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8" r:id="rId4"/>
    <p:sldMasterId id="2147483711" r:id="rId5"/>
  </p:sldMasterIdLst>
  <p:notesMasterIdLst>
    <p:notesMasterId r:id="rId19"/>
  </p:notesMasterIdLst>
  <p:sldIdLst>
    <p:sldId id="449" r:id="rId6"/>
    <p:sldId id="450" r:id="rId7"/>
    <p:sldId id="501" r:id="rId8"/>
    <p:sldId id="498" r:id="rId9"/>
    <p:sldId id="499" r:id="rId10"/>
    <p:sldId id="500" r:id="rId11"/>
    <p:sldId id="474" r:id="rId12"/>
    <p:sldId id="479" r:id="rId13"/>
    <p:sldId id="469" r:id="rId14"/>
    <p:sldId id="482" r:id="rId15"/>
    <p:sldId id="476" r:id="rId16"/>
    <p:sldId id="502" r:id="rId17"/>
    <p:sldId id="50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20" y="126"/>
      </p:cViewPr>
      <p:guideLst>
        <p:guide orient="horz" pos="2160"/>
        <p:guide pos="3840"/>
        <p:guide pos="5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C3685-734F-43CD-A248-62799DE7EE24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B6250-7BFD-4114-B38F-7313778A3E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24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94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46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7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09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46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609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38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990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372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428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85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24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B6250-7BFD-4114-B38F-7313778A3E5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4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45915A-7C38-4B83-8BE9-A8CFD924B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100D2-30F6-4E81-893B-66D128FEAA89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602A8A-0E19-4A78-AE6F-55042D4F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5E954E-A2C9-41FE-9253-83DF594F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40348-30C8-4623-AEB8-88005508C3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7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42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01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04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7E9AE5-DF8C-45D0-86B7-E1D837885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925463-8794-4CC9-B288-BECB707C3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0C4DDA-07BC-459D-B9F6-A70AF90F4F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fld id="{CE4100D2-30F6-4E81-893B-66D128FEAA89}" type="datetimeFigureOut">
              <a:rPr lang="zh-CN" altLang="en-US" smtClean="0"/>
              <a:pPr/>
              <a:t>2022/8/29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A1D95C-57EA-4E4B-B4C6-FA1BFE3341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146BE1-39F7-45DC-8A6B-02AC0FA22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fld id="{85540348-30C8-4623-AEB8-88005508C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B98807FE-2B28-4C42-B9F6-ED6CA6A0D99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148D51E0-BE68-4AFA-811E-BE7941CB111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46FA9901-D9AC-4D57-83A4-76C356C3B09E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04E0B098-FB6A-424F-BD61-C53C39253F5B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259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OPPOSans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2297C12E-30D1-4F22-B00F-423D2C6D2EE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6042B81D-C3CF-4827-A9A1-0F6B53BFCFE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2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AEEB1795-DFE1-D189-7F21-2DDAAD84635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3587DC37-6F8A-DD74-C243-11D31E6EBBEB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0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1C4B07B8-1B24-4182-87C1-6734886722E6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FB974E5E-CEB9-4F43-B688-6515629C8B8D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50482D11-5C56-4937-9D4E-7158674E5697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14D81B23-3B8E-42F5-ACA6-4DF217738CF8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207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0079E213-1868-4F84-949E-A4335C0AE45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D6E9690C-2A52-4F8F-A433-C8F0E877D503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57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6.wdp"/><Relationship Id="rId5" Type="http://schemas.openxmlformats.org/officeDocument/2006/relationships/image" Target="../media/image8.jpeg"/><Relationship Id="rId10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18" Type="http://schemas.microsoft.com/office/2007/relationships/hdphoto" Target="../media/hdphoto12.wdp"/><Relationship Id="rId3" Type="http://schemas.openxmlformats.org/officeDocument/2006/relationships/image" Target="../media/image21.png"/><Relationship Id="rId21" Type="http://schemas.openxmlformats.org/officeDocument/2006/relationships/image" Target="../media/image34.pn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6" Type="http://schemas.microsoft.com/office/2007/relationships/hdphoto" Target="../media/hdphoto11.wdp"/><Relationship Id="rId20" Type="http://schemas.openxmlformats.org/officeDocument/2006/relationships/image" Target="../media/image33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6.png"/><Relationship Id="rId5" Type="http://schemas.microsoft.com/office/2007/relationships/hdphoto" Target="../media/hdphoto8.wdp"/><Relationship Id="rId15" Type="http://schemas.openxmlformats.org/officeDocument/2006/relationships/image" Target="../media/image30.png"/><Relationship Id="rId10" Type="http://schemas.openxmlformats.org/officeDocument/2006/relationships/image" Target="../media/image25.sv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4.png"/><Relationship Id="rId14" Type="http://schemas.openxmlformats.org/officeDocument/2006/relationships/image" Target="../media/image29.svg"/><Relationship Id="rId22" Type="http://schemas.openxmlformats.org/officeDocument/2006/relationships/image" Target="../media/image3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4.wdp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microsoft.com/office/2007/relationships/hdphoto" Target="../media/hdphoto13.wdp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手里拿着绿色的植物&#10;&#10;描述已自动生成">
            <a:extLst>
              <a:ext uri="{FF2B5EF4-FFF2-40B4-BE49-F238E27FC236}">
                <a16:creationId xmlns:a16="http://schemas.microsoft.com/office/drawing/2014/main" id="{5C1CCAAE-F4F5-9618-D118-0D38D7D3C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732314" y="0"/>
            <a:ext cx="9459686" cy="6858000"/>
          </a:xfrm>
          <a:custGeom>
            <a:avLst/>
            <a:gdLst>
              <a:gd name="connsiteX0" fmla="*/ 9459686 w 9459686"/>
              <a:gd name="connsiteY0" fmla="*/ 0 h 6858000"/>
              <a:gd name="connsiteX1" fmla="*/ 0 w 9459686"/>
              <a:gd name="connsiteY1" fmla="*/ 0 h 6858000"/>
              <a:gd name="connsiteX2" fmla="*/ 0 w 9459686"/>
              <a:gd name="connsiteY2" fmla="*/ 6858000 h 6858000"/>
              <a:gd name="connsiteX3" fmla="*/ 9459686 w 94596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9686" h="6858000">
                <a:moveTo>
                  <a:pt x="9459686" y="0"/>
                </a:moveTo>
                <a:lnTo>
                  <a:pt x="0" y="0"/>
                </a:lnTo>
                <a:lnTo>
                  <a:pt x="0" y="6858000"/>
                </a:lnTo>
                <a:lnTo>
                  <a:pt x="9459686" y="6858000"/>
                </a:lnTo>
                <a:close/>
              </a:path>
            </a:pathLst>
          </a:custGeom>
        </p:spPr>
      </p:pic>
      <p:sp>
        <p:nvSpPr>
          <p:cNvPr id="16350" name="矩形 16349">
            <a:extLst>
              <a:ext uri="{FF2B5EF4-FFF2-40B4-BE49-F238E27FC236}">
                <a16:creationId xmlns:a16="http://schemas.microsoft.com/office/drawing/2014/main" id="{9399D7D4-D377-49EB-B860-0C263A005E09}"/>
              </a:ext>
            </a:extLst>
          </p:cNvPr>
          <p:cNvSpPr/>
          <p:nvPr/>
        </p:nvSpPr>
        <p:spPr>
          <a:xfrm>
            <a:off x="1" y="0"/>
            <a:ext cx="7975600" cy="6858000"/>
          </a:xfrm>
          <a:prstGeom prst="rect">
            <a:avLst/>
          </a:prstGeom>
          <a:gradFill flip="none" rotWithShape="1">
            <a:gsLst>
              <a:gs pos="50000">
                <a:srgbClr val="14AC41"/>
              </a:gs>
              <a:gs pos="17000">
                <a:srgbClr val="04B150"/>
              </a:gs>
              <a:gs pos="69000">
                <a:srgbClr val="2CA429">
                  <a:alpha val="82000"/>
                </a:srgbClr>
              </a:gs>
              <a:gs pos="93000">
                <a:srgbClr val="4F9807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3" name="图片 2" descr="图片包含 徽标&#10;&#10;描述已自动生成">
            <a:extLst>
              <a:ext uri="{FF2B5EF4-FFF2-40B4-BE49-F238E27FC236}">
                <a16:creationId xmlns:a16="http://schemas.microsoft.com/office/drawing/2014/main" id="{711C3072-8187-4825-B9A1-0280407B3C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971" y="486474"/>
            <a:ext cx="805870" cy="804228"/>
          </a:xfrm>
          <a:prstGeom prst="rect">
            <a:avLst/>
          </a:prstGeom>
        </p:spPr>
      </p:pic>
      <p:sp>
        <p:nvSpPr>
          <p:cNvPr id="16384" name="文本框 16383">
            <a:extLst>
              <a:ext uri="{FF2B5EF4-FFF2-40B4-BE49-F238E27FC236}">
                <a16:creationId xmlns:a16="http://schemas.microsoft.com/office/drawing/2014/main" id="{157AF0D1-D2F2-4C58-B8D9-3F50126CB972}"/>
              </a:ext>
            </a:extLst>
          </p:cNvPr>
          <p:cNvSpPr txBox="1"/>
          <p:nvPr/>
        </p:nvSpPr>
        <p:spPr>
          <a:xfrm>
            <a:off x="754328" y="1798238"/>
            <a:ext cx="5617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>
                <a:ln>
                  <a:gradFill>
                    <a:gsLst>
                      <a:gs pos="12000">
                        <a:srgbClr val="04B150">
                          <a:lumMod val="5000"/>
                          <a:lumOff val="95000"/>
                        </a:srgbClr>
                      </a:gs>
                      <a:gs pos="69000">
                        <a:srgbClr val="01BB6B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OPPOSans B" panose="00020600040101010101" pitchFamily="18" charset="-122"/>
              </a:rPr>
              <a:t>CHINESE TEAS</a:t>
            </a:r>
            <a:endParaRPr kumimoji="0" lang="zh-CN" altLang="en-US" sz="4800" i="0" u="none" strike="noStrike" kern="1200" cap="none" spc="0" normalizeH="0" baseline="0" noProof="0">
              <a:ln>
                <a:gradFill>
                  <a:gsLst>
                    <a:gs pos="12000">
                      <a:srgbClr val="04B150">
                        <a:lumMod val="5000"/>
                        <a:lumOff val="95000"/>
                      </a:srgbClr>
                    </a:gs>
                    <a:gs pos="69000">
                      <a:srgbClr val="01BB6B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OPPOSans B" panose="00020600040101010101" pitchFamily="18" charset="-122"/>
            </a:endParaRPr>
          </a:p>
        </p:txBody>
      </p:sp>
      <p:pic>
        <p:nvPicPr>
          <p:cNvPr id="16397" name="图片 16396" descr="图片包含 徽标&#10;&#10;描述已自动生成">
            <a:extLst>
              <a:ext uri="{FF2B5EF4-FFF2-40B4-BE49-F238E27FC236}">
                <a16:creationId xmlns:a16="http://schemas.microsoft.com/office/drawing/2014/main" id="{7446842F-91D5-40F6-B362-D41FC5FE3D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2519" y="3709074"/>
            <a:ext cx="3823090" cy="3224105"/>
          </a:xfrm>
          <a:custGeom>
            <a:avLst/>
            <a:gdLst>
              <a:gd name="connsiteX0" fmla="*/ 831332 w 1662664"/>
              <a:gd name="connsiteY0" fmla="*/ 0 h 1402165"/>
              <a:gd name="connsiteX1" fmla="*/ 1662664 w 1662664"/>
              <a:gd name="connsiteY1" fmla="*/ 831332 h 1402165"/>
              <a:gd name="connsiteX2" fmla="*/ 1520686 w 1662664"/>
              <a:gd name="connsiteY2" fmla="*/ 1296138 h 1402165"/>
              <a:gd name="connsiteX3" fmla="*/ 1433205 w 1662664"/>
              <a:gd name="connsiteY3" fmla="*/ 1402165 h 1402165"/>
              <a:gd name="connsiteX4" fmla="*/ 229459 w 1662664"/>
              <a:gd name="connsiteY4" fmla="*/ 1402165 h 1402165"/>
              <a:gd name="connsiteX5" fmla="*/ 141979 w 1662664"/>
              <a:gd name="connsiteY5" fmla="*/ 1296138 h 1402165"/>
              <a:gd name="connsiteX6" fmla="*/ 0 w 1662664"/>
              <a:gd name="connsiteY6" fmla="*/ 831332 h 1402165"/>
              <a:gd name="connsiteX7" fmla="*/ 831332 w 1662664"/>
              <a:gd name="connsiteY7" fmla="*/ 0 h 140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2664" h="1402165">
                <a:moveTo>
                  <a:pt x="831332" y="0"/>
                </a:moveTo>
                <a:cubicBezTo>
                  <a:pt x="1290464" y="0"/>
                  <a:pt x="1662664" y="372200"/>
                  <a:pt x="1662664" y="831332"/>
                </a:cubicBezTo>
                <a:cubicBezTo>
                  <a:pt x="1662664" y="1003507"/>
                  <a:pt x="1610324" y="1163456"/>
                  <a:pt x="1520686" y="1296138"/>
                </a:cubicBezTo>
                <a:lnTo>
                  <a:pt x="1433205" y="1402165"/>
                </a:lnTo>
                <a:lnTo>
                  <a:pt x="229459" y="1402165"/>
                </a:lnTo>
                <a:lnTo>
                  <a:pt x="141979" y="1296138"/>
                </a:lnTo>
                <a:cubicBezTo>
                  <a:pt x="52341" y="1163456"/>
                  <a:pt x="0" y="1003507"/>
                  <a:pt x="0" y="831332"/>
                </a:cubicBezTo>
                <a:cubicBezTo>
                  <a:pt x="0" y="372200"/>
                  <a:pt x="372200" y="0"/>
                  <a:pt x="831332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16376" name="文本框 16375">
            <a:extLst>
              <a:ext uri="{FF2B5EF4-FFF2-40B4-BE49-F238E27FC236}">
                <a16:creationId xmlns:a16="http://schemas.microsoft.com/office/drawing/2014/main" id="{BDF7D1FC-46B9-4BD2-9AF8-43D5F4438D15}"/>
              </a:ext>
            </a:extLst>
          </p:cNvPr>
          <p:cNvSpPr txBox="1"/>
          <p:nvPr/>
        </p:nvSpPr>
        <p:spPr>
          <a:xfrm>
            <a:off x="717870" y="2191986"/>
            <a:ext cx="5724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0" dist="76200" dir="2700000" algn="tl" rotWithShape="0">
                    <a:srgbClr val="017C46">
                      <a:alpha val="40000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中国茶叶发展研究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0" dist="76200" dir="2700000" algn="tl" rotWithShape="0">
                  <a:srgbClr val="017C46">
                    <a:alpha val="40000"/>
                  </a:srgbClr>
                </a:outerShdw>
              </a:effectLst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6377" name="文本框 16376">
            <a:extLst>
              <a:ext uri="{FF2B5EF4-FFF2-40B4-BE49-F238E27FC236}">
                <a16:creationId xmlns:a16="http://schemas.microsoft.com/office/drawing/2014/main" id="{09FBA3E1-F9E7-4D97-B7DC-DC4008CC3606}"/>
              </a:ext>
            </a:extLst>
          </p:cNvPr>
          <p:cNvSpPr txBox="1"/>
          <p:nvPr/>
        </p:nvSpPr>
        <p:spPr>
          <a:xfrm>
            <a:off x="753590" y="3029591"/>
            <a:ext cx="3108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0" dist="76200" dir="2700000" algn="tl" rotWithShape="0">
                    <a:srgbClr val="017C46">
                      <a:alpha val="40000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OPPOSans B" panose="00020600040101010101" pitchFamily="18" charset="-122"/>
                <a:sym typeface="OPPOSans B" panose="00020600040101010101" pitchFamily="18" charset="-122"/>
              </a:rPr>
              <a:t>开题报告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0" dist="76200" dir="2700000" algn="tl" rotWithShape="0">
                  <a:srgbClr val="017C46">
                    <a:alpha val="40000"/>
                  </a:srgbClr>
                </a:outerShdw>
              </a:effectLst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6383" name="矩形 16382">
            <a:extLst>
              <a:ext uri="{FF2B5EF4-FFF2-40B4-BE49-F238E27FC236}">
                <a16:creationId xmlns:a16="http://schemas.microsoft.com/office/drawing/2014/main" id="{F59E4BA9-AAED-4797-B4DD-A4C68A776FB6}"/>
              </a:ext>
            </a:extLst>
          </p:cNvPr>
          <p:cNvSpPr/>
          <p:nvPr/>
        </p:nvSpPr>
        <p:spPr>
          <a:xfrm>
            <a:off x="3683631" y="3104770"/>
            <a:ext cx="2748919" cy="709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</a:rPr>
              <a:t>Opening Report Of China Tea 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7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</a:rPr>
              <a:t>Development Research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D97C30-19C7-4891-9F67-D67096C721BD}"/>
              </a:ext>
            </a:extLst>
          </p:cNvPr>
          <p:cNvSpPr txBox="1"/>
          <p:nvPr/>
        </p:nvSpPr>
        <p:spPr>
          <a:xfrm>
            <a:off x="778141" y="5570005"/>
            <a:ext cx="133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级茶学院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CB2AA-4689-4EFF-B40E-B4D19264BC9C}"/>
              </a:ext>
            </a:extLst>
          </p:cNvPr>
          <p:cNvSpPr txBox="1"/>
          <p:nvPr/>
        </p:nvSpPr>
        <p:spPr>
          <a:xfrm>
            <a:off x="778141" y="5827775"/>
            <a:ext cx="133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汇报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人：王亮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cxnSp>
        <p:nvCxnSpPr>
          <p:cNvPr id="16390" name="直接连接符 16389">
            <a:extLst>
              <a:ext uri="{FF2B5EF4-FFF2-40B4-BE49-F238E27FC236}">
                <a16:creationId xmlns:a16="http://schemas.microsoft.com/office/drawing/2014/main" id="{F9BB72C3-AFBC-4189-9FD8-92F2445C4583}"/>
              </a:ext>
            </a:extLst>
          </p:cNvPr>
          <p:cNvCxnSpPr>
            <a:cxnSpLocks/>
          </p:cNvCxnSpPr>
          <p:nvPr/>
        </p:nvCxnSpPr>
        <p:spPr>
          <a:xfrm>
            <a:off x="2133600" y="5622131"/>
            <a:ext cx="0" cy="4310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1" name="文本框 16390">
            <a:extLst>
              <a:ext uri="{FF2B5EF4-FFF2-40B4-BE49-F238E27FC236}">
                <a16:creationId xmlns:a16="http://schemas.microsoft.com/office/drawing/2014/main" id="{AB228D24-5791-4C1F-9981-7488BEC5EAB7}"/>
              </a:ext>
            </a:extLst>
          </p:cNvPr>
          <p:cNvSpPr txBox="1"/>
          <p:nvPr/>
        </p:nvSpPr>
        <p:spPr>
          <a:xfrm>
            <a:off x="2196912" y="5888857"/>
            <a:ext cx="2111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XINYANG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 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NORMAL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 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UNIVERSITY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6392" name="文本框 16391">
            <a:extLst>
              <a:ext uri="{FF2B5EF4-FFF2-40B4-BE49-F238E27FC236}">
                <a16:creationId xmlns:a16="http://schemas.microsoft.com/office/drawing/2014/main" id="{8FD13B8E-B2BE-4141-AB67-0B3225DA6B79}"/>
              </a:ext>
            </a:extLst>
          </p:cNvPr>
          <p:cNvSpPr txBox="1"/>
          <p:nvPr/>
        </p:nvSpPr>
        <p:spPr>
          <a:xfrm>
            <a:off x="2196911" y="5563103"/>
            <a:ext cx="21052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信阳师范学院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5BEEB78-F6B3-43E9-B13C-1B5B0D2685FA}"/>
              </a:ext>
            </a:extLst>
          </p:cNvPr>
          <p:cNvCxnSpPr>
            <a:cxnSpLocks/>
          </p:cNvCxnSpPr>
          <p:nvPr/>
        </p:nvCxnSpPr>
        <p:spPr>
          <a:xfrm>
            <a:off x="11761595" y="6183984"/>
            <a:ext cx="0" cy="674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D735BF47-C811-4138-A75C-43BBB1C8586F}"/>
              </a:ext>
            </a:extLst>
          </p:cNvPr>
          <p:cNvSpPr txBox="1"/>
          <p:nvPr/>
        </p:nvSpPr>
        <p:spPr>
          <a:xfrm>
            <a:off x="11602301" y="4819650"/>
            <a:ext cx="332399" cy="129054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CHINESE TEAS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546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1">
                <a:lumMod val="75000"/>
              </a:schemeClr>
            </a:gs>
            <a:gs pos="100000">
              <a:srgbClr val="00BFE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任意多边形: 形状 280">
            <a:extLst>
              <a:ext uri="{FF2B5EF4-FFF2-40B4-BE49-F238E27FC236}">
                <a16:creationId xmlns:a16="http://schemas.microsoft.com/office/drawing/2014/main" id="{0D1B7DC8-E2A4-4FC0-B9F3-45F7A8413DEE}"/>
              </a:ext>
            </a:extLst>
          </p:cNvPr>
          <p:cNvSpPr/>
          <p:nvPr/>
        </p:nvSpPr>
        <p:spPr>
          <a:xfrm>
            <a:off x="1" y="1742797"/>
            <a:ext cx="1066359" cy="2343109"/>
          </a:xfrm>
          <a:custGeom>
            <a:avLst/>
            <a:gdLst>
              <a:gd name="connsiteX0" fmla="*/ 0 w 1066359"/>
              <a:gd name="connsiteY0" fmla="*/ 0 h 2343109"/>
              <a:gd name="connsiteX1" fmla="*/ 855 w 1066359"/>
              <a:gd name="connsiteY1" fmla="*/ 220 h 2343109"/>
              <a:gd name="connsiteX2" fmla="*/ 1066359 w 1066359"/>
              <a:gd name="connsiteY2" fmla="*/ 1171554 h 2343109"/>
              <a:gd name="connsiteX3" fmla="*/ 855 w 1066359"/>
              <a:gd name="connsiteY3" fmla="*/ 2342888 h 2343109"/>
              <a:gd name="connsiteX4" fmla="*/ 0 w 1066359"/>
              <a:gd name="connsiteY4" fmla="*/ 2343109 h 234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359" h="2343109">
                <a:moveTo>
                  <a:pt x="0" y="0"/>
                </a:moveTo>
                <a:lnTo>
                  <a:pt x="855" y="220"/>
                </a:lnTo>
                <a:cubicBezTo>
                  <a:pt x="624827" y="184293"/>
                  <a:pt x="1066359" y="639349"/>
                  <a:pt x="1066359" y="1171554"/>
                </a:cubicBezTo>
                <a:cubicBezTo>
                  <a:pt x="1066359" y="1703760"/>
                  <a:pt x="624827" y="2158816"/>
                  <a:pt x="855" y="2342888"/>
                </a:cubicBezTo>
                <a:lnTo>
                  <a:pt x="0" y="234310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A31DA78A-5B16-4B2E-997B-5176F49B6A13}"/>
              </a:ext>
            </a:extLst>
          </p:cNvPr>
          <p:cNvSpPr/>
          <p:nvPr/>
        </p:nvSpPr>
        <p:spPr>
          <a:xfrm>
            <a:off x="0" y="5577546"/>
            <a:ext cx="12192000" cy="1280454"/>
          </a:xfrm>
          <a:custGeom>
            <a:avLst/>
            <a:gdLst>
              <a:gd name="connsiteX0" fmla="*/ 10079573 w 12192000"/>
              <a:gd name="connsiteY0" fmla="*/ 41 h 1854534"/>
              <a:gd name="connsiteX1" fmla="*/ 12111572 w 12192000"/>
              <a:gd name="connsiteY1" fmla="*/ 1143339 h 1854534"/>
              <a:gd name="connsiteX2" fmla="*/ 12192000 w 12192000"/>
              <a:gd name="connsiteY2" fmla="*/ 1179234 h 1854534"/>
              <a:gd name="connsiteX3" fmla="*/ 12192000 w 12192000"/>
              <a:gd name="connsiteY3" fmla="*/ 1854534 h 1854534"/>
              <a:gd name="connsiteX4" fmla="*/ 0 w 12192000"/>
              <a:gd name="connsiteY4" fmla="*/ 1854534 h 1854534"/>
              <a:gd name="connsiteX5" fmla="*/ 0 w 12192000"/>
              <a:gd name="connsiteY5" fmla="*/ 549332 h 1854534"/>
              <a:gd name="connsiteX6" fmla="*/ 39302 w 12192000"/>
              <a:gd name="connsiteY6" fmla="*/ 529634 h 1854534"/>
              <a:gd name="connsiteX7" fmla="*/ 316870 w 12192000"/>
              <a:gd name="connsiteY7" fmla="*/ 431841 h 1854534"/>
              <a:gd name="connsiteX8" fmla="*/ 2502550 w 12192000"/>
              <a:gd name="connsiteY8" fmla="*/ 1168441 h 1854534"/>
              <a:gd name="connsiteX9" fmla="*/ 4925012 w 12192000"/>
              <a:gd name="connsiteY9" fmla="*/ 635041 h 1854534"/>
              <a:gd name="connsiteX10" fmla="*/ 6618914 w 12192000"/>
              <a:gd name="connsiteY10" fmla="*/ 1384341 h 1854534"/>
              <a:gd name="connsiteX11" fmla="*/ 10079573 w 12192000"/>
              <a:gd name="connsiteY11" fmla="*/ 41 h 185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854534">
                <a:moveTo>
                  <a:pt x="10079573" y="41"/>
                </a:moveTo>
                <a:cubicBezTo>
                  <a:pt x="10896926" y="6391"/>
                  <a:pt x="11261775" y="718782"/>
                  <a:pt x="12111572" y="1143339"/>
                </a:cubicBezTo>
                <a:lnTo>
                  <a:pt x="12192000" y="1179234"/>
                </a:lnTo>
                <a:lnTo>
                  <a:pt x="12192000" y="1854534"/>
                </a:lnTo>
                <a:lnTo>
                  <a:pt x="0" y="1854534"/>
                </a:lnTo>
                <a:lnTo>
                  <a:pt x="0" y="549332"/>
                </a:lnTo>
                <a:lnTo>
                  <a:pt x="39302" y="529634"/>
                </a:lnTo>
                <a:cubicBezTo>
                  <a:pt x="137528" y="484758"/>
                  <a:pt x="231112" y="451156"/>
                  <a:pt x="316870" y="431841"/>
                </a:cubicBezTo>
                <a:cubicBezTo>
                  <a:pt x="1002931" y="277324"/>
                  <a:pt x="1734526" y="1134574"/>
                  <a:pt x="2502550" y="1168441"/>
                </a:cubicBezTo>
                <a:cubicBezTo>
                  <a:pt x="3270574" y="1202308"/>
                  <a:pt x="4238951" y="599058"/>
                  <a:pt x="4925012" y="635041"/>
                </a:cubicBezTo>
                <a:cubicBezTo>
                  <a:pt x="5611073" y="671024"/>
                  <a:pt x="5759820" y="1490174"/>
                  <a:pt x="6618914" y="1384341"/>
                </a:cubicBezTo>
                <a:cubicBezTo>
                  <a:pt x="7478008" y="1278508"/>
                  <a:pt x="8989769" y="-8426"/>
                  <a:pt x="10079573" y="41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71000">
                <a:srgbClr val="00BFE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EF8B06A3-DA96-458F-8286-93D754DFC00E}"/>
              </a:ext>
            </a:extLst>
          </p:cNvPr>
          <p:cNvSpPr/>
          <p:nvPr/>
        </p:nvSpPr>
        <p:spPr>
          <a:xfrm>
            <a:off x="1433676" y="5849257"/>
            <a:ext cx="10758324" cy="1008744"/>
          </a:xfrm>
          <a:custGeom>
            <a:avLst/>
            <a:gdLst>
              <a:gd name="connsiteX0" fmla="*/ 10758324 w 10758324"/>
              <a:gd name="connsiteY0" fmla="*/ 0 h 1461005"/>
              <a:gd name="connsiteX1" fmla="*/ 10758324 w 10758324"/>
              <a:gd name="connsiteY1" fmla="*/ 1461005 h 1461005"/>
              <a:gd name="connsiteX2" fmla="*/ 0 w 10758324"/>
              <a:gd name="connsiteY2" fmla="*/ 1461005 h 1461005"/>
              <a:gd name="connsiteX3" fmla="*/ 132190 w 10758324"/>
              <a:gd name="connsiteY3" fmla="*/ 1311621 h 1461005"/>
              <a:gd name="connsiteX4" fmla="*/ 1607542 w 10758324"/>
              <a:gd name="connsiteY4" fmla="*/ 327061 h 1461005"/>
              <a:gd name="connsiteX5" fmla="*/ 3793222 w 10758324"/>
              <a:gd name="connsiteY5" fmla="*/ 1063661 h 1461005"/>
              <a:gd name="connsiteX6" fmla="*/ 6215683 w 10758324"/>
              <a:gd name="connsiteY6" fmla="*/ 530261 h 1461005"/>
              <a:gd name="connsiteX7" fmla="*/ 7909586 w 10758324"/>
              <a:gd name="connsiteY7" fmla="*/ 1279561 h 1461005"/>
              <a:gd name="connsiteX8" fmla="*/ 10719811 w 10758324"/>
              <a:gd name="connsiteY8" fmla="*/ 10798 h 146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58324" h="1461005">
                <a:moveTo>
                  <a:pt x="10758324" y="0"/>
                </a:moveTo>
                <a:lnTo>
                  <a:pt x="10758324" y="1461005"/>
                </a:lnTo>
                <a:lnTo>
                  <a:pt x="0" y="1461005"/>
                </a:lnTo>
                <a:lnTo>
                  <a:pt x="132190" y="1311621"/>
                </a:lnTo>
                <a:cubicBezTo>
                  <a:pt x="554308" y="877395"/>
                  <a:pt x="1178754" y="423634"/>
                  <a:pt x="1607542" y="327061"/>
                </a:cubicBezTo>
                <a:cubicBezTo>
                  <a:pt x="2293603" y="172544"/>
                  <a:pt x="3025197" y="1029794"/>
                  <a:pt x="3793222" y="1063661"/>
                </a:cubicBezTo>
                <a:cubicBezTo>
                  <a:pt x="4561246" y="1097528"/>
                  <a:pt x="5529623" y="494278"/>
                  <a:pt x="6215683" y="530261"/>
                </a:cubicBezTo>
                <a:cubicBezTo>
                  <a:pt x="6901745" y="566244"/>
                  <a:pt x="7050492" y="1385394"/>
                  <a:pt x="7909586" y="1279561"/>
                </a:cubicBezTo>
                <a:cubicBezTo>
                  <a:pt x="8607599" y="1193572"/>
                  <a:pt x="9736476" y="327871"/>
                  <a:pt x="10719811" y="10798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1000"/>
                </a:schemeClr>
              </a:gs>
              <a:gs pos="71000">
                <a:srgbClr val="00BFE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971A7E7A-0CC6-480B-B7CA-6B8E5A4FAB0B}"/>
              </a:ext>
            </a:extLst>
          </p:cNvPr>
          <p:cNvSpPr/>
          <p:nvPr/>
        </p:nvSpPr>
        <p:spPr>
          <a:xfrm>
            <a:off x="8370162" y="0"/>
            <a:ext cx="3821839" cy="2291420"/>
          </a:xfrm>
          <a:custGeom>
            <a:avLst/>
            <a:gdLst>
              <a:gd name="connsiteX0" fmla="*/ 0 w 3821839"/>
              <a:gd name="connsiteY0" fmla="*/ 0 h 2291420"/>
              <a:gd name="connsiteX1" fmla="*/ 3821839 w 3821839"/>
              <a:gd name="connsiteY1" fmla="*/ 0 h 2291420"/>
              <a:gd name="connsiteX2" fmla="*/ 3821839 w 3821839"/>
              <a:gd name="connsiteY2" fmla="*/ 2286388 h 2291420"/>
              <a:gd name="connsiteX3" fmla="*/ 3767582 w 3821839"/>
              <a:gd name="connsiteY3" fmla="*/ 2288605 h 2291420"/>
              <a:gd name="connsiteX4" fmla="*/ 3651950 w 3821839"/>
              <a:gd name="connsiteY4" fmla="*/ 2291223 h 2291420"/>
              <a:gd name="connsiteX5" fmla="*/ 2476293 w 3821839"/>
              <a:gd name="connsiteY5" fmla="*/ 1841280 h 2291420"/>
              <a:gd name="connsiteX6" fmla="*/ 1895722 w 3821839"/>
              <a:gd name="connsiteY6" fmla="*/ 709165 h 2291420"/>
              <a:gd name="connsiteX7" fmla="*/ 458808 w 3821839"/>
              <a:gd name="connsiteY7" fmla="*/ 680137 h 2291420"/>
              <a:gd name="connsiteX8" fmla="*/ 74321 w 3821839"/>
              <a:gd name="connsiteY8" fmla="*/ 160514 h 22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1839" h="2291420">
                <a:moveTo>
                  <a:pt x="0" y="0"/>
                </a:moveTo>
                <a:lnTo>
                  <a:pt x="3821839" y="0"/>
                </a:lnTo>
                <a:lnTo>
                  <a:pt x="3821839" y="2286388"/>
                </a:lnTo>
                <a:lnTo>
                  <a:pt x="3767582" y="2288605"/>
                </a:lnTo>
                <a:cubicBezTo>
                  <a:pt x="3726600" y="2289910"/>
                  <a:pt x="3687933" y="2290770"/>
                  <a:pt x="3651950" y="2291223"/>
                </a:cubicBezTo>
                <a:cubicBezTo>
                  <a:pt x="3076217" y="2298480"/>
                  <a:pt x="2768998" y="2104956"/>
                  <a:pt x="2476293" y="1841280"/>
                </a:cubicBezTo>
                <a:cubicBezTo>
                  <a:pt x="2183588" y="1577604"/>
                  <a:pt x="2231970" y="902689"/>
                  <a:pt x="1895722" y="709165"/>
                </a:cubicBezTo>
                <a:cubicBezTo>
                  <a:pt x="1559475" y="515641"/>
                  <a:pt x="792637" y="951070"/>
                  <a:pt x="458808" y="680137"/>
                </a:cubicBezTo>
                <a:cubicBezTo>
                  <a:pt x="333622" y="578537"/>
                  <a:pt x="191427" y="384409"/>
                  <a:pt x="74321" y="160514"/>
                </a:cubicBezTo>
                <a:close/>
              </a:path>
            </a:pathLst>
          </a:custGeom>
          <a:gradFill flip="none" rotWithShape="1">
            <a:gsLst>
              <a:gs pos="35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5E587074-5713-4BE7-B801-4C2EADD57618}"/>
              </a:ext>
            </a:extLst>
          </p:cNvPr>
          <p:cNvSpPr/>
          <p:nvPr/>
        </p:nvSpPr>
        <p:spPr>
          <a:xfrm>
            <a:off x="0" y="0"/>
            <a:ext cx="3728112" cy="1275603"/>
          </a:xfrm>
          <a:custGeom>
            <a:avLst/>
            <a:gdLst>
              <a:gd name="connsiteX0" fmla="*/ 0 w 3728112"/>
              <a:gd name="connsiteY0" fmla="*/ 0 h 1275603"/>
              <a:gd name="connsiteX1" fmla="*/ 3728112 w 3728112"/>
              <a:gd name="connsiteY1" fmla="*/ 0 h 1275603"/>
              <a:gd name="connsiteX2" fmla="*/ 3687593 w 3728112"/>
              <a:gd name="connsiteY2" fmla="*/ 87837 h 1275603"/>
              <a:gd name="connsiteX3" fmla="*/ 3193143 w 3728112"/>
              <a:gd name="connsiteY3" fmla="*/ 638629 h 1275603"/>
              <a:gd name="connsiteX4" fmla="*/ 595086 w 3728112"/>
              <a:gd name="connsiteY4" fmla="*/ 914400 h 1275603"/>
              <a:gd name="connsiteX5" fmla="*/ 107270 w 3728112"/>
              <a:gd name="connsiteY5" fmla="*/ 1187790 h 1275603"/>
              <a:gd name="connsiteX6" fmla="*/ 0 w 3728112"/>
              <a:gd name="connsiteY6" fmla="*/ 1275603 h 12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8112" h="1275603">
                <a:moveTo>
                  <a:pt x="0" y="0"/>
                </a:moveTo>
                <a:lnTo>
                  <a:pt x="3728112" y="0"/>
                </a:lnTo>
                <a:lnTo>
                  <a:pt x="3687593" y="87837"/>
                </a:lnTo>
                <a:cubicBezTo>
                  <a:pt x="3568020" y="317274"/>
                  <a:pt x="3410857" y="525236"/>
                  <a:pt x="3193143" y="638629"/>
                </a:cubicBezTo>
                <a:cubicBezTo>
                  <a:pt x="2612572" y="941010"/>
                  <a:pt x="1289353" y="662819"/>
                  <a:pt x="595086" y="914400"/>
                </a:cubicBezTo>
                <a:cubicBezTo>
                  <a:pt x="421520" y="977295"/>
                  <a:pt x="258990" y="1074511"/>
                  <a:pt x="107270" y="1187790"/>
                </a:cubicBezTo>
                <a:lnTo>
                  <a:pt x="0" y="1275603"/>
                </a:lnTo>
                <a:close/>
              </a:path>
            </a:pathLst>
          </a:custGeom>
          <a:gradFill flip="none" rotWithShape="1">
            <a:gsLst>
              <a:gs pos="22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4A530C2D-883E-468B-B6FA-9FD046BED329}"/>
              </a:ext>
            </a:extLst>
          </p:cNvPr>
          <p:cNvSpPr/>
          <p:nvPr/>
        </p:nvSpPr>
        <p:spPr>
          <a:xfrm rot="10800000" flipV="1">
            <a:off x="11147078" y="374910"/>
            <a:ext cx="463557" cy="463557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0"/>
                </a:schemeClr>
              </a:gs>
              <a:gs pos="100000">
                <a:srgbClr val="00BFE9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8197501-C503-4660-8B24-6F2BFA99E343}"/>
              </a:ext>
            </a:extLst>
          </p:cNvPr>
          <p:cNvGrpSpPr/>
          <p:nvPr/>
        </p:nvGrpSpPr>
        <p:grpSpPr>
          <a:xfrm>
            <a:off x="-35718" y="549274"/>
            <a:ext cx="1286843" cy="436563"/>
            <a:chOff x="159544" y="549275"/>
            <a:chExt cx="1272803" cy="431800"/>
          </a:xfrm>
          <a:gradFill>
            <a:gsLst>
              <a:gs pos="5000">
                <a:schemeClr val="bg1"/>
              </a:gs>
              <a:gs pos="6500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CBC6F28F-797D-4C02-8841-F136095DCF4E}"/>
                </a:ext>
              </a:extLst>
            </p:cNvPr>
            <p:cNvSpPr/>
            <p:nvPr/>
          </p:nvSpPr>
          <p:spPr>
            <a:xfrm>
              <a:off x="159544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1306464B-2E29-4484-ADFC-8A1F716C2FAF}"/>
                </a:ext>
              </a:extLst>
            </p:cNvPr>
            <p:cNvSpPr/>
            <p:nvPr/>
          </p:nvSpPr>
          <p:spPr>
            <a:xfrm>
              <a:off x="402431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725D5EF5-C07E-4291-8C82-6EB058C59152}"/>
                </a:ext>
              </a:extLst>
            </p:cNvPr>
            <p:cNvSpPr/>
            <p:nvPr/>
          </p:nvSpPr>
          <p:spPr>
            <a:xfrm>
              <a:off x="645318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A1244F5A-AE10-4884-8B8A-6EB9DD30CF3F}"/>
                </a:ext>
              </a:extLst>
            </p:cNvPr>
            <p:cNvSpPr/>
            <p:nvPr/>
          </p:nvSpPr>
          <p:spPr>
            <a:xfrm>
              <a:off x="888205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C8183348-73EE-43A6-BCC9-725599239F0C}"/>
                </a:ext>
              </a:extLst>
            </p:cNvPr>
            <p:cNvSpPr/>
            <p:nvPr/>
          </p:nvSpPr>
          <p:spPr>
            <a:xfrm>
              <a:off x="1131092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FC39CE-3BE4-479B-8F68-01924C468AFB}"/>
              </a:ext>
            </a:extLst>
          </p:cNvPr>
          <p:cNvSpPr txBox="1"/>
          <p:nvPr/>
        </p:nvSpPr>
        <p:spPr>
          <a:xfrm>
            <a:off x="865188" y="515937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Black" panose="00000A00000000000000" pitchFamily="2" charset="-122"/>
              </a:rPr>
              <a:t>驾车安全提示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8CCD858-AAB4-4112-BB6F-C4D16C655F0A}"/>
              </a:ext>
            </a:extLst>
          </p:cNvPr>
          <p:cNvSpPr txBox="1"/>
          <p:nvPr/>
        </p:nvSpPr>
        <p:spPr>
          <a:xfrm>
            <a:off x="3768179" y="805441"/>
            <a:ext cx="135133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72000"/>
                  </a:prstClr>
                </a:soli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Black" panose="00000A00000000000000" pitchFamily="2" charset="-122"/>
              </a:rPr>
              <a:t>Driving Safety Tips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72000"/>
                </a:prstClr>
              </a:solidFill>
              <a:effectLst/>
              <a:uLnTx/>
              <a:uFillTx/>
              <a:latin typeface="MiSans Normal"/>
              <a:ea typeface="MiSans Normal"/>
              <a:cs typeface="OPPOSans B" panose="00020600040101010101" pitchFamily="18" charset="-122"/>
              <a:sym typeface="HarmonyOS Sans SC Black" panose="00000A00000000000000" pitchFamily="2" charset="-122"/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1B557496-53B0-428C-8F4F-D56D1929003E}"/>
              </a:ext>
            </a:extLst>
          </p:cNvPr>
          <p:cNvSpPr/>
          <p:nvPr/>
        </p:nvSpPr>
        <p:spPr>
          <a:xfrm>
            <a:off x="10885576" y="1749239"/>
            <a:ext cx="196216" cy="196216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F1DEB059-49A2-4727-A0BE-F162B1DFFD71}"/>
              </a:ext>
            </a:extLst>
          </p:cNvPr>
          <p:cNvSpPr/>
          <p:nvPr/>
        </p:nvSpPr>
        <p:spPr>
          <a:xfrm>
            <a:off x="4456684" y="6202607"/>
            <a:ext cx="334718" cy="334718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7" name="图形 6">
            <a:extLst>
              <a:ext uri="{FF2B5EF4-FFF2-40B4-BE49-F238E27FC236}">
                <a16:creationId xmlns:a16="http://schemas.microsoft.com/office/drawing/2014/main" id="{C6545065-7522-4DC4-AF2A-ED8F1AACF23E}"/>
              </a:ext>
            </a:extLst>
          </p:cNvPr>
          <p:cNvSpPr/>
          <p:nvPr/>
        </p:nvSpPr>
        <p:spPr>
          <a:xfrm>
            <a:off x="10074179" y="551477"/>
            <a:ext cx="1243264" cy="432773"/>
          </a:xfrm>
          <a:custGeom>
            <a:avLst/>
            <a:gdLst>
              <a:gd name="connsiteX0" fmla="*/ 1442266 w 1903952"/>
              <a:gd name="connsiteY0" fmla="*/ 553910 h 1905000"/>
              <a:gd name="connsiteX1" fmla="*/ 1389607 w 1903952"/>
              <a:gd name="connsiteY1" fmla="*/ 553910 h 1905000"/>
              <a:gd name="connsiteX2" fmla="*/ 1389607 w 1903952"/>
              <a:gd name="connsiteY2" fmla="*/ 1036711 h 1905000"/>
              <a:gd name="connsiteX3" fmla="*/ 1432479 w 1903952"/>
              <a:gd name="connsiteY3" fmla="*/ 1036711 h 1905000"/>
              <a:gd name="connsiteX4" fmla="*/ 1417175 w 1903952"/>
              <a:gd name="connsiteY4" fmla="*/ 1119049 h 1905000"/>
              <a:gd name="connsiteX5" fmla="*/ 1331908 w 1903952"/>
              <a:gd name="connsiteY5" fmla="*/ 1119049 h 1905000"/>
              <a:gd name="connsiteX6" fmla="*/ 1331908 w 1903952"/>
              <a:gd name="connsiteY6" fmla="*/ 1036711 h 1905000"/>
              <a:gd name="connsiteX7" fmla="*/ 1362597 w 1903952"/>
              <a:gd name="connsiteY7" fmla="*/ 1036711 h 1905000"/>
              <a:gd name="connsiteX8" fmla="*/ 1362597 w 1903952"/>
              <a:gd name="connsiteY8" fmla="*/ 553910 h 1905000"/>
              <a:gd name="connsiteX9" fmla="*/ 1331908 w 1903952"/>
              <a:gd name="connsiteY9" fmla="*/ 553910 h 1905000"/>
              <a:gd name="connsiteX10" fmla="*/ 1331908 w 1903952"/>
              <a:gd name="connsiteY10" fmla="*/ 471573 h 1905000"/>
              <a:gd name="connsiteX11" fmla="*/ 1362597 w 1903952"/>
              <a:gd name="connsiteY11" fmla="*/ 471573 h 1905000"/>
              <a:gd name="connsiteX12" fmla="*/ 1362597 w 1903952"/>
              <a:gd name="connsiteY12" fmla="*/ 384489 h 1905000"/>
              <a:gd name="connsiteX13" fmla="*/ 1389603 w 1903952"/>
              <a:gd name="connsiteY13" fmla="*/ 352426 h 1905000"/>
              <a:gd name="connsiteX14" fmla="*/ 1389603 w 1903952"/>
              <a:gd name="connsiteY14" fmla="*/ 471571 h 1905000"/>
              <a:gd name="connsiteX15" fmla="*/ 1442035 w 1903952"/>
              <a:gd name="connsiteY15" fmla="*/ 471571 h 1905000"/>
              <a:gd name="connsiteX16" fmla="*/ 1442004 w 1903952"/>
              <a:gd name="connsiteY16" fmla="*/ 460766 h 1905000"/>
              <a:gd name="connsiteX17" fmla="*/ 1442334 w 1903952"/>
              <a:gd name="connsiteY17" fmla="*/ 384491 h 1905000"/>
              <a:gd name="connsiteX18" fmla="*/ 1470182 w 1903952"/>
              <a:gd name="connsiteY18" fmla="*/ 352425 h 1905000"/>
              <a:gd name="connsiteX19" fmla="*/ 1470426 w 1903952"/>
              <a:gd name="connsiteY19" fmla="*/ 451305 h 1905000"/>
              <a:gd name="connsiteX20" fmla="*/ 1508677 w 1903952"/>
              <a:gd name="connsiteY20" fmla="*/ 439946 h 1905000"/>
              <a:gd name="connsiteX21" fmla="*/ 1508677 w 1903952"/>
              <a:gd name="connsiteY21" fmla="*/ 384488 h 1905000"/>
              <a:gd name="connsiteX22" fmla="*/ 1535683 w 1903952"/>
              <a:gd name="connsiteY22" fmla="*/ 352424 h 1905000"/>
              <a:gd name="connsiteX23" fmla="*/ 1535683 w 1903952"/>
              <a:gd name="connsiteY23" fmla="*/ 428216 h 1905000"/>
              <a:gd name="connsiteX24" fmla="*/ 1567779 w 1903952"/>
              <a:gd name="connsiteY24" fmla="*/ 418811 h 1905000"/>
              <a:gd name="connsiteX25" fmla="*/ 1593104 w 1903952"/>
              <a:gd name="connsiteY25" fmla="*/ 451731 h 1905000"/>
              <a:gd name="connsiteX26" fmla="*/ 1605654 w 1903952"/>
              <a:gd name="connsiteY26" fmla="*/ 543403 h 1905000"/>
              <a:gd name="connsiteX27" fmla="*/ 1605654 w 1903952"/>
              <a:gd name="connsiteY27" fmla="*/ 823427 h 1905000"/>
              <a:gd name="connsiteX28" fmla="*/ 1589258 w 1903952"/>
              <a:gd name="connsiteY28" fmla="*/ 939037 h 1905000"/>
              <a:gd name="connsiteX29" fmla="*/ 1557237 w 1903952"/>
              <a:gd name="connsiteY29" fmla="*/ 965599 h 1905000"/>
              <a:gd name="connsiteX30" fmla="*/ 1552028 w 1903952"/>
              <a:gd name="connsiteY30" fmla="*/ 965599 h 1905000"/>
              <a:gd name="connsiteX31" fmla="*/ 1567307 w 1903952"/>
              <a:gd name="connsiteY31" fmla="*/ 879859 h 1905000"/>
              <a:gd name="connsiteX32" fmla="*/ 1574410 w 1903952"/>
              <a:gd name="connsiteY32" fmla="*/ 861846 h 1905000"/>
              <a:gd name="connsiteX33" fmla="*/ 1577420 w 1903952"/>
              <a:gd name="connsiteY33" fmla="*/ 826118 h 1905000"/>
              <a:gd name="connsiteX34" fmla="*/ 1577420 w 1903952"/>
              <a:gd name="connsiteY34" fmla="*/ 572294 h 1905000"/>
              <a:gd name="connsiteX35" fmla="*/ 1562671 w 1903952"/>
              <a:gd name="connsiteY35" fmla="*/ 504986 h 1905000"/>
              <a:gd name="connsiteX36" fmla="*/ 1552950 w 1903952"/>
              <a:gd name="connsiteY36" fmla="*/ 507247 h 1905000"/>
              <a:gd name="connsiteX37" fmla="*/ 1535685 w 1903952"/>
              <a:gd name="connsiteY37" fmla="*/ 513662 h 1905000"/>
              <a:gd name="connsiteX38" fmla="*/ 1535685 w 1903952"/>
              <a:gd name="connsiteY38" fmla="*/ 954372 h 1905000"/>
              <a:gd name="connsiteX39" fmla="*/ 1508679 w 1903952"/>
              <a:gd name="connsiteY39" fmla="*/ 954372 h 1905000"/>
              <a:gd name="connsiteX40" fmla="*/ 1508679 w 1903952"/>
              <a:gd name="connsiteY40" fmla="*/ 522150 h 1905000"/>
              <a:gd name="connsiteX41" fmla="*/ 1470624 w 1903952"/>
              <a:gd name="connsiteY41" fmla="*/ 535343 h 1905000"/>
              <a:gd name="connsiteX42" fmla="*/ 1470624 w 1903952"/>
              <a:gd name="connsiteY42" fmla="*/ 969276 h 1905000"/>
              <a:gd name="connsiteX43" fmla="*/ 1474468 w 1903952"/>
              <a:gd name="connsiteY43" fmla="*/ 1018443 h 1905000"/>
              <a:gd name="connsiteX44" fmla="*/ 1490572 w 1903952"/>
              <a:gd name="connsiteY44" fmla="*/ 1036520 h 1905000"/>
              <a:gd name="connsiteX45" fmla="*/ 1606257 w 1903952"/>
              <a:gd name="connsiteY45" fmla="*/ 1034881 h 1905000"/>
              <a:gd name="connsiteX46" fmla="*/ 1590972 w 1903952"/>
              <a:gd name="connsiteY46" fmla="*/ 1119052 h 1905000"/>
              <a:gd name="connsiteX47" fmla="*/ 1490572 w 1903952"/>
              <a:gd name="connsiteY47" fmla="*/ 1119052 h 1905000"/>
              <a:gd name="connsiteX48" fmla="*/ 1449084 w 1903952"/>
              <a:gd name="connsiteY48" fmla="*/ 1061704 h 1905000"/>
              <a:gd name="connsiteX49" fmla="*/ 1441974 w 1903952"/>
              <a:gd name="connsiteY49" fmla="*/ 975474 h 1905000"/>
              <a:gd name="connsiteX50" fmla="*/ 1442267 w 1903952"/>
              <a:gd name="connsiteY50" fmla="*/ 553911 h 1905000"/>
              <a:gd name="connsiteX51" fmla="*/ 819254 w 1903952"/>
              <a:gd name="connsiteY51" fmla="*/ 1300302 h 1905000"/>
              <a:gd name="connsiteX52" fmla="*/ 845978 w 1903952"/>
              <a:gd name="connsiteY52" fmla="*/ 1300302 h 1905000"/>
              <a:gd name="connsiteX53" fmla="*/ 835399 w 1903952"/>
              <a:gd name="connsiteY53" fmla="*/ 1625888 h 1905000"/>
              <a:gd name="connsiteX54" fmla="*/ 808676 w 1903952"/>
              <a:gd name="connsiteY54" fmla="*/ 1625888 h 1905000"/>
              <a:gd name="connsiteX55" fmla="*/ 809778 w 1903952"/>
              <a:gd name="connsiteY55" fmla="*/ 1591504 h 1905000"/>
              <a:gd name="connsiteX56" fmla="*/ 793012 w 1903952"/>
              <a:gd name="connsiteY56" fmla="*/ 1624058 h 1905000"/>
              <a:gd name="connsiteX57" fmla="*/ 775624 w 1903952"/>
              <a:gd name="connsiteY57" fmla="*/ 1634073 h 1905000"/>
              <a:gd name="connsiteX58" fmla="*/ 741510 w 1903952"/>
              <a:gd name="connsiteY58" fmla="*/ 1585276 h 1905000"/>
              <a:gd name="connsiteX59" fmla="*/ 730431 w 1903952"/>
              <a:gd name="connsiteY59" fmla="*/ 1463551 h 1905000"/>
              <a:gd name="connsiteX60" fmla="*/ 749000 w 1903952"/>
              <a:gd name="connsiteY60" fmla="*/ 1339995 h 1905000"/>
              <a:gd name="connsiteX61" fmla="*/ 785960 w 1903952"/>
              <a:gd name="connsiteY61" fmla="*/ 1291749 h 1905000"/>
              <a:gd name="connsiteX62" fmla="*/ 803609 w 1903952"/>
              <a:gd name="connsiteY62" fmla="*/ 1302924 h 1905000"/>
              <a:gd name="connsiteX63" fmla="*/ 818091 w 1903952"/>
              <a:gd name="connsiteY63" fmla="*/ 1336211 h 1905000"/>
              <a:gd name="connsiteX64" fmla="*/ 819254 w 1903952"/>
              <a:gd name="connsiteY64" fmla="*/ 1300301 h 1905000"/>
              <a:gd name="connsiteX65" fmla="*/ 788985 w 1903952"/>
              <a:gd name="connsiteY65" fmla="*/ 1367179 h 1905000"/>
              <a:gd name="connsiteX66" fmla="*/ 767511 w 1903952"/>
              <a:gd name="connsiteY66" fmla="*/ 1394051 h 1905000"/>
              <a:gd name="connsiteX67" fmla="*/ 757074 w 1903952"/>
              <a:gd name="connsiteY67" fmla="*/ 1462699 h 1905000"/>
              <a:gd name="connsiteX68" fmla="*/ 763184 w 1903952"/>
              <a:gd name="connsiteY68" fmla="*/ 1532139 h 1905000"/>
              <a:gd name="connsiteX69" fmla="*/ 782795 w 1903952"/>
              <a:gd name="connsiteY69" fmla="*/ 1559438 h 1905000"/>
              <a:gd name="connsiteX70" fmla="*/ 804589 w 1903952"/>
              <a:gd name="connsiteY70" fmla="*/ 1532566 h 1905000"/>
              <a:gd name="connsiteX71" fmla="*/ 815127 w 1903952"/>
              <a:gd name="connsiteY71" fmla="*/ 1462332 h 1905000"/>
              <a:gd name="connsiteX72" fmla="*/ 809097 w 1903952"/>
              <a:gd name="connsiteY72" fmla="*/ 1393501 h 1905000"/>
              <a:gd name="connsiteX73" fmla="*/ 788985 w 1903952"/>
              <a:gd name="connsiteY73" fmla="*/ 1367179 h 1905000"/>
              <a:gd name="connsiteX74" fmla="*/ 887844 w 1903952"/>
              <a:gd name="connsiteY74" fmla="*/ 1300298 h 1905000"/>
              <a:gd name="connsiteX75" fmla="*/ 914588 w 1903952"/>
              <a:gd name="connsiteY75" fmla="*/ 1300298 h 1905000"/>
              <a:gd name="connsiteX76" fmla="*/ 913385 w 1903952"/>
              <a:gd name="connsiteY76" fmla="*/ 1337620 h 1905000"/>
              <a:gd name="connsiteX77" fmla="*/ 929711 w 1903952"/>
              <a:gd name="connsiteY77" fmla="*/ 1303233 h 1905000"/>
              <a:gd name="connsiteX78" fmla="*/ 948360 w 1903952"/>
              <a:gd name="connsiteY78" fmla="*/ 1291810 h 1905000"/>
              <a:gd name="connsiteX79" fmla="*/ 965889 w 1903952"/>
              <a:gd name="connsiteY79" fmla="*/ 1306773 h 1905000"/>
              <a:gd name="connsiteX80" fmla="*/ 977408 w 1903952"/>
              <a:gd name="connsiteY80" fmla="*/ 1350562 h 1905000"/>
              <a:gd name="connsiteX81" fmla="*/ 994475 w 1903952"/>
              <a:gd name="connsiteY81" fmla="*/ 1306773 h 1905000"/>
              <a:gd name="connsiteX82" fmla="*/ 1015188 w 1903952"/>
              <a:gd name="connsiteY82" fmla="*/ 1291810 h 1905000"/>
              <a:gd name="connsiteX83" fmla="*/ 1034659 w 1903952"/>
              <a:gd name="connsiteY83" fmla="*/ 1307997 h 1905000"/>
              <a:gd name="connsiteX84" fmla="*/ 1045677 w 1903952"/>
              <a:gd name="connsiteY84" fmla="*/ 1350135 h 1905000"/>
              <a:gd name="connsiteX85" fmla="*/ 1046698 w 1903952"/>
              <a:gd name="connsiteY85" fmla="*/ 1434846 h 1905000"/>
              <a:gd name="connsiteX86" fmla="*/ 1040489 w 1903952"/>
              <a:gd name="connsiteY86" fmla="*/ 1625889 h 1905000"/>
              <a:gd name="connsiteX87" fmla="*/ 1013561 w 1903952"/>
              <a:gd name="connsiteY87" fmla="*/ 1625889 h 1905000"/>
              <a:gd name="connsiteX88" fmla="*/ 1018910 w 1903952"/>
              <a:gd name="connsiteY88" fmla="*/ 1460562 h 1905000"/>
              <a:gd name="connsiteX89" fmla="*/ 1016848 w 1903952"/>
              <a:gd name="connsiteY89" fmla="*/ 1385560 h 1905000"/>
              <a:gd name="connsiteX90" fmla="*/ 1003986 w 1903952"/>
              <a:gd name="connsiteY90" fmla="*/ 1366020 h 1905000"/>
              <a:gd name="connsiteX91" fmla="*/ 991327 w 1903952"/>
              <a:gd name="connsiteY91" fmla="*/ 1378108 h 1905000"/>
              <a:gd name="connsiteX92" fmla="*/ 982152 w 1903952"/>
              <a:gd name="connsiteY92" fmla="*/ 1411152 h 1905000"/>
              <a:gd name="connsiteX93" fmla="*/ 977283 w 1903952"/>
              <a:gd name="connsiteY93" fmla="*/ 1478886 h 1905000"/>
              <a:gd name="connsiteX94" fmla="*/ 972517 w 1903952"/>
              <a:gd name="connsiteY94" fmla="*/ 1625889 h 1905000"/>
              <a:gd name="connsiteX95" fmla="*/ 945594 w 1903952"/>
              <a:gd name="connsiteY95" fmla="*/ 1625889 h 1905000"/>
              <a:gd name="connsiteX96" fmla="*/ 950700 w 1903952"/>
              <a:gd name="connsiteY96" fmla="*/ 1468137 h 1905000"/>
              <a:gd name="connsiteX97" fmla="*/ 950681 w 1903952"/>
              <a:gd name="connsiteY97" fmla="*/ 1404737 h 1905000"/>
              <a:gd name="connsiteX98" fmla="*/ 945292 w 1903952"/>
              <a:gd name="connsiteY98" fmla="*/ 1375608 h 1905000"/>
              <a:gd name="connsiteX99" fmla="*/ 935396 w 1903952"/>
              <a:gd name="connsiteY99" fmla="*/ 1366020 h 1905000"/>
              <a:gd name="connsiteX100" fmla="*/ 922896 w 1903952"/>
              <a:gd name="connsiteY100" fmla="*/ 1378172 h 1905000"/>
              <a:gd name="connsiteX101" fmla="*/ 913640 w 1903952"/>
              <a:gd name="connsiteY101" fmla="*/ 1412192 h 1905000"/>
              <a:gd name="connsiteX102" fmla="*/ 908693 w 1903952"/>
              <a:gd name="connsiteY102" fmla="*/ 1480963 h 1905000"/>
              <a:gd name="connsiteX103" fmla="*/ 903987 w 1903952"/>
              <a:gd name="connsiteY103" fmla="*/ 1625889 h 1905000"/>
              <a:gd name="connsiteX104" fmla="*/ 877283 w 1903952"/>
              <a:gd name="connsiteY104" fmla="*/ 1625889 h 1905000"/>
              <a:gd name="connsiteX105" fmla="*/ 887841 w 1903952"/>
              <a:gd name="connsiteY105" fmla="*/ 1300304 h 1905000"/>
              <a:gd name="connsiteX106" fmla="*/ 1170216 w 1903952"/>
              <a:gd name="connsiteY106" fmla="*/ 1300298 h 1905000"/>
              <a:gd name="connsiteX107" fmla="*/ 1196919 w 1903952"/>
              <a:gd name="connsiteY107" fmla="*/ 1300298 h 1905000"/>
              <a:gd name="connsiteX108" fmla="*/ 1186342 w 1903952"/>
              <a:gd name="connsiteY108" fmla="*/ 1625888 h 1905000"/>
              <a:gd name="connsiteX109" fmla="*/ 1159600 w 1903952"/>
              <a:gd name="connsiteY109" fmla="*/ 1625888 h 1905000"/>
              <a:gd name="connsiteX110" fmla="*/ 1160722 w 1903952"/>
              <a:gd name="connsiteY110" fmla="*/ 1591504 h 1905000"/>
              <a:gd name="connsiteX111" fmla="*/ 1143953 w 1903952"/>
              <a:gd name="connsiteY111" fmla="*/ 1624058 h 1905000"/>
              <a:gd name="connsiteX112" fmla="*/ 1126587 w 1903952"/>
              <a:gd name="connsiteY112" fmla="*/ 1634073 h 1905000"/>
              <a:gd name="connsiteX113" fmla="*/ 1092473 w 1903952"/>
              <a:gd name="connsiteY113" fmla="*/ 1585276 h 1905000"/>
              <a:gd name="connsiteX114" fmla="*/ 1081354 w 1903952"/>
              <a:gd name="connsiteY114" fmla="*/ 1463551 h 1905000"/>
              <a:gd name="connsiteX115" fmla="*/ 1099944 w 1903952"/>
              <a:gd name="connsiteY115" fmla="*/ 1339995 h 1905000"/>
              <a:gd name="connsiteX116" fmla="*/ 1136902 w 1903952"/>
              <a:gd name="connsiteY116" fmla="*/ 1291749 h 1905000"/>
              <a:gd name="connsiteX117" fmla="*/ 1154551 w 1903952"/>
              <a:gd name="connsiteY117" fmla="*/ 1302924 h 1905000"/>
              <a:gd name="connsiteX118" fmla="*/ 1169014 w 1903952"/>
              <a:gd name="connsiteY118" fmla="*/ 1336211 h 1905000"/>
              <a:gd name="connsiteX119" fmla="*/ 1170217 w 1903952"/>
              <a:gd name="connsiteY119" fmla="*/ 1300301 h 1905000"/>
              <a:gd name="connsiteX120" fmla="*/ 1139909 w 1903952"/>
              <a:gd name="connsiteY120" fmla="*/ 1367179 h 1905000"/>
              <a:gd name="connsiteX121" fmla="*/ 1118432 w 1903952"/>
              <a:gd name="connsiteY121" fmla="*/ 1394051 h 1905000"/>
              <a:gd name="connsiteX122" fmla="*/ 1108037 w 1903952"/>
              <a:gd name="connsiteY122" fmla="*/ 1462699 h 1905000"/>
              <a:gd name="connsiteX123" fmla="*/ 1114127 w 1903952"/>
              <a:gd name="connsiteY123" fmla="*/ 1532139 h 1905000"/>
              <a:gd name="connsiteX124" fmla="*/ 1133759 w 1903952"/>
              <a:gd name="connsiteY124" fmla="*/ 1559438 h 1905000"/>
              <a:gd name="connsiteX125" fmla="*/ 1155533 w 1903952"/>
              <a:gd name="connsiteY125" fmla="*/ 1532566 h 1905000"/>
              <a:gd name="connsiteX126" fmla="*/ 1166110 w 1903952"/>
              <a:gd name="connsiteY126" fmla="*/ 1462332 h 1905000"/>
              <a:gd name="connsiteX127" fmla="*/ 1160060 w 1903952"/>
              <a:gd name="connsiteY127" fmla="*/ 1393501 h 1905000"/>
              <a:gd name="connsiteX128" fmla="*/ 1139909 w 1903952"/>
              <a:gd name="connsiteY128" fmla="*/ 1367179 h 1905000"/>
              <a:gd name="connsiteX129" fmla="*/ 1265530 w 1903952"/>
              <a:gd name="connsiteY129" fmla="*/ 1300298 h 1905000"/>
              <a:gd name="connsiteX130" fmla="*/ 1264369 w 1903952"/>
              <a:gd name="connsiteY130" fmla="*/ 1336213 h 1905000"/>
              <a:gd name="connsiteX131" fmla="*/ 1281113 w 1903952"/>
              <a:gd name="connsiteY131" fmla="*/ 1302926 h 1905000"/>
              <a:gd name="connsiteX132" fmla="*/ 1299483 w 1903952"/>
              <a:gd name="connsiteY132" fmla="*/ 1291750 h 1905000"/>
              <a:gd name="connsiteX133" fmla="*/ 1333359 w 1903952"/>
              <a:gd name="connsiteY133" fmla="*/ 1339993 h 1905000"/>
              <a:gd name="connsiteX134" fmla="*/ 1343955 w 1903952"/>
              <a:gd name="connsiteY134" fmla="*/ 1463552 h 1905000"/>
              <a:gd name="connsiteX135" fmla="*/ 1324885 w 1903952"/>
              <a:gd name="connsiteY135" fmla="*/ 1585277 h 1905000"/>
              <a:gd name="connsiteX136" fmla="*/ 1287545 w 1903952"/>
              <a:gd name="connsiteY136" fmla="*/ 1634074 h 1905000"/>
              <a:gd name="connsiteX137" fmla="*/ 1270737 w 1903952"/>
              <a:gd name="connsiteY137" fmla="*/ 1624059 h 1905000"/>
              <a:gd name="connsiteX138" fmla="*/ 1256075 w 1903952"/>
              <a:gd name="connsiteY138" fmla="*/ 1591505 h 1905000"/>
              <a:gd name="connsiteX139" fmla="*/ 1251067 w 1903952"/>
              <a:gd name="connsiteY139" fmla="*/ 1744863 h 1905000"/>
              <a:gd name="connsiteX140" fmla="*/ 1224544 w 1903952"/>
              <a:gd name="connsiteY140" fmla="*/ 1744863 h 1905000"/>
              <a:gd name="connsiteX141" fmla="*/ 1238988 w 1903952"/>
              <a:gd name="connsiteY141" fmla="*/ 1300303 h 1905000"/>
              <a:gd name="connsiteX142" fmla="*/ 1265530 w 1903952"/>
              <a:gd name="connsiteY142" fmla="*/ 1300303 h 1905000"/>
              <a:gd name="connsiteX143" fmla="*/ 1291432 w 1903952"/>
              <a:gd name="connsiteY143" fmla="*/ 1367179 h 1905000"/>
              <a:gd name="connsiteX144" fmla="*/ 1269637 w 1903952"/>
              <a:gd name="connsiteY144" fmla="*/ 1393501 h 1905000"/>
              <a:gd name="connsiteX145" fmla="*/ 1259079 w 1903952"/>
              <a:gd name="connsiteY145" fmla="*/ 1462328 h 1905000"/>
              <a:gd name="connsiteX146" fmla="*/ 1265149 w 1903952"/>
              <a:gd name="connsiteY146" fmla="*/ 1532570 h 1905000"/>
              <a:gd name="connsiteX147" fmla="*/ 1285200 w 1903952"/>
              <a:gd name="connsiteY147" fmla="*/ 1559438 h 1905000"/>
              <a:gd name="connsiteX148" fmla="*/ 1306695 w 1903952"/>
              <a:gd name="connsiteY148" fmla="*/ 1532139 h 1905000"/>
              <a:gd name="connsiteX149" fmla="*/ 1317332 w 1903952"/>
              <a:gd name="connsiteY149" fmla="*/ 1462699 h 1905000"/>
              <a:gd name="connsiteX150" fmla="*/ 1311323 w 1903952"/>
              <a:gd name="connsiteY150" fmla="*/ 1394051 h 1905000"/>
              <a:gd name="connsiteX151" fmla="*/ 1291431 w 1903952"/>
              <a:gd name="connsiteY151" fmla="*/ 1367179 h 1905000"/>
              <a:gd name="connsiteX152" fmla="*/ 1393175 w 1903952"/>
              <a:gd name="connsiteY152" fmla="*/ 1540568 h 1905000"/>
              <a:gd name="connsiteX153" fmla="*/ 1403610 w 1903952"/>
              <a:gd name="connsiteY153" fmla="*/ 1554064 h 1905000"/>
              <a:gd name="connsiteX154" fmla="*/ 1407036 w 1903952"/>
              <a:gd name="connsiteY154" fmla="*/ 1587231 h 1905000"/>
              <a:gd name="connsiteX155" fmla="*/ 1401468 w 1903952"/>
              <a:gd name="connsiteY155" fmla="*/ 1620391 h 1905000"/>
              <a:gd name="connsiteX156" fmla="*/ 1390150 w 1903952"/>
              <a:gd name="connsiteY156" fmla="*/ 1634070 h 1905000"/>
              <a:gd name="connsiteX157" fmla="*/ 1379733 w 1903952"/>
              <a:gd name="connsiteY157" fmla="*/ 1620391 h 1905000"/>
              <a:gd name="connsiteX158" fmla="*/ 1376308 w 1903952"/>
              <a:gd name="connsiteY158" fmla="*/ 1587231 h 1905000"/>
              <a:gd name="connsiteX159" fmla="*/ 1381856 w 1903952"/>
              <a:gd name="connsiteY159" fmla="*/ 1554064 h 1905000"/>
              <a:gd name="connsiteX160" fmla="*/ 1393175 w 1903952"/>
              <a:gd name="connsiteY160" fmla="*/ 1540568 h 1905000"/>
              <a:gd name="connsiteX161" fmla="*/ 1559701 w 1903952"/>
              <a:gd name="connsiteY161" fmla="*/ 1366015 h 1905000"/>
              <a:gd name="connsiteX162" fmla="*/ 1536222 w 1903952"/>
              <a:gd name="connsiteY162" fmla="*/ 1403453 h 1905000"/>
              <a:gd name="connsiteX163" fmla="*/ 1524745 w 1903952"/>
              <a:gd name="connsiteY163" fmla="*/ 1375607 h 1905000"/>
              <a:gd name="connsiteX164" fmla="*/ 1510623 w 1903952"/>
              <a:gd name="connsiteY164" fmla="*/ 1367849 h 1905000"/>
              <a:gd name="connsiteX165" fmla="*/ 1485462 w 1903952"/>
              <a:gd name="connsiteY165" fmla="*/ 1395148 h 1905000"/>
              <a:gd name="connsiteX166" fmla="*/ 1473943 w 1903952"/>
              <a:gd name="connsiteY166" fmla="*/ 1465202 h 1905000"/>
              <a:gd name="connsiteX167" fmla="*/ 1480674 w 1903952"/>
              <a:gd name="connsiteY167" fmla="*/ 1533056 h 1905000"/>
              <a:gd name="connsiteX168" fmla="*/ 1503229 w 1903952"/>
              <a:gd name="connsiteY168" fmla="*/ 1559442 h 1905000"/>
              <a:gd name="connsiteX169" fmla="*/ 1532397 w 1903952"/>
              <a:gd name="connsiteY169" fmla="*/ 1521881 h 1905000"/>
              <a:gd name="connsiteX170" fmla="*/ 1552029 w 1903952"/>
              <a:gd name="connsiteY170" fmla="*/ 1566033 h 1905000"/>
              <a:gd name="connsiteX171" fmla="*/ 1501447 w 1903952"/>
              <a:gd name="connsiteY171" fmla="*/ 1634074 h 1905000"/>
              <a:gd name="connsiteX172" fmla="*/ 1459079 w 1903952"/>
              <a:gd name="connsiteY172" fmla="*/ 1583380 h 1905000"/>
              <a:gd name="connsiteX173" fmla="*/ 1447040 w 1903952"/>
              <a:gd name="connsiteY173" fmla="*/ 1464222 h 1905000"/>
              <a:gd name="connsiteX174" fmla="*/ 1457597 w 1903952"/>
              <a:gd name="connsiteY174" fmla="*/ 1377190 h 1905000"/>
              <a:gd name="connsiteX175" fmla="*/ 1481274 w 1903952"/>
              <a:gd name="connsiteY175" fmla="*/ 1314528 h 1905000"/>
              <a:gd name="connsiteX176" fmla="*/ 1512966 w 1903952"/>
              <a:gd name="connsiteY176" fmla="*/ 1291810 h 1905000"/>
              <a:gd name="connsiteX177" fmla="*/ 1540851 w 1903952"/>
              <a:gd name="connsiteY177" fmla="*/ 1311110 h 1905000"/>
              <a:gd name="connsiteX178" fmla="*/ 1559701 w 1903952"/>
              <a:gd name="connsiteY178" fmla="*/ 1366015 h 1905000"/>
              <a:gd name="connsiteX179" fmla="*/ 1651267 w 1903952"/>
              <a:gd name="connsiteY179" fmla="*/ 1291810 h 1905000"/>
              <a:gd name="connsiteX180" fmla="*/ 1678892 w 1903952"/>
              <a:gd name="connsiteY180" fmla="*/ 1314902 h 1905000"/>
              <a:gd name="connsiteX181" fmla="*/ 1697542 w 1903952"/>
              <a:gd name="connsiteY181" fmla="*/ 1377498 h 1905000"/>
              <a:gd name="connsiteX182" fmla="*/ 1702231 w 1903952"/>
              <a:gd name="connsiteY182" fmla="*/ 1462695 h 1905000"/>
              <a:gd name="connsiteX183" fmla="*/ 1691933 w 1903952"/>
              <a:gd name="connsiteY183" fmla="*/ 1548932 h 1905000"/>
              <a:gd name="connsiteX184" fmla="*/ 1669456 w 1903952"/>
              <a:gd name="connsiteY184" fmla="*/ 1611595 h 1905000"/>
              <a:gd name="connsiteX185" fmla="*/ 1640249 w 1903952"/>
              <a:gd name="connsiteY185" fmla="*/ 1634070 h 1905000"/>
              <a:gd name="connsiteX186" fmla="*/ 1602750 w 1903952"/>
              <a:gd name="connsiteY186" fmla="*/ 1584357 h 1905000"/>
              <a:gd name="connsiteX187" fmla="*/ 1590470 w 1903952"/>
              <a:gd name="connsiteY187" fmla="*/ 1463305 h 1905000"/>
              <a:gd name="connsiteX188" fmla="*/ 1612927 w 1903952"/>
              <a:gd name="connsiteY188" fmla="*/ 1336209 h 1905000"/>
              <a:gd name="connsiteX189" fmla="*/ 1651267 w 1903952"/>
              <a:gd name="connsiteY189" fmla="*/ 1291810 h 1905000"/>
              <a:gd name="connsiteX190" fmla="*/ 1649225 w 1903952"/>
              <a:gd name="connsiteY190" fmla="*/ 1368826 h 1905000"/>
              <a:gd name="connsiteX191" fmla="*/ 1627610 w 1903952"/>
              <a:gd name="connsiteY191" fmla="*/ 1395212 h 1905000"/>
              <a:gd name="connsiteX192" fmla="*/ 1617114 w 1903952"/>
              <a:gd name="connsiteY192" fmla="*/ 1463002 h 1905000"/>
              <a:gd name="connsiteX193" fmla="*/ 1623102 w 1903952"/>
              <a:gd name="connsiteY193" fmla="*/ 1531833 h 1905000"/>
              <a:gd name="connsiteX194" fmla="*/ 1642974 w 1903952"/>
              <a:gd name="connsiteY194" fmla="*/ 1558158 h 1905000"/>
              <a:gd name="connsiteX195" fmla="*/ 1664730 w 1903952"/>
              <a:gd name="connsiteY195" fmla="*/ 1531585 h 1905000"/>
              <a:gd name="connsiteX196" fmla="*/ 1675287 w 1903952"/>
              <a:gd name="connsiteY196" fmla="*/ 1463002 h 1905000"/>
              <a:gd name="connsiteX197" fmla="*/ 1669316 w 1903952"/>
              <a:gd name="connsiteY197" fmla="*/ 1394964 h 1905000"/>
              <a:gd name="connsiteX198" fmla="*/ 1649225 w 1903952"/>
              <a:gd name="connsiteY198" fmla="*/ 1368826 h 1905000"/>
              <a:gd name="connsiteX199" fmla="*/ 1744156 w 1903952"/>
              <a:gd name="connsiteY199" fmla="*/ 1300298 h 1905000"/>
              <a:gd name="connsiteX200" fmla="*/ 1770900 w 1903952"/>
              <a:gd name="connsiteY200" fmla="*/ 1300298 h 1905000"/>
              <a:gd name="connsiteX201" fmla="*/ 1769698 w 1903952"/>
              <a:gd name="connsiteY201" fmla="*/ 1337620 h 1905000"/>
              <a:gd name="connsiteX202" fmla="*/ 1786025 w 1903952"/>
              <a:gd name="connsiteY202" fmla="*/ 1303233 h 1905000"/>
              <a:gd name="connsiteX203" fmla="*/ 1804654 w 1903952"/>
              <a:gd name="connsiteY203" fmla="*/ 1291810 h 1905000"/>
              <a:gd name="connsiteX204" fmla="*/ 1822262 w 1903952"/>
              <a:gd name="connsiteY204" fmla="*/ 1306773 h 1905000"/>
              <a:gd name="connsiteX205" fmla="*/ 1833781 w 1903952"/>
              <a:gd name="connsiteY205" fmla="*/ 1350562 h 1905000"/>
              <a:gd name="connsiteX206" fmla="*/ 1850808 w 1903952"/>
              <a:gd name="connsiteY206" fmla="*/ 1306773 h 1905000"/>
              <a:gd name="connsiteX207" fmla="*/ 1871521 w 1903952"/>
              <a:gd name="connsiteY207" fmla="*/ 1291810 h 1905000"/>
              <a:gd name="connsiteX208" fmla="*/ 1890973 w 1903952"/>
              <a:gd name="connsiteY208" fmla="*/ 1307997 h 1905000"/>
              <a:gd name="connsiteX209" fmla="*/ 1902010 w 1903952"/>
              <a:gd name="connsiteY209" fmla="*/ 1350135 h 1905000"/>
              <a:gd name="connsiteX210" fmla="*/ 1903012 w 1903952"/>
              <a:gd name="connsiteY210" fmla="*/ 1434846 h 1905000"/>
              <a:gd name="connsiteX211" fmla="*/ 1896821 w 1903952"/>
              <a:gd name="connsiteY211" fmla="*/ 1625889 h 1905000"/>
              <a:gd name="connsiteX212" fmla="*/ 1869901 w 1903952"/>
              <a:gd name="connsiteY212" fmla="*/ 1625889 h 1905000"/>
              <a:gd name="connsiteX213" fmla="*/ 1875246 w 1903952"/>
              <a:gd name="connsiteY213" fmla="*/ 1460562 h 1905000"/>
              <a:gd name="connsiteX214" fmla="*/ 1873184 w 1903952"/>
              <a:gd name="connsiteY214" fmla="*/ 1385560 h 1905000"/>
              <a:gd name="connsiteX215" fmla="*/ 1860323 w 1903952"/>
              <a:gd name="connsiteY215" fmla="*/ 1366020 h 1905000"/>
              <a:gd name="connsiteX216" fmla="*/ 1847643 w 1903952"/>
              <a:gd name="connsiteY216" fmla="*/ 1378108 h 1905000"/>
              <a:gd name="connsiteX217" fmla="*/ 1838467 w 1903952"/>
              <a:gd name="connsiteY217" fmla="*/ 1411152 h 1905000"/>
              <a:gd name="connsiteX218" fmla="*/ 1833620 w 1903952"/>
              <a:gd name="connsiteY218" fmla="*/ 1478886 h 1905000"/>
              <a:gd name="connsiteX219" fmla="*/ 1828852 w 1903952"/>
              <a:gd name="connsiteY219" fmla="*/ 1625889 h 1905000"/>
              <a:gd name="connsiteX220" fmla="*/ 1801949 w 1903952"/>
              <a:gd name="connsiteY220" fmla="*/ 1625889 h 1905000"/>
              <a:gd name="connsiteX221" fmla="*/ 1807038 w 1903952"/>
              <a:gd name="connsiteY221" fmla="*/ 1468137 h 1905000"/>
              <a:gd name="connsiteX222" fmla="*/ 1806996 w 1903952"/>
              <a:gd name="connsiteY222" fmla="*/ 1404737 h 1905000"/>
              <a:gd name="connsiteX223" fmla="*/ 1801649 w 1903952"/>
              <a:gd name="connsiteY223" fmla="*/ 1375608 h 1905000"/>
              <a:gd name="connsiteX224" fmla="*/ 1791733 w 1903952"/>
              <a:gd name="connsiteY224" fmla="*/ 1366020 h 1905000"/>
              <a:gd name="connsiteX225" fmla="*/ 1779214 w 1903952"/>
              <a:gd name="connsiteY225" fmla="*/ 1378172 h 1905000"/>
              <a:gd name="connsiteX226" fmla="*/ 1769978 w 1903952"/>
              <a:gd name="connsiteY226" fmla="*/ 1412192 h 1905000"/>
              <a:gd name="connsiteX227" fmla="*/ 1765031 w 1903952"/>
              <a:gd name="connsiteY227" fmla="*/ 1480963 h 1905000"/>
              <a:gd name="connsiteX228" fmla="*/ 1760344 w 1903952"/>
              <a:gd name="connsiteY228" fmla="*/ 1625889 h 1905000"/>
              <a:gd name="connsiteX229" fmla="*/ 1733599 w 1903952"/>
              <a:gd name="connsiteY229" fmla="*/ 1625889 h 1905000"/>
              <a:gd name="connsiteX230" fmla="*/ 1744156 w 1903952"/>
              <a:gd name="connsiteY230" fmla="*/ 1300304 h 1905000"/>
              <a:gd name="connsiteX231" fmla="*/ 730069 w 1903952"/>
              <a:gd name="connsiteY231" fmla="*/ 1120133 h 1905000"/>
              <a:gd name="connsiteX232" fmla="*/ 730069 w 1903952"/>
              <a:gd name="connsiteY232" fmla="*/ 844378 h 1905000"/>
              <a:gd name="connsiteX233" fmla="*/ 767588 w 1903952"/>
              <a:gd name="connsiteY233" fmla="*/ 734753 h 1905000"/>
              <a:gd name="connsiteX234" fmla="*/ 961621 w 1903952"/>
              <a:gd name="connsiteY234" fmla="*/ 734753 h 1905000"/>
              <a:gd name="connsiteX235" fmla="*/ 993372 w 1903952"/>
              <a:gd name="connsiteY235" fmla="*/ 760891 h 1905000"/>
              <a:gd name="connsiteX236" fmla="*/ 1003249 w 1903952"/>
              <a:gd name="connsiteY236" fmla="*/ 832593 h 1905000"/>
              <a:gd name="connsiteX237" fmla="*/ 1003249 w 1903952"/>
              <a:gd name="connsiteY237" fmla="*/ 1003721 h 1905000"/>
              <a:gd name="connsiteX238" fmla="*/ 967529 w 1903952"/>
              <a:gd name="connsiteY238" fmla="*/ 1120618 h 1905000"/>
              <a:gd name="connsiteX239" fmla="*/ 946438 w 1903952"/>
              <a:gd name="connsiteY239" fmla="*/ 1120132 h 1905000"/>
              <a:gd name="connsiteX240" fmla="*/ 962804 w 1903952"/>
              <a:gd name="connsiteY240" fmla="*/ 1037128 h 1905000"/>
              <a:gd name="connsiteX241" fmla="*/ 966508 w 1903952"/>
              <a:gd name="connsiteY241" fmla="*/ 1036641 h 1905000"/>
              <a:gd name="connsiteX242" fmla="*/ 976406 w 1903952"/>
              <a:gd name="connsiteY242" fmla="*/ 996943 h 1905000"/>
              <a:gd name="connsiteX243" fmla="*/ 976406 w 1903952"/>
              <a:gd name="connsiteY243" fmla="*/ 853907 h 1905000"/>
              <a:gd name="connsiteX244" fmla="*/ 964126 w 1903952"/>
              <a:gd name="connsiteY244" fmla="*/ 819157 h 1905000"/>
              <a:gd name="connsiteX245" fmla="*/ 769512 w 1903952"/>
              <a:gd name="connsiteY245" fmla="*/ 819157 h 1905000"/>
              <a:gd name="connsiteX246" fmla="*/ 757413 w 1903952"/>
              <a:gd name="connsiteY246" fmla="*/ 848042 h 1905000"/>
              <a:gd name="connsiteX247" fmla="*/ 757413 w 1903952"/>
              <a:gd name="connsiteY247" fmla="*/ 1120132 h 1905000"/>
              <a:gd name="connsiteX248" fmla="*/ 730070 w 1903952"/>
              <a:gd name="connsiteY248" fmla="*/ 1120132 h 1905000"/>
              <a:gd name="connsiteX249" fmla="*/ 730229 w 1903952"/>
              <a:gd name="connsiteY249" fmla="*/ 464314 h 1905000"/>
              <a:gd name="connsiteX250" fmla="*/ 730229 w 1903952"/>
              <a:gd name="connsiteY250" fmla="*/ 386261 h 1905000"/>
              <a:gd name="connsiteX251" fmla="*/ 852926 w 1903952"/>
              <a:gd name="connsiteY251" fmla="*/ 386261 h 1905000"/>
              <a:gd name="connsiteX252" fmla="*/ 880411 w 1903952"/>
              <a:gd name="connsiteY252" fmla="*/ 352424 h 1905000"/>
              <a:gd name="connsiteX253" fmla="*/ 880411 w 1903952"/>
              <a:gd name="connsiteY253" fmla="*/ 386261 h 1905000"/>
              <a:gd name="connsiteX254" fmla="*/ 1008578 w 1903952"/>
              <a:gd name="connsiteY254" fmla="*/ 386261 h 1905000"/>
              <a:gd name="connsiteX255" fmla="*/ 992190 w 1903952"/>
              <a:gd name="connsiteY255" fmla="*/ 464314 h 1905000"/>
              <a:gd name="connsiteX256" fmla="*/ 730228 w 1903952"/>
              <a:gd name="connsiteY256" fmla="*/ 464314 h 1905000"/>
              <a:gd name="connsiteX257" fmla="*/ 767588 w 1903952"/>
              <a:gd name="connsiteY257" fmla="*/ 501385 h 1905000"/>
              <a:gd name="connsiteX258" fmla="*/ 965008 w 1903952"/>
              <a:gd name="connsiteY258" fmla="*/ 501385 h 1905000"/>
              <a:gd name="connsiteX259" fmla="*/ 986582 w 1903952"/>
              <a:gd name="connsiteY259" fmla="*/ 517632 h 1905000"/>
              <a:gd name="connsiteX260" fmla="*/ 994113 w 1903952"/>
              <a:gd name="connsiteY260" fmla="*/ 576690 h 1905000"/>
              <a:gd name="connsiteX261" fmla="*/ 994113 w 1903952"/>
              <a:gd name="connsiteY261" fmla="*/ 623166 h 1905000"/>
              <a:gd name="connsiteX262" fmla="*/ 986861 w 1903952"/>
              <a:gd name="connsiteY262" fmla="*/ 683752 h 1905000"/>
              <a:gd name="connsiteX263" fmla="*/ 965608 w 1903952"/>
              <a:gd name="connsiteY263" fmla="*/ 700856 h 1905000"/>
              <a:gd name="connsiteX264" fmla="*/ 769213 w 1903952"/>
              <a:gd name="connsiteY264" fmla="*/ 700856 h 1905000"/>
              <a:gd name="connsiteX265" fmla="*/ 746778 w 1903952"/>
              <a:gd name="connsiteY265" fmla="*/ 685953 h 1905000"/>
              <a:gd name="connsiteX266" fmla="*/ 739224 w 1903952"/>
              <a:gd name="connsiteY266" fmla="*/ 631351 h 1905000"/>
              <a:gd name="connsiteX267" fmla="*/ 739224 w 1903952"/>
              <a:gd name="connsiteY267" fmla="*/ 571743 h 1905000"/>
              <a:gd name="connsiteX268" fmla="*/ 747498 w 1903952"/>
              <a:gd name="connsiteY268" fmla="*/ 514881 h 1905000"/>
              <a:gd name="connsiteX269" fmla="*/ 767589 w 1903952"/>
              <a:gd name="connsiteY269" fmla="*/ 501385 h 1905000"/>
              <a:gd name="connsiteX270" fmla="*/ 967971 w 1903952"/>
              <a:gd name="connsiteY270" fmla="*/ 606983 h 1905000"/>
              <a:gd name="connsiteX271" fmla="*/ 967971 w 1903952"/>
              <a:gd name="connsiteY271" fmla="*/ 597518 h 1905000"/>
              <a:gd name="connsiteX272" fmla="*/ 959258 w 1903952"/>
              <a:gd name="connsiteY272" fmla="*/ 575283 h 1905000"/>
              <a:gd name="connsiteX273" fmla="*/ 774080 w 1903952"/>
              <a:gd name="connsiteY273" fmla="*/ 575283 h 1905000"/>
              <a:gd name="connsiteX274" fmla="*/ 765366 w 1903952"/>
              <a:gd name="connsiteY274" fmla="*/ 591530 h 1905000"/>
              <a:gd name="connsiteX275" fmla="*/ 765366 w 1903952"/>
              <a:gd name="connsiteY275" fmla="*/ 603379 h 1905000"/>
              <a:gd name="connsiteX276" fmla="*/ 767588 w 1903952"/>
              <a:gd name="connsiteY276" fmla="*/ 623166 h 1905000"/>
              <a:gd name="connsiteX277" fmla="*/ 774540 w 1903952"/>
              <a:gd name="connsiteY277" fmla="*/ 627747 h 1905000"/>
              <a:gd name="connsiteX278" fmla="*/ 959542 w 1903952"/>
              <a:gd name="connsiteY278" fmla="*/ 627747 h 1905000"/>
              <a:gd name="connsiteX279" fmla="*/ 967975 w 1903952"/>
              <a:gd name="connsiteY279" fmla="*/ 606983 h 1905000"/>
              <a:gd name="connsiteX280" fmla="*/ 796235 w 1903952"/>
              <a:gd name="connsiteY280" fmla="*/ 862456 h 1905000"/>
              <a:gd name="connsiteX281" fmla="*/ 930010 w 1903952"/>
              <a:gd name="connsiteY281" fmla="*/ 862456 h 1905000"/>
              <a:gd name="connsiteX282" fmla="*/ 952747 w 1903952"/>
              <a:gd name="connsiteY282" fmla="*/ 879620 h 1905000"/>
              <a:gd name="connsiteX283" fmla="*/ 959998 w 1903952"/>
              <a:gd name="connsiteY283" fmla="*/ 937335 h 1905000"/>
              <a:gd name="connsiteX284" fmla="*/ 959998 w 1903952"/>
              <a:gd name="connsiteY284" fmla="*/ 983384 h 1905000"/>
              <a:gd name="connsiteX285" fmla="*/ 934459 w 1903952"/>
              <a:gd name="connsiteY285" fmla="*/ 1058753 h 1905000"/>
              <a:gd name="connsiteX286" fmla="*/ 797861 w 1903952"/>
              <a:gd name="connsiteY286" fmla="*/ 1058753 h 1905000"/>
              <a:gd name="connsiteX287" fmla="*/ 783398 w 1903952"/>
              <a:gd name="connsiteY287" fmla="*/ 1053865 h 1905000"/>
              <a:gd name="connsiteX288" fmla="*/ 770980 w 1903952"/>
              <a:gd name="connsiteY288" fmla="*/ 980270 h 1905000"/>
              <a:gd name="connsiteX289" fmla="*/ 770980 w 1903952"/>
              <a:gd name="connsiteY289" fmla="*/ 930617 h 1905000"/>
              <a:gd name="connsiteX290" fmla="*/ 778231 w 1903952"/>
              <a:gd name="connsiteY290" fmla="*/ 880537 h 1905000"/>
              <a:gd name="connsiteX291" fmla="*/ 796239 w 1903952"/>
              <a:gd name="connsiteY291" fmla="*/ 862456 h 1905000"/>
              <a:gd name="connsiteX292" fmla="*/ 805973 w 1903952"/>
              <a:gd name="connsiteY292" fmla="*/ 987048 h 1905000"/>
              <a:gd name="connsiteX293" fmla="*/ 925442 w 1903952"/>
              <a:gd name="connsiteY293" fmla="*/ 987048 h 1905000"/>
              <a:gd name="connsiteX294" fmla="*/ 934158 w 1903952"/>
              <a:gd name="connsiteY294" fmla="*/ 972149 h 1905000"/>
              <a:gd name="connsiteX295" fmla="*/ 934158 w 1903952"/>
              <a:gd name="connsiteY295" fmla="*/ 954132 h 1905000"/>
              <a:gd name="connsiteX296" fmla="*/ 925442 w 1903952"/>
              <a:gd name="connsiteY296" fmla="*/ 936541 h 1905000"/>
              <a:gd name="connsiteX297" fmla="*/ 805111 w 1903952"/>
              <a:gd name="connsiteY297" fmla="*/ 936541 h 1905000"/>
              <a:gd name="connsiteX298" fmla="*/ 797999 w 1903952"/>
              <a:gd name="connsiteY298" fmla="*/ 943686 h 1905000"/>
              <a:gd name="connsiteX299" fmla="*/ 796836 w 1903952"/>
              <a:gd name="connsiteY299" fmla="*/ 961336 h 1905000"/>
              <a:gd name="connsiteX300" fmla="*/ 798600 w 1903952"/>
              <a:gd name="connsiteY300" fmla="*/ 981614 h 1905000"/>
              <a:gd name="connsiteX301" fmla="*/ 805972 w 1903952"/>
              <a:gd name="connsiteY301" fmla="*/ 987048 h 1905000"/>
              <a:gd name="connsiteX302" fmla="*/ 1030713 w 1903952"/>
              <a:gd name="connsiteY302" fmla="*/ 594222 h 1905000"/>
              <a:gd name="connsiteX303" fmla="*/ 1030713 w 1903952"/>
              <a:gd name="connsiteY303" fmla="*/ 503950 h 1905000"/>
              <a:gd name="connsiteX304" fmla="*/ 1054190 w 1903952"/>
              <a:gd name="connsiteY304" fmla="*/ 470116 h 1905000"/>
              <a:gd name="connsiteX305" fmla="*/ 1067752 w 1903952"/>
              <a:gd name="connsiteY305" fmla="*/ 420032 h 1905000"/>
              <a:gd name="connsiteX306" fmla="*/ 1077347 w 1903952"/>
              <a:gd name="connsiteY306" fmla="*/ 352426 h 1905000"/>
              <a:gd name="connsiteX307" fmla="*/ 1106995 w 1903952"/>
              <a:gd name="connsiteY307" fmla="*/ 352426 h 1905000"/>
              <a:gd name="connsiteX308" fmla="*/ 1092091 w 1903952"/>
              <a:gd name="connsiteY308" fmla="*/ 469259 h 1905000"/>
              <a:gd name="connsiteX309" fmla="*/ 1030713 w 1903952"/>
              <a:gd name="connsiteY309" fmla="*/ 594218 h 1905000"/>
              <a:gd name="connsiteX310" fmla="*/ 1030713 w 1903952"/>
              <a:gd name="connsiteY310" fmla="*/ 793936 h 1905000"/>
              <a:gd name="connsiteX311" fmla="*/ 1030713 w 1903952"/>
              <a:gd name="connsiteY311" fmla="*/ 703297 h 1905000"/>
              <a:gd name="connsiteX312" fmla="*/ 1057134 w 1903952"/>
              <a:gd name="connsiteY312" fmla="*/ 661769 h 1905000"/>
              <a:gd name="connsiteX313" fmla="*/ 1077186 w 1903952"/>
              <a:gd name="connsiteY313" fmla="*/ 551713 h 1905000"/>
              <a:gd name="connsiteX314" fmla="*/ 1106995 w 1903952"/>
              <a:gd name="connsiteY314" fmla="*/ 551713 h 1905000"/>
              <a:gd name="connsiteX315" fmla="*/ 1086362 w 1903952"/>
              <a:gd name="connsiteY315" fmla="*/ 694259 h 1905000"/>
              <a:gd name="connsiteX316" fmla="*/ 1086362 w 1903952"/>
              <a:gd name="connsiteY316" fmla="*/ 1120620 h 1905000"/>
              <a:gd name="connsiteX317" fmla="*/ 1058898 w 1903952"/>
              <a:gd name="connsiteY317" fmla="*/ 1120620 h 1905000"/>
              <a:gd name="connsiteX318" fmla="*/ 1058898 w 1903952"/>
              <a:gd name="connsiteY318" fmla="*/ 766941 h 1905000"/>
              <a:gd name="connsiteX319" fmla="*/ 1030713 w 1903952"/>
              <a:gd name="connsiteY319" fmla="*/ 793937 h 1905000"/>
              <a:gd name="connsiteX320" fmla="*/ 1195537 w 1903952"/>
              <a:gd name="connsiteY320" fmla="*/ 499002 h 1905000"/>
              <a:gd name="connsiteX321" fmla="*/ 1195537 w 1903952"/>
              <a:gd name="connsiteY321" fmla="*/ 455273 h 1905000"/>
              <a:gd name="connsiteX322" fmla="*/ 1114526 w 1903952"/>
              <a:gd name="connsiteY322" fmla="*/ 455273 h 1905000"/>
              <a:gd name="connsiteX323" fmla="*/ 1114526 w 1903952"/>
              <a:gd name="connsiteY323" fmla="*/ 386259 h 1905000"/>
              <a:gd name="connsiteX324" fmla="*/ 1195537 w 1903952"/>
              <a:gd name="connsiteY324" fmla="*/ 386259 h 1905000"/>
              <a:gd name="connsiteX325" fmla="*/ 1222841 w 1903952"/>
              <a:gd name="connsiteY325" fmla="*/ 352425 h 1905000"/>
              <a:gd name="connsiteX326" fmla="*/ 1222841 w 1903952"/>
              <a:gd name="connsiteY326" fmla="*/ 386259 h 1905000"/>
              <a:gd name="connsiteX327" fmla="*/ 1309760 w 1903952"/>
              <a:gd name="connsiteY327" fmla="*/ 386259 h 1905000"/>
              <a:gd name="connsiteX328" fmla="*/ 1293394 w 1903952"/>
              <a:gd name="connsiteY328" fmla="*/ 455273 h 1905000"/>
              <a:gd name="connsiteX329" fmla="*/ 1222841 w 1903952"/>
              <a:gd name="connsiteY329" fmla="*/ 455273 h 1905000"/>
              <a:gd name="connsiteX330" fmla="*/ 1222841 w 1903952"/>
              <a:gd name="connsiteY330" fmla="*/ 499002 h 1905000"/>
              <a:gd name="connsiteX331" fmla="*/ 1277449 w 1903952"/>
              <a:gd name="connsiteY331" fmla="*/ 499002 h 1905000"/>
              <a:gd name="connsiteX332" fmla="*/ 1299744 w 1903952"/>
              <a:gd name="connsiteY332" fmla="*/ 513905 h 1905000"/>
              <a:gd name="connsiteX333" fmla="*/ 1304311 w 1903952"/>
              <a:gd name="connsiteY333" fmla="*/ 566249 h 1905000"/>
              <a:gd name="connsiteX334" fmla="*/ 1304311 w 1903952"/>
              <a:gd name="connsiteY334" fmla="*/ 656391 h 1905000"/>
              <a:gd name="connsiteX335" fmla="*/ 1299884 w 1903952"/>
              <a:gd name="connsiteY335" fmla="*/ 711969 h 1905000"/>
              <a:gd name="connsiteX336" fmla="*/ 1282616 w 1903952"/>
              <a:gd name="connsiteY336" fmla="*/ 727299 h 1905000"/>
              <a:gd name="connsiteX337" fmla="*/ 1142115 w 1903952"/>
              <a:gd name="connsiteY337" fmla="*/ 727299 h 1905000"/>
              <a:gd name="connsiteX338" fmla="*/ 1121922 w 1903952"/>
              <a:gd name="connsiteY338" fmla="*/ 719544 h 1905000"/>
              <a:gd name="connsiteX339" fmla="*/ 1116454 w 1903952"/>
              <a:gd name="connsiteY339" fmla="*/ 701527 h 1905000"/>
              <a:gd name="connsiteX340" fmla="*/ 1114531 w 1903952"/>
              <a:gd name="connsiteY340" fmla="*/ 661398 h 1905000"/>
              <a:gd name="connsiteX341" fmla="*/ 1114531 w 1903952"/>
              <a:gd name="connsiteY341" fmla="*/ 557203 h 1905000"/>
              <a:gd name="connsiteX342" fmla="*/ 1134442 w 1903952"/>
              <a:gd name="connsiteY342" fmla="*/ 499005 h 1905000"/>
              <a:gd name="connsiteX343" fmla="*/ 1195542 w 1903952"/>
              <a:gd name="connsiteY343" fmla="*/ 499005 h 1905000"/>
              <a:gd name="connsiteX344" fmla="*/ 1114526 w 1903952"/>
              <a:gd name="connsiteY344" fmla="*/ 840408 h 1905000"/>
              <a:gd name="connsiteX345" fmla="*/ 1114526 w 1903952"/>
              <a:gd name="connsiteY345" fmla="*/ 769624 h 1905000"/>
              <a:gd name="connsiteX346" fmla="*/ 1309758 w 1903952"/>
              <a:gd name="connsiteY346" fmla="*/ 769624 h 1905000"/>
              <a:gd name="connsiteX347" fmla="*/ 1293394 w 1903952"/>
              <a:gd name="connsiteY347" fmla="*/ 840408 h 1905000"/>
              <a:gd name="connsiteX348" fmla="*/ 1114525 w 1903952"/>
              <a:gd name="connsiteY348" fmla="*/ 840408 h 1905000"/>
              <a:gd name="connsiteX349" fmla="*/ 1114526 w 1903952"/>
              <a:gd name="connsiteY349" fmla="*/ 1120620 h 1905000"/>
              <a:gd name="connsiteX350" fmla="*/ 1114526 w 1903952"/>
              <a:gd name="connsiteY350" fmla="*/ 1037563 h 1905000"/>
              <a:gd name="connsiteX351" fmla="*/ 1120136 w 1903952"/>
              <a:gd name="connsiteY351" fmla="*/ 1024490 h 1905000"/>
              <a:gd name="connsiteX352" fmla="*/ 1122199 w 1903952"/>
              <a:gd name="connsiteY352" fmla="*/ 987049 h 1905000"/>
              <a:gd name="connsiteX353" fmla="*/ 1125464 w 1903952"/>
              <a:gd name="connsiteY353" fmla="*/ 885545 h 1905000"/>
              <a:gd name="connsiteX354" fmla="*/ 1149503 w 1903952"/>
              <a:gd name="connsiteY354" fmla="*/ 885545 h 1905000"/>
              <a:gd name="connsiteX355" fmla="*/ 1145516 w 1903952"/>
              <a:gd name="connsiteY355" fmla="*/ 1010504 h 1905000"/>
              <a:gd name="connsiteX356" fmla="*/ 1136242 w 1903952"/>
              <a:gd name="connsiteY356" fmla="*/ 1092101 h 1905000"/>
              <a:gd name="connsiteX357" fmla="*/ 1114526 w 1903952"/>
              <a:gd name="connsiteY357" fmla="*/ 1120620 h 1905000"/>
              <a:gd name="connsiteX358" fmla="*/ 1170036 w 1903952"/>
              <a:gd name="connsiteY358" fmla="*/ 653217 h 1905000"/>
              <a:gd name="connsiteX359" fmla="*/ 1170036 w 1903952"/>
              <a:gd name="connsiteY359" fmla="*/ 572111 h 1905000"/>
              <a:gd name="connsiteX360" fmla="*/ 1149944 w 1903952"/>
              <a:gd name="connsiteY360" fmla="*/ 572111 h 1905000"/>
              <a:gd name="connsiteX361" fmla="*/ 1141390 w 1903952"/>
              <a:gd name="connsiteY361" fmla="*/ 593668 h 1905000"/>
              <a:gd name="connsiteX362" fmla="*/ 1141390 w 1903952"/>
              <a:gd name="connsiteY362" fmla="*/ 622988 h 1905000"/>
              <a:gd name="connsiteX363" fmla="*/ 1142711 w 1903952"/>
              <a:gd name="connsiteY363" fmla="*/ 647476 h 1905000"/>
              <a:gd name="connsiteX364" fmla="*/ 1149362 w 1903952"/>
              <a:gd name="connsiteY364" fmla="*/ 653221 h 1905000"/>
              <a:gd name="connsiteX365" fmla="*/ 1170034 w 1903952"/>
              <a:gd name="connsiteY365" fmla="*/ 653221 h 1905000"/>
              <a:gd name="connsiteX366" fmla="*/ 1160420 w 1903952"/>
              <a:gd name="connsiteY366" fmla="*/ 885546 h 1905000"/>
              <a:gd name="connsiteX367" fmla="*/ 1187884 w 1903952"/>
              <a:gd name="connsiteY367" fmla="*/ 885546 h 1905000"/>
              <a:gd name="connsiteX368" fmla="*/ 1187884 w 1903952"/>
              <a:gd name="connsiteY368" fmla="*/ 1020460 h 1905000"/>
              <a:gd name="connsiteX369" fmla="*/ 1198521 w 1903952"/>
              <a:gd name="connsiteY369" fmla="*/ 1047022 h 1905000"/>
              <a:gd name="connsiteX370" fmla="*/ 1264466 w 1903952"/>
              <a:gd name="connsiteY370" fmla="*/ 1047022 h 1905000"/>
              <a:gd name="connsiteX371" fmla="*/ 1248101 w 1903952"/>
              <a:gd name="connsiteY371" fmla="*/ 1120620 h 1905000"/>
              <a:gd name="connsiteX372" fmla="*/ 1187884 w 1903952"/>
              <a:gd name="connsiteY372" fmla="*/ 1120620 h 1905000"/>
              <a:gd name="connsiteX373" fmla="*/ 1167952 w 1903952"/>
              <a:gd name="connsiteY373" fmla="*/ 1098939 h 1905000"/>
              <a:gd name="connsiteX374" fmla="*/ 1160420 w 1903952"/>
              <a:gd name="connsiteY374" fmla="*/ 1022227 h 1905000"/>
              <a:gd name="connsiteX375" fmla="*/ 1160420 w 1903952"/>
              <a:gd name="connsiteY375" fmla="*/ 885546 h 1905000"/>
              <a:gd name="connsiteX376" fmla="*/ 1197461 w 1903952"/>
              <a:gd name="connsiteY376" fmla="*/ 653217 h 1905000"/>
              <a:gd name="connsiteX377" fmla="*/ 1225666 w 1903952"/>
              <a:gd name="connsiteY377" fmla="*/ 653217 h 1905000"/>
              <a:gd name="connsiteX378" fmla="*/ 1225666 w 1903952"/>
              <a:gd name="connsiteY378" fmla="*/ 572115 h 1905000"/>
              <a:gd name="connsiteX379" fmla="*/ 1197461 w 1903952"/>
              <a:gd name="connsiteY379" fmla="*/ 572115 h 1905000"/>
              <a:gd name="connsiteX380" fmla="*/ 1197461 w 1903952"/>
              <a:gd name="connsiteY380" fmla="*/ 653217 h 1905000"/>
              <a:gd name="connsiteX381" fmla="*/ 1215168 w 1903952"/>
              <a:gd name="connsiteY381" fmla="*/ 1017221 h 1905000"/>
              <a:gd name="connsiteX382" fmla="*/ 1215168 w 1903952"/>
              <a:gd name="connsiteY382" fmla="*/ 885541 h 1905000"/>
              <a:gd name="connsiteX383" fmla="*/ 1242312 w 1903952"/>
              <a:gd name="connsiteY383" fmla="*/ 885541 h 1905000"/>
              <a:gd name="connsiteX384" fmla="*/ 1242312 w 1903952"/>
              <a:gd name="connsiteY384" fmla="*/ 1017221 h 1905000"/>
              <a:gd name="connsiteX385" fmla="*/ 1215168 w 1903952"/>
              <a:gd name="connsiteY385" fmla="*/ 1017221 h 1905000"/>
              <a:gd name="connsiteX386" fmla="*/ 1252949 w 1903952"/>
              <a:gd name="connsiteY386" fmla="*/ 653221 h 1905000"/>
              <a:gd name="connsiteX387" fmla="*/ 1271699 w 1903952"/>
              <a:gd name="connsiteY387" fmla="*/ 653221 h 1905000"/>
              <a:gd name="connsiteX388" fmla="*/ 1277449 w 1903952"/>
              <a:gd name="connsiteY388" fmla="*/ 623538 h 1905000"/>
              <a:gd name="connsiteX389" fmla="*/ 1277449 w 1903952"/>
              <a:gd name="connsiteY389" fmla="*/ 595558 h 1905000"/>
              <a:gd name="connsiteX390" fmla="*/ 1269936 w 1903952"/>
              <a:gd name="connsiteY390" fmla="*/ 572111 h 1905000"/>
              <a:gd name="connsiteX391" fmla="*/ 1252949 w 1903952"/>
              <a:gd name="connsiteY391" fmla="*/ 572111 h 1905000"/>
              <a:gd name="connsiteX392" fmla="*/ 1252949 w 1903952"/>
              <a:gd name="connsiteY392" fmla="*/ 653221 h 1905000"/>
              <a:gd name="connsiteX393" fmla="*/ 1270076 w 1903952"/>
              <a:gd name="connsiteY393" fmla="*/ 885546 h 1905000"/>
              <a:gd name="connsiteX394" fmla="*/ 1294135 w 1903952"/>
              <a:gd name="connsiteY394" fmla="*/ 885546 h 1905000"/>
              <a:gd name="connsiteX395" fmla="*/ 1296799 w 1903952"/>
              <a:gd name="connsiteY395" fmla="*/ 987049 h 1905000"/>
              <a:gd name="connsiteX396" fmla="*/ 1299143 w 1903952"/>
              <a:gd name="connsiteY396" fmla="*/ 1029012 h 1905000"/>
              <a:gd name="connsiteX397" fmla="*/ 1304311 w 1903952"/>
              <a:gd name="connsiteY397" fmla="*/ 1037564 h 1905000"/>
              <a:gd name="connsiteX398" fmla="*/ 1304311 w 1903952"/>
              <a:gd name="connsiteY398" fmla="*/ 1120620 h 1905000"/>
              <a:gd name="connsiteX399" fmla="*/ 1280974 w 1903952"/>
              <a:gd name="connsiteY399" fmla="*/ 1087700 h 1905000"/>
              <a:gd name="connsiteX400" fmla="*/ 1273923 w 1903952"/>
              <a:gd name="connsiteY400" fmla="*/ 1034443 h 1905000"/>
              <a:gd name="connsiteX401" fmla="*/ 1271699 w 1903952"/>
              <a:gd name="connsiteY401" fmla="*/ 955106 h 1905000"/>
              <a:gd name="connsiteX402" fmla="*/ 1270076 w 1903952"/>
              <a:gd name="connsiteY402" fmla="*/ 885542 h 1905000"/>
              <a:gd name="connsiteX403" fmla="*/ 1638226 w 1903952"/>
              <a:gd name="connsiteY403" fmla="*/ 990044 h 1905000"/>
              <a:gd name="connsiteX404" fmla="*/ 1638226 w 1903952"/>
              <a:gd name="connsiteY404" fmla="*/ 483855 h 1905000"/>
              <a:gd name="connsiteX405" fmla="*/ 1649063 w 1903952"/>
              <a:gd name="connsiteY405" fmla="*/ 385038 h 1905000"/>
              <a:gd name="connsiteX406" fmla="*/ 1661363 w 1903952"/>
              <a:gd name="connsiteY406" fmla="*/ 359570 h 1905000"/>
              <a:gd name="connsiteX407" fmla="*/ 1678291 w 1903952"/>
              <a:gd name="connsiteY407" fmla="*/ 352362 h 1905000"/>
              <a:gd name="connsiteX408" fmla="*/ 1861544 w 1903952"/>
              <a:gd name="connsiteY408" fmla="*/ 352362 h 1905000"/>
              <a:gd name="connsiteX409" fmla="*/ 1885703 w 1903952"/>
              <a:gd name="connsiteY409" fmla="*/ 367751 h 1905000"/>
              <a:gd name="connsiteX410" fmla="*/ 1903952 w 1903952"/>
              <a:gd name="connsiteY410" fmla="*/ 475734 h 1905000"/>
              <a:gd name="connsiteX411" fmla="*/ 1903952 w 1903952"/>
              <a:gd name="connsiteY411" fmla="*/ 982292 h 1905000"/>
              <a:gd name="connsiteX412" fmla="*/ 1898763 w 1903952"/>
              <a:gd name="connsiteY412" fmla="*/ 1066692 h 1905000"/>
              <a:gd name="connsiteX413" fmla="*/ 1862866 w 1903952"/>
              <a:gd name="connsiteY413" fmla="*/ 1120623 h 1905000"/>
              <a:gd name="connsiteX414" fmla="*/ 1679913 w 1903952"/>
              <a:gd name="connsiteY414" fmla="*/ 1120623 h 1905000"/>
              <a:gd name="connsiteX415" fmla="*/ 1648905 w 1903952"/>
              <a:gd name="connsiteY415" fmla="*/ 1087520 h 1905000"/>
              <a:gd name="connsiteX416" fmla="*/ 1641051 w 1903952"/>
              <a:gd name="connsiteY416" fmla="*/ 1052650 h 1905000"/>
              <a:gd name="connsiteX417" fmla="*/ 1638227 w 1903952"/>
              <a:gd name="connsiteY417" fmla="*/ 990046 h 1905000"/>
              <a:gd name="connsiteX418" fmla="*/ 1686304 w 1903952"/>
              <a:gd name="connsiteY418" fmla="*/ 1036709 h 1905000"/>
              <a:gd name="connsiteX419" fmla="*/ 1857077 w 1903952"/>
              <a:gd name="connsiteY419" fmla="*/ 1036709 h 1905000"/>
              <a:gd name="connsiteX420" fmla="*/ 1872202 w 1903952"/>
              <a:gd name="connsiteY420" fmla="*/ 1021742 h 1905000"/>
              <a:gd name="connsiteX421" fmla="*/ 1876529 w 1903952"/>
              <a:gd name="connsiteY421" fmla="*/ 975019 h 1905000"/>
              <a:gd name="connsiteX422" fmla="*/ 1876529 w 1903952"/>
              <a:gd name="connsiteY422" fmla="*/ 500652 h 1905000"/>
              <a:gd name="connsiteX423" fmla="*/ 1872383 w 1903952"/>
              <a:gd name="connsiteY423" fmla="*/ 453016 h 1905000"/>
              <a:gd name="connsiteX424" fmla="*/ 1854854 w 1903952"/>
              <a:gd name="connsiteY424" fmla="*/ 436279 h 1905000"/>
              <a:gd name="connsiteX425" fmla="*/ 1688970 w 1903952"/>
              <a:gd name="connsiteY425" fmla="*/ 436279 h 1905000"/>
              <a:gd name="connsiteX426" fmla="*/ 1673404 w 1903952"/>
              <a:gd name="connsiteY426" fmla="*/ 443487 h 1905000"/>
              <a:gd name="connsiteX427" fmla="*/ 1667615 w 1903952"/>
              <a:gd name="connsiteY427" fmla="*/ 461688 h 1905000"/>
              <a:gd name="connsiteX428" fmla="*/ 1665672 w 1903952"/>
              <a:gd name="connsiteY428" fmla="*/ 500652 h 1905000"/>
              <a:gd name="connsiteX429" fmla="*/ 1665672 w 1903952"/>
              <a:gd name="connsiteY429" fmla="*/ 975016 h 1905000"/>
              <a:gd name="connsiteX430" fmla="*/ 1670560 w 1903952"/>
              <a:gd name="connsiteY430" fmla="*/ 1024000 h 1905000"/>
              <a:gd name="connsiteX431" fmla="*/ 1686305 w 1903952"/>
              <a:gd name="connsiteY431" fmla="*/ 1036706 h 1905000"/>
              <a:gd name="connsiteX432" fmla="*/ 1683480 w 1903952"/>
              <a:gd name="connsiteY432" fmla="*/ 760528 h 1905000"/>
              <a:gd name="connsiteX433" fmla="*/ 1683480 w 1903952"/>
              <a:gd name="connsiteY433" fmla="*/ 691148 h 1905000"/>
              <a:gd name="connsiteX434" fmla="*/ 1706035 w 1903952"/>
              <a:gd name="connsiteY434" fmla="*/ 691148 h 1905000"/>
              <a:gd name="connsiteX435" fmla="*/ 1740011 w 1903952"/>
              <a:gd name="connsiteY435" fmla="*/ 687053 h 1905000"/>
              <a:gd name="connsiteX436" fmla="*/ 1706035 w 1903952"/>
              <a:gd name="connsiteY436" fmla="*/ 616329 h 1905000"/>
              <a:gd name="connsiteX437" fmla="*/ 1746241 w 1903952"/>
              <a:gd name="connsiteY437" fmla="*/ 616329 h 1905000"/>
              <a:gd name="connsiteX438" fmla="*/ 1777550 w 1903952"/>
              <a:gd name="connsiteY438" fmla="*/ 663052 h 1905000"/>
              <a:gd name="connsiteX439" fmla="*/ 1816272 w 1903952"/>
              <a:gd name="connsiteY439" fmla="*/ 601366 h 1905000"/>
              <a:gd name="connsiteX440" fmla="*/ 1823684 w 1903952"/>
              <a:gd name="connsiteY440" fmla="*/ 573640 h 1905000"/>
              <a:gd name="connsiteX441" fmla="*/ 1807077 w 1903952"/>
              <a:gd name="connsiteY441" fmla="*/ 560998 h 1905000"/>
              <a:gd name="connsiteX442" fmla="*/ 1719838 w 1903952"/>
              <a:gd name="connsiteY442" fmla="*/ 560998 h 1905000"/>
              <a:gd name="connsiteX443" fmla="*/ 1705134 w 1903952"/>
              <a:gd name="connsiteY443" fmla="*/ 606807 h 1905000"/>
              <a:gd name="connsiteX444" fmla="*/ 1684521 w 1903952"/>
              <a:gd name="connsiteY444" fmla="*/ 643568 h 1905000"/>
              <a:gd name="connsiteX445" fmla="*/ 1684521 w 1903952"/>
              <a:gd name="connsiteY445" fmla="*/ 560998 h 1905000"/>
              <a:gd name="connsiteX446" fmla="*/ 1697883 w 1903952"/>
              <a:gd name="connsiteY446" fmla="*/ 516108 h 1905000"/>
              <a:gd name="connsiteX447" fmla="*/ 1705595 w 1903952"/>
              <a:gd name="connsiteY447" fmla="*/ 466148 h 1905000"/>
              <a:gd name="connsiteX448" fmla="*/ 1734802 w 1903952"/>
              <a:gd name="connsiteY448" fmla="*/ 466148 h 1905000"/>
              <a:gd name="connsiteX449" fmla="*/ 1732878 w 1903952"/>
              <a:gd name="connsiteY449" fmla="*/ 487462 h 1905000"/>
              <a:gd name="connsiteX450" fmla="*/ 1810943 w 1903952"/>
              <a:gd name="connsiteY450" fmla="*/ 487462 h 1905000"/>
              <a:gd name="connsiteX451" fmla="*/ 1847583 w 1903952"/>
              <a:gd name="connsiteY451" fmla="*/ 520139 h 1905000"/>
              <a:gd name="connsiteX452" fmla="*/ 1854114 w 1903952"/>
              <a:gd name="connsiteY452" fmla="*/ 566435 h 1905000"/>
              <a:gd name="connsiteX453" fmla="*/ 1841193 w 1903952"/>
              <a:gd name="connsiteY453" fmla="*/ 635326 h 1905000"/>
              <a:gd name="connsiteX454" fmla="*/ 1815090 w 1903952"/>
              <a:gd name="connsiteY454" fmla="*/ 688460 h 1905000"/>
              <a:gd name="connsiteX455" fmla="*/ 1825767 w 1903952"/>
              <a:gd name="connsiteY455" fmla="*/ 689800 h 1905000"/>
              <a:gd name="connsiteX456" fmla="*/ 1835563 w 1903952"/>
              <a:gd name="connsiteY456" fmla="*/ 691147 h 1905000"/>
              <a:gd name="connsiteX457" fmla="*/ 1870561 w 1903952"/>
              <a:gd name="connsiteY457" fmla="*/ 691147 h 1905000"/>
              <a:gd name="connsiteX458" fmla="*/ 1855155 w 1903952"/>
              <a:gd name="connsiteY458" fmla="*/ 760528 h 1905000"/>
              <a:gd name="connsiteX459" fmla="*/ 1838849 w 1903952"/>
              <a:gd name="connsiteY459" fmla="*/ 760528 h 1905000"/>
              <a:gd name="connsiteX460" fmla="*/ 1779633 w 1903952"/>
              <a:gd name="connsiteY460" fmla="*/ 738784 h 1905000"/>
              <a:gd name="connsiteX461" fmla="*/ 1752329 w 1903952"/>
              <a:gd name="connsiteY461" fmla="*/ 754664 h 1905000"/>
              <a:gd name="connsiteX462" fmla="*/ 1728893 w 1903952"/>
              <a:gd name="connsiteY462" fmla="*/ 760528 h 1905000"/>
              <a:gd name="connsiteX463" fmla="*/ 1683479 w 1903952"/>
              <a:gd name="connsiteY463" fmla="*/ 760528 h 1905000"/>
              <a:gd name="connsiteX464" fmla="*/ 624830 w 1903952"/>
              <a:gd name="connsiteY464" fmla="*/ 598821 h 1905000"/>
              <a:gd name="connsiteX465" fmla="*/ 532362 w 1903952"/>
              <a:gd name="connsiteY465" fmla="*/ 598821 h 1905000"/>
              <a:gd name="connsiteX466" fmla="*/ 519723 w 1903952"/>
              <a:gd name="connsiteY466" fmla="*/ 748526 h 1905000"/>
              <a:gd name="connsiteX467" fmla="*/ 624830 w 1903952"/>
              <a:gd name="connsiteY467" fmla="*/ 748526 h 1905000"/>
              <a:gd name="connsiteX468" fmla="*/ 624830 w 1903952"/>
              <a:gd name="connsiteY468" fmla="*/ 1448534 h 1905000"/>
              <a:gd name="connsiteX469" fmla="*/ 477732 w 1903952"/>
              <a:gd name="connsiteY469" fmla="*/ 1905000 h 1905000"/>
              <a:gd name="connsiteX470" fmla="*/ 425966 w 1903952"/>
              <a:gd name="connsiteY470" fmla="*/ 1905000 h 1905000"/>
              <a:gd name="connsiteX471" fmla="*/ 425966 w 1903952"/>
              <a:gd name="connsiteY471" fmla="*/ 1728946 h 1905000"/>
              <a:gd name="connsiteX472" fmla="*/ 376863 w 1903952"/>
              <a:gd name="connsiteY472" fmla="*/ 1633565 h 1905000"/>
              <a:gd name="connsiteX473" fmla="*/ 376863 w 1903952"/>
              <a:gd name="connsiteY473" fmla="*/ 1905000 h 1905000"/>
              <a:gd name="connsiteX474" fmla="*/ 148051 w 1903952"/>
              <a:gd name="connsiteY474" fmla="*/ 1905000 h 1905000"/>
              <a:gd name="connsiteX475" fmla="*/ 0 w 1903952"/>
              <a:gd name="connsiteY475" fmla="*/ 1448533 h 1905000"/>
              <a:gd name="connsiteX476" fmla="*/ 0 w 1903952"/>
              <a:gd name="connsiteY476" fmla="*/ 748527 h 1905000"/>
              <a:gd name="connsiteX477" fmla="*/ 119073 w 1903952"/>
              <a:gd name="connsiteY477" fmla="*/ 748527 h 1905000"/>
              <a:gd name="connsiteX478" fmla="*/ 119073 w 1903952"/>
              <a:gd name="connsiteY478" fmla="*/ 598822 h 1905000"/>
              <a:gd name="connsiteX479" fmla="*/ 1 w 1903952"/>
              <a:gd name="connsiteY479" fmla="*/ 598822 h 1905000"/>
              <a:gd name="connsiteX480" fmla="*/ 1 w 1903952"/>
              <a:gd name="connsiteY480" fmla="*/ 458601 h 1905000"/>
              <a:gd name="connsiteX481" fmla="*/ 148051 w 1903952"/>
              <a:gd name="connsiteY481" fmla="*/ 0 h 1905000"/>
              <a:gd name="connsiteX482" fmla="*/ 376862 w 1903952"/>
              <a:gd name="connsiteY482" fmla="*/ 0 h 1905000"/>
              <a:gd name="connsiteX483" fmla="*/ 376862 w 1903952"/>
              <a:gd name="connsiteY483" fmla="*/ 481310 h 1905000"/>
              <a:gd name="connsiteX484" fmla="*/ 425964 w 1903952"/>
              <a:gd name="connsiteY484" fmla="*/ 416862 h 1905000"/>
              <a:gd name="connsiteX485" fmla="*/ 425964 w 1903952"/>
              <a:gd name="connsiteY485" fmla="*/ 0 h 1905000"/>
              <a:gd name="connsiteX486" fmla="*/ 477731 w 1903952"/>
              <a:gd name="connsiteY486" fmla="*/ 0 h 1905000"/>
              <a:gd name="connsiteX487" fmla="*/ 624830 w 1903952"/>
              <a:gd name="connsiteY487" fmla="*/ 458603 h 1905000"/>
              <a:gd name="connsiteX488" fmla="*/ 624830 w 1903952"/>
              <a:gd name="connsiteY488" fmla="*/ 598821 h 1905000"/>
              <a:gd name="connsiteX489" fmla="*/ 1684979 w 1903952"/>
              <a:gd name="connsiteY489" fmla="*/ 874365 h 1905000"/>
              <a:gd name="connsiteX490" fmla="*/ 1684979 w 1903952"/>
              <a:gd name="connsiteY490" fmla="*/ 804988 h 1905000"/>
              <a:gd name="connsiteX491" fmla="*/ 1824425 w 1903952"/>
              <a:gd name="connsiteY491" fmla="*/ 804988 h 1905000"/>
              <a:gd name="connsiteX492" fmla="*/ 1832155 w 1903952"/>
              <a:gd name="connsiteY492" fmla="*/ 787701 h 1905000"/>
              <a:gd name="connsiteX493" fmla="*/ 1858138 w 1903952"/>
              <a:gd name="connsiteY493" fmla="*/ 787701 h 1905000"/>
              <a:gd name="connsiteX494" fmla="*/ 1853510 w 1903952"/>
              <a:gd name="connsiteY494" fmla="*/ 831737 h 1905000"/>
              <a:gd name="connsiteX495" fmla="*/ 1842973 w 1903952"/>
              <a:gd name="connsiteY495" fmla="*/ 862089 h 1905000"/>
              <a:gd name="connsiteX496" fmla="*/ 1828129 w 1903952"/>
              <a:gd name="connsiteY496" fmla="*/ 874365 h 1905000"/>
              <a:gd name="connsiteX497" fmla="*/ 1684979 w 1903952"/>
              <a:gd name="connsiteY497" fmla="*/ 874365 h 1905000"/>
              <a:gd name="connsiteX498" fmla="*/ 1684979 w 1903952"/>
              <a:gd name="connsiteY498" fmla="*/ 990042 h 1905000"/>
              <a:gd name="connsiteX499" fmla="*/ 1684979 w 1903952"/>
              <a:gd name="connsiteY499" fmla="*/ 920662 h 1905000"/>
              <a:gd name="connsiteX500" fmla="*/ 1824744 w 1903952"/>
              <a:gd name="connsiteY500" fmla="*/ 920662 h 1905000"/>
              <a:gd name="connsiteX501" fmla="*/ 1830533 w 1903952"/>
              <a:gd name="connsiteY501" fmla="*/ 916571 h 1905000"/>
              <a:gd name="connsiteX502" fmla="*/ 1832155 w 1903952"/>
              <a:gd name="connsiteY502" fmla="*/ 903378 h 1905000"/>
              <a:gd name="connsiteX503" fmla="*/ 1858138 w 1903952"/>
              <a:gd name="connsiteY503" fmla="*/ 903378 h 1905000"/>
              <a:gd name="connsiteX504" fmla="*/ 1825345 w 1903952"/>
              <a:gd name="connsiteY504" fmla="*/ 990043 h 1905000"/>
              <a:gd name="connsiteX505" fmla="*/ 1684979 w 1903952"/>
              <a:gd name="connsiteY505" fmla="*/ 990043 h 1905000"/>
              <a:gd name="connsiteX506" fmla="*/ 426553 w 1903952"/>
              <a:gd name="connsiteY506" fmla="*/ 1663832 h 1905000"/>
              <a:gd name="connsiteX507" fmla="*/ 541296 w 1903952"/>
              <a:gd name="connsiteY507" fmla="*/ 304874 h 1905000"/>
              <a:gd name="connsiteX508" fmla="*/ 65222 w 1903952"/>
              <a:gd name="connsiteY508" fmla="*/ 972579 h 1905000"/>
              <a:gd name="connsiteX509" fmla="*/ 190667 w 1903952"/>
              <a:gd name="connsiteY509" fmla="*/ 1212560 h 1905000"/>
              <a:gd name="connsiteX510" fmla="*/ 541296 w 1903952"/>
              <a:gd name="connsiteY510" fmla="*/ 304874 h 1905000"/>
              <a:gd name="connsiteX511" fmla="*/ 228438 w 1903952"/>
              <a:gd name="connsiteY511" fmla="*/ 1287107 h 1905000"/>
              <a:gd name="connsiteX512" fmla="*/ 201134 w 1903952"/>
              <a:gd name="connsiteY512" fmla="*/ 1581016 h 1905000"/>
              <a:gd name="connsiteX513" fmla="*/ 271654 w 1903952"/>
              <a:gd name="connsiteY513" fmla="*/ 1367500 h 1905000"/>
              <a:gd name="connsiteX514" fmla="*/ 426552 w 1903952"/>
              <a:gd name="connsiteY514" fmla="*/ 1663833 h 1905000"/>
              <a:gd name="connsiteX515" fmla="*/ 212370 w 1903952"/>
              <a:gd name="connsiteY515" fmla="*/ 598821 h 1905000"/>
              <a:gd name="connsiteX516" fmla="*/ 212370 w 1903952"/>
              <a:gd name="connsiteY516" fmla="*/ 697222 h 1905000"/>
              <a:gd name="connsiteX517" fmla="*/ 287337 w 1903952"/>
              <a:gd name="connsiteY517" fmla="*/ 598821 h 1905000"/>
              <a:gd name="connsiteX518" fmla="*/ 212370 w 1903952"/>
              <a:gd name="connsiteY518" fmla="*/ 59882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</a:cxnLst>
            <a:rect l="l" t="t" r="r" b="b"/>
            <a:pathLst>
              <a:path w="1903952" h="1905000">
                <a:moveTo>
                  <a:pt x="1442266" y="553910"/>
                </a:moveTo>
                <a:lnTo>
                  <a:pt x="1389607" y="553910"/>
                </a:lnTo>
                <a:lnTo>
                  <a:pt x="1389607" y="1036711"/>
                </a:lnTo>
                <a:lnTo>
                  <a:pt x="1432479" y="1036711"/>
                </a:lnTo>
                <a:lnTo>
                  <a:pt x="1417175" y="1119049"/>
                </a:lnTo>
                <a:lnTo>
                  <a:pt x="1331908" y="1119049"/>
                </a:lnTo>
                <a:lnTo>
                  <a:pt x="1331908" y="1036711"/>
                </a:lnTo>
                <a:lnTo>
                  <a:pt x="1362597" y="1036711"/>
                </a:lnTo>
                <a:lnTo>
                  <a:pt x="1362597" y="553910"/>
                </a:lnTo>
                <a:lnTo>
                  <a:pt x="1331908" y="553910"/>
                </a:lnTo>
                <a:lnTo>
                  <a:pt x="1331908" y="471573"/>
                </a:lnTo>
                <a:lnTo>
                  <a:pt x="1362597" y="471573"/>
                </a:lnTo>
                <a:lnTo>
                  <a:pt x="1362597" y="384489"/>
                </a:lnTo>
                <a:lnTo>
                  <a:pt x="1389603" y="352426"/>
                </a:lnTo>
                <a:lnTo>
                  <a:pt x="1389603" y="471571"/>
                </a:lnTo>
                <a:lnTo>
                  <a:pt x="1442035" y="471571"/>
                </a:lnTo>
                <a:lnTo>
                  <a:pt x="1442004" y="460766"/>
                </a:lnTo>
                <a:lnTo>
                  <a:pt x="1442334" y="384491"/>
                </a:lnTo>
                <a:lnTo>
                  <a:pt x="1470182" y="352425"/>
                </a:lnTo>
                <a:lnTo>
                  <a:pt x="1470426" y="451305"/>
                </a:lnTo>
                <a:lnTo>
                  <a:pt x="1508677" y="439946"/>
                </a:lnTo>
                <a:lnTo>
                  <a:pt x="1508677" y="384488"/>
                </a:lnTo>
                <a:lnTo>
                  <a:pt x="1535683" y="352424"/>
                </a:lnTo>
                <a:lnTo>
                  <a:pt x="1535683" y="428216"/>
                </a:lnTo>
                <a:cubicBezTo>
                  <a:pt x="1552869" y="421929"/>
                  <a:pt x="1564254" y="418811"/>
                  <a:pt x="1567779" y="418811"/>
                </a:cubicBezTo>
                <a:cubicBezTo>
                  <a:pt x="1577515" y="418811"/>
                  <a:pt x="1585913" y="429807"/>
                  <a:pt x="1593104" y="451731"/>
                </a:cubicBezTo>
                <a:cubicBezTo>
                  <a:pt x="1601378" y="476770"/>
                  <a:pt x="1605654" y="507246"/>
                  <a:pt x="1605654" y="543403"/>
                </a:cubicBezTo>
                <a:lnTo>
                  <a:pt x="1605654" y="823427"/>
                </a:lnTo>
                <a:cubicBezTo>
                  <a:pt x="1605654" y="876442"/>
                  <a:pt x="1600096" y="915159"/>
                  <a:pt x="1589258" y="939037"/>
                </a:cubicBezTo>
                <a:cubicBezTo>
                  <a:pt x="1581285" y="956504"/>
                  <a:pt x="1570518" y="965599"/>
                  <a:pt x="1557237" y="965599"/>
                </a:cubicBezTo>
                <a:lnTo>
                  <a:pt x="1552028" y="965599"/>
                </a:lnTo>
                <a:lnTo>
                  <a:pt x="1567307" y="879859"/>
                </a:lnTo>
                <a:cubicBezTo>
                  <a:pt x="1567307" y="879859"/>
                  <a:pt x="1571245" y="873204"/>
                  <a:pt x="1574410" y="861846"/>
                </a:cubicBezTo>
                <a:cubicBezTo>
                  <a:pt x="1576474" y="853967"/>
                  <a:pt x="1577420" y="842122"/>
                  <a:pt x="1577420" y="826118"/>
                </a:cubicBezTo>
                <a:lnTo>
                  <a:pt x="1577420" y="572294"/>
                </a:lnTo>
                <a:cubicBezTo>
                  <a:pt x="1577420" y="527465"/>
                  <a:pt x="1572607" y="504986"/>
                  <a:pt x="1562671" y="504986"/>
                </a:cubicBezTo>
                <a:cubicBezTo>
                  <a:pt x="1560388" y="504986"/>
                  <a:pt x="1557277" y="505720"/>
                  <a:pt x="1552950" y="507247"/>
                </a:cubicBezTo>
                <a:lnTo>
                  <a:pt x="1535685" y="513662"/>
                </a:lnTo>
                <a:lnTo>
                  <a:pt x="1535685" y="954372"/>
                </a:lnTo>
                <a:lnTo>
                  <a:pt x="1508679" y="954372"/>
                </a:lnTo>
                <a:lnTo>
                  <a:pt x="1508679" y="522150"/>
                </a:lnTo>
                <a:lnTo>
                  <a:pt x="1470624" y="535343"/>
                </a:lnTo>
                <a:lnTo>
                  <a:pt x="1470624" y="969276"/>
                </a:lnTo>
                <a:cubicBezTo>
                  <a:pt x="1470624" y="991264"/>
                  <a:pt x="1471703" y="1007694"/>
                  <a:pt x="1474468" y="1018443"/>
                </a:cubicBezTo>
                <a:cubicBezTo>
                  <a:pt x="1477613" y="1030475"/>
                  <a:pt x="1482799" y="1036520"/>
                  <a:pt x="1490572" y="1036520"/>
                </a:cubicBezTo>
                <a:lnTo>
                  <a:pt x="1606257" y="1034881"/>
                </a:lnTo>
                <a:lnTo>
                  <a:pt x="1590972" y="1119052"/>
                </a:lnTo>
                <a:lnTo>
                  <a:pt x="1490572" y="1119052"/>
                </a:lnTo>
                <a:cubicBezTo>
                  <a:pt x="1470399" y="1119052"/>
                  <a:pt x="1456558" y="1100190"/>
                  <a:pt x="1449084" y="1061704"/>
                </a:cubicBezTo>
                <a:cubicBezTo>
                  <a:pt x="1444358" y="1037276"/>
                  <a:pt x="1441974" y="1008948"/>
                  <a:pt x="1441974" y="975474"/>
                </a:cubicBezTo>
                <a:lnTo>
                  <a:pt x="1442267" y="553911"/>
                </a:lnTo>
                <a:close/>
                <a:moveTo>
                  <a:pt x="819254" y="1300302"/>
                </a:moveTo>
                <a:lnTo>
                  <a:pt x="845978" y="1300302"/>
                </a:lnTo>
                <a:lnTo>
                  <a:pt x="835399" y="1625888"/>
                </a:lnTo>
                <a:lnTo>
                  <a:pt x="808676" y="1625888"/>
                </a:lnTo>
                <a:lnTo>
                  <a:pt x="809778" y="1591504"/>
                </a:lnTo>
                <a:cubicBezTo>
                  <a:pt x="804089" y="1606587"/>
                  <a:pt x="798480" y="1617459"/>
                  <a:pt x="793012" y="1624058"/>
                </a:cubicBezTo>
                <a:cubicBezTo>
                  <a:pt x="787542" y="1630776"/>
                  <a:pt x="781753" y="1634073"/>
                  <a:pt x="775624" y="1634073"/>
                </a:cubicBezTo>
                <a:cubicBezTo>
                  <a:pt x="761881" y="1634073"/>
                  <a:pt x="750503" y="1617950"/>
                  <a:pt x="741510" y="1585276"/>
                </a:cubicBezTo>
                <a:cubicBezTo>
                  <a:pt x="732555" y="1552476"/>
                  <a:pt x="728829" y="1512108"/>
                  <a:pt x="730431" y="1463551"/>
                </a:cubicBezTo>
                <a:cubicBezTo>
                  <a:pt x="732033" y="1413228"/>
                  <a:pt x="738224" y="1372186"/>
                  <a:pt x="749000" y="1339995"/>
                </a:cubicBezTo>
                <a:cubicBezTo>
                  <a:pt x="759759" y="1307872"/>
                  <a:pt x="772079" y="1291749"/>
                  <a:pt x="785960" y="1291749"/>
                </a:cubicBezTo>
                <a:cubicBezTo>
                  <a:pt x="792370" y="1291749"/>
                  <a:pt x="798239" y="1295413"/>
                  <a:pt x="803609" y="1302924"/>
                </a:cubicBezTo>
                <a:cubicBezTo>
                  <a:pt x="808977" y="1310256"/>
                  <a:pt x="813785" y="1321432"/>
                  <a:pt x="818091" y="1336211"/>
                </a:cubicBezTo>
                <a:lnTo>
                  <a:pt x="819254" y="1300301"/>
                </a:lnTo>
                <a:close/>
                <a:moveTo>
                  <a:pt x="788985" y="1367179"/>
                </a:moveTo>
                <a:cubicBezTo>
                  <a:pt x="780732" y="1367179"/>
                  <a:pt x="773560" y="1376218"/>
                  <a:pt x="767511" y="1394051"/>
                </a:cubicBezTo>
                <a:cubicBezTo>
                  <a:pt x="761481" y="1412008"/>
                  <a:pt x="757975" y="1434726"/>
                  <a:pt x="757074" y="1462699"/>
                </a:cubicBezTo>
                <a:cubicBezTo>
                  <a:pt x="756153" y="1490791"/>
                  <a:pt x="758216" y="1514003"/>
                  <a:pt x="763184" y="1532139"/>
                </a:cubicBezTo>
                <a:cubicBezTo>
                  <a:pt x="768152" y="1550343"/>
                  <a:pt x="774682" y="1559438"/>
                  <a:pt x="782795" y="1559438"/>
                </a:cubicBezTo>
                <a:cubicBezTo>
                  <a:pt x="791188" y="1559438"/>
                  <a:pt x="798460" y="1550463"/>
                  <a:pt x="804589" y="1532566"/>
                </a:cubicBezTo>
                <a:cubicBezTo>
                  <a:pt x="810679" y="1514796"/>
                  <a:pt x="814226" y="1491345"/>
                  <a:pt x="815127" y="1462332"/>
                </a:cubicBezTo>
                <a:cubicBezTo>
                  <a:pt x="816068" y="1434052"/>
                  <a:pt x="814065" y="1411151"/>
                  <a:pt x="809097" y="1393501"/>
                </a:cubicBezTo>
                <a:cubicBezTo>
                  <a:pt x="804150" y="1376094"/>
                  <a:pt x="797439" y="1367179"/>
                  <a:pt x="788985" y="1367179"/>
                </a:cubicBezTo>
                <a:close/>
                <a:moveTo>
                  <a:pt x="887844" y="1300298"/>
                </a:moveTo>
                <a:lnTo>
                  <a:pt x="914588" y="1300298"/>
                </a:lnTo>
                <a:lnTo>
                  <a:pt x="913385" y="1337620"/>
                </a:lnTo>
                <a:cubicBezTo>
                  <a:pt x="918413" y="1322226"/>
                  <a:pt x="923880" y="1310744"/>
                  <a:pt x="929711" y="1303233"/>
                </a:cubicBezTo>
                <a:cubicBezTo>
                  <a:pt x="935561" y="1295661"/>
                  <a:pt x="941771" y="1291810"/>
                  <a:pt x="948360" y="1291810"/>
                </a:cubicBezTo>
                <a:cubicBezTo>
                  <a:pt x="955051" y="1291810"/>
                  <a:pt x="960861" y="1296881"/>
                  <a:pt x="965889" y="1306773"/>
                </a:cubicBezTo>
                <a:cubicBezTo>
                  <a:pt x="970936" y="1316788"/>
                  <a:pt x="974782" y="1331388"/>
                  <a:pt x="977408" y="1350562"/>
                </a:cubicBezTo>
                <a:cubicBezTo>
                  <a:pt x="982275" y="1331388"/>
                  <a:pt x="987985" y="1316788"/>
                  <a:pt x="994475" y="1306773"/>
                </a:cubicBezTo>
                <a:cubicBezTo>
                  <a:pt x="1000965" y="1296881"/>
                  <a:pt x="1007896" y="1291810"/>
                  <a:pt x="1015188" y="1291810"/>
                </a:cubicBezTo>
                <a:cubicBezTo>
                  <a:pt x="1022759" y="1291810"/>
                  <a:pt x="1029251" y="1297188"/>
                  <a:pt x="1034659" y="1307997"/>
                </a:cubicBezTo>
                <a:cubicBezTo>
                  <a:pt x="1040047" y="1318746"/>
                  <a:pt x="1043714" y="1332915"/>
                  <a:pt x="1045677" y="1350135"/>
                </a:cubicBezTo>
                <a:cubicBezTo>
                  <a:pt x="1047600" y="1367602"/>
                  <a:pt x="1047960" y="1395758"/>
                  <a:pt x="1046698" y="1434846"/>
                </a:cubicBezTo>
                <a:lnTo>
                  <a:pt x="1040489" y="1625889"/>
                </a:lnTo>
                <a:lnTo>
                  <a:pt x="1013561" y="1625889"/>
                </a:lnTo>
                <a:lnTo>
                  <a:pt x="1018910" y="1460562"/>
                </a:lnTo>
                <a:cubicBezTo>
                  <a:pt x="1020113" y="1423671"/>
                  <a:pt x="1019412" y="1398756"/>
                  <a:pt x="1016848" y="1385560"/>
                </a:cubicBezTo>
                <a:cubicBezTo>
                  <a:pt x="1014282" y="1372610"/>
                  <a:pt x="1009976" y="1366020"/>
                  <a:pt x="1003986" y="1366020"/>
                </a:cubicBezTo>
                <a:cubicBezTo>
                  <a:pt x="999420" y="1366020"/>
                  <a:pt x="995192" y="1369987"/>
                  <a:pt x="991327" y="1378108"/>
                </a:cubicBezTo>
                <a:cubicBezTo>
                  <a:pt x="987440" y="1386050"/>
                  <a:pt x="984376" y="1397046"/>
                  <a:pt x="982152" y="1411152"/>
                </a:cubicBezTo>
                <a:cubicBezTo>
                  <a:pt x="979929" y="1425198"/>
                  <a:pt x="978305" y="1447792"/>
                  <a:pt x="977283" y="1478886"/>
                </a:cubicBezTo>
                <a:lnTo>
                  <a:pt x="972517" y="1625889"/>
                </a:lnTo>
                <a:lnTo>
                  <a:pt x="945594" y="1625889"/>
                </a:lnTo>
                <a:lnTo>
                  <a:pt x="950700" y="1468137"/>
                </a:lnTo>
                <a:cubicBezTo>
                  <a:pt x="951702" y="1439004"/>
                  <a:pt x="951643" y="1417870"/>
                  <a:pt x="950681" y="1404737"/>
                </a:cubicBezTo>
                <a:cubicBezTo>
                  <a:pt x="949679" y="1391851"/>
                  <a:pt x="947897" y="1382019"/>
                  <a:pt x="945292" y="1375608"/>
                </a:cubicBezTo>
                <a:cubicBezTo>
                  <a:pt x="942709" y="1369193"/>
                  <a:pt x="939383" y="1366020"/>
                  <a:pt x="935396" y="1366020"/>
                </a:cubicBezTo>
                <a:cubicBezTo>
                  <a:pt x="930970" y="1366020"/>
                  <a:pt x="926763" y="1370110"/>
                  <a:pt x="922896" y="1378172"/>
                </a:cubicBezTo>
                <a:cubicBezTo>
                  <a:pt x="918990" y="1386114"/>
                  <a:pt x="915885" y="1397592"/>
                  <a:pt x="913640" y="1412192"/>
                </a:cubicBezTo>
                <a:cubicBezTo>
                  <a:pt x="911339" y="1426725"/>
                  <a:pt x="909735" y="1449690"/>
                  <a:pt x="908693" y="1480963"/>
                </a:cubicBezTo>
                <a:lnTo>
                  <a:pt x="903987" y="1625889"/>
                </a:lnTo>
                <a:lnTo>
                  <a:pt x="877283" y="1625889"/>
                </a:lnTo>
                <a:lnTo>
                  <a:pt x="887841" y="1300304"/>
                </a:lnTo>
                <a:close/>
                <a:moveTo>
                  <a:pt x="1170216" y="1300298"/>
                </a:moveTo>
                <a:lnTo>
                  <a:pt x="1196919" y="1300298"/>
                </a:lnTo>
                <a:lnTo>
                  <a:pt x="1186342" y="1625888"/>
                </a:lnTo>
                <a:lnTo>
                  <a:pt x="1159600" y="1625888"/>
                </a:lnTo>
                <a:lnTo>
                  <a:pt x="1160722" y="1591504"/>
                </a:lnTo>
                <a:cubicBezTo>
                  <a:pt x="1154993" y="1606587"/>
                  <a:pt x="1149443" y="1617459"/>
                  <a:pt x="1143953" y="1624058"/>
                </a:cubicBezTo>
                <a:cubicBezTo>
                  <a:pt x="1138505" y="1630776"/>
                  <a:pt x="1132697" y="1634073"/>
                  <a:pt x="1126587" y="1634073"/>
                </a:cubicBezTo>
                <a:cubicBezTo>
                  <a:pt x="1112804" y="1634073"/>
                  <a:pt x="1101466" y="1617950"/>
                  <a:pt x="1092473" y="1585276"/>
                </a:cubicBezTo>
                <a:cubicBezTo>
                  <a:pt x="1083497" y="1552476"/>
                  <a:pt x="1079771" y="1512108"/>
                  <a:pt x="1081354" y="1463551"/>
                </a:cubicBezTo>
                <a:cubicBezTo>
                  <a:pt x="1082957" y="1413228"/>
                  <a:pt x="1089167" y="1372186"/>
                  <a:pt x="1099944" y="1339995"/>
                </a:cubicBezTo>
                <a:cubicBezTo>
                  <a:pt x="1110681" y="1307872"/>
                  <a:pt x="1123022" y="1291749"/>
                  <a:pt x="1136902" y="1291749"/>
                </a:cubicBezTo>
                <a:cubicBezTo>
                  <a:pt x="1143293" y="1291749"/>
                  <a:pt x="1149183" y="1295413"/>
                  <a:pt x="1154551" y="1302924"/>
                </a:cubicBezTo>
                <a:cubicBezTo>
                  <a:pt x="1159919" y="1310256"/>
                  <a:pt x="1164727" y="1321432"/>
                  <a:pt x="1169014" y="1336211"/>
                </a:cubicBezTo>
                <a:lnTo>
                  <a:pt x="1170217" y="1300301"/>
                </a:lnTo>
                <a:close/>
                <a:moveTo>
                  <a:pt x="1139909" y="1367179"/>
                </a:moveTo>
                <a:cubicBezTo>
                  <a:pt x="1131675" y="1367179"/>
                  <a:pt x="1124504" y="1376218"/>
                  <a:pt x="1118432" y="1394051"/>
                </a:cubicBezTo>
                <a:cubicBezTo>
                  <a:pt x="1112405" y="1412008"/>
                  <a:pt x="1108938" y="1434726"/>
                  <a:pt x="1108037" y="1462699"/>
                </a:cubicBezTo>
                <a:cubicBezTo>
                  <a:pt x="1107095" y="1490791"/>
                  <a:pt x="1109119" y="1514003"/>
                  <a:pt x="1114127" y="1532139"/>
                </a:cubicBezTo>
                <a:cubicBezTo>
                  <a:pt x="1119115" y="1550343"/>
                  <a:pt x="1125625" y="1559438"/>
                  <a:pt x="1133759" y="1559438"/>
                </a:cubicBezTo>
                <a:cubicBezTo>
                  <a:pt x="1142153" y="1559438"/>
                  <a:pt x="1149383" y="1550463"/>
                  <a:pt x="1155533" y="1532566"/>
                </a:cubicBezTo>
                <a:cubicBezTo>
                  <a:pt x="1161623" y="1514796"/>
                  <a:pt x="1165128" y="1491345"/>
                  <a:pt x="1166110" y="1462332"/>
                </a:cubicBezTo>
                <a:cubicBezTo>
                  <a:pt x="1167012" y="1434052"/>
                  <a:pt x="1165009" y="1411151"/>
                  <a:pt x="1160060" y="1393501"/>
                </a:cubicBezTo>
                <a:cubicBezTo>
                  <a:pt x="1155052" y="1376094"/>
                  <a:pt x="1148381" y="1367179"/>
                  <a:pt x="1139909" y="1367179"/>
                </a:cubicBezTo>
                <a:close/>
                <a:moveTo>
                  <a:pt x="1265530" y="1300298"/>
                </a:moveTo>
                <a:lnTo>
                  <a:pt x="1264369" y="1336213"/>
                </a:lnTo>
                <a:cubicBezTo>
                  <a:pt x="1269677" y="1321429"/>
                  <a:pt x="1275266" y="1310258"/>
                  <a:pt x="1281113" y="1302926"/>
                </a:cubicBezTo>
                <a:cubicBezTo>
                  <a:pt x="1286944" y="1295414"/>
                  <a:pt x="1293074" y="1291750"/>
                  <a:pt x="1299483" y="1291750"/>
                </a:cubicBezTo>
                <a:cubicBezTo>
                  <a:pt x="1313387" y="1291750"/>
                  <a:pt x="1324684" y="1307874"/>
                  <a:pt x="1333359" y="1339993"/>
                </a:cubicBezTo>
                <a:cubicBezTo>
                  <a:pt x="1342053" y="1372187"/>
                  <a:pt x="1345578" y="1413229"/>
                  <a:pt x="1343955" y="1463552"/>
                </a:cubicBezTo>
                <a:cubicBezTo>
                  <a:pt x="1342372" y="1512109"/>
                  <a:pt x="1336023" y="1552477"/>
                  <a:pt x="1324885" y="1585277"/>
                </a:cubicBezTo>
                <a:cubicBezTo>
                  <a:pt x="1313788" y="1617951"/>
                  <a:pt x="1301348" y="1634074"/>
                  <a:pt x="1287545" y="1634074"/>
                </a:cubicBezTo>
                <a:cubicBezTo>
                  <a:pt x="1281415" y="1634074"/>
                  <a:pt x="1275827" y="1630777"/>
                  <a:pt x="1270737" y="1624059"/>
                </a:cubicBezTo>
                <a:cubicBezTo>
                  <a:pt x="1265709" y="1617460"/>
                  <a:pt x="1260822" y="1606592"/>
                  <a:pt x="1256075" y="1591505"/>
                </a:cubicBezTo>
                <a:lnTo>
                  <a:pt x="1251067" y="1744863"/>
                </a:lnTo>
                <a:lnTo>
                  <a:pt x="1224544" y="1744863"/>
                </a:lnTo>
                <a:lnTo>
                  <a:pt x="1238988" y="1300303"/>
                </a:lnTo>
                <a:lnTo>
                  <a:pt x="1265530" y="1300303"/>
                </a:lnTo>
                <a:close/>
                <a:moveTo>
                  <a:pt x="1291432" y="1367179"/>
                </a:moveTo>
                <a:cubicBezTo>
                  <a:pt x="1283018" y="1367179"/>
                  <a:pt x="1275726" y="1376094"/>
                  <a:pt x="1269637" y="1393501"/>
                </a:cubicBezTo>
                <a:cubicBezTo>
                  <a:pt x="1263526" y="1411151"/>
                  <a:pt x="1260001" y="1434052"/>
                  <a:pt x="1259079" y="1462328"/>
                </a:cubicBezTo>
                <a:cubicBezTo>
                  <a:pt x="1258157" y="1491345"/>
                  <a:pt x="1260141" y="1514796"/>
                  <a:pt x="1265149" y="1532570"/>
                </a:cubicBezTo>
                <a:cubicBezTo>
                  <a:pt x="1270077" y="1550460"/>
                  <a:pt x="1276787" y="1559438"/>
                  <a:pt x="1285200" y="1559438"/>
                </a:cubicBezTo>
                <a:cubicBezTo>
                  <a:pt x="1293354" y="1559438"/>
                  <a:pt x="1300527" y="1550344"/>
                  <a:pt x="1306695" y="1532139"/>
                </a:cubicBezTo>
                <a:cubicBezTo>
                  <a:pt x="1312866" y="1514003"/>
                  <a:pt x="1316432" y="1490791"/>
                  <a:pt x="1317332" y="1462699"/>
                </a:cubicBezTo>
                <a:cubicBezTo>
                  <a:pt x="1318235" y="1434726"/>
                  <a:pt x="1316250" y="1412008"/>
                  <a:pt x="1311323" y="1394051"/>
                </a:cubicBezTo>
                <a:cubicBezTo>
                  <a:pt x="1306435" y="1376217"/>
                  <a:pt x="1299805" y="1367179"/>
                  <a:pt x="1291431" y="1367179"/>
                </a:cubicBezTo>
                <a:close/>
                <a:moveTo>
                  <a:pt x="1393175" y="1540568"/>
                </a:moveTo>
                <a:cubicBezTo>
                  <a:pt x="1397442" y="1540568"/>
                  <a:pt x="1400925" y="1545089"/>
                  <a:pt x="1403610" y="1554064"/>
                </a:cubicBezTo>
                <a:cubicBezTo>
                  <a:pt x="1406335" y="1563226"/>
                  <a:pt x="1407457" y="1574218"/>
                  <a:pt x="1407036" y="1587231"/>
                </a:cubicBezTo>
                <a:cubicBezTo>
                  <a:pt x="1406615" y="1600113"/>
                  <a:pt x="1404753" y="1611169"/>
                  <a:pt x="1401468" y="1620391"/>
                </a:cubicBezTo>
                <a:cubicBezTo>
                  <a:pt x="1398142" y="1629553"/>
                  <a:pt x="1394355" y="1634070"/>
                  <a:pt x="1390150" y="1634070"/>
                </a:cubicBezTo>
                <a:cubicBezTo>
                  <a:pt x="1385883" y="1634070"/>
                  <a:pt x="1382437" y="1629553"/>
                  <a:pt x="1379733" y="1620391"/>
                </a:cubicBezTo>
                <a:cubicBezTo>
                  <a:pt x="1376988" y="1611169"/>
                  <a:pt x="1375866" y="1600113"/>
                  <a:pt x="1376308" y="1587231"/>
                </a:cubicBezTo>
                <a:cubicBezTo>
                  <a:pt x="1376747" y="1574218"/>
                  <a:pt x="1378571" y="1563226"/>
                  <a:pt x="1381856" y="1554064"/>
                </a:cubicBezTo>
                <a:cubicBezTo>
                  <a:pt x="1385161" y="1545089"/>
                  <a:pt x="1388948" y="1540568"/>
                  <a:pt x="1393175" y="1540568"/>
                </a:cubicBezTo>
                <a:close/>
                <a:moveTo>
                  <a:pt x="1559701" y="1366015"/>
                </a:moveTo>
                <a:lnTo>
                  <a:pt x="1536222" y="1403453"/>
                </a:lnTo>
                <a:cubicBezTo>
                  <a:pt x="1532497" y="1390140"/>
                  <a:pt x="1528651" y="1380922"/>
                  <a:pt x="1524745" y="1375607"/>
                </a:cubicBezTo>
                <a:cubicBezTo>
                  <a:pt x="1520818" y="1370536"/>
                  <a:pt x="1516110" y="1367849"/>
                  <a:pt x="1510623" y="1367849"/>
                </a:cubicBezTo>
                <a:cubicBezTo>
                  <a:pt x="1500647" y="1367849"/>
                  <a:pt x="1492234" y="1376884"/>
                  <a:pt x="1485462" y="1395148"/>
                </a:cubicBezTo>
                <a:cubicBezTo>
                  <a:pt x="1478731" y="1413412"/>
                  <a:pt x="1474885" y="1436803"/>
                  <a:pt x="1473943" y="1465202"/>
                </a:cubicBezTo>
                <a:cubicBezTo>
                  <a:pt x="1473041" y="1492928"/>
                  <a:pt x="1475265" y="1515586"/>
                  <a:pt x="1480674" y="1533056"/>
                </a:cubicBezTo>
                <a:cubicBezTo>
                  <a:pt x="1486021" y="1550579"/>
                  <a:pt x="1493535" y="1559442"/>
                  <a:pt x="1503229" y="1559442"/>
                </a:cubicBezTo>
                <a:cubicBezTo>
                  <a:pt x="1515188" y="1559442"/>
                  <a:pt x="1524904" y="1546855"/>
                  <a:pt x="1532397" y="1521881"/>
                </a:cubicBezTo>
                <a:lnTo>
                  <a:pt x="1552029" y="1566033"/>
                </a:lnTo>
                <a:cubicBezTo>
                  <a:pt x="1539148" y="1611536"/>
                  <a:pt x="1522281" y="1634074"/>
                  <a:pt x="1501447" y="1634074"/>
                </a:cubicBezTo>
                <a:cubicBezTo>
                  <a:pt x="1482717" y="1634074"/>
                  <a:pt x="1468575" y="1617157"/>
                  <a:pt x="1459079" y="1583380"/>
                </a:cubicBezTo>
                <a:cubicBezTo>
                  <a:pt x="1449584" y="1549423"/>
                  <a:pt x="1445577" y="1509601"/>
                  <a:pt x="1447040" y="1464222"/>
                </a:cubicBezTo>
                <a:cubicBezTo>
                  <a:pt x="1448081" y="1432649"/>
                  <a:pt x="1451567" y="1403696"/>
                  <a:pt x="1457597" y="1377190"/>
                </a:cubicBezTo>
                <a:cubicBezTo>
                  <a:pt x="1463647" y="1350625"/>
                  <a:pt x="1471498" y="1329798"/>
                  <a:pt x="1481274" y="1314528"/>
                </a:cubicBezTo>
                <a:cubicBezTo>
                  <a:pt x="1490950" y="1299381"/>
                  <a:pt x="1501548" y="1291810"/>
                  <a:pt x="1512966" y="1291810"/>
                </a:cubicBezTo>
                <a:cubicBezTo>
                  <a:pt x="1523523" y="1291810"/>
                  <a:pt x="1532837" y="1298225"/>
                  <a:pt x="1540851" y="1311110"/>
                </a:cubicBezTo>
                <a:cubicBezTo>
                  <a:pt x="1548843" y="1324060"/>
                  <a:pt x="1555133" y="1342380"/>
                  <a:pt x="1559701" y="1366015"/>
                </a:cubicBezTo>
                <a:close/>
                <a:moveTo>
                  <a:pt x="1651267" y="1291810"/>
                </a:moveTo>
                <a:cubicBezTo>
                  <a:pt x="1661323" y="1291810"/>
                  <a:pt x="1670519" y="1299565"/>
                  <a:pt x="1678892" y="1314902"/>
                </a:cubicBezTo>
                <a:cubicBezTo>
                  <a:pt x="1687204" y="1330228"/>
                  <a:pt x="1693455" y="1351172"/>
                  <a:pt x="1697542" y="1377498"/>
                </a:cubicBezTo>
                <a:cubicBezTo>
                  <a:pt x="1701648" y="1403823"/>
                  <a:pt x="1703191" y="1432282"/>
                  <a:pt x="1702231" y="1462695"/>
                </a:cubicBezTo>
                <a:cubicBezTo>
                  <a:pt x="1701208" y="1493358"/>
                  <a:pt x="1697782" y="1522128"/>
                  <a:pt x="1691933" y="1548932"/>
                </a:cubicBezTo>
                <a:cubicBezTo>
                  <a:pt x="1686065" y="1575625"/>
                  <a:pt x="1678571" y="1596449"/>
                  <a:pt x="1669456" y="1611595"/>
                </a:cubicBezTo>
                <a:cubicBezTo>
                  <a:pt x="1660343" y="1626682"/>
                  <a:pt x="1650626" y="1634070"/>
                  <a:pt x="1640249" y="1634070"/>
                </a:cubicBezTo>
                <a:cubicBezTo>
                  <a:pt x="1624965" y="1634070"/>
                  <a:pt x="1612446" y="1617580"/>
                  <a:pt x="1602750" y="1584357"/>
                </a:cubicBezTo>
                <a:cubicBezTo>
                  <a:pt x="1593034" y="1551253"/>
                  <a:pt x="1588928" y="1510825"/>
                  <a:pt x="1590470" y="1463305"/>
                </a:cubicBezTo>
                <a:cubicBezTo>
                  <a:pt x="1592133" y="1412371"/>
                  <a:pt x="1599605" y="1369986"/>
                  <a:pt x="1612927" y="1336209"/>
                </a:cubicBezTo>
                <a:cubicBezTo>
                  <a:pt x="1624585" y="1306590"/>
                  <a:pt x="1637345" y="1291810"/>
                  <a:pt x="1651267" y="1291810"/>
                </a:cubicBezTo>
                <a:close/>
                <a:moveTo>
                  <a:pt x="1649225" y="1368826"/>
                </a:moveTo>
                <a:cubicBezTo>
                  <a:pt x="1640931" y="1368826"/>
                  <a:pt x="1633720" y="1377621"/>
                  <a:pt x="1627610" y="1395212"/>
                </a:cubicBezTo>
                <a:cubicBezTo>
                  <a:pt x="1621500" y="1412918"/>
                  <a:pt x="1618035" y="1435460"/>
                  <a:pt x="1617114" y="1463002"/>
                </a:cubicBezTo>
                <a:cubicBezTo>
                  <a:pt x="1616210" y="1491341"/>
                  <a:pt x="1618195" y="1514306"/>
                  <a:pt x="1623102" y="1531833"/>
                </a:cubicBezTo>
                <a:cubicBezTo>
                  <a:pt x="1627969" y="1549423"/>
                  <a:pt x="1634581" y="1558158"/>
                  <a:pt x="1642974" y="1558158"/>
                </a:cubicBezTo>
                <a:cubicBezTo>
                  <a:pt x="1651327" y="1558158"/>
                  <a:pt x="1658579" y="1549299"/>
                  <a:pt x="1664730" y="1531585"/>
                </a:cubicBezTo>
                <a:cubicBezTo>
                  <a:pt x="1670838" y="1513756"/>
                  <a:pt x="1674385" y="1490911"/>
                  <a:pt x="1675287" y="1463002"/>
                </a:cubicBezTo>
                <a:cubicBezTo>
                  <a:pt x="1676208" y="1435089"/>
                  <a:pt x="1674185" y="1412371"/>
                  <a:pt x="1669316" y="1394964"/>
                </a:cubicBezTo>
                <a:cubicBezTo>
                  <a:pt x="1664408" y="1377498"/>
                  <a:pt x="1657738" y="1368826"/>
                  <a:pt x="1649225" y="1368826"/>
                </a:cubicBezTo>
                <a:close/>
                <a:moveTo>
                  <a:pt x="1744156" y="1300298"/>
                </a:moveTo>
                <a:lnTo>
                  <a:pt x="1770900" y="1300298"/>
                </a:lnTo>
                <a:lnTo>
                  <a:pt x="1769698" y="1337620"/>
                </a:lnTo>
                <a:cubicBezTo>
                  <a:pt x="1774768" y="1322226"/>
                  <a:pt x="1780215" y="1310744"/>
                  <a:pt x="1786025" y="1303233"/>
                </a:cubicBezTo>
                <a:cubicBezTo>
                  <a:pt x="1791894" y="1295661"/>
                  <a:pt x="1798084" y="1291810"/>
                  <a:pt x="1804654" y="1291810"/>
                </a:cubicBezTo>
                <a:cubicBezTo>
                  <a:pt x="1811344" y="1291810"/>
                  <a:pt x="1817214" y="1296881"/>
                  <a:pt x="1822262" y="1306773"/>
                </a:cubicBezTo>
                <a:cubicBezTo>
                  <a:pt x="1827290" y="1316788"/>
                  <a:pt x="1831135" y="1331388"/>
                  <a:pt x="1833781" y="1350562"/>
                </a:cubicBezTo>
                <a:cubicBezTo>
                  <a:pt x="1838607" y="1331388"/>
                  <a:pt x="1844297" y="1316788"/>
                  <a:pt x="1850808" y="1306773"/>
                </a:cubicBezTo>
                <a:cubicBezTo>
                  <a:pt x="1857319" y="1296881"/>
                  <a:pt x="1864209" y="1291810"/>
                  <a:pt x="1871521" y="1291810"/>
                </a:cubicBezTo>
                <a:cubicBezTo>
                  <a:pt x="1879095" y="1291810"/>
                  <a:pt x="1885564" y="1297188"/>
                  <a:pt x="1890973" y="1307997"/>
                </a:cubicBezTo>
                <a:cubicBezTo>
                  <a:pt x="1896362" y="1318746"/>
                  <a:pt x="1900027" y="1332915"/>
                  <a:pt x="1902010" y="1350135"/>
                </a:cubicBezTo>
                <a:cubicBezTo>
                  <a:pt x="1903974" y="1367602"/>
                  <a:pt x="1904274" y="1395758"/>
                  <a:pt x="1903012" y="1434846"/>
                </a:cubicBezTo>
                <a:lnTo>
                  <a:pt x="1896821" y="1625889"/>
                </a:lnTo>
                <a:lnTo>
                  <a:pt x="1869901" y="1625889"/>
                </a:lnTo>
                <a:lnTo>
                  <a:pt x="1875246" y="1460562"/>
                </a:lnTo>
                <a:cubicBezTo>
                  <a:pt x="1876450" y="1423671"/>
                  <a:pt x="1875768" y="1398756"/>
                  <a:pt x="1873184" y="1385560"/>
                </a:cubicBezTo>
                <a:cubicBezTo>
                  <a:pt x="1870599" y="1372610"/>
                  <a:pt x="1866313" y="1366020"/>
                  <a:pt x="1860323" y="1366020"/>
                </a:cubicBezTo>
                <a:cubicBezTo>
                  <a:pt x="1855737" y="1366020"/>
                  <a:pt x="1851529" y="1369987"/>
                  <a:pt x="1847643" y="1378108"/>
                </a:cubicBezTo>
                <a:cubicBezTo>
                  <a:pt x="1843777" y="1386050"/>
                  <a:pt x="1840692" y="1397046"/>
                  <a:pt x="1838467" y="1411152"/>
                </a:cubicBezTo>
                <a:cubicBezTo>
                  <a:pt x="1836264" y="1425198"/>
                  <a:pt x="1834642" y="1447792"/>
                  <a:pt x="1833620" y="1478886"/>
                </a:cubicBezTo>
                <a:lnTo>
                  <a:pt x="1828852" y="1625889"/>
                </a:lnTo>
                <a:lnTo>
                  <a:pt x="1801949" y="1625889"/>
                </a:lnTo>
                <a:lnTo>
                  <a:pt x="1807038" y="1468137"/>
                </a:lnTo>
                <a:cubicBezTo>
                  <a:pt x="1807999" y="1439004"/>
                  <a:pt x="1807978" y="1417870"/>
                  <a:pt x="1806996" y="1404737"/>
                </a:cubicBezTo>
                <a:cubicBezTo>
                  <a:pt x="1806035" y="1391851"/>
                  <a:pt x="1804232" y="1382019"/>
                  <a:pt x="1801649" y="1375608"/>
                </a:cubicBezTo>
                <a:cubicBezTo>
                  <a:pt x="1799005" y="1369193"/>
                  <a:pt x="1795740" y="1366020"/>
                  <a:pt x="1791733" y="1366020"/>
                </a:cubicBezTo>
                <a:cubicBezTo>
                  <a:pt x="1787287" y="1366020"/>
                  <a:pt x="1783119" y="1370110"/>
                  <a:pt x="1779214" y="1378172"/>
                </a:cubicBezTo>
                <a:cubicBezTo>
                  <a:pt x="1775307" y="1386114"/>
                  <a:pt x="1772242" y="1397592"/>
                  <a:pt x="1769978" y="1412192"/>
                </a:cubicBezTo>
                <a:cubicBezTo>
                  <a:pt x="1767695" y="1426725"/>
                  <a:pt x="1766074" y="1449690"/>
                  <a:pt x="1765031" y="1480963"/>
                </a:cubicBezTo>
                <a:lnTo>
                  <a:pt x="1760344" y="1625889"/>
                </a:lnTo>
                <a:lnTo>
                  <a:pt x="1733599" y="1625889"/>
                </a:lnTo>
                <a:lnTo>
                  <a:pt x="1744156" y="1300304"/>
                </a:lnTo>
                <a:close/>
                <a:moveTo>
                  <a:pt x="730069" y="1120133"/>
                </a:moveTo>
                <a:lnTo>
                  <a:pt x="730069" y="844378"/>
                </a:lnTo>
                <a:cubicBezTo>
                  <a:pt x="730069" y="771517"/>
                  <a:pt x="742590" y="735056"/>
                  <a:pt x="767588" y="734753"/>
                </a:cubicBezTo>
                <a:lnTo>
                  <a:pt x="961621" y="734753"/>
                </a:lnTo>
                <a:cubicBezTo>
                  <a:pt x="976404" y="734386"/>
                  <a:pt x="986982" y="742874"/>
                  <a:pt x="993372" y="760891"/>
                </a:cubicBezTo>
                <a:cubicBezTo>
                  <a:pt x="999982" y="779638"/>
                  <a:pt x="1003249" y="803460"/>
                  <a:pt x="1003249" y="832593"/>
                </a:cubicBezTo>
                <a:lnTo>
                  <a:pt x="1003249" y="1003721"/>
                </a:lnTo>
                <a:cubicBezTo>
                  <a:pt x="1003249" y="1082264"/>
                  <a:pt x="991248" y="1121292"/>
                  <a:pt x="967529" y="1120618"/>
                </a:cubicBezTo>
                <a:lnTo>
                  <a:pt x="946438" y="1120132"/>
                </a:lnTo>
                <a:lnTo>
                  <a:pt x="962804" y="1037128"/>
                </a:lnTo>
                <a:lnTo>
                  <a:pt x="966508" y="1036641"/>
                </a:lnTo>
                <a:cubicBezTo>
                  <a:pt x="972979" y="1036641"/>
                  <a:pt x="976406" y="1023448"/>
                  <a:pt x="976406" y="996943"/>
                </a:cubicBezTo>
                <a:lnTo>
                  <a:pt x="976406" y="853907"/>
                </a:lnTo>
                <a:cubicBezTo>
                  <a:pt x="976406" y="830699"/>
                  <a:pt x="972298" y="819157"/>
                  <a:pt x="964126" y="819157"/>
                </a:cubicBezTo>
                <a:lnTo>
                  <a:pt x="769512" y="819157"/>
                </a:lnTo>
                <a:cubicBezTo>
                  <a:pt x="761439" y="819157"/>
                  <a:pt x="757413" y="828805"/>
                  <a:pt x="757413" y="848042"/>
                </a:cubicBezTo>
                <a:lnTo>
                  <a:pt x="757413" y="1120132"/>
                </a:lnTo>
                <a:lnTo>
                  <a:pt x="730070" y="1120132"/>
                </a:lnTo>
                <a:close/>
                <a:moveTo>
                  <a:pt x="730229" y="464314"/>
                </a:moveTo>
                <a:lnTo>
                  <a:pt x="730229" y="386261"/>
                </a:lnTo>
                <a:lnTo>
                  <a:pt x="852926" y="386261"/>
                </a:lnTo>
                <a:lnTo>
                  <a:pt x="880411" y="352424"/>
                </a:lnTo>
                <a:lnTo>
                  <a:pt x="880411" y="386261"/>
                </a:lnTo>
                <a:lnTo>
                  <a:pt x="1008578" y="386261"/>
                </a:lnTo>
                <a:lnTo>
                  <a:pt x="992190" y="464314"/>
                </a:lnTo>
                <a:lnTo>
                  <a:pt x="730228" y="464314"/>
                </a:lnTo>
                <a:close/>
                <a:moveTo>
                  <a:pt x="767588" y="501385"/>
                </a:moveTo>
                <a:lnTo>
                  <a:pt x="965008" y="501385"/>
                </a:lnTo>
                <a:cubicBezTo>
                  <a:pt x="975062" y="501385"/>
                  <a:pt x="982235" y="506452"/>
                  <a:pt x="986582" y="517632"/>
                </a:cubicBezTo>
                <a:cubicBezTo>
                  <a:pt x="991588" y="530274"/>
                  <a:pt x="994113" y="549938"/>
                  <a:pt x="994113" y="576690"/>
                </a:cubicBezTo>
                <a:lnTo>
                  <a:pt x="994113" y="623166"/>
                </a:lnTo>
                <a:cubicBezTo>
                  <a:pt x="994113" y="649369"/>
                  <a:pt x="991689" y="669586"/>
                  <a:pt x="986861" y="683752"/>
                </a:cubicBezTo>
                <a:cubicBezTo>
                  <a:pt x="982937" y="695111"/>
                  <a:pt x="975844" y="700856"/>
                  <a:pt x="965608" y="700856"/>
                </a:cubicBezTo>
                <a:lnTo>
                  <a:pt x="769213" y="700856"/>
                </a:lnTo>
                <a:cubicBezTo>
                  <a:pt x="758476" y="700856"/>
                  <a:pt x="750983" y="695904"/>
                  <a:pt x="746778" y="685953"/>
                </a:cubicBezTo>
                <a:cubicBezTo>
                  <a:pt x="741750" y="674223"/>
                  <a:pt x="739224" y="656027"/>
                  <a:pt x="739224" y="631351"/>
                </a:cubicBezTo>
                <a:lnTo>
                  <a:pt x="739224" y="571743"/>
                </a:lnTo>
                <a:cubicBezTo>
                  <a:pt x="739224" y="546457"/>
                  <a:pt x="741990" y="527523"/>
                  <a:pt x="747498" y="514881"/>
                </a:cubicBezTo>
                <a:cubicBezTo>
                  <a:pt x="751546" y="505842"/>
                  <a:pt x="758235" y="501385"/>
                  <a:pt x="767589" y="501385"/>
                </a:cubicBezTo>
                <a:close/>
                <a:moveTo>
                  <a:pt x="967971" y="606983"/>
                </a:moveTo>
                <a:lnTo>
                  <a:pt x="967971" y="597518"/>
                </a:lnTo>
                <a:cubicBezTo>
                  <a:pt x="967971" y="582738"/>
                  <a:pt x="965068" y="575283"/>
                  <a:pt x="959258" y="575283"/>
                </a:cubicBezTo>
                <a:lnTo>
                  <a:pt x="774080" y="575283"/>
                </a:lnTo>
                <a:cubicBezTo>
                  <a:pt x="768272" y="575283"/>
                  <a:pt x="765366" y="580781"/>
                  <a:pt x="765366" y="591530"/>
                </a:cubicBezTo>
                <a:lnTo>
                  <a:pt x="765366" y="603379"/>
                </a:lnTo>
                <a:cubicBezTo>
                  <a:pt x="765366" y="612968"/>
                  <a:pt x="766107" y="619562"/>
                  <a:pt x="767588" y="623166"/>
                </a:cubicBezTo>
                <a:cubicBezTo>
                  <a:pt x="768872" y="626220"/>
                  <a:pt x="771177" y="627747"/>
                  <a:pt x="774540" y="627747"/>
                </a:cubicBezTo>
                <a:lnTo>
                  <a:pt x="959542" y="627747"/>
                </a:lnTo>
                <a:cubicBezTo>
                  <a:pt x="965171" y="627747"/>
                  <a:pt x="967975" y="620846"/>
                  <a:pt x="967975" y="606983"/>
                </a:cubicBezTo>
                <a:close/>
                <a:moveTo>
                  <a:pt x="796235" y="862456"/>
                </a:moveTo>
                <a:lnTo>
                  <a:pt x="930010" y="862456"/>
                </a:lnTo>
                <a:cubicBezTo>
                  <a:pt x="940669" y="862456"/>
                  <a:pt x="948221" y="867834"/>
                  <a:pt x="952747" y="879620"/>
                </a:cubicBezTo>
                <a:cubicBezTo>
                  <a:pt x="957596" y="891652"/>
                  <a:pt x="959998" y="910889"/>
                  <a:pt x="959998" y="937335"/>
                </a:cubicBezTo>
                <a:lnTo>
                  <a:pt x="959998" y="983384"/>
                </a:lnTo>
                <a:cubicBezTo>
                  <a:pt x="959998" y="1033652"/>
                  <a:pt x="951486" y="1058753"/>
                  <a:pt x="934459" y="1058753"/>
                </a:cubicBezTo>
                <a:lnTo>
                  <a:pt x="797861" y="1058753"/>
                </a:lnTo>
                <a:cubicBezTo>
                  <a:pt x="790590" y="1058753"/>
                  <a:pt x="785762" y="1057163"/>
                  <a:pt x="783398" y="1053865"/>
                </a:cubicBezTo>
                <a:cubicBezTo>
                  <a:pt x="775126" y="1042140"/>
                  <a:pt x="770980" y="1017588"/>
                  <a:pt x="770980" y="980270"/>
                </a:cubicBezTo>
                <a:lnTo>
                  <a:pt x="770980" y="930617"/>
                </a:lnTo>
                <a:cubicBezTo>
                  <a:pt x="770980" y="910156"/>
                  <a:pt x="773403" y="893423"/>
                  <a:pt x="778231" y="880537"/>
                </a:cubicBezTo>
                <a:cubicBezTo>
                  <a:pt x="782638" y="868504"/>
                  <a:pt x="788666" y="862456"/>
                  <a:pt x="796239" y="862456"/>
                </a:cubicBezTo>
                <a:close/>
                <a:moveTo>
                  <a:pt x="805973" y="987048"/>
                </a:moveTo>
                <a:lnTo>
                  <a:pt x="925442" y="987048"/>
                </a:lnTo>
                <a:cubicBezTo>
                  <a:pt x="931253" y="987048"/>
                  <a:pt x="934158" y="982044"/>
                  <a:pt x="934158" y="972149"/>
                </a:cubicBezTo>
                <a:lnTo>
                  <a:pt x="934158" y="954132"/>
                </a:lnTo>
                <a:cubicBezTo>
                  <a:pt x="934158" y="942342"/>
                  <a:pt x="931253" y="936541"/>
                  <a:pt x="925442" y="936541"/>
                </a:cubicBezTo>
                <a:lnTo>
                  <a:pt x="805111" y="936541"/>
                </a:lnTo>
                <a:cubicBezTo>
                  <a:pt x="801445" y="936541"/>
                  <a:pt x="799080" y="938925"/>
                  <a:pt x="797999" y="943686"/>
                </a:cubicBezTo>
                <a:cubicBezTo>
                  <a:pt x="797218" y="946740"/>
                  <a:pt x="796836" y="952541"/>
                  <a:pt x="796836" y="961336"/>
                </a:cubicBezTo>
                <a:cubicBezTo>
                  <a:pt x="796836" y="971475"/>
                  <a:pt x="797417" y="978317"/>
                  <a:pt x="798600" y="981614"/>
                </a:cubicBezTo>
                <a:cubicBezTo>
                  <a:pt x="799882" y="985218"/>
                  <a:pt x="802347" y="987048"/>
                  <a:pt x="805972" y="987048"/>
                </a:cubicBezTo>
                <a:close/>
                <a:moveTo>
                  <a:pt x="1030713" y="594222"/>
                </a:moveTo>
                <a:lnTo>
                  <a:pt x="1030713" y="503950"/>
                </a:lnTo>
                <a:cubicBezTo>
                  <a:pt x="1041630" y="492467"/>
                  <a:pt x="1049462" y="481232"/>
                  <a:pt x="1054190" y="470116"/>
                </a:cubicBezTo>
                <a:cubicBezTo>
                  <a:pt x="1059698" y="457167"/>
                  <a:pt x="1064206" y="440557"/>
                  <a:pt x="1067752" y="420032"/>
                </a:cubicBezTo>
                <a:cubicBezTo>
                  <a:pt x="1070997" y="401102"/>
                  <a:pt x="1074202" y="378500"/>
                  <a:pt x="1077347" y="352426"/>
                </a:cubicBezTo>
                <a:lnTo>
                  <a:pt x="1106995" y="352426"/>
                </a:lnTo>
                <a:cubicBezTo>
                  <a:pt x="1102087" y="404093"/>
                  <a:pt x="1097119" y="443057"/>
                  <a:pt x="1092091" y="469259"/>
                </a:cubicBezTo>
                <a:cubicBezTo>
                  <a:pt x="1078809" y="536934"/>
                  <a:pt x="1058358" y="578525"/>
                  <a:pt x="1030713" y="594218"/>
                </a:cubicBezTo>
                <a:close/>
                <a:moveTo>
                  <a:pt x="1030713" y="793936"/>
                </a:moveTo>
                <a:lnTo>
                  <a:pt x="1030713" y="703297"/>
                </a:lnTo>
                <a:cubicBezTo>
                  <a:pt x="1042431" y="692795"/>
                  <a:pt x="1051226" y="678992"/>
                  <a:pt x="1057134" y="661769"/>
                </a:cubicBezTo>
                <a:cubicBezTo>
                  <a:pt x="1064126" y="641128"/>
                  <a:pt x="1070816" y="604421"/>
                  <a:pt x="1077186" y="551713"/>
                </a:cubicBezTo>
                <a:lnTo>
                  <a:pt x="1106995" y="551713"/>
                </a:lnTo>
                <a:cubicBezTo>
                  <a:pt x="1101305" y="612845"/>
                  <a:pt x="1094435" y="660362"/>
                  <a:pt x="1086362" y="694259"/>
                </a:cubicBezTo>
                <a:lnTo>
                  <a:pt x="1086362" y="1120620"/>
                </a:lnTo>
                <a:lnTo>
                  <a:pt x="1058898" y="1120620"/>
                </a:lnTo>
                <a:lnTo>
                  <a:pt x="1058898" y="766941"/>
                </a:lnTo>
                <a:cubicBezTo>
                  <a:pt x="1049163" y="779887"/>
                  <a:pt x="1039768" y="788865"/>
                  <a:pt x="1030713" y="793937"/>
                </a:cubicBezTo>
                <a:close/>
                <a:moveTo>
                  <a:pt x="1195537" y="499002"/>
                </a:moveTo>
                <a:lnTo>
                  <a:pt x="1195537" y="455273"/>
                </a:lnTo>
                <a:lnTo>
                  <a:pt x="1114526" y="455273"/>
                </a:lnTo>
                <a:lnTo>
                  <a:pt x="1114526" y="386259"/>
                </a:lnTo>
                <a:lnTo>
                  <a:pt x="1195537" y="386259"/>
                </a:lnTo>
                <a:lnTo>
                  <a:pt x="1222841" y="352425"/>
                </a:lnTo>
                <a:lnTo>
                  <a:pt x="1222841" y="386259"/>
                </a:lnTo>
                <a:lnTo>
                  <a:pt x="1309760" y="386259"/>
                </a:lnTo>
                <a:lnTo>
                  <a:pt x="1293394" y="455273"/>
                </a:lnTo>
                <a:lnTo>
                  <a:pt x="1222841" y="455273"/>
                </a:lnTo>
                <a:lnTo>
                  <a:pt x="1222841" y="499002"/>
                </a:lnTo>
                <a:lnTo>
                  <a:pt x="1277449" y="499002"/>
                </a:lnTo>
                <a:cubicBezTo>
                  <a:pt x="1288947" y="499002"/>
                  <a:pt x="1296399" y="503949"/>
                  <a:pt x="1299744" y="513905"/>
                </a:cubicBezTo>
                <a:cubicBezTo>
                  <a:pt x="1302789" y="523187"/>
                  <a:pt x="1304311" y="540653"/>
                  <a:pt x="1304311" y="566249"/>
                </a:cubicBezTo>
                <a:lnTo>
                  <a:pt x="1304311" y="656391"/>
                </a:lnTo>
                <a:cubicBezTo>
                  <a:pt x="1304311" y="684056"/>
                  <a:pt x="1302829" y="702567"/>
                  <a:pt x="1299884" y="711969"/>
                </a:cubicBezTo>
                <a:cubicBezTo>
                  <a:pt x="1296619" y="722171"/>
                  <a:pt x="1290870" y="727299"/>
                  <a:pt x="1282616" y="727299"/>
                </a:cubicBezTo>
                <a:lnTo>
                  <a:pt x="1142115" y="727299"/>
                </a:lnTo>
                <a:cubicBezTo>
                  <a:pt x="1131217" y="727299"/>
                  <a:pt x="1124488" y="724671"/>
                  <a:pt x="1121922" y="719544"/>
                </a:cubicBezTo>
                <a:cubicBezTo>
                  <a:pt x="1119359" y="714169"/>
                  <a:pt x="1117537" y="708181"/>
                  <a:pt x="1116454" y="701527"/>
                </a:cubicBezTo>
                <a:cubicBezTo>
                  <a:pt x="1115173" y="693158"/>
                  <a:pt x="1114531" y="679722"/>
                  <a:pt x="1114531" y="661398"/>
                </a:cubicBezTo>
                <a:lnTo>
                  <a:pt x="1114531" y="557203"/>
                </a:lnTo>
                <a:cubicBezTo>
                  <a:pt x="1114531" y="518366"/>
                  <a:pt x="1121182" y="499005"/>
                  <a:pt x="1134442" y="499005"/>
                </a:cubicBezTo>
                <a:lnTo>
                  <a:pt x="1195542" y="499005"/>
                </a:lnTo>
                <a:close/>
                <a:moveTo>
                  <a:pt x="1114526" y="840408"/>
                </a:moveTo>
                <a:lnTo>
                  <a:pt x="1114526" y="769624"/>
                </a:lnTo>
                <a:lnTo>
                  <a:pt x="1309758" y="769624"/>
                </a:lnTo>
                <a:lnTo>
                  <a:pt x="1293394" y="840408"/>
                </a:lnTo>
                <a:lnTo>
                  <a:pt x="1114525" y="840408"/>
                </a:lnTo>
                <a:close/>
                <a:moveTo>
                  <a:pt x="1114526" y="1120620"/>
                </a:moveTo>
                <a:lnTo>
                  <a:pt x="1114526" y="1037563"/>
                </a:lnTo>
                <a:cubicBezTo>
                  <a:pt x="1117491" y="1034868"/>
                  <a:pt x="1119354" y="1030538"/>
                  <a:pt x="1120136" y="1024490"/>
                </a:cubicBezTo>
                <a:cubicBezTo>
                  <a:pt x="1120816" y="1019056"/>
                  <a:pt x="1121519" y="1006653"/>
                  <a:pt x="1122199" y="987049"/>
                </a:cubicBezTo>
                <a:lnTo>
                  <a:pt x="1125464" y="885545"/>
                </a:lnTo>
                <a:lnTo>
                  <a:pt x="1149503" y="885545"/>
                </a:lnTo>
                <a:lnTo>
                  <a:pt x="1145516" y="1010504"/>
                </a:lnTo>
                <a:cubicBezTo>
                  <a:pt x="1144335" y="1047459"/>
                  <a:pt x="1141249" y="1074690"/>
                  <a:pt x="1136242" y="1092101"/>
                </a:cubicBezTo>
                <a:cubicBezTo>
                  <a:pt x="1131594" y="1107487"/>
                  <a:pt x="1124363" y="1117016"/>
                  <a:pt x="1114526" y="1120620"/>
                </a:cubicBezTo>
                <a:close/>
                <a:moveTo>
                  <a:pt x="1170036" y="653217"/>
                </a:moveTo>
                <a:lnTo>
                  <a:pt x="1170036" y="572111"/>
                </a:lnTo>
                <a:lnTo>
                  <a:pt x="1149944" y="572111"/>
                </a:lnTo>
                <a:cubicBezTo>
                  <a:pt x="1144235" y="572111"/>
                  <a:pt x="1141390" y="579315"/>
                  <a:pt x="1141390" y="593668"/>
                </a:cubicBezTo>
                <a:lnTo>
                  <a:pt x="1141390" y="622988"/>
                </a:lnTo>
                <a:cubicBezTo>
                  <a:pt x="1141390" y="636237"/>
                  <a:pt x="1141810" y="644426"/>
                  <a:pt x="1142711" y="647476"/>
                </a:cubicBezTo>
                <a:cubicBezTo>
                  <a:pt x="1143994" y="651327"/>
                  <a:pt x="1146218" y="653221"/>
                  <a:pt x="1149362" y="653221"/>
                </a:cubicBezTo>
                <a:lnTo>
                  <a:pt x="1170034" y="653221"/>
                </a:lnTo>
                <a:close/>
                <a:moveTo>
                  <a:pt x="1160420" y="885546"/>
                </a:moveTo>
                <a:lnTo>
                  <a:pt x="1187884" y="885546"/>
                </a:lnTo>
                <a:lnTo>
                  <a:pt x="1187884" y="1020460"/>
                </a:lnTo>
                <a:cubicBezTo>
                  <a:pt x="1187884" y="1038230"/>
                  <a:pt x="1191410" y="1047022"/>
                  <a:pt x="1198521" y="1047022"/>
                </a:cubicBezTo>
                <a:lnTo>
                  <a:pt x="1264466" y="1047022"/>
                </a:lnTo>
                <a:lnTo>
                  <a:pt x="1248101" y="1120620"/>
                </a:lnTo>
                <a:lnTo>
                  <a:pt x="1187884" y="1120620"/>
                </a:lnTo>
                <a:cubicBezTo>
                  <a:pt x="1179331" y="1120620"/>
                  <a:pt x="1172680" y="1113352"/>
                  <a:pt x="1167952" y="1098939"/>
                </a:cubicBezTo>
                <a:cubicBezTo>
                  <a:pt x="1162944" y="1083303"/>
                  <a:pt x="1160420" y="1057718"/>
                  <a:pt x="1160420" y="1022227"/>
                </a:cubicBezTo>
                <a:lnTo>
                  <a:pt x="1160420" y="885546"/>
                </a:lnTo>
                <a:close/>
                <a:moveTo>
                  <a:pt x="1197461" y="653217"/>
                </a:moveTo>
                <a:lnTo>
                  <a:pt x="1225666" y="653217"/>
                </a:lnTo>
                <a:lnTo>
                  <a:pt x="1225666" y="572115"/>
                </a:lnTo>
                <a:lnTo>
                  <a:pt x="1197461" y="572115"/>
                </a:lnTo>
                <a:lnTo>
                  <a:pt x="1197461" y="653217"/>
                </a:lnTo>
                <a:close/>
                <a:moveTo>
                  <a:pt x="1215168" y="1017221"/>
                </a:moveTo>
                <a:lnTo>
                  <a:pt x="1215168" y="885541"/>
                </a:lnTo>
                <a:lnTo>
                  <a:pt x="1242312" y="885541"/>
                </a:lnTo>
                <a:lnTo>
                  <a:pt x="1242312" y="1017221"/>
                </a:lnTo>
                <a:lnTo>
                  <a:pt x="1215168" y="1017221"/>
                </a:lnTo>
                <a:close/>
                <a:moveTo>
                  <a:pt x="1252949" y="653221"/>
                </a:moveTo>
                <a:lnTo>
                  <a:pt x="1271699" y="653221"/>
                </a:lnTo>
                <a:cubicBezTo>
                  <a:pt x="1275525" y="653221"/>
                  <a:pt x="1277449" y="643326"/>
                  <a:pt x="1277449" y="623538"/>
                </a:cubicBezTo>
                <a:lnTo>
                  <a:pt x="1277449" y="595558"/>
                </a:lnTo>
                <a:cubicBezTo>
                  <a:pt x="1277449" y="579929"/>
                  <a:pt x="1274964" y="572111"/>
                  <a:pt x="1269936" y="572111"/>
                </a:cubicBezTo>
                <a:lnTo>
                  <a:pt x="1252949" y="572111"/>
                </a:lnTo>
                <a:lnTo>
                  <a:pt x="1252949" y="653221"/>
                </a:lnTo>
                <a:close/>
                <a:moveTo>
                  <a:pt x="1270076" y="885546"/>
                </a:moveTo>
                <a:lnTo>
                  <a:pt x="1294135" y="885546"/>
                </a:lnTo>
                <a:lnTo>
                  <a:pt x="1296799" y="987049"/>
                </a:lnTo>
                <a:cubicBezTo>
                  <a:pt x="1297460" y="1010505"/>
                  <a:pt x="1298260" y="1024491"/>
                  <a:pt x="1299143" y="1029012"/>
                </a:cubicBezTo>
                <a:cubicBezTo>
                  <a:pt x="1299924" y="1033222"/>
                  <a:pt x="1301646" y="1036093"/>
                  <a:pt x="1304311" y="1037564"/>
                </a:cubicBezTo>
                <a:lnTo>
                  <a:pt x="1304311" y="1120620"/>
                </a:lnTo>
                <a:cubicBezTo>
                  <a:pt x="1293995" y="1118480"/>
                  <a:pt x="1286202" y="1107488"/>
                  <a:pt x="1280974" y="1087700"/>
                </a:cubicBezTo>
                <a:cubicBezTo>
                  <a:pt x="1277569" y="1074691"/>
                  <a:pt x="1275205" y="1057041"/>
                  <a:pt x="1273923" y="1034443"/>
                </a:cubicBezTo>
                <a:cubicBezTo>
                  <a:pt x="1273622" y="1027541"/>
                  <a:pt x="1272880" y="1001032"/>
                  <a:pt x="1271699" y="955106"/>
                </a:cubicBezTo>
                <a:lnTo>
                  <a:pt x="1270076" y="885542"/>
                </a:lnTo>
                <a:close/>
                <a:moveTo>
                  <a:pt x="1638226" y="990044"/>
                </a:moveTo>
                <a:lnTo>
                  <a:pt x="1638226" y="483855"/>
                </a:lnTo>
                <a:cubicBezTo>
                  <a:pt x="1638226" y="440616"/>
                  <a:pt x="1641851" y="407696"/>
                  <a:pt x="1649063" y="385038"/>
                </a:cubicBezTo>
                <a:cubicBezTo>
                  <a:pt x="1653210" y="372336"/>
                  <a:pt x="1657317" y="363848"/>
                  <a:pt x="1661363" y="359570"/>
                </a:cubicBezTo>
                <a:cubicBezTo>
                  <a:pt x="1665832" y="354809"/>
                  <a:pt x="1671459" y="352362"/>
                  <a:pt x="1678291" y="352362"/>
                </a:cubicBezTo>
                <a:lnTo>
                  <a:pt x="1861544" y="352362"/>
                </a:lnTo>
                <a:cubicBezTo>
                  <a:pt x="1872601" y="352362"/>
                  <a:pt x="1880675" y="357493"/>
                  <a:pt x="1885703" y="367751"/>
                </a:cubicBezTo>
                <a:cubicBezTo>
                  <a:pt x="1897862" y="391693"/>
                  <a:pt x="1903952" y="427607"/>
                  <a:pt x="1903952" y="475734"/>
                </a:cubicBezTo>
                <a:lnTo>
                  <a:pt x="1903952" y="982292"/>
                </a:lnTo>
                <a:cubicBezTo>
                  <a:pt x="1903952" y="1022540"/>
                  <a:pt x="1902250" y="1050632"/>
                  <a:pt x="1898763" y="1066692"/>
                </a:cubicBezTo>
                <a:cubicBezTo>
                  <a:pt x="1890852" y="1102670"/>
                  <a:pt x="1878893" y="1120623"/>
                  <a:pt x="1862866" y="1120623"/>
                </a:cubicBezTo>
                <a:lnTo>
                  <a:pt x="1679913" y="1120623"/>
                </a:lnTo>
                <a:cubicBezTo>
                  <a:pt x="1666572" y="1120623"/>
                  <a:pt x="1656234" y="1109631"/>
                  <a:pt x="1648905" y="1087520"/>
                </a:cubicBezTo>
                <a:cubicBezTo>
                  <a:pt x="1644956" y="1075064"/>
                  <a:pt x="1642332" y="1063458"/>
                  <a:pt x="1641051" y="1052650"/>
                </a:cubicBezTo>
                <a:cubicBezTo>
                  <a:pt x="1639168" y="1036893"/>
                  <a:pt x="1638227" y="1016062"/>
                  <a:pt x="1638227" y="990046"/>
                </a:cubicBezTo>
                <a:close/>
                <a:moveTo>
                  <a:pt x="1686304" y="1036709"/>
                </a:moveTo>
                <a:lnTo>
                  <a:pt x="1857077" y="1036709"/>
                </a:lnTo>
                <a:cubicBezTo>
                  <a:pt x="1864410" y="1036709"/>
                  <a:pt x="1869439" y="1031761"/>
                  <a:pt x="1872202" y="1021742"/>
                </a:cubicBezTo>
                <a:cubicBezTo>
                  <a:pt x="1875087" y="1011787"/>
                  <a:pt x="1876529" y="996217"/>
                  <a:pt x="1876529" y="975019"/>
                </a:cubicBezTo>
                <a:lnTo>
                  <a:pt x="1876529" y="500652"/>
                </a:lnTo>
                <a:cubicBezTo>
                  <a:pt x="1876529" y="477077"/>
                  <a:pt x="1875126" y="461197"/>
                  <a:pt x="1872383" y="453016"/>
                </a:cubicBezTo>
                <a:cubicBezTo>
                  <a:pt x="1868798" y="441837"/>
                  <a:pt x="1862967" y="436279"/>
                  <a:pt x="1854854" y="436279"/>
                </a:cubicBezTo>
                <a:lnTo>
                  <a:pt x="1688970" y="436279"/>
                </a:lnTo>
                <a:cubicBezTo>
                  <a:pt x="1680976" y="436279"/>
                  <a:pt x="1675769" y="438659"/>
                  <a:pt x="1673404" y="443487"/>
                </a:cubicBezTo>
                <a:cubicBezTo>
                  <a:pt x="1670741" y="448989"/>
                  <a:pt x="1668797" y="454970"/>
                  <a:pt x="1667615" y="461688"/>
                </a:cubicBezTo>
                <a:cubicBezTo>
                  <a:pt x="1666314" y="468956"/>
                  <a:pt x="1665672" y="481902"/>
                  <a:pt x="1665672" y="500652"/>
                </a:cubicBezTo>
                <a:lnTo>
                  <a:pt x="1665672" y="975016"/>
                </a:lnTo>
                <a:cubicBezTo>
                  <a:pt x="1665672" y="997981"/>
                  <a:pt x="1667315" y="1014351"/>
                  <a:pt x="1670560" y="1024000"/>
                </a:cubicBezTo>
                <a:cubicBezTo>
                  <a:pt x="1673546" y="1032488"/>
                  <a:pt x="1678773" y="1036706"/>
                  <a:pt x="1686305" y="1036706"/>
                </a:cubicBezTo>
                <a:close/>
                <a:moveTo>
                  <a:pt x="1683480" y="760528"/>
                </a:moveTo>
                <a:lnTo>
                  <a:pt x="1683480" y="691148"/>
                </a:lnTo>
                <a:lnTo>
                  <a:pt x="1706035" y="691148"/>
                </a:lnTo>
                <a:cubicBezTo>
                  <a:pt x="1717214" y="691148"/>
                  <a:pt x="1728530" y="689800"/>
                  <a:pt x="1740011" y="687053"/>
                </a:cubicBezTo>
                <a:cubicBezTo>
                  <a:pt x="1727850" y="664092"/>
                  <a:pt x="1716511" y="640513"/>
                  <a:pt x="1706035" y="616329"/>
                </a:cubicBezTo>
                <a:lnTo>
                  <a:pt x="1746241" y="616329"/>
                </a:lnTo>
                <a:cubicBezTo>
                  <a:pt x="1751589" y="626041"/>
                  <a:pt x="1762027" y="641614"/>
                  <a:pt x="1777550" y="663052"/>
                </a:cubicBezTo>
                <a:cubicBezTo>
                  <a:pt x="1797823" y="633429"/>
                  <a:pt x="1810725" y="612848"/>
                  <a:pt x="1816272" y="601366"/>
                </a:cubicBezTo>
                <a:cubicBezTo>
                  <a:pt x="1821220" y="591350"/>
                  <a:pt x="1823684" y="582188"/>
                  <a:pt x="1823684" y="573640"/>
                </a:cubicBezTo>
                <a:cubicBezTo>
                  <a:pt x="1823684" y="565212"/>
                  <a:pt x="1818155" y="560998"/>
                  <a:pt x="1807077" y="560998"/>
                </a:cubicBezTo>
                <a:lnTo>
                  <a:pt x="1719838" y="560998"/>
                </a:lnTo>
                <a:cubicBezTo>
                  <a:pt x="1714510" y="581212"/>
                  <a:pt x="1709601" y="596541"/>
                  <a:pt x="1705134" y="606807"/>
                </a:cubicBezTo>
                <a:cubicBezTo>
                  <a:pt x="1700406" y="618589"/>
                  <a:pt x="1693536" y="630805"/>
                  <a:pt x="1684521" y="643568"/>
                </a:cubicBezTo>
                <a:lnTo>
                  <a:pt x="1684521" y="560998"/>
                </a:lnTo>
                <a:cubicBezTo>
                  <a:pt x="1689370" y="549148"/>
                  <a:pt x="1693816" y="534245"/>
                  <a:pt x="1697883" y="516108"/>
                </a:cubicBezTo>
                <a:cubicBezTo>
                  <a:pt x="1699246" y="509694"/>
                  <a:pt x="1701829" y="493080"/>
                  <a:pt x="1705595" y="466148"/>
                </a:cubicBezTo>
                <a:lnTo>
                  <a:pt x="1734802" y="466148"/>
                </a:lnTo>
                <a:lnTo>
                  <a:pt x="1732878" y="487462"/>
                </a:lnTo>
                <a:lnTo>
                  <a:pt x="1810943" y="487462"/>
                </a:lnTo>
                <a:cubicBezTo>
                  <a:pt x="1828052" y="487462"/>
                  <a:pt x="1840271" y="498394"/>
                  <a:pt x="1847583" y="520139"/>
                </a:cubicBezTo>
                <a:cubicBezTo>
                  <a:pt x="1851930" y="533145"/>
                  <a:pt x="1854114" y="548658"/>
                  <a:pt x="1854114" y="566435"/>
                </a:cubicBezTo>
                <a:cubicBezTo>
                  <a:pt x="1854114" y="590617"/>
                  <a:pt x="1849805" y="613581"/>
                  <a:pt x="1841193" y="635326"/>
                </a:cubicBezTo>
                <a:cubicBezTo>
                  <a:pt x="1836064" y="648698"/>
                  <a:pt x="1827349" y="666352"/>
                  <a:pt x="1815090" y="688460"/>
                </a:cubicBezTo>
                <a:cubicBezTo>
                  <a:pt x="1819838" y="689007"/>
                  <a:pt x="1823383" y="689497"/>
                  <a:pt x="1825767" y="689800"/>
                </a:cubicBezTo>
                <a:cubicBezTo>
                  <a:pt x="1830916" y="690661"/>
                  <a:pt x="1834181" y="691147"/>
                  <a:pt x="1835563" y="691147"/>
                </a:cubicBezTo>
                <a:lnTo>
                  <a:pt x="1870561" y="691147"/>
                </a:lnTo>
                <a:lnTo>
                  <a:pt x="1855155" y="760528"/>
                </a:lnTo>
                <a:lnTo>
                  <a:pt x="1838849" y="760528"/>
                </a:lnTo>
                <a:cubicBezTo>
                  <a:pt x="1820919" y="760528"/>
                  <a:pt x="1801188" y="753260"/>
                  <a:pt x="1779633" y="738784"/>
                </a:cubicBezTo>
                <a:cubicBezTo>
                  <a:pt x="1770519" y="746969"/>
                  <a:pt x="1761424" y="752220"/>
                  <a:pt x="1752329" y="754664"/>
                </a:cubicBezTo>
                <a:cubicBezTo>
                  <a:pt x="1738388" y="758511"/>
                  <a:pt x="1730577" y="760528"/>
                  <a:pt x="1728893" y="760528"/>
                </a:cubicBezTo>
                <a:lnTo>
                  <a:pt x="1683479" y="760528"/>
                </a:lnTo>
                <a:close/>
                <a:moveTo>
                  <a:pt x="624830" y="598821"/>
                </a:moveTo>
                <a:lnTo>
                  <a:pt x="532362" y="598821"/>
                </a:lnTo>
                <a:lnTo>
                  <a:pt x="519723" y="748526"/>
                </a:lnTo>
                <a:lnTo>
                  <a:pt x="624830" y="748526"/>
                </a:lnTo>
                <a:lnTo>
                  <a:pt x="624830" y="1448534"/>
                </a:lnTo>
                <a:cubicBezTo>
                  <a:pt x="624830" y="1703040"/>
                  <a:pt x="559812" y="1905000"/>
                  <a:pt x="477732" y="1905000"/>
                </a:cubicBezTo>
                <a:lnTo>
                  <a:pt x="425966" y="1905000"/>
                </a:lnTo>
                <a:lnTo>
                  <a:pt x="425966" y="1728946"/>
                </a:lnTo>
                <a:lnTo>
                  <a:pt x="376863" y="1633565"/>
                </a:lnTo>
                <a:lnTo>
                  <a:pt x="376863" y="1905000"/>
                </a:lnTo>
                <a:lnTo>
                  <a:pt x="148051" y="1905000"/>
                </a:lnTo>
                <a:cubicBezTo>
                  <a:pt x="65970" y="1905000"/>
                  <a:pt x="0" y="1703040"/>
                  <a:pt x="0" y="1448533"/>
                </a:cubicBezTo>
                <a:lnTo>
                  <a:pt x="0" y="748527"/>
                </a:lnTo>
                <a:lnTo>
                  <a:pt x="119073" y="748527"/>
                </a:lnTo>
                <a:lnTo>
                  <a:pt x="119073" y="598822"/>
                </a:lnTo>
                <a:lnTo>
                  <a:pt x="1" y="598822"/>
                </a:lnTo>
                <a:lnTo>
                  <a:pt x="1" y="458601"/>
                </a:lnTo>
                <a:cubicBezTo>
                  <a:pt x="1" y="204094"/>
                  <a:pt x="65972" y="0"/>
                  <a:pt x="148051" y="0"/>
                </a:cubicBezTo>
                <a:lnTo>
                  <a:pt x="376862" y="0"/>
                </a:lnTo>
                <a:lnTo>
                  <a:pt x="376862" y="481310"/>
                </a:lnTo>
                <a:lnTo>
                  <a:pt x="425964" y="416862"/>
                </a:lnTo>
                <a:lnTo>
                  <a:pt x="425964" y="0"/>
                </a:lnTo>
                <a:lnTo>
                  <a:pt x="477731" y="0"/>
                </a:lnTo>
                <a:cubicBezTo>
                  <a:pt x="559813" y="0"/>
                  <a:pt x="624830" y="204094"/>
                  <a:pt x="624830" y="458603"/>
                </a:cubicBezTo>
                <a:lnTo>
                  <a:pt x="624830" y="598821"/>
                </a:lnTo>
                <a:close/>
                <a:moveTo>
                  <a:pt x="1684979" y="874365"/>
                </a:moveTo>
                <a:lnTo>
                  <a:pt x="1684979" y="804988"/>
                </a:lnTo>
                <a:lnTo>
                  <a:pt x="1824425" y="804988"/>
                </a:lnTo>
                <a:cubicBezTo>
                  <a:pt x="1828971" y="804988"/>
                  <a:pt x="1831554" y="799247"/>
                  <a:pt x="1832155" y="787701"/>
                </a:cubicBezTo>
                <a:lnTo>
                  <a:pt x="1858138" y="787701"/>
                </a:lnTo>
                <a:cubicBezTo>
                  <a:pt x="1858017" y="802297"/>
                  <a:pt x="1856475" y="816897"/>
                  <a:pt x="1853510" y="831737"/>
                </a:cubicBezTo>
                <a:cubicBezTo>
                  <a:pt x="1851026" y="844439"/>
                  <a:pt x="1847520" y="854578"/>
                  <a:pt x="1842973" y="862089"/>
                </a:cubicBezTo>
                <a:cubicBezTo>
                  <a:pt x="1838125" y="870334"/>
                  <a:pt x="1833177" y="874365"/>
                  <a:pt x="1828129" y="874365"/>
                </a:cubicBezTo>
                <a:lnTo>
                  <a:pt x="1684979" y="874365"/>
                </a:lnTo>
                <a:close/>
                <a:moveTo>
                  <a:pt x="1684979" y="990042"/>
                </a:moveTo>
                <a:lnTo>
                  <a:pt x="1684979" y="920662"/>
                </a:lnTo>
                <a:lnTo>
                  <a:pt x="1824744" y="920662"/>
                </a:lnTo>
                <a:cubicBezTo>
                  <a:pt x="1827708" y="920662"/>
                  <a:pt x="1829632" y="919258"/>
                  <a:pt x="1830533" y="916571"/>
                </a:cubicBezTo>
                <a:cubicBezTo>
                  <a:pt x="1831115" y="914737"/>
                  <a:pt x="1831655" y="910339"/>
                  <a:pt x="1832155" y="903378"/>
                </a:cubicBezTo>
                <a:lnTo>
                  <a:pt x="1858138" y="903378"/>
                </a:lnTo>
                <a:cubicBezTo>
                  <a:pt x="1854953" y="961153"/>
                  <a:pt x="1844015" y="990043"/>
                  <a:pt x="1825345" y="990043"/>
                </a:cubicBezTo>
                <a:lnTo>
                  <a:pt x="1684979" y="990043"/>
                </a:lnTo>
                <a:close/>
                <a:moveTo>
                  <a:pt x="426553" y="1663832"/>
                </a:moveTo>
                <a:lnTo>
                  <a:pt x="541296" y="304874"/>
                </a:lnTo>
                <a:lnTo>
                  <a:pt x="65222" y="972579"/>
                </a:lnTo>
                <a:lnTo>
                  <a:pt x="190667" y="1212560"/>
                </a:lnTo>
                <a:lnTo>
                  <a:pt x="541296" y="304874"/>
                </a:lnTo>
                <a:lnTo>
                  <a:pt x="228438" y="1287107"/>
                </a:lnTo>
                <a:lnTo>
                  <a:pt x="201134" y="1581016"/>
                </a:lnTo>
                <a:lnTo>
                  <a:pt x="271654" y="1367500"/>
                </a:lnTo>
                <a:lnTo>
                  <a:pt x="426552" y="1663833"/>
                </a:lnTo>
                <a:close/>
                <a:moveTo>
                  <a:pt x="212370" y="598821"/>
                </a:moveTo>
                <a:lnTo>
                  <a:pt x="212370" y="697222"/>
                </a:lnTo>
                <a:lnTo>
                  <a:pt x="287337" y="598821"/>
                </a:lnTo>
                <a:lnTo>
                  <a:pt x="212370" y="598821"/>
                </a:ln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7AA6FB5B-6A76-4B1B-B0CA-F652CA378BC4}"/>
              </a:ext>
            </a:extLst>
          </p:cNvPr>
          <p:cNvSpPr/>
          <p:nvPr/>
        </p:nvSpPr>
        <p:spPr>
          <a:xfrm>
            <a:off x="874713" y="1628775"/>
            <a:ext cx="10442575" cy="4499928"/>
          </a:xfrm>
          <a:prstGeom prst="roundRect">
            <a:avLst>
              <a:gd name="adj" fmla="val 3402"/>
            </a:avLst>
          </a:prstGeom>
          <a:solidFill>
            <a:srgbClr val="E5F0FF"/>
          </a:solidFill>
          <a:ln w="76200">
            <a:solidFill>
              <a:schemeClr val="accent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234D024-3AC4-4F90-9410-85560ADD6473}"/>
              </a:ext>
            </a:extLst>
          </p:cNvPr>
          <p:cNvSpPr txBox="1"/>
          <p:nvPr/>
        </p:nvSpPr>
        <p:spPr>
          <a:xfrm>
            <a:off x="1485500" y="2356979"/>
            <a:ext cx="4665882" cy="4982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100000"/>
                  </a:schemeClr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近年来全国汽车和摩托车保有量持续增长，节日期间自驾出行量将进一步上升，且出行较为集中，导致高速风险较高。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B7B5570-AABB-4017-85B2-C924FF424879}"/>
              </a:ext>
            </a:extLst>
          </p:cNvPr>
          <p:cNvSpPr txBox="1"/>
          <p:nvPr/>
        </p:nvSpPr>
        <p:spPr>
          <a:xfrm>
            <a:off x="1482854" y="3077103"/>
            <a:ext cx="1967546" cy="239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近两年全国汽车保有量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2843ED2F-8660-48F1-8138-143C7F77315D}"/>
              </a:ext>
            </a:extLst>
          </p:cNvPr>
          <p:cNvSpPr txBox="1"/>
          <p:nvPr/>
        </p:nvSpPr>
        <p:spPr>
          <a:xfrm>
            <a:off x="3530897" y="3164541"/>
            <a:ext cx="982656" cy="136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10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单位：亿辆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lumMod val="10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79492F3-C662-40D2-A174-32B48002DABE}"/>
              </a:ext>
            </a:extLst>
          </p:cNvPr>
          <p:cNvSpPr txBox="1"/>
          <p:nvPr/>
        </p:nvSpPr>
        <p:spPr>
          <a:xfrm>
            <a:off x="4936572" y="3713374"/>
            <a:ext cx="775660" cy="342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OPPOSans R" panose="00020600040101010101" pitchFamily="18" charset="-122"/>
                <a:sym typeface="HarmonyOS Sans SC Medium" panose="00000600000000000000" pitchFamily="2" charset="-122"/>
              </a:rPr>
              <a:t>3.02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Heavy"/>
              <a:ea typeface="MiSans Heavy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ED5F497-4774-4E2C-BE3E-DF39B18DB8C8}"/>
              </a:ext>
            </a:extLst>
          </p:cNvPr>
          <p:cNvSpPr txBox="1"/>
          <p:nvPr/>
        </p:nvSpPr>
        <p:spPr>
          <a:xfrm>
            <a:off x="1932910" y="3713374"/>
            <a:ext cx="775660" cy="342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OPPOSans R" panose="00020600040101010101" pitchFamily="18" charset="-122"/>
                <a:sym typeface="HarmonyOS Sans SC Medium" panose="00000600000000000000" pitchFamily="2" charset="-122"/>
              </a:rPr>
              <a:t>2.81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Heavy"/>
              <a:ea typeface="MiSans Heavy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A3E1D694-D390-4AE0-AE9E-2B3536CA006F}"/>
              </a:ext>
            </a:extLst>
          </p:cNvPr>
          <p:cNvSpPr txBox="1"/>
          <p:nvPr/>
        </p:nvSpPr>
        <p:spPr>
          <a:xfrm>
            <a:off x="5062739" y="4069725"/>
            <a:ext cx="523326" cy="171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2021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D93248-E432-4550-9BD6-9410DF191A09}"/>
              </a:ext>
            </a:extLst>
          </p:cNvPr>
          <p:cNvSpPr txBox="1"/>
          <p:nvPr/>
        </p:nvSpPr>
        <p:spPr>
          <a:xfrm>
            <a:off x="2059077" y="4069725"/>
            <a:ext cx="523326" cy="171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2020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4901AFF8-BA52-4A39-B2E7-526452CDB850}"/>
              </a:ext>
            </a:extLst>
          </p:cNvPr>
          <p:cNvSpPr txBox="1"/>
          <p:nvPr/>
        </p:nvSpPr>
        <p:spPr>
          <a:xfrm>
            <a:off x="1483563" y="1921862"/>
            <a:ext cx="26975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5000">
                      <a:srgbClr val="4326FF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/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OPPOSans R" panose="00020600040101010101" pitchFamily="18" charset="-122"/>
                <a:sym typeface="HarmonyOS Sans SC Medium" panose="00000600000000000000" pitchFamily="2" charset="-122"/>
              </a:rPr>
              <a:t>春节期间高速风险较高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500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Heavy"/>
              <a:ea typeface="MiSans Heavy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89F577BD-B58C-4AC4-9FCB-D09BE2D1BEFB}"/>
              </a:ext>
            </a:extLst>
          </p:cNvPr>
          <p:cNvSpPr/>
          <p:nvPr/>
        </p:nvSpPr>
        <p:spPr>
          <a:xfrm>
            <a:off x="2096511" y="3430475"/>
            <a:ext cx="448459" cy="195677"/>
          </a:xfrm>
          <a:custGeom>
            <a:avLst/>
            <a:gdLst>
              <a:gd name="connsiteX0" fmla="*/ 295042 w 590085"/>
              <a:gd name="connsiteY0" fmla="*/ 0 h 257473"/>
              <a:gd name="connsiteX1" fmla="*/ 510039 w 590085"/>
              <a:gd name="connsiteY1" fmla="*/ 21674 h 257473"/>
              <a:gd name="connsiteX2" fmla="*/ 590085 w 590085"/>
              <a:gd name="connsiteY2" fmla="*/ 42255 h 257473"/>
              <a:gd name="connsiteX3" fmla="*/ 520156 w 590085"/>
              <a:gd name="connsiteY3" fmla="*/ 257473 h 257473"/>
              <a:gd name="connsiteX4" fmla="*/ 464477 w 590085"/>
              <a:gd name="connsiteY4" fmla="*/ 243157 h 257473"/>
              <a:gd name="connsiteX5" fmla="*/ 295042 w 590085"/>
              <a:gd name="connsiteY5" fmla="*/ 226076 h 257473"/>
              <a:gd name="connsiteX6" fmla="*/ 125607 w 590085"/>
              <a:gd name="connsiteY6" fmla="*/ 243157 h 257473"/>
              <a:gd name="connsiteX7" fmla="*/ 69928 w 590085"/>
              <a:gd name="connsiteY7" fmla="*/ 257473 h 257473"/>
              <a:gd name="connsiteX8" fmla="*/ 0 w 590085"/>
              <a:gd name="connsiteY8" fmla="*/ 42255 h 257473"/>
              <a:gd name="connsiteX9" fmla="*/ 80045 w 590085"/>
              <a:gd name="connsiteY9" fmla="*/ 21674 h 257473"/>
              <a:gd name="connsiteX10" fmla="*/ 295042 w 590085"/>
              <a:gd name="connsiteY10" fmla="*/ 0 h 25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0085" h="257473">
                <a:moveTo>
                  <a:pt x="295042" y="0"/>
                </a:moveTo>
                <a:cubicBezTo>
                  <a:pt x="368689" y="0"/>
                  <a:pt x="440593" y="7463"/>
                  <a:pt x="510039" y="21674"/>
                </a:cubicBezTo>
                <a:lnTo>
                  <a:pt x="590085" y="42255"/>
                </a:lnTo>
                <a:lnTo>
                  <a:pt x="520156" y="257473"/>
                </a:lnTo>
                <a:lnTo>
                  <a:pt x="464477" y="243157"/>
                </a:lnTo>
                <a:cubicBezTo>
                  <a:pt x="409748" y="231957"/>
                  <a:pt x="353082" y="226076"/>
                  <a:pt x="295042" y="226076"/>
                </a:cubicBezTo>
                <a:cubicBezTo>
                  <a:pt x="237002" y="226076"/>
                  <a:pt x="180336" y="231957"/>
                  <a:pt x="125607" y="243157"/>
                </a:cubicBezTo>
                <a:lnTo>
                  <a:pt x="69928" y="257473"/>
                </a:lnTo>
                <a:lnTo>
                  <a:pt x="0" y="42255"/>
                </a:lnTo>
                <a:lnTo>
                  <a:pt x="80045" y="21674"/>
                </a:lnTo>
                <a:cubicBezTo>
                  <a:pt x="149491" y="7463"/>
                  <a:pt x="221395" y="0"/>
                  <a:pt x="295042" y="0"/>
                </a:cubicBezTo>
                <a:close/>
              </a:path>
            </a:pathLst>
          </a:custGeom>
          <a:solidFill>
            <a:schemeClr val="accent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0400142F-25CB-4222-B3D7-D1F9542A9C46}"/>
              </a:ext>
            </a:extLst>
          </p:cNvPr>
          <p:cNvSpPr/>
          <p:nvPr/>
        </p:nvSpPr>
        <p:spPr>
          <a:xfrm>
            <a:off x="2543843" y="3479767"/>
            <a:ext cx="415775" cy="365766"/>
          </a:xfrm>
          <a:custGeom>
            <a:avLst/>
            <a:gdLst>
              <a:gd name="connsiteX0" fmla="*/ 69843 w 547079"/>
              <a:gd name="connsiteY0" fmla="*/ 0 h 481277"/>
              <a:gd name="connsiteX1" fmla="*/ 121687 w 547079"/>
              <a:gd name="connsiteY1" fmla="*/ 18975 h 481277"/>
              <a:gd name="connsiteX2" fmla="*/ 529635 w 547079"/>
              <a:gd name="connsiteY2" fmla="*/ 323357 h 481277"/>
              <a:gd name="connsiteX3" fmla="*/ 547079 w 547079"/>
              <a:gd name="connsiteY3" fmla="*/ 346684 h 481277"/>
              <a:gd name="connsiteX4" fmla="*/ 361827 w 547079"/>
              <a:gd name="connsiteY4" fmla="*/ 481277 h 481277"/>
              <a:gd name="connsiteX5" fmla="*/ 300922 w 547079"/>
              <a:gd name="connsiteY5" fmla="*/ 407459 h 481277"/>
              <a:gd name="connsiteX6" fmla="*/ 33688 w 547079"/>
              <a:gd name="connsiteY6" fmla="*/ 227285 h 481277"/>
              <a:gd name="connsiteX7" fmla="*/ 0 w 547079"/>
              <a:gd name="connsiteY7" fmla="*/ 214955 h 481277"/>
              <a:gd name="connsiteX8" fmla="*/ 69843 w 547079"/>
              <a:gd name="connsiteY8" fmla="*/ 0 h 4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079" h="481277">
                <a:moveTo>
                  <a:pt x="69843" y="0"/>
                </a:moveTo>
                <a:lnTo>
                  <a:pt x="121687" y="18975"/>
                </a:lnTo>
                <a:cubicBezTo>
                  <a:pt x="281224" y="86455"/>
                  <a:pt x="420931" y="191639"/>
                  <a:pt x="529635" y="323357"/>
                </a:cubicBezTo>
                <a:lnTo>
                  <a:pt x="547079" y="346684"/>
                </a:lnTo>
                <a:lnTo>
                  <a:pt x="361827" y="481277"/>
                </a:lnTo>
                <a:lnTo>
                  <a:pt x="300922" y="407459"/>
                </a:lnTo>
                <a:cubicBezTo>
                  <a:pt x="224851" y="331389"/>
                  <a:pt x="134271" y="269828"/>
                  <a:pt x="33688" y="227285"/>
                </a:cubicBezTo>
                <a:lnTo>
                  <a:pt x="0" y="214955"/>
                </a:lnTo>
                <a:lnTo>
                  <a:pt x="69843" y="0"/>
                </a:lnTo>
                <a:close/>
              </a:path>
            </a:pathLst>
          </a:custGeom>
          <a:solidFill>
            <a:schemeClr val="accent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D04394A7-465B-4FF9-A180-7EA865950B87}"/>
              </a:ext>
            </a:extLst>
          </p:cNvPr>
          <p:cNvSpPr/>
          <p:nvPr/>
        </p:nvSpPr>
        <p:spPr>
          <a:xfrm>
            <a:off x="2852945" y="3787071"/>
            <a:ext cx="277172" cy="426804"/>
          </a:xfrm>
          <a:custGeom>
            <a:avLst/>
            <a:gdLst>
              <a:gd name="connsiteX0" fmla="*/ 183483 w 364705"/>
              <a:gd name="connsiteY0" fmla="*/ 0 h 561591"/>
              <a:gd name="connsiteX1" fmla="*/ 184330 w 364705"/>
              <a:gd name="connsiteY1" fmla="*/ 1132 h 561591"/>
              <a:gd name="connsiteX2" fmla="*/ 361015 w 364705"/>
              <a:gd name="connsiteY2" fmla="*/ 488516 h 561591"/>
              <a:gd name="connsiteX3" fmla="*/ 364705 w 364705"/>
              <a:gd name="connsiteY3" fmla="*/ 561591 h 561591"/>
              <a:gd name="connsiteX4" fmla="*/ 138629 w 364705"/>
              <a:gd name="connsiteY4" fmla="*/ 561591 h 561591"/>
              <a:gd name="connsiteX5" fmla="*/ 136106 w 364705"/>
              <a:gd name="connsiteY5" fmla="*/ 511631 h 561591"/>
              <a:gd name="connsiteX6" fmla="*/ 74379 w 364705"/>
              <a:gd name="connsiteY6" fmla="*/ 270342 h 561591"/>
              <a:gd name="connsiteX7" fmla="*/ 0 w 364705"/>
              <a:gd name="connsiteY7" fmla="*/ 133308 h 561591"/>
              <a:gd name="connsiteX8" fmla="*/ 183483 w 364705"/>
              <a:gd name="connsiteY8" fmla="*/ 0 h 56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705" h="561591">
                <a:moveTo>
                  <a:pt x="183483" y="0"/>
                </a:moveTo>
                <a:lnTo>
                  <a:pt x="184330" y="1132"/>
                </a:lnTo>
                <a:cubicBezTo>
                  <a:pt x="280186" y="143017"/>
                  <a:pt x="342805" y="309203"/>
                  <a:pt x="361015" y="488516"/>
                </a:cubicBezTo>
                <a:lnTo>
                  <a:pt x="364705" y="561591"/>
                </a:lnTo>
                <a:lnTo>
                  <a:pt x="138629" y="561591"/>
                </a:lnTo>
                <a:lnTo>
                  <a:pt x="136106" y="511631"/>
                </a:lnTo>
                <a:cubicBezTo>
                  <a:pt x="127496" y="426843"/>
                  <a:pt x="106286" y="345779"/>
                  <a:pt x="74379" y="270342"/>
                </a:cubicBezTo>
                <a:lnTo>
                  <a:pt x="0" y="133308"/>
                </a:lnTo>
                <a:lnTo>
                  <a:pt x="183483" y="0"/>
                </a:lnTo>
                <a:close/>
              </a:path>
            </a:pathLst>
          </a:custGeom>
          <a:solidFill>
            <a:schemeClr val="accent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D1526517-F827-46A4-A9C8-3979B4E91597}"/>
              </a:ext>
            </a:extLst>
          </p:cNvPr>
          <p:cNvSpPr/>
          <p:nvPr/>
        </p:nvSpPr>
        <p:spPr>
          <a:xfrm>
            <a:off x="5547505" y="3479766"/>
            <a:ext cx="415775" cy="365766"/>
          </a:xfrm>
          <a:custGeom>
            <a:avLst/>
            <a:gdLst>
              <a:gd name="connsiteX0" fmla="*/ 69843 w 547079"/>
              <a:gd name="connsiteY0" fmla="*/ 0 h 481277"/>
              <a:gd name="connsiteX1" fmla="*/ 121687 w 547079"/>
              <a:gd name="connsiteY1" fmla="*/ 18975 h 481277"/>
              <a:gd name="connsiteX2" fmla="*/ 529635 w 547079"/>
              <a:gd name="connsiteY2" fmla="*/ 323357 h 481277"/>
              <a:gd name="connsiteX3" fmla="*/ 547079 w 547079"/>
              <a:gd name="connsiteY3" fmla="*/ 346684 h 481277"/>
              <a:gd name="connsiteX4" fmla="*/ 361827 w 547079"/>
              <a:gd name="connsiteY4" fmla="*/ 481277 h 481277"/>
              <a:gd name="connsiteX5" fmla="*/ 300922 w 547079"/>
              <a:gd name="connsiteY5" fmla="*/ 407459 h 481277"/>
              <a:gd name="connsiteX6" fmla="*/ 33688 w 547079"/>
              <a:gd name="connsiteY6" fmla="*/ 227285 h 481277"/>
              <a:gd name="connsiteX7" fmla="*/ 0 w 547079"/>
              <a:gd name="connsiteY7" fmla="*/ 214955 h 481277"/>
              <a:gd name="connsiteX8" fmla="*/ 69843 w 547079"/>
              <a:gd name="connsiteY8" fmla="*/ 0 h 4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079" h="481277">
                <a:moveTo>
                  <a:pt x="69843" y="0"/>
                </a:moveTo>
                <a:lnTo>
                  <a:pt x="121687" y="18975"/>
                </a:lnTo>
                <a:cubicBezTo>
                  <a:pt x="281224" y="86455"/>
                  <a:pt x="420931" y="191639"/>
                  <a:pt x="529635" y="323357"/>
                </a:cubicBezTo>
                <a:lnTo>
                  <a:pt x="547079" y="346684"/>
                </a:lnTo>
                <a:lnTo>
                  <a:pt x="361827" y="481277"/>
                </a:lnTo>
                <a:lnTo>
                  <a:pt x="300922" y="407459"/>
                </a:lnTo>
                <a:cubicBezTo>
                  <a:pt x="224851" y="331389"/>
                  <a:pt x="134271" y="269828"/>
                  <a:pt x="33688" y="227285"/>
                </a:cubicBezTo>
                <a:lnTo>
                  <a:pt x="0" y="214955"/>
                </a:lnTo>
                <a:lnTo>
                  <a:pt x="69843" y="0"/>
                </a:lnTo>
                <a:close/>
              </a:path>
            </a:pathLst>
          </a:custGeom>
          <a:solidFill>
            <a:schemeClr val="accent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F4C7660C-899E-4F35-A541-AC4D66D5C9A9}"/>
              </a:ext>
            </a:extLst>
          </p:cNvPr>
          <p:cNvSpPr/>
          <p:nvPr/>
        </p:nvSpPr>
        <p:spPr>
          <a:xfrm>
            <a:off x="5856607" y="3787070"/>
            <a:ext cx="277172" cy="426804"/>
          </a:xfrm>
          <a:custGeom>
            <a:avLst/>
            <a:gdLst>
              <a:gd name="connsiteX0" fmla="*/ 183483 w 364705"/>
              <a:gd name="connsiteY0" fmla="*/ 0 h 561591"/>
              <a:gd name="connsiteX1" fmla="*/ 184330 w 364705"/>
              <a:gd name="connsiteY1" fmla="*/ 1132 h 561591"/>
              <a:gd name="connsiteX2" fmla="*/ 361015 w 364705"/>
              <a:gd name="connsiteY2" fmla="*/ 488516 h 561591"/>
              <a:gd name="connsiteX3" fmla="*/ 364705 w 364705"/>
              <a:gd name="connsiteY3" fmla="*/ 561591 h 561591"/>
              <a:gd name="connsiteX4" fmla="*/ 138629 w 364705"/>
              <a:gd name="connsiteY4" fmla="*/ 561591 h 561591"/>
              <a:gd name="connsiteX5" fmla="*/ 136106 w 364705"/>
              <a:gd name="connsiteY5" fmla="*/ 511631 h 561591"/>
              <a:gd name="connsiteX6" fmla="*/ 74379 w 364705"/>
              <a:gd name="connsiteY6" fmla="*/ 270342 h 561591"/>
              <a:gd name="connsiteX7" fmla="*/ 0 w 364705"/>
              <a:gd name="connsiteY7" fmla="*/ 133308 h 561591"/>
              <a:gd name="connsiteX8" fmla="*/ 183483 w 364705"/>
              <a:gd name="connsiteY8" fmla="*/ 0 h 56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705" h="561591">
                <a:moveTo>
                  <a:pt x="183483" y="0"/>
                </a:moveTo>
                <a:lnTo>
                  <a:pt x="184330" y="1132"/>
                </a:lnTo>
                <a:cubicBezTo>
                  <a:pt x="280186" y="143017"/>
                  <a:pt x="342805" y="309203"/>
                  <a:pt x="361015" y="488516"/>
                </a:cubicBezTo>
                <a:lnTo>
                  <a:pt x="364705" y="561591"/>
                </a:lnTo>
                <a:lnTo>
                  <a:pt x="138629" y="561591"/>
                </a:lnTo>
                <a:lnTo>
                  <a:pt x="136106" y="511631"/>
                </a:lnTo>
                <a:cubicBezTo>
                  <a:pt x="127496" y="426843"/>
                  <a:pt x="106286" y="345779"/>
                  <a:pt x="74379" y="270342"/>
                </a:cubicBezTo>
                <a:lnTo>
                  <a:pt x="0" y="133308"/>
                </a:lnTo>
                <a:lnTo>
                  <a:pt x="183483" y="0"/>
                </a:lnTo>
                <a:close/>
              </a:path>
            </a:pathLst>
          </a:custGeom>
          <a:solidFill>
            <a:schemeClr val="accent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138252A0-9A9D-4CE5-91F5-9797CB1878BF}"/>
              </a:ext>
            </a:extLst>
          </p:cNvPr>
          <p:cNvSpPr/>
          <p:nvPr/>
        </p:nvSpPr>
        <p:spPr>
          <a:xfrm>
            <a:off x="4515024" y="3430474"/>
            <a:ext cx="1113846" cy="783399"/>
          </a:xfrm>
          <a:custGeom>
            <a:avLst/>
            <a:gdLst>
              <a:gd name="connsiteX0" fmla="*/ 137727 w 1113846"/>
              <a:gd name="connsiteY0" fmla="*/ 356594 h 783399"/>
              <a:gd name="connsiteX1" fmla="*/ 277173 w 1113846"/>
              <a:gd name="connsiteY1" fmla="*/ 457908 h 783399"/>
              <a:gd name="connsiteX2" fmla="*/ 220645 w 1113846"/>
              <a:gd name="connsiteY2" fmla="*/ 562052 h 783399"/>
              <a:gd name="connsiteX3" fmla="*/ 173733 w 1113846"/>
              <a:gd name="connsiteY3" fmla="*/ 745430 h 783399"/>
              <a:gd name="connsiteX4" fmla="*/ 171815 w 1113846"/>
              <a:gd name="connsiteY4" fmla="*/ 783399 h 783399"/>
              <a:gd name="connsiteX5" fmla="*/ 0 w 1113846"/>
              <a:gd name="connsiteY5" fmla="*/ 783399 h 783399"/>
              <a:gd name="connsiteX6" fmla="*/ 2804 w 1113846"/>
              <a:gd name="connsiteY6" fmla="*/ 727863 h 783399"/>
              <a:gd name="connsiteX7" fmla="*/ 137083 w 1113846"/>
              <a:gd name="connsiteY7" fmla="*/ 357455 h 783399"/>
              <a:gd name="connsiteX8" fmla="*/ 1085561 w 1113846"/>
              <a:gd name="connsiteY8" fmla="*/ 49292 h 783399"/>
              <a:gd name="connsiteX9" fmla="*/ 1113846 w 1113846"/>
              <a:gd name="connsiteY9" fmla="*/ 59645 h 783399"/>
              <a:gd name="connsiteX10" fmla="*/ 1043866 w 1113846"/>
              <a:gd name="connsiteY10" fmla="*/ 216823 h 783399"/>
              <a:gd name="connsiteX11" fmla="*/ 1032481 w 1113846"/>
              <a:gd name="connsiteY11" fmla="*/ 212656 h 783399"/>
              <a:gd name="connsiteX12" fmla="*/ 533193 w 1113846"/>
              <a:gd name="connsiteY12" fmla="*/ 49292 h 783399"/>
              <a:gd name="connsiteX13" fmla="*/ 586273 w 1113846"/>
              <a:gd name="connsiteY13" fmla="*/ 212656 h 783399"/>
              <a:gd name="connsiteX14" fmla="*/ 560670 w 1113846"/>
              <a:gd name="connsiteY14" fmla="*/ 222027 h 783399"/>
              <a:gd name="connsiteX15" fmla="*/ 357575 w 1113846"/>
              <a:gd name="connsiteY15" fmla="*/ 358957 h 783399"/>
              <a:gd name="connsiteX16" fmla="*/ 311288 w 1113846"/>
              <a:gd name="connsiteY16" fmla="*/ 415058 h 783399"/>
              <a:gd name="connsiteX17" fmla="*/ 170499 w 1113846"/>
              <a:gd name="connsiteY17" fmla="*/ 312769 h 783399"/>
              <a:gd name="connsiteX18" fmla="*/ 183755 w 1113846"/>
              <a:gd name="connsiteY18" fmla="*/ 295040 h 783399"/>
              <a:gd name="connsiteX19" fmla="*/ 493792 w 1113846"/>
              <a:gd name="connsiteY19" fmla="*/ 63713 h 783399"/>
              <a:gd name="connsiteX20" fmla="*/ 809377 w 1113846"/>
              <a:gd name="connsiteY20" fmla="*/ 0 h 783399"/>
              <a:gd name="connsiteX21" fmla="*/ 972773 w 1113846"/>
              <a:gd name="connsiteY21" fmla="*/ 16472 h 783399"/>
              <a:gd name="connsiteX22" fmla="*/ 1033607 w 1113846"/>
              <a:gd name="connsiteY22" fmla="*/ 32114 h 783399"/>
              <a:gd name="connsiteX23" fmla="*/ 980462 w 1113846"/>
              <a:gd name="connsiteY23" fmla="*/ 195677 h 783399"/>
              <a:gd name="connsiteX24" fmla="*/ 938146 w 1113846"/>
              <a:gd name="connsiteY24" fmla="*/ 184797 h 783399"/>
              <a:gd name="connsiteX25" fmla="*/ 809377 w 1113846"/>
              <a:gd name="connsiteY25" fmla="*/ 171816 h 783399"/>
              <a:gd name="connsiteX26" fmla="*/ 680608 w 1113846"/>
              <a:gd name="connsiteY26" fmla="*/ 184797 h 783399"/>
              <a:gd name="connsiteX27" fmla="*/ 638293 w 1113846"/>
              <a:gd name="connsiteY27" fmla="*/ 195677 h 783399"/>
              <a:gd name="connsiteX28" fmla="*/ 585148 w 1113846"/>
              <a:gd name="connsiteY28" fmla="*/ 32114 h 783399"/>
              <a:gd name="connsiteX29" fmla="*/ 645982 w 1113846"/>
              <a:gd name="connsiteY29" fmla="*/ 16472 h 783399"/>
              <a:gd name="connsiteX30" fmla="*/ 809377 w 1113846"/>
              <a:gd name="connsiteY30" fmla="*/ 0 h 78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13846" h="783399">
                <a:moveTo>
                  <a:pt x="137727" y="356594"/>
                </a:moveTo>
                <a:lnTo>
                  <a:pt x="277173" y="457908"/>
                </a:lnTo>
                <a:lnTo>
                  <a:pt x="220645" y="562052"/>
                </a:lnTo>
                <a:cubicBezTo>
                  <a:pt x="196396" y="619384"/>
                  <a:pt x="180276" y="680992"/>
                  <a:pt x="173733" y="745430"/>
                </a:cubicBezTo>
                <a:lnTo>
                  <a:pt x="171815" y="783399"/>
                </a:lnTo>
                <a:lnTo>
                  <a:pt x="0" y="783399"/>
                </a:lnTo>
                <a:lnTo>
                  <a:pt x="2804" y="727863"/>
                </a:lnTo>
                <a:cubicBezTo>
                  <a:pt x="16644" y="591586"/>
                  <a:pt x="64233" y="465287"/>
                  <a:pt x="137083" y="357455"/>
                </a:cubicBezTo>
                <a:close/>
                <a:moveTo>
                  <a:pt x="1085561" y="49292"/>
                </a:moveTo>
                <a:lnTo>
                  <a:pt x="1113846" y="59645"/>
                </a:lnTo>
                <a:lnTo>
                  <a:pt x="1043866" y="216823"/>
                </a:lnTo>
                <a:lnTo>
                  <a:pt x="1032481" y="212656"/>
                </a:lnTo>
                <a:close/>
                <a:moveTo>
                  <a:pt x="533193" y="49292"/>
                </a:moveTo>
                <a:lnTo>
                  <a:pt x="586273" y="212656"/>
                </a:lnTo>
                <a:lnTo>
                  <a:pt x="560670" y="222027"/>
                </a:lnTo>
                <a:cubicBezTo>
                  <a:pt x="484228" y="254359"/>
                  <a:pt x="415388" y="301145"/>
                  <a:pt x="357575" y="358957"/>
                </a:cubicBezTo>
                <a:lnTo>
                  <a:pt x="311288" y="415058"/>
                </a:lnTo>
                <a:lnTo>
                  <a:pt x="170499" y="312769"/>
                </a:lnTo>
                <a:lnTo>
                  <a:pt x="183755" y="295040"/>
                </a:lnTo>
                <a:cubicBezTo>
                  <a:pt x="266369" y="194936"/>
                  <a:pt x="372545" y="114997"/>
                  <a:pt x="493792" y="63713"/>
                </a:cubicBezTo>
                <a:close/>
                <a:moveTo>
                  <a:pt x="809377" y="0"/>
                </a:moveTo>
                <a:cubicBezTo>
                  <a:pt x="865348" y="0"/>
                  <a:pt x="919995" y="5672"/>
                  <a:pt x="972773" y="16472"/>
                </a:cubicBezTo>
                <a:lnTo>
                  <a:pt x="1033607" y="32114"/>
                </a:lnTo>
                <a:lnTo>
                  <a:pt x="980462" y="195677"/>
                </a:lnTo>
                <a:lnTo>
                  <a:pt x="938146" y="184797"/>
                </a:lnTo>
                <a:cubicBezTo>
                  <a:pt x="896553" y="176285"/>
                  <a:pt x="853487" y="171816"/>
                  <a:pt x="809377" y="171816"/>
                </a:cubicBezTo>
                <a:cubicBezTo>
                  <a:pt x="765268" y="171816"/>
                  <a:pt x="722202" y="176285"/>
                  <a:pt x="680608" y="184797"/>
                </a:cubicBezTo>
                <a:lnTo>
                  <a:pt x="638293" y="195677"/>
                </a:lnTo>
                <a:lnTo>
                  <a:pt x="585148" y="32114"/>
                </a:lnTo>
                <a:lnTo>
                  <a:pt x="645982" y="16472"/>
                </a:lnTo>
                <a:cubicBezTo>
                  <a:pt x="698760" y="5672"/>
                  <a:pt x="753406" y="0"/>
                  <a:pt x="80937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F316C42D-4D0A-4907-B6AB-CF10D42E036E}"/>
              </a:ext>
            </a:extLst>
          </p:cNvPr>
          <p:cNvSpPr txBox="1"/>
          <p:nvPr/>
        </p:nvSpPr>
        <p:spPr>
          <a:xfrm>
            <a:off x="1558526" y="4821836"/>
            <a:ext cx="1050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Heavy"/>
                <a:ea typeface="MiSans Heavy"/>
                <a:cs typeface="+mn-cs"/>
              </a:rPr>
              <a:t>车辆类型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E6DC674C-F976-4E5F-A23A-7F90EEBA2C2C}"/>
              </a:ext>
            </a:extLst>
          </p:cNvPr>
          <p:cNvSpPr txBox="1"/>
          <p:nvPr/>
        </p:nvSpPr>
        <p:spPr>
          <a:xfrm>
            <a:off x="1610262" y="5195272"/>
            <a:ext cx="946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汽车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85D7B6C4-04B7-4C84-8F93-5743C9A9B06A}"/>
              </a:ext>
            </a:extLst>
          </p:cNvPr>
          <p:cNvSpPr txBox="1"/>
          <p:nvPr/>
        </p:nvSpPr>
        <p:spPr>
          <a:xfrm>
            <a:off x="1610262" y="5566327"/>
            <a:ext cx="946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摩托车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CEC270F4-A30D-4520-85F5-17BED2F45720}"/>
              </a:ext>
            </a:extLst>
          </p:cNvPr>
          <p:cNvSpPr txBox="1"/>
          <p:nvPr/>
        </p:nvSpPr>
        <p:spPr>
          <a:xfrm>
            <a:off x="2857790" y="4821836"/>
            <a:ext cx="902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Heavy"/>
                <a:ea typeface="MiSans Heavy"/>
                <a:cs typeface="+mn-cs"/>
              </a:rPr>
              <a:t>2020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Heavy"/>
                <a:ea typeface="MiSans Heavy"/>
                <a:cs typeface="+mn-cs"/>
              </a:rPr>
              <a:t>年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6015EEB4-1D4F-4186-A3F0-48254CB8C26A}"/>
              </a:ext>
            </a:extLst>
          </p:cNvPr>
          <p:cNvSpPr txBox="1"/>
          <p:nvPr/>
        </p:nvSpPr>
        <p:spPr>
          <a:xfrm>
            <a:off x="2902240" y="5195272"/>
            <a:ext cx="813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2424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73BFCDFF-3BCC-4F19-9CDD-4A7D538304AF}"/>
              </a:ext>
            </a:extLst>
          </p:cNvPr>
          <p:cNvSpPr txBox="1"/>
          <p:nvPr/>
        </p:nvSpPr>
        <p:spPr>
          <a:xfrm>
            <a:off x="2902240" y="5566327"/>
            <a:ext cx="813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826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58F488A0-16B4-4240-953B-E09A9FEA0739}"/>
              </a:ext>
            </a:extLst>
          </p:cNvPr>
          <p:cNvSpPr txBox="1"/>
          <p:nvPr/>
        </p:nvSpPr>
        <p:spPr>
          <a:xfrm>
            <a:off x="4009130" y="4821836"/>
            <a:ext cx="902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Heavy"/>
                <a:ea typeface="MiSans Heavy"/>
                <a:cs typeface="+mn-cs"/>
              </a:rPr>
              <a:t>2021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Heavy"/>
                <a:ea typeface="MiSans Heavy"/>
                <a:cs typeface="+mn-cs"/>
              </a:rPr>
              <a:t>年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02571C8A-1E27-42F1-BD11-2B5FD067DB75}"/>
              </a:ext>
            </a:extLst>
          </p:cNvPr>
          <p:cNvSpPr txBox="1"/>
          <p:nvPr/>
        </p:nvSpPr>
        <p:spPr>
          <a:xfrm>
            <a:off x="4053580" y="5195272"/>
            <a:ext cx="813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2622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AE031AE3-C6F2-4F28-861E-7F5E48EB1C5C}"/>
              </a:ext>
            </a:extLst>
          </p:cNvPr>
          <p:cNvSpPr txBox="1"/>
          <p:nvPr/>
        </p:nvSpPr>
        <p:spPr>
          <a:xfrm>
            <a:off x="4053580" y="5566327"/>
            <a:ext cx="813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1005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068CE6D5-C4B2-4C41-9E69-B91D28DFB7EF}"/>
              </a:ext>
            </a:extLst>
          </p:cNvPr>
          <p:cNvSpPr txBox="1"/>
          <p:nvPr/>
        </p:nvSpPr>
        <p:spPr>
          <a:xfrm>
            <a:off x="5160469" y="4821836"/>
            <a:ext cx="902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增长率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DE77CA6-64B9-4D62-9DEE-2F378C970F15}"/>
              </a:ext>
            </a:extLst>
          </p:cNvPr>
          <p:cNvSpPr txBox="1"/>
          <p:nvPr/>
        </p:nvSpPr>
        <p:spPr>
          <a:xfrm>
            <a:off x="5190202" y="5195272"/>
            <a:ext cx="843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8.16%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Heavy"/>
              <a:ea typeface="MiSans Heavy"/>
              <a:cs typeface="+mn-cs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EB8FEEC-0D2A-4531-BE3B-A7320B43C210}"/>
              </a:ext>
            </a:extLst>
          </p:cNvPr>
          <p:cNvSpPr txBox="1"/>
          <p:nvPr/>
        </p:nvSpPr>
        <p:spPr>
          <a:xfrm>
            <a:off x="5190202" y="5566327"/>
            <a:ext cx="843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21.67%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Heavy"/>
              <a:ea typeface="MiSans Heavy"/>
              <a:cs typeface="+mn-cs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16FACFDD-72AC-4B38-9920-312C9C37C195}"/>
              </a:ext>
            </a:extLst>
          </p:cNvPr>
          <p:cNvSpPr txBox="1"/>
          <p:nvPr/>
        </p:nvSpPr>
        <p:spPr>
          <a:xfrm>
            <a:off x="1490509" y="4441837"/>
            <a:ext cx="1967546" cy="239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新注册登记车辆增长情况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C864A04C-4AFF-4D88-9D1F-E6092A0F92AB}"/>
              </a:ext>
            </a:extLst>
          </p:cNvPr>
          <p:cNvSpPr txBox="1"/>
          <p:nvPr/>
        </p:nvSpPr>
        <p:spPr>
          <a:xfrm>
            <a:off x="3713812" y="4529275"/>
            <a:ext cx="982656" cy="136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10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HarmonyOS Sans SC Medium" panose="00000600000000000000" pitchFamily="2" charset="-122"/>
              </a:rPr>
              <a:t>单位：万辆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lumMod val="10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178E5058-13C3-4FA1-9820-9285069911B5}"/>
              </a:ext>
            </a:extLst>
          </p:cNvPr>
          <p:cNvSpPr/>
          <p:nvPr/>
        </p:nvSpPr>
        <p:spPr>
          <a:xfrm>
            <a:off x="1511363" y="3430475"/>
            <a:ext cx="950945" cy="783399"/>
          </a:xfrm>
          <a:custGeom>
            <a:avLst/>
            <a:gdLst>
              <a:gd name="connsiteX0" fmla="*/ 137727 w 950945"/>
              <a:gd name="connsiteY0" fmla="*/ 356594 h 783399"/>
              <a:gd name="connsiteX1" fmla="*/ 277173 w 950945"/>
              <a:gd name="connsiteY1" fmla="*/ 457908 h 783399"/>
              <a:gd name="connsiteX2" fmla="*/ 220645 w 950945"/>
              <a:gd name="connsiteY2" fmla="*/ 562052 h 783399"/>
              <a:gd name="connsiteX3" fmla="*/ 173733 w 950945"/>
              <a:gd name="connsiteY3" fmla="*/ 745430 h 783399"/>
              <a:gd name="connsiteX4" fmla="*/ 171816 w 950945"/>
              <a:gd name="connsiteY4" fmla="*/ 783399 h 783399"/>
              <a:gd name="connsiteX5" fmla="*/ 0 w 950945"/>
              <a:gd name="connsiteY5" fmla="*/ 783399 h 783399"/>
              <a:gd name="connsiteX6" fmla="*/ 2804 w 950945"/>
              <a:gd name="connsiteY6" fmla="*/ 727863 h 783399"/>
              <a:gd name="connsiteX7" fmla="*/ 137083 w 950945"/>
              <a:gd name="connsiteY7" fmla="*/ 357455 h 783399"/>
              <a:gd name="connsiteX8" fmla="*/ 533193 w 950945"/>
              <a:gd name="connsiteY8" fmla="*/ 49292 h 783399"/>
              <a:gd name="connsiteX9" fmla="*/ 586273 w 950945"/>
              <a:gd name="connsiteY9" fmla="*/ 212656 h 783399"/>
              <a:gd name="connsiteX10" fmla="*/ 560671 w 950945"/>
              <a:gd name="connsiteY10" fmla="*/ 222027 h 783399"/>
              <a:gd name="connsiteX11" fmla="*/ 357575 w 950945"/>
              <a:gd name="connsiteY11" fmla="*/ 358957 h 783399"/>
              <a:gd name="connsiteX12" fmla="*/ 311288 w 950945"/>
              <a:gd name="connsiteY12" fmla="*/ 415058 h 783399"/>
              <a:gd name="connsiteX13" fmla="*/ 170499 w 950945"/>
              <a:gd name="connsiteY13" fmla="*/ 312769 h 783399"/>
              <a:gd name="connsiteX14" fmla="*/ 183756 w 950945"/>
              <a:gd name="connsiteY14" fmla="*/ 295040 h 783399"/>
              <a:gd name="connsiteX15" fmla="*/ 493792 w 950945"/>
              <a:gd name="connsiteY15" fmla="*/ 63713 h 783399"/>
              <a:gd name="connsiteX16" fmla="*/ 809378 w 950945"/>
              <a:gd name="connsiteY16" fmla="*/ 0 h 783399"/>
              <a:gd name="connsiteX17" fmla="*/ 892273 w 950945"/>
              <a:gd name="connsiteY17" fmla="*/ 4186 h 783399"/>
              <a:gd name="connsiteX18" fmla="*/ 950945 w 950945"/>
              <a:gd name="connsiteY18" fmla="*/ 13141 h 783399"/>
              <a:gd name="connsiteX19" fmla="*/ 915203 w 950945"/>
              <a:gd name="connsiteY19" fmla="*/ 181295 h 783399"/>
              <a:gd name="connsiteX20" fmla="*/ 874706 w 950945"/>
              <a:gd name="connsiteY20" fmla="*/ 175114 h 783399"/>
              <a:gd name="connsiteX21" fmla="*/ 809378 w 950945"/>
              <a:gd name="connsiteY21" fmla="*/ 171816 h 783399"/>
              <a:gd name="connsiteX22" fmla="*/ 680608 w 950945"/>
              <a:gd name="connsiteY22" fmla="*/ 184797 h 783399"/>
              <a:gd name="connsiteX23" fmla="*/ 638293 w 950945"/>
              <a:gd name="connsiteY23" fmla="*/ 195677 h 783399"/>
              <a:gd name="connsiteX24" fmla="*/ 585148 w 950945"/>
              <a:gd name="connsiteY24" fmla="*/ 32113 h 783399"/>
              <a:gd name="connsiteX25" fmla="*/ 645982 w 950945"/>
              <a:gd name="connsiteY25" fmla="*/ 16472 h 783399"/>
              <a:gd name="connsiteX26" fmla="*/ 809378 w 950945"/>
              <a:gd name="connsiteY26" fmla="*/ 0 h 78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0945" h="783399">
                <a:moveTo>
                  <a:pt x="137727" y="356594"/>
                </a:moveTo>
                <a:lnTo>
                  <a:pt x="277173" y="457908"/>
                </a:lnTo>
                <a:lnTo>
                  <a:pt x="220645" y="562052"/>
                </a:lnTo>
                <a:cubicBezTo>
                  <a:pt x="196396" y="619384"/>
                  <a:pt x="180277" y="680992"/>
                  <a:pt x="173733" y="745430"/>
                </a:cubicBezTo>
                <a:lnTo>
                  <a:pt x="171816" y="783399"/>
                </a:lnTo>
                <a:lnTo>
                  <a:pt x="0" y="783399"/>
                </a:lnTo>
                <a:lnTo>
                  <a:pt x="2804" y="727863"/>
                </a:lnTo>
                <a:cubicBezTo>
                  <a:pt x="16644" y="591586"/>
                  <a:pt x="64234" y="465287"/>
                  <a:pt x="137083" y="357455"/>
                </a:cubicBezTo>
                <a:close/>
                <a:moveTo>
                  <a:pt x="533193" y="49292"/>
                </a:moveTo>
                <a:lnTo>
                  <a:pt x="586273" y="212656"/>
                </a:lnTo>
                <a:lnTo>
                  <a:pt x="560671" y="222027"/>
                </a:lnTo>
                <a:cubicBezTo>
                  <a:pt x="484228" y="254359"/>
                  <a:pt x="415388" y="301145"/>
                  <a:pt x="357575" y="358957"/>
                </a:cubicBezTo>
                <a:lnTo>
                  <a:pt x="311288" y="415058"/>
                </a:lnTo>
                <a:lnTo>
                  <a:pt x="170499" y="312769"/>
                </a:lnTo>
                <a:lnTo>
                  <a:pt x="183756" y="295040"/>
                </a:lnTo>
                <a:cubicBezTo>
                  <a:pt x="266370" y="194936"/>
                  <a:pt x="372546" y="114997"/>
                  <a:pt x="493792" y="63713"/>
                </a:cubicBezTo>
                <a:close/>
                <a:moveTo>
                  <a:pt x="809378" y="0"/>
                </a:moveTo>
                <a:cubicBezTo>
                  <a:pt x="837363" y="0"/>
                  <a:pt x="865017" y="1418"/>
                  <a:pt x="892273" y="4186"/>
                </a:cubicBezTo>
                <a:lnTo>
                  <a:pt x="950945" y="13141"/>
                </a:lnTo>
                <a:lnTo>
                  <a:pt x="915203" y="181295"/>
                </a:lnTo>
                <a:lnTo>
                  <a:pt x="874706" y="175114"/>
                </a:lnTo>
                <a:cubicBezTo>
                  <a:pt x="853227" y="172933"/>
                  <a:pt x="831433" y="171816"/>
                  <a:pt x="809378" y="171816"/>
                </a:cubicBezTo>
                <a:cubicBezTo>
                  <a:pt x="765268" y="171816"/>
                  <a:pt x="722202" y="176285"/>
                  <a:pt x="680608" y="184797"/>
                </a:cubicBezTo>
                <a:lnTo>
                  <a:pt x="638293" y="195677"/>
                </a:lnTo>
                <a:lnTo>
                  <a:pt x="585148" y="32113"/>
                </a:lnTo>
                <a:lnTo>
                  <a:pt x="645982" y="16472"/>
                </a:lnTo>
                <a:cubicBezTo>
                  <a:pt x="698760" y="5672"/>
                  <a:pt x="753406" y="0"/>
                  <a:pt x="80937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7ADC6011-1738-4EC9-B6C9-476C1911DAC1}"/>
              </a:ext>
            </a:extLst>
          </p:cNvPr>
          <p:cNvCxnSpPr/>
          <p:nvPr/>
        </p:nvCxnSpPr>
        <p:spPr>
          <a:xfrm>
            <a:off x="1490482" y="4777740"/>
            <a:ext cx="463296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E9AB0F09-75A2-46F0-A113-4FB56AAE2F13}"/>
              </a:ext>
            </a:extLst>
          </p:cNvPr>
          <p:cNvCxnSpPr/>
          <p:nvPr/>
        </p:nvCxnSpPr>
        <p:spPr>
          <a:xfrm>
            <a:off x="1490482" y="5151120"/>
            <a:ext cx="463296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A3A8579-130B-4581-9647-4748908562AF}"/>
              </a:ext>
            </a:extLst>
          </p:cNvPr>
          <p:cNvCxnSpPr/>
          <p:nvPr/>
        </p:nvCxnSpPr>
        <p:spPr>
          <a:xfrm>
            <a:off x="1490482" y="5524500"/>
            <a:ext cx="463296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9513FE5F-EE8D-46F2-A112-A4F0E54BDBD4}"/>
              </a:ext>
            </a:extLst>
          </p:cNvPr>
          <p:cNvCxnSpPr/>
          <p:nvPr/>
        </p:nvCxnSpPr>
        <p:spPr>
          <a:xfrm>
            <a:off x="1490482" y="5897880"/>
            <a:ext cx="463296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梯形 192">
            <a:extLst>
              <a:ext uri="{FF2B5EF4-FFF2-40B4-BE49-F238E27FC236}">
                <a16:creationId xmlns:a16="http://schemas.microsoft.com/office/drawing/2014/main" id="{22929CCF-55A0-431C-A082-85650483932A}"/>
              </a:ext>
            </a:extLst>
          </p:cNvPr>
          <p:cNvSpPr/>
          <p:nvPr/>
        </p:nvSpPr>
        <p:spPr>
          <a:xfrm>
            <a:off x="3565169" y="4124601"/>
            <a:ext cx="559572" cy="106884"/>
          </a:xfrm>
          <a:prstGeom prst="trapezoid">
            <a:avLst>
              <a:gd name="adj" fmla="val 72123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DD189598-2D32-4850-A2BE-479CF77A15CD}"/>
              </a:ext>
            </a:extLst>
          </p:cNvPr>
          <p:cNvGrpSpPr/>
          <p:nvPr/>
        </p:nvGrpSpPr>
        <p:grpSpPr>
          <a:xfrm>
            <a:off x="3453946" y="3509526"/>
            <a:ext cx="769789" cy="702218"/>
            <a:chOff x="-4287445" y="1921911"/>
            <a:chExt cx="3418996" cy="3118881"/>
          </a:xfrm>
        </p:grpSpPr>
        <p:grpSp>
          <p:nvGrpSpPr>
            <p:cNvPr id="195" name="图形 244">
              <a:extLst>
                <a:ext uri="{FF2B5EF4-FFF2-40B4-BE49-F238E27FC236}">
                  <a16:creationId xmlns:a16="http://schemas.microsoft.com/office/drawing/2014/main" id="{71A1E8FF-5E14-4BA6-8EC6-EEEB0B5AEEFA}"/>
                </a:ext>
              </a:extLst>
            </p:cNvPr>
            <p:cNvGrpSpPr/>
            <p:nvPr/>
          </p:nvGrpSpPr>
          <p:grpSpPr>
            <a:xfrm>
              <a:off x="-4095956" y="4222587"/>
              <a:ext cx="3040088" cy="818205"/>
              <a:chOff x="-1816913" y="3767698"/>
              <a:chExt cx="1118703" cy="301086"/>
            </a:xfrm>
            <a:solidFill>
              <a:schemeClr val="tx2">
                <a:lumMod val="85000"/>
                <a:lumOff val="15000"/>
              </a:schemeClr>
            </a:solidFill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5533D75-9A8F-4093-9DAE-B53C48FDB38E}"/>
                  </a:ext>
                </a:extLst>
              </p:cNvPr>
              <p:cNvSpPr/>
              <p:nvPr/>
            </p:nvSpPr>
            <p:spPr>
              <a:xfrm>
                <a:off x="-1816913" y="3770793"/>
                <a:ext cx="265691" cy="297991"/>
              </a:xfrm>
              <a:custGeom>
                <a:avLst/>
                <a:gdLst>
                  <a:gd name="connsiteX0" fmla="*/ 151801 w 265691"/>
                  <a:gd name="connsiteY0" fmla="*/ 297857 h 297991"/>
                  <a:gd name="connsiteX1" fmla="*/ 114968 w 265691"/>
                  <a:gd name="connsiteY1" fmla="*/ 297990 h 297991"/>
                  <a:gd name="connsiteX2" fmla="*/ 248 w 265691"/>
                  <a:gd name="connsiteY2" fmla="*/ 184109 h 297991"/>
                  <a:gd name="connsiteX3" fmla="*/ 1 w 265691"/>
                  <a:gd name="connsiteY3" fmla="*/ 114853 h 297991"/>
                  <a:gd name="connsiteX4" fmla="*/ 113882 w 265691"/>
                  <a:gd name="connsiteY4" fmla="*/ 134 h 297991"/>
                  <a:gd name="connsiteX5" fmla="*/ 150724 w 265691"/>
                  <a:gd name="connsiteY5" fmla="*/ 1 h 297991"/>
                  <a:gd name="connsiteX6" fmla="*/ 265443 w 265691"/>
                  <a:gd name="connsiteY6" fmla="*/ 113882 h 297991"/>
                  <a:gd name="connsiteX7" fmla="*/ 265691 w 265691"/>
                  <a:gd name="connsiteY7" fmla="*/ 183138 h 297991"/>
                  <a:gd name="connsiteX8" fmla="*/ 151801 w 265691"/>
                  <a:gd name="connsiteY8" fmla="*/ 297857 h 29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691" h="297991">
                    <a:moveTo>
                      <a:pt x="151801" y="297857"/>
                    </a:moveTo>
                    <a:lnTo>
                      <a:pt x="114968" y="297990"/>
                    </a:lnTo>
                    <a:cubicBezTo>
                      <a:pt x="52103" y="298219"/>
                      <a:pt x="477" y="246975"/>
                      <a:pt x="248" y="184109"/>
                    </a:cubicBezTo>
                    <a:lnTo>
                      <a:pt x="1" y="114853"/>
                    </a:lnTo>
                    <a:cubicBezTo>
                      <a:pt x="-228" y="51988"/>
                      <a:pt x="51017" y="363"/>
                      <a:pt x="113882" y="134"/>
                    </a:cubicBezTo>
                    <a:lnTo>
                      <a:pt x="150724" y="1"/>
                    </a:lnTo>
                    <a:cubicBezTo>
                      <a:pt x="213589" y="-228"/>
                      <a:pt x="265205" y="51017"/>
                      <a:pt x="265443" y="113882"/>
                    </a:cubicBezTo>
                    <a:lnTo>
                      <a:pt x="265691" y="183138"/>
                    </a:lnTo>
                    <a:cubicBezTo>
                      <a:pt x="265910" y="246012"/>
                      <a:pt x="214666" y="297628"/>
                      <a:pt x="151801" y="2978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1E6AABEA-AE2D-46A7-8216-14636656A782}"/>
                  </a:ext>
                </a:extLst>
              </p:cNvPr>
              <p:cNvSpPr/>
              <p:nvPr/>
            </p:nvSpPr>
            <p:spPr>
              <a:xfrm>
                <a:off x="-963902" y="3767698"/>
                <a:ext cx="265691" cy="297991"/>
              </a:xfrm>
              <a:custGeom>
                <a:avLst/>
                <a:gdLst>
                  <a:gd name="connsiteX0" fmla="*/ 151810 w 265691"/>
                  <a:gd name="connsiteY0" fmla="*/ 297857 h 297991"/>
                  <a:gd name="connsiteX1" fmla="*/ 114968 w 265691"/>
                  <a:gd name="connsiteY1" fmla="*/ 297990 h 297991"/>
                  <a:gd name="connsiteX2" fmla="*/ 248 w 265691"/>
                  <a:gd name="connsiteY2" fmla="*/ 184110 h 297991"/>
                  <a:gd name="connsiteX3" fmla="*/ 1 w 265691"/>
                  <a:gd name="connsiteY3" fmla="*/ 114853 h 297991"/>
                  <a:gd name="connsiteX4" fmla="*/ 113882 w 265691"/>
                  <a:gd name="connsiteY4" fmla="*/ 134 h 297991"/>
                  <a:gd name="connsiteX5" fmla="*/ 150724 w 265691"/>
                  <a:gd name="connsiteY5" fmla="*/ 1 h 297991"/>
                  <a:gd name="connsiteX6" fmla="*/ 265434 w 265691"/>
                  <a:gd name="connsiteY6" fmla="*/ 113882 h 297991"/>
                  <a:gd name="connsiteX7" fmla="*/ 265691 w 265691"/>
                  <a:gd name="connsiteY7" fmla="*/ 183138 h 297991"/>
                  <a:gd name="connsiteX8" fmla="*/ 151810 w 265691"/>
                  <a:gd name="connsiteY8" fmla="*/ 297857 h 29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691" h="297991">
                    <a:moveTo>
                      <a:pt x="151810" y="297857"/>
                    </a:moveTo>
                    <a:lnTo>
                      <a:pt x="114968" y="297990"/>
                    </a:lnTo>
                    <a:cubicBezTo>
                      <a:pt x="52102" y="298219"/>
                      <a:pt x="477" y="246975"/>
                      <a:pt x="248" y="184110"/>
                    </a:cubicBezTo>
                    <a:lnTo>
                      <a:pt x="1" y="114853"/>
                    </a:lnTo>
                    <a:cubicBezTo>
                      <a:pt x="-228" y="51988"/>
                      <a:pt x="51017" y="363"/>
                      <a:pt x="113882" y="134"/>
                    </a:cubicBezTo>
                    <a:lnTo>
                      <a:pt x="150724" y="1"/>
                    </a:lnTo>
                    <a:cubicBezTo>
                      <a:pt x="213589" y="-228"/>
                      <a:pt x="265215" y="51017"/>
                      <a:pt x="265434" y="113882"/>
                    </a:cubicBezTo>
                    <a:lnTo>
                      <a:pt x="265691" y="183138"/>
                    </a:lnTo>
                    <a:cubicBezTo>
                      <a:pt x="265929" y="246003"/>
                      <a:pt x="214675" y="297628"/>
                      <a:pt x="151810" y="2978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2178F13-0DD6-4693-8829-C0D809B90D50}"/>
                </a:ext>
              </a:extLst>
            </p:cNvPr>
            <p:cNvSpPr/>
            <p:nvPr/>
          </p:nvSpPr>
          <p:spPr>
            <a:xfrm>
              <a:off x="-3822444" y="2823379"/>
              <a:ext cx="2945098" cy="1637241"/>
            </a:xfrm>
            <a:custGeom>
              <a:avLst/>
              <a:gdLst>
                <a:gd name="connsiteX0" fmla="*/ 33455 w 1083748"/>
                <a:gd name="connsiteY0" fmla="*/ 154861 h 602478"/>
                <a:gd name="connsiteX1" fmla="*/ 147507 w 1083748"/>
                <a:gd name="connsiteY1" fmla="*/ 30397 h 602478"/>
                <a:gd name="connsiteX2" fmla="*/ 468662 w 1083748"/>
                <a:gd name="connsiteY2" fmla="*/ 2070 h 602478"/>
                <a:gd name="connsiteX3" fmla="*/ 825363 w 1083748"/>
                <a:gd name="connsiteY3" fmla="*/ 127028 h 602478"/>
                <a:gd name="connsiteX4" fmla="*/ 927471 w 1083748"/>
                <a:gd name="connsiteY4" fmla="*/ 215716 h 602478"/>
                <a:gd name="connsiteX5" fmla="*/ 1053240 w 1083748"/>
                <a:gd name="connsiteY5" fmla="*/ 351295 h 602478"/>
                <a:gd name="connsiteX6" fmla="*/ 1079052 w 1083748"/>
                <a:gd name="connsiteY6" fmla="*/ 452983 h 602478"/>
                <a:gd name="connsiteX7" fmla="*/ 1076328 w 1083748"/>
                <a:gd name="connsiteY7" fmla="*/ 510734 h 602478"/>
                <a:gd name="connsiteX8" fmla="*/ 1083748 w 1083748"/>
                <a:gd name="connsiteY8" fmla="*/ 533708 h 602478"/>
                <a:gd name="connsiteX9" fmla="*/ 1028027 w 1083748"/>
                <a:gd name="connsiteY9" fmla="*/ 552510 h 602478"/>
                <a:gd name="connsiteX10" fmla="*/ 759488 w 1083748"/>
                <a:gd name="connsiteY10" fmla="*/ 584314 h 602478"/>
                <a:gd name="connsiteX11" fmla="*/ 547129 w 1083748"/>
                <a:gd name="connsiteY11" fmla="*/ 589001 h 602478"/>
                <a:gd name="connsiteX12" fmla="*/ 492674 w 1083748"/>
                <a:gd name="connsiteY12" fmla="*/ 416950 h 602478"/>
                <a:gd name="connsiteX13" fmla="*/ 410978 w 1083748"/>
                <a:gd name="connsiteY13" fmla="*/ 559159 h 602478"/>
                <a:gd name="connsiteX14" fmla="*/ 109455 w 1083748"/>
                <a:gd name="connsiteY14" fmla="*/ 468747 h 602478"/>
                <a:gd name="connsiteX15" fmla="*/ 32283 w 1083748"/>
                <a:gd name="connsiteY15" fmla="*/ 306079 h 602478"/>
                <a:gd name="connsiteX16" fmla="*/ 10909 w 1083748"/>
                <a:gd name="connsiteY16" fmla="*/ 416998 h 602478"/>
                <a:gd name="connsiteX17" fmla="*/ 7433 w 1083748"/>
                <a:gd name="connsiteY17" fmla="*/ 269475 h 602478"/>
                <a:gd name="connsiteX18" fmla="*/ 24120 w 1083748"/>
                <a:gd name="connsiteY18" fmla="*/ 215097 h 602478"/>
                <a:gd name="connsiteX19" fmla="*/ 33455 w 1083748"/>
                <a:gd name="connsiteY19" fmla="*/ 154861 h 60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83748" h="602478">
                  <a:moveTo>
                    <a:pt x="33455" y="154861"/>
                  </a:moveTo>
                  <a:cubicBezTo>
                    <a:pt x="33455" y="154861"/>
                    <a:pt x="69745" y="42427"/>
                    <a:pt x="147507" y="30397"/>
                  </a:cubicBezTo>
                  <a:cubicBezTo>
                    <a:pt x="147507" y="30397"/>
                    <a:pt x="388366" y="-9379"/>
                    <a:pt x="468662" y="2070"/>
                  </a:cubicBezTo>
                  <a:cubicBezTo>
                    <a:pt x="468662" y="2070"/>
                    <a:pt x="663391" y="-5979"/>
                    <a:pt x="825363" y="127028"/>
                  </a:cubicBezTo>
                  <a:cubicBezTo>
                    <a:pt x="825363" y="127028"/>
                    <a:pt x="917137" y="199114"/>
                    <a:pt x="927471" y="215716"/>
                  </a:cubicBezTo>
                  <a:cubicBezTo>
                    <a:pt x="927471" y="215716"/>
                    <a:pt x="1041228" y="278914"/>
                    <a:pt x="1053240" y="351295"/>
                  </a:cubicBezTo>
                  <a:cubicBezTo>
                    <a:pt x="1053240" y="351295"/>
                    <a:pt x="1088606" y="387375"/>
                    <a:pt x="1079052" y="452983"/>
                  </a:cubicBezTo>
                  <a:cubicBezTo>
                    <a:pt x="1079052" y="452983"/>
                    <a:pt x="1083148" y="502390"/>
                    <a:pt x="1076328" y="510734"/>
                  </a:cubicBezTo>
                  <a:cubicBezTo>
                    <a:pt x="1076328" y="510734"/>
                    <a:pt x="1078833" y="527850"/>
                    <a:pt x="1083748" y="533708"/>
                  </a:cubicBezTo>
                  <a:cubicBezTo>
                    <a:pt x="1083748" y="533708"/>
                    <a:pt x="1079919" y="557206"/>
                    <a:pt x="1028027" y="552510"/>
                  </a:cubicBezTo>
                  <a:cubicBezTo>
                    <a:pt x="1028027" y="552510"/>
                    <a:pt x="830012" y="598735"/>
                    <a:pt x="759488" y="584314"/>
                  </a:cubicBezTo>
                  <a:cubicBezTo>
                    <a:pt x="759488" y="584314"/>
                    <a:pt x="664696" y="621852"/>
                    <a:pt x="547129" y="589001"/>
                  </a:cubicBezTo>
                  <a:cubicBezTo>
                    <a:pt x="547129" y="589001"/>
                    <a:pt x="551577" y="465671"/>
                    <a:pt x="492674" y="416950"/>
                  </a:cubicBezTo>
                  <a:cubicBezTo>
                    <a:pt x="492674" y="416950"/>
                    <a:pt x="393481" y="321396"/>
                    <a:pt x="410978" y="559159"/>
                  </a:cubicBezTo>
                  <a:cubicBezTo>
                    <a:pt x="410978" y="559159"/>
                    <a:pt x="120513" y="481920"/>
                    <a:pt x="109455" y="468747"/>
                  </a:cubicBezTo>
                  <a:cubicBezTo>
                    <a:pt x="109455" y="468747"/>
                    <a:pt x="111493" y="288172"/>
                    <a:pt x="32283" y="306079"/>
                  </a:cubicBezTo>
                  <a:cubicBezTo>
                    <a:pt x="32283" y="306079"/>
                    <a:pt x="-1226" y="309137"/>
                    <a:pt x="10909" y="416998"/>
                  </a:cubicBezTo>
                  <a:cubicBezTo>
                    <a:pt x="10909" y="416998"/>
                    <a:pt x="-11122" y="412674"/>
                    <a:pt x="7433" y="269475"/>
                  </a:cubicBezTo>
                  <a:cubicBezTo>
                    <a:pt x="7433" y="269475"/>
                    <a:pt x="24197" y="237118"/>
                    <a:pt x="24120" y="215097"/>
                  </a:cubicBezTo>
                  <a:cubicBezTo>
                    <a:pt x="24130" y="215087"/>
                    <a:pt x="21825" y="184998"/>
                    <a:pt x="33455" y="154861"/>
                  </a:cubicBezTo>
                  <a:close/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3853E17-C92F-4F25-B00E-4C22A1E2C015}"/>
                </a:ext>
              </a:extLst>
            </p:cNvPr>
            <p:cNvSpPr/>
            <p:nvPr/>
          </p:nvSpPr>
          <p:spPr>
            <a:xfrm>
              <a:off x="-4287445" y="2101423"/>
              <a:ext cx="3418996" cy="2858670"/>
            </a:xfrm>
            <a:custGeom>
              <a:avLst/>
              <a:gdLst>
                <a:gd name="connsiteX0" fmla="*/ 1242926 w 1258135"/>
                <a:gd name="connsiteY0" fmla="*/ 864584 h 1051944"/>
                <a:gd name="connsiteX1" fmla="*/ 1073057 w 1258135"/>
                <a:gd name="connsiteY1" fmla="*/ 1013183 h 1051944"/>
                <a:gd name="connsiteX2" fmla="*/ 171154 w 1258135"/>
                <a:gd name="connsiteY2" fmla="*/ 1013555 h 1051944"/>
                <a:gd name="connsiteX3" fmla="*/ 7324 w 1258135"/>
                <a:gd name="connsiteY3" fmla="*/ 799671 h 1051944"/>
                <a:gd name="connsiteX4" fmla="*/ 33956 w 1258135"/>
                <a:gd name="connsiteY4" fmla="*/ 512292 h 1051944"/>
                <a:gd name="connsiteX5" fmla="*/ 34175 w 1258135"/>
                <a:gd name="connsiteY5" fmla="*/ 511673 h 1051944"/>
                <a:gd name="connsiteX6" fmla="*/ 88010 w 1258135"/>
                <a:gd name="connsiteY6" fmla="*/ 374865 h 1051944"/>
                <a:gd name="connsiteX7" fmla="*/ 136931 w 1258135"/>
                <a:gd name="connsiteY7" fmla="*/ 292408 h 1051944"/>
                <a:gd name="connsiteX8" fmla="*/ 329850 w 1258135"/>
                <a:gd name="connsiteY8" fmla="*/ 22888 h 1051944"/>
                <a:gd name="connsiteX9" fmla="*/ 558926 w 1258135"/>
                <a:gd name="connsiteY9" fmla="*/ 19 h 1051944"/>
                <a:gd name="connsiteX10" fmla="*/ 859421 w 1258135"/>
                <a:gd name="connsiteY10" fmla="*/ 20964 h 1051944"/>
                <a:gd name="connsiteX11" fmla="*/ 1043673 w 1258135"/>
                <a:gd name="connsiteY11" fmla="*/ 203177 h 1051944"/>
                <a:gd name="connsiteX12" fmla="*/ 1150057 w 1258135"/>
                <a:gd name="connsiteY12" fmla="*/ 373208 h 1051944"/>
                <a:gd name="connsiteX13" fmla="*/ 1230848 w 1258135"/>
                <a:gd name="connsiteY13" fmla="*/ 547335 h 1051944"/>
                <a:gd name="connsiteX14" fmla="*/ 1230763 w 1258135"/>
                <a:gd name="connsiteY14" fmla="*/ 548440 h 1051944"/>
                <a:gd name="connsiteX15" fmla="*/ 1230848 w 1258135"/>
                <a:gd name="connsiteY15" fmla="*/ 548706 h 1051944"/>
                <a:gd name="connsiteX16" fmla="*/ 1242926 w 1258135"/>
                <a:gd name="connsiteY16" fmla="*/ 864584 h 105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8135" h="1051944">
                  <a:moveTo>
                    <a:pt x="1242926" y="864584"/>
                  </a:moveTo>
                  <a:cubicBezTo>
                    <a:pt x="1242926" y="864584"/>
                    <a:pt x="1216999" y="1006802"/>
                    <a:pt x="1073057" y="1013183"/>
                  </a:cubicBezTo>
                  <a:cubicBezTo>
                    <a:pt x="1073057" y="1013183"/>
                    <a:pt x="693943" y="1100147"/>
                    <a:pt x="171154" y="1013555"/>
                  </a:cubicBezTo>
                  <a:cubicBezTo>
                    <a:pt x="171154" y="1013555"/>
                    <a:pt x="8134" y="1022956"/>
                    <a:pt x="7324" y="799671"/>
                  </a:cubicBezTo>
                  <a:cubicBezTo>
                    <a:pt x="7324" y="799671"/>
                    <a:pt x="-21070" y="651833"/>
                    <a:pt x="33956" y="512292"/>
                  </a:cubicBezTo>
                  <a:cubicBezTo>
                    <a:pt x="34089" y="511892"/>
                    <a:pt x="34175" y="511673"/>
                    <a:pt x="34175" y="511673"/>
                  </a:cubicBezTo>
                  <a:cubicBezTo>
                    <a:pt x="34175" y="511673"/>
                    <a:pt x="32480" y="447027"/>
                    <a:pt x="88010" y="374865"/>
                  </a:cubicBezTo>
                  <a:cubicBezTo>
                    <a:pt x="88010" y="374865"/>
                    <a:pt x="136950" y="295713"/>
                    <a:pt x="136931" y="292408"/>
                  </a:cubicBezTo>
                  <a:cubicBezTo>
                    <a:pt x="136931" y="292408"/>
                    <a:pt x="242963" y="61760"/>
                    <a:pt x="329850" y="22888"/>
                  </a:cubicBezTo>
                  <a:cubicBezTo>
                    <a:pt x="329850" y="22888"/>
                    <a:pt x="432225" y="485"/>
                    <a:pt x="558926" y="19"/>
                  </a:cubicBezTo>
                  <a:cubicBezTo>
                    <a:pt x="558926" y="19"/>
                    <a:pt x="749160" y="-1420"/>
                    <a:pt x="859421" y="20964"/>
                  </a:cubicBezTo>
                  <a:cubicBezTo>
                    <a:pt x="860564" y="20964"/>
                    <a:pt x="930106" y="21459"/>
                    <a:pt x="1043673" y="203177"/>
                  </a:cubicBezTo>
                  <a:cubicBezTo>
                    <a:pt x="1043673" y="203177"/>
                    <a:pt x="1142704" y="362921"/>
                    <a:pt x="1150057" y="373208"/>
                  </a:cubicBezTo>
                  <a:cubicBezTo>
                    <a:pt x="1150057" y="373208"/>
                    <a:pt x="1238554" y="448684"/>
                    <a:pt x="1230848" y="547335"/>
                  </a:cubicBezTo>
                  <a:cubicBezTo>
                    <a:pt x="1230801" y="547687"/>
                    <a:pt x="1230810" y="548087"/>
                    <a:pt x="1230763" y="548440"/>
                  </a:cubicBezTo>
                  <a:cubicBezTo>
                    <a:pt x="1230810" y="548525"/>
                    <a:pt x="1230810" y="548621"/>
                    <a:pt x="1230848" y="548706"/>
                  </a:cubicBezTo>
                  <a:cubicBezTo>
                    <a:pt x="1233087" y="556450"/>
                    <a:pt x="1282283" y="730910"/>
                    <a:pt x="1242926" y="8645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4096812-B85D-46EC-9BB3-D30C5A20A25A}"/>
                </a:ext>
              </a:extLst>
            </p:cNvPr>
            <p:cNvSpPr/>
            <p:nvPr/>
          </p:nvSpPr>
          <p:spPr>
            <a:xfrm>
              <a:off x="-4271640" y="4125336"/>
              <a:ext cx="251378" cy="555400"/>
            </a:xfrm>
            <a:custGeom>
              <a:avLst/>
              <a:gdLst>
                <a:gd name="connsiteX0" fmla="*/ 19720 w 92503"/>
                <a:gd name="connsiteY0" fmla="*/ 11603 h 204378"/>
                <a:gd name="connsiteX1" fmla="*/ 2661 w 92503"/>
                <a:gd name="connsiteY1" fmla="*/ 15890 h 204378"/>
                <a:gd name="connsiteX2" fmla="*/ 47019 w 92503"/>
                <a:gd name="connsiteY2" fmla="*/ 196779 h 204378"/>
                <a:gd name="connsiteX3" fmla="*/ 91758 w 92503"/>
                <a:gd name="connsiteY3" fmla="*/ 179720 h 204378"/>
                <a:gd name="connsiteX4" fmla="*/ 59078 w 92503"/>
                <a:gd name="connsiteY4" fmla="*/ 80688 h 204378"/>
                <a:gd name="connsiteX5" fmla="*/ 19720 w 92503"/>
                <a:gd name="connsiteY5" fmla="*/ 11603 h 20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503" h="204378">
                  <a:moveTo>
                    <a:pt x="19720" y="11603"/>
                  </a:moveTo>
                  <a:cubicBezTo>
                    <a:pt x="19720" y="11603"/>
                    <a:pt x="2537" y="-17162"/>
                    <a:pt x="2661" y="15890"/>
                  </a:cubicBezTo>
                  <a:cubicBezTo>
                    <a:pt x="2661" y="15890"/>
                    <a:pt x="-16303" y="152935"/>
                    <a:pt x="47019" y="196779"/>
                  </a:cubicBezTo>
                  <a:cubicBezTo>
                    <a:pt x="47019" y="196779"/>
                    <a:pt x="87510" y="222334"/>
                    <a:pt x="91758" y="179720"/>
                  </a:cubicBezTo>
                  <a:cubicBezTo>
                    <a:pt x="91758" y="179720"/>
                    <a:pt x="100369" y="124599"/>
                    <a:pt x="59078" y="80688"/>
                  </a:cubicBezTo>
                  <a:cubicBezTo>
                    <a:pt x="59087" y="80679"/>
                    <a:pt x="21035" y="18023"/>
                    <a:pt x="19720" y="11603"/>
                  </a:cubicBezTo>
                  <a:close/>
                </a:path>
              </a:pathLst>
            </a:custGeom>
            <a:solidFill>
              <a:srgbClr val="3D40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grpSp>
          <p:nvGrpSpPr>
            <p:cNvPr id="199" name="图形 244">
              <a:extLst>
                <a:ext uri="{FF2B5EF4-FFF2-40B4-BE49-F238E27FC236}">
                  <a16:creationId xmlns:a16="http://schemas.microsoft.com/office/drawing/2014/main" id="{085426F3-F8A4-486E-940F-1999F86865BE}"/>
                </a:ext>
              </a:extLst>
            </p:cNvPr>
            <p:cNvGrpSpPr/>
            <p:nvPr/>
          </p:nvGrpSpPr>
          <p:grpSpPr>
            <a:xfrm>
              <a:off x="-4154401" y="2684530"/>
              <a:ext cx="3056714" cy="312772"/>
              <a:chOff x="-1838420" y="3201718"/>
              <a:chExt cx="1124821" cy="115095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C81AE5CF-65D1-4BBE-8E44-1CC47ED7742E}"/>
                  </a:ext>
                </a:extLst>
              </p:cNvPr>
              <p:cNvSpPr/>
              <p:nvPr/>
            </p:nvSpPr>
            <p:spPr>
              <a:xfrm>
                <a:off x="-1838420" y="3229419"/>
                <a:ext cx="103129" cy="87394"/>
              </a:xfrm>
              <a:custGeom>
                <a:avLst/>
                <a:gdLst>
                  <a:gd name="connsiteX0" fmla="*/ 87392 w 103129"/>
                  <a:gd name="connsiteY0" fmla="*/ 72193 h 87394"/>
                  <a:gd name="connsiteX1" fmla="*/ 75942 w 103129"/>
                  <a:gd name="connsiteY1" fmla="*/ 87394 h 87394"/>
                  <a:gd name="connsiteX2" fmla="*/ 1467 w 103129"/>
                  <a:gd name="connsiteY2" fmla="*/ 61753 h 87394"/>
                  <a:gd name="connsiteX3" fmla="*/ 838 w 103129"/>
                  <a:gd name="connsiteY3" fmla="*/ 35312 h 87394"/>
                  <a:gd name="connsiteX4" fmla="*/ 103127 w 103129"/>
                  <a:gd name="connsiteY4" fmla="*/ 784 h 87394"/>
                  <a:gd name="connsiteX5" fmla="*/ 87392 w 103129"/>
                  <a:gd name="connsiteY5" fmla="*/ 72193 h 8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129" h="87394">
                    <a:moveTo>
                      <a:pt x="87392" y="72193"/>
                    </a:moveTo>
                    <a:cubicBezTo>
                      <a:pt x="84286" y="77888"/>
                      <a:pt x="80514" y="83061"/>
                      <a:pt x="75942" y="87394"/>
                    </a:cubicBezTo>
                    <a:cubicBezTo>
                      <a:pt x="75942" y="87394"/>
                      <a:pt x="32661" y="85613"/>
                      <a:pt x="1467" y="61753"/>
                    </a:cubicBezTo>
                    <a:cubicBezTo>
                      <a:pt x="1467" y="61753"/>
                      <a:pt x="-1362" y="36426"/>
                      <a:pt x="838" y="35312"/>
                    </a:cubicBezTo>
                    <a:cubicBezTo>
                      <a:pt x="3038" y="34197"/>
                      <a:pt x="10563" y="-6065"/>
                      <a:pt x="103127" y="784"/>
                    </a:cubicBezTo>
                    <a:cubicBezTo>
                      <a:pt x="103127" y="784"/>
                      <a:pt x="103679" y="42913"/>
                      <a:pt x="87392" y="72193"/>
                    </a:cubicBez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2A6CC14-C5ED-4E40-84B5-CC6917F47991}"/>
                  </a:ext>
                </a:extLst>
              </p:cNvPr>
              <p:cNvSpPr/>
              <p:nvPr/>
            </p:nvSpPr>
            <p:spPr>
              <a:xfrm>
                <a:off x="-836295" y="3201718"/>
                <a:ext cx="122696" cy="85615"/>
              </a:xfrm>
              <a:custGeom>
                <a:avLst/>
                <a:gdLst>
                  <a:gd name="connsiteX0" fmla="*/ 121348 w 122696"/>
                  <a:gd name="connsiteY0" fmla="*/ 59479 h 85615"/>
                  <a:gd name="connsiteX1" fmla="*/ 120691 w 122696"/>
                  <a:gd name="connsiteY1" fmla="*/ 60013 h 85615"/>
                  <a:gd name="connsiteX2" fmla="*/ 47101 w 122696"/>
                  <a:gd name="connsiteY2" fmla="*/ 85616 h 85615"/>
                  <a:gd name="connsiteX3" fmla="*/ 30328 w 122696"/>
                  <a:gd name="connsiteY3" fmla="*/ 65318 h 85615"/>
                  <a:gd name="connsiteX4" fmla="*/ 0 w 122696"/>
                  <a:gd name="connsiteY4" fmla="*/ 2634 h 85615"/>
                  <a:gd name="connsiteX5" fmla="*/ 3258 w 122696"/>
                  <a:gd name="connsiteY5" fmla="*/ 2225 h 85615"/>
                  <a:gd name="connsiteX6" fmla="*/ 121825 w 122696"/>
                  <a:gd name="connsiteY6" fmla="*/ 33038 h 85615"/>
                  <a:gd name="connsiteX7" fmla="*/ 121348 w 122696"/>
                  <a:gd name="connsiteY7" fmla="*/ 59479 h 8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696" h="85615">
                    <a:moveTo>
                      <a:pt x="121348" y="59479"/>
                    </a:moveTo>
                    <a:cubicBezTo>
                      <a:pt x="121177" y="59660"/>
                      <a:pt x="120948" y="59832"/>
                      <a:pt x="120691" y="60013"/>
                    </a:cubicBezTo>
                    <a:cubicBezTo>
                      <a:pt x="89706" y="83616"/>
                      <a:pt x="47101" y="85616"/>
                      <a:pt x="47101" y="85616"/>
                    </a:cubicBezTo>
                    <a:cubicBezTo>
                      <a:pt x="41043" y="79949"/>
                      <a:pt x="35423" y="72919"/>
                      <a:pt x="30328" y="65318"/>
                    </a:cubicBezTo>
                    <a:cubicBezTo>
                      <a:pt x="11678" y="37581"/>
                      <a:pt x="0" y="2634"/>
                      <a:pt x="0" y="2634"/>
                    </a:cubicBezTo>
                    <a:cubicBezTo>
                      <a:pt x="1105" y="2501"/>
                      <a:pt x="2200" y="2320"/>
                      <a:pt x="3258" y="2225"/>
                    </a:cubicBezTo>
                    <a:cubicBezTo>
                      <a:pt x="99022" y="-9977"/>
                      <a:pt x="119663" y="31943"/>
                      <a:pt x="121825" y="33038"/>
                    </a:cubicBezTo>
                    <a:cubicBezTo>
                      <a:pt x="124035" y="34133"/>
                      <a:pt x="121348" y="59479"/>
                      <a:pt x="121348" y="59479"/>
                    </a:cubicBez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D644B1E7-B430-4A88-A818-D5BA42FEE3C2}"/>
                  </a:ext>
                </a:extLst>
              </p:cNvPr>
              <p:cNvSpPr/>
              <p:nvPr/>
            </p:nvSpPr>
            <p:spPr>
              <a:xfrm>
                <a:off x="-833037" y="3201718"/>
                <a:ext cx="118567" cy="35809"/>
              </a:xfrm>
              <a:custGeom>
                <a:avLst/>
                <a:gdLst>
                  <a:gd name="connsiteX0" fmla="*/ 118567 w 118567"/>
                  <a:gd name="connsiteY0" fmla="*/ 33037 h 35809"/>
                  <a:gd name="connsiteX1" fmla="*/ 35423 w 118567"/>
                  <a:gd name="connsiteY1" fmla="*/ 35809 h 35809"/>
                  <a:gd name="connsiteX2" fmla="*/ 48 w 118567"/>
                  <a:gd name="connsiteY2" fmla="*/ 2881 h 35809"/>
                  <a:gd name="connsiteX3" fmla="*/ 0 w 118567"/>
                  <a:gd name="connsiteY3" fmla="*/ 2224 h 35809"/>
                  <a:gd name="connsiteX4" fmla="*/ 118567 w 118567"/>
                  <a:gd name="connsiteY4" fmla="*/ 33037 h 3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567" h="35809">
                    <a:moveTo>
                      <a:pt x="118567" y="33037"/>
                    </a:moveTo>
                    <a:lnTo>
                      <a:pt x="35423" y="35809"/>
                    </a:lnTo>
                    <a:lnTo>
                      <a:pt x="48" y="2881"/>
                    </a:lnTo>
                    <a:cubicBezTo>
                      <a:pt x="48" y="2662"/>
                      <a:pt x="0" y="2443"/>
                      <a:pt x="0" y="2224"/>
                    </a:cubicBezTo>
                    <a:cubicBezTo>
                      <a:pt x="95764" y="-9977"/>
                      <a:pt x="116405" y="31952"/>
                      <a:pt x="118567" y="33037"/>
                    </a:cubicBezTo>
                    <a:close/>
                  </a:path>
                </a:pathLst>
              </a:custGeom>
              <a:solidFill>
                <a:srgbClr val="7A79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6076CC87-2F50-48A7-BEB5-8D287D9613B1}"/>
                  </a:ext>
                </a:extLst>
              </p:cNvPr>
              <p:cNvSpPr/>
              <p:nvPr/>
            </p:nvSpPr>
            <p:spPr>
              <a:xfrm>
                <a:off x="-805967" y="3261730"/>
                <a:ext cx="90363" cy="25603"/>
              </a:xfrm>
              <a:custGeom>
                <a:avLst/>
                <a:gdLst>
                  <a:gd name="connsiteX0" fmla="*/ 90364 w 90363"/>
                  <a:gd name="connsiteY0" fmla="*/ 0 h 25603"/>
                  <a:gd name="connsiteX1" fmla="*/ 16774 w 90363"/>
                  <a:gd name="connsiteY1" fmla="*/ 25603 h 25603"/>
                  <a:gd name="connsiteX2" fmla="*/ 0 w 90363"/>
                  <a:gd name="connsiteY2" fmla="*/ 5305 h 25603"/>
                  <a:gd name="connsiteX3" fmla="*/ 90364 w 90363"/>
                  <a:gd name="connsiteY3" fmla="*/ 0 h 25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363" h="25603">
                    <a:moveTo>
                      <a:pt x="90364" y="0"/>
                    </a:moveTo>
                    <a:cubicBezTo>
                      <a:pt x="59379" y="23603"/>
                      <a:pt x="16774" y="25603"/>
                      <a:pt x="16774" y="25603"/>
                    </a:cubicBezTo>
                    <a:cubicBezTo>
                      <a:pt x="10716" y="19936"/>
                      <a:pt x="5096" y="12906"/>
                      <a:pt x="0" y="5305"/>
                    </a:cubicBezTo>
                    <a:cubicBezTo>
                      <a:pt x="13840" y="5744"/>
                      <a:pt x="79458" y="7401"/>
                      <a:pt x="90364" y="0"/>
                    </a:cubicBezTo>
                    <a:close/>
                  </a:path>
                </a:pathLst>
              </a:custGeom>
              <a:solidFill>
                <a:srgbClr val="050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AACB7B2-B572-468B-AF76-B5B8A065FF67}"/>
                  </a:ext>
                </a:extLst>
              </p:cNvPr>
              <p:cNvSpPr/>
              <p:nvPr/>
            </p:nvSpPr>
            <p:spPr>
              <a:xfrm>
                <a:off x="-1837582" y="3229419"/>
                <a:ext cx="102288" cy="44159"/>
              </a:xfrm>
              <a:custGeom>
                <a:avLst/>
                <a:gdLst>
                  <a:gd name="connsiteX0" fmla="*/ 102289 w 102288"/>
                  <a:gd name="connsiteY0" fmla="*/ 783 h 44159"/>
                  <a:gd name="connsiteX1" fmla="*/ 71409 w 102288"/>
                  <a:gd name="connsiteY1" fmla="*/ 39103 h 44159"/>
                  <a:gd name="connsiteX2" fmla="*/ 0 w 102288"/>
                  <a:gd name="connsiteY2" fmla="*/ 35312 h 44159"/>
                  <a:gd name="connsiteX3" fmla="*/ 102289 w 102288"/>
                  <a:gd name="connsiteY3" fmla="*/ 783 h 4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288" h="44159">
                    <a:moveTo>
                      <a:pt x="102289" y="783"/>
                    </a:moveTo>
                    <a:cubicBezTo>
                      <a:pt x="102289" y="783"/>
                      <a:pt x="87535" y="25825"/>
                      <a:pt x="71409" y="39103"/>
                    </a:cubicBezTo>
                    <a:cubicBezTo>
                      <a:pt x="55331" y="52380"/>
                      <a:pt x="0" y="35312"/>
                      <a:pt x="0" y="35312"/>
                    </a:cubicBezTo>
                    <a:cubicBezTo>
                      <a:pt x="2200" y="34207"/>
                      <a:pt x="9716" y="-6065"/>
                      <a:pt x="102289" y="783"/>
                    </a:cubicBezTo>
                    <a:close/>
                  </a:path>
                </a:pathLst>
              </a:custGeom>
              <a:solidFill>
                <a:srgbClr val="7A79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ADB7E2-69F7-4E8B-A7D6-82A4D61F66B1}"/>
                  </a:ext>
                </a:extLst>
              </p:cNvPr>
              <p:cNvSpPr/>
              <p:nvPr/>
            </p:nvSpPr>
            <p:spPr>
              <a:xfrm>
                <a:off x="-1836953" y="3291172"/>
                <a:ext cx="85925" cy="25641"/>
              </a:xfrm>
              <a:custGeom>
                <a:avLst/>
                <a:gdLst>
                  <a:gd name="connsiteX0" fmla="*/ 85925 w 85925"/>
                  <a:gd name="connsiteY0" fmla="*/ 10439 h 25641"/>
                  <a:gd name="connsiteX1" fmla="*/ 74476 w 85925"/>
                  <a:gd name="connsiteY1" fmla="*/ 25641 h 25641"/>
                  <a:gd name="connsiteX2" fmla="*/ 0 w 85925"/>
                  <a:gd name="connsiteY2" fmla="*/ 0 h 25641"/>
                  <a:gd name="connsiteX3" fmla="*/ 83763 w 85925"/>
                  <a:gd name="connsiteY3" fmla="*/ 9611 h 25641"/>
                  <a:gd name="connsiteX4" fmla="*/ 85925 w 85925"/>
                  <a:gd name="connsiteY4" fmla="*/ 10439 h 2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25" h="25641">
                    <a:moveTo>
                      <a:pt x="85925" y="10439"/>
                    </a:moveTo>
                    <a:cubicBezTo>
                      <a:pt x="82820" y="16135"/>
                      <a:pt x="79048" y="21307"/>
                      <a:pt x="74476" y="25641"/>
                    </a:cubicBezTo>
                    <a:cubicBezTo>
                      <a:pt x="74476" y="25641"/>
                      <a:pt x="31194" y="23860"/>
                      <a:pt x="0" y="0"/>
                    </a:cubicBezTo>
                    <a:cubicBezTo>
                      <a:pt x="0" y="0"/>
                      <a:pt x="76810" y="11840"/>
                      <a:pt x="83763" y="9611"/>
                    </a:cubicBezTo>
                    <a:cubicBezTo>
                      <a:pt x="84553" y="9344"/>
                      <a:pt x="85258" y="9696"/>
                      <a:pt x="85925" y="10439"/>
                    </a:cubicBezTo>
                    <a:close/>
                  </a:path>
                </a:pathLst>
              </a:custGeom>
              <a:solidFill>
                <a:srgbClr val="050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grpSp>
          <p:nvGrpSpPr>
            <p:cNvPr id="200" name="图形 244">
              <a:extLst>
                <a:ext uri="{FF2B5EF4-FFF2-40B4-BE49-F238E27FC236}">
                  <a16:creationId xmlns:a16="http://schemas.microsoft.com/office/drawing/2014/main" id="{9D2AC8E4-25C4-42FE-AEAD-301695736EB5}"/>
                </a:ext>
              </a:extLst>
            </p:cNvPr>
            <p:cNvGrpSpPr/>
            <p:nvPr/>
          </p:nvGrpSpPr>
          <p:grpSpPr>
            <a:xfrm>
              <a:off x="-4287445" y="3493582"/>
              <a:ext cx="3418988" cy="1466508"/>
              <a:chOff x="-1887378" y="3499436"/>
              <a:chExt cx="1258132" cy="539651"/>
            </a:xfrm>
          </p:grpSpPr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B6EED33E-0C8E-4670-ADEB-4A803DC3A6D4}"/>
                  </a:ext>
                </a:extLst>
              </p:cNvPr>
              <p:cNvSpPr/>
              <p:nvPr/>
            </p:nvSpPr>
            <p:spPr>
              <a:xfrm>
                <a:off x="-1887378" y="3499436"/>
                <a:ext cx="1258132" cy="539651"/>
              </a:xfrm>
              <a:custGeom>
                <a:avLst/>
                <a:gdLst>
                  <a:gd name="connsiteX0" fmla="*/ 1242926 w 1258132"/>
                  <a:gd name="connsiteY0" fmla="*/ 352292 h 539651"/>
                  <a:gd name="connsiteX1" fmla="*/ 1148295 w 1258132"/>
                  <a:gd name="connsiteY1" fmla="*/ 481803 h 539651"/>
                  <a:gd name="connsiteX2" fmla="*/ 1073057 w 1258132"/>
                  <a:gd name="connsiteY2" fmla="*/ 500891 h 539651"/>
                  <a:gd name="connsiteX3" fmla="*/ 171154 w 1258132"/>
                  <a:gd name="connsiteY3" fmla="*/ 501263 h 539651"/>
                  <a:gd name="connsiteX4" fmla="*/ 118243 w 1258132"/>
                  <a:gd name="connsiteY4" fmla="*/ 492023 h 539651"/>
                  <a:gd name="connsiteX5" fmla="*/ 7324 w 1258132"/>
                  <a:gd name="connsiteY5" fmla="*/ 287379 h 539651"/>
                  <a:gd name="connsiteX6" fmla="*/ 33956 w 1258132"/>
                  <a:gd name="connsiteY6" fmla="*/ 0 h 539651"/>
                  <a:gd name="connsiteX7" fmla="*/ 27031 w 1258132"/>
                  <a:gd name="connsiteY7" fmla="*/ 157305 h 539651"/>
                  <a:gd name="connsiteX8" fmla="*/ 200948 w 1258132"/>
                  <a:gd name="connsiteY8" fmla="*/ 248069 h 539651"/>
                  <a:gd name="connsiteX9" fmla="*/ 201434 w 1258132"/>
                  <a:gd name="connsiteY9" fmla="*/ 248107 h 539651"/>
                  <a:gd name="connsiteX10" fmla="*/ 1067733 w 1258132"/>
                  <a:gd name="connsiteY10" fmla="*/ 235039 h 539651"/>
                  <a:gd name="connsiteX11" fmla="*/ 1233363 w 1258132"/>
                  <a:gd name="connsiteY11" fmla="*/ 144094 h 539651"/>
                  <a:gd name="connsiteX12" fmla="*/ 1230944 w 1258132"/>
                  <a:gd name="connsiteY12" fmla="*/ 36709 h 539651"/>
                  <a:gd name="connsiteX13" fmla="*/ 1242926 w 1258132"/>
                  <a:gd name="connsiteY13" fmla="*/ 352292 h 53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8132" h="539651">
                    <a:moveTo>
                      <a:pt x="1242926" y="352292"/>
                    </a:moveTo>
                    <a:cubicBezTo>
                      <a:pt x="1242926" y="352292"/>
                      <a:pt x="1226638" y="441550"/>
                      <a:pt x="1148295" y="481803"/>
                    </a:cubicBezTo>
                    <a:cubicBezTo>
                      <a:pt x="1127750" y="492366"/>
                      <a:pt x="1102975" y="499548"/>
                      <a:pt x="1073057" y="500891"/>
                    </a:cubicBezTo>
                    <a:cubicBezTo>
                      <a:pt x="1073057" y="500891"/>
                      <a:pt x="693943" y="587854"/>
                      <a:pt x="171154" y="501263"/>
                    </a:cubicBezTo>
                    <a:cubicBezTo>
                      <a:pt x="171154" y="501263"/>
                      <a:pt x="147542" y="502625"/>
                      <a:pt x="118243" y="492023"/>
                    </a:cubicBezTo>
                    <a:cubicBezTo>
                      <a:pt x="70589" y="474697"/>
                      <a:pt x="7829" y="425701"/>
                      <a:pt x="7324" y="287379"/>
                    </a:cubicBezTo>
                    <a:cubicBezTo>
                      <a:pt x="7324" y="287379"/>
                      <a:pt x="-21070" y="139541"/>
                      <a:pt x="33956" y="0"/>
                    </a:cubicBezTo>
                    <a:cubicBezTo>
                      <a:pt x="31165" y="8334"/>
                      <a:pt x="523" y="102670"/>
                      <a:pt x="27031" y="157305"/>
                    </a:cubicBezTo>
                    <a:cubicBezTo>
                      <a:pt x="27031" y="157305"/>
                      <a:pt x="160705" y="245355"/>
                      <a:pt x="200948" y="248069"/>
                    </a:cubicBezTo>
                    <a:cubicBezTo>
                      <a:pt x="201120" y="248107"/>
                      <a:pt x="201253" y="248107"/>
                      <a:pt x="201434" y="248107"/>
                    </a:cubicBezTo>
                    <a:cubicBezTo>
                      <a:pt x="201434" y="248107"/>
                      <a:pt x="757723" y="323869"/>
                      <a:pt x="1067733" y="235039"/>
                    </a:cubicBezTo>
                    <a:cubicBezTo>
                      <a:pt x="1139399" y="214503"/>
                      <a:pt x="1197901" y="185166"/>
                      <a:pt x="1233363" y="144094"/>
                    </a:cubicBezTo>
                    <a:cubicBezTo>
                      <a:pt x="1233363" y="144094"/>
                      <a:pt x="1237383" y="61579"/>
                      <a:pt x="1230944" y="36709"/>
                    </a:cubicBezTo>
                    <a:cubicBezTo>
                      <a:pt x="1234154" y="48035"/>
                      <a:pt x="1281845" y="220123"/>
                      <a:pt x="1242926" y="35229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2C9D42EA-7F33-4A46-91C4-29121F414E16}"/>
                  </a:ext>
                </a:extLst>
              </p:cNvPr>
              <p:cNvSpPr/>
              <p:nvPr/>
            </p:nvSpPr>
            <p:spPr>
              <a:xfrm>
                <a:off x="-1871897" y="3499436"/>
                <a:ext cx="28885" cy="157305"/>
              </a:xfrm>
              <a:custGeom>
                <a:avLst/>
                <a:gdLst>
                  <a:gd name="connsiteX0" fmla="*/ 28886 w 28885"/>
                  <a:gd name="connsiteY0" fmla="*/ 77553 h 157305"/>
                  <a:gd name="connsiteX1" fmla="*/ 11550 w 28885"/>
                  <a:gd name="connsiteY1" fmla="*/ 157305 h 157305"/>
                  <a:gd name="connsiteX2" fmla="*/ 18465 w 28885"/>
                  <a:gd name="connsiteY2" fmla="*/ 0 h 157305"/>
                  <a:gd name="connsiteX3" fmla="*/ 28886 w 28885"/>
                  <a:gd name="connsiteY3" fmla="*/ 77553 h 15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85" h="157305">
                    <a:moveTo>
                      <a:pt x="28886" y="77553"/>
                    </a:moveTo>
                    <a:cubicBezTo>
                      <a:pt x="28886" y="77553"/>
                      <a:pt x="8140" y="128673"/>
                      <a:pt x="11550" y="157305"/>
                    </a:cubicBezTo>
                    <a:cubicBezTo>
                      <a:pt x="11550" y="157305"/>
                      <a:pt x="-18568" y="96984"/>
                      <a:pt x="18465" y="0"/>
                    </a:cubicBezTo>
                    <a:cubicBezTo>
                      <a:pt x="18475" y="0"/>
                      <a:pt x="11855" y="31756"/>
                      <a:pt x="28886" y="7755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0A45013A-9B3A-4CF7-9CD0-50CA0A492899}"/>
                  </a:ext>
                </a:extLst>
              </p:cNvPr>
              <p:cNvSpPr/>
              <p:nvPr/>
            </p:nvSpPr>
            <p:spPr>
              <a:xfrm>
                <a:off x="-671884" y="3542623"/>
                <a:ext cx="20645" cy="100917"/>
              </a:xfrm>
              <a:custGeom>
                <a:avLst/>
                <a:gdLst>
                  <a:gd name="connsiteX0" fmla="*/ 0 w 20645"/>
                  <a:gd name="connsiteY0" fmla="*/ 36347 h 100917"/>
                  <a:gd name="connsiteX1" fmla="*/ 17859 w 20645"/>
                  <a:gd name="connsiteY1" fmla="*/ 100917 h 100917"/>
                  <a:gd name="connsiteX2" fmla="*/ 16945 w 20645"/>
                  <a:gd name="connsiteY2" fmla="*/ 0 h 100917"/>
                  <a:gd name="connsiteX3" fmla="*/ 0 w 20645"/>
                  <a:gd name="connsiteY3" fmla="*/ 36347 h 10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45" h="100917">
                    <a:moveTo>
                      <a:pt x="0" y="36347"/>
                    </a:moveTo>
                    <a:cubicBezTo>
                      <a:pt x="0" y="36347"/>
                      <a:pt x="18869" y="75019"/>
                      <a:pt x="17859" y="100917"/>
                    </a:cubicBezTo>
                    <a:cubicBezTo>
                      <a:pt x="17859" y="100917"/>
                      <a:pt x="24698" y="12640"/>
                      <a:pt x="16945" y="0"/>
                    </a:cubicBezTo>
                    <a:cubicBezTo>
                      <a:pt x="16945" y="0"/>
                      <a:pt x="3296" y="33395"/>
                      <a:pt x="0" y="3634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grpSp>
          <p:nvGrpSpPr>
            <p:cNvPr id="201" name="图形 244">
              <a:extLst>
                <a:ext uri="{FF2B5EF4-FFF2-40B4-BE49-F238E27FC236}">
                  <a16:creationId xmlns:a16="http://schemas.microsoft.com/office/drawing/2014/main" id="{E39715D1-28FC-4193-BB7B-9A30DAC3E635}"/>
                </a:ext>
              </a:extLst>
            </p:cNvPr>
            <p:cNvGrpSpPr/>
            <p:nvPr/>
          </p:nvGrpSpPr>
          <p:grpSpPr>
            <a:xfrm>
              <a:off x="-4270336" y="4010668"/>
              <a:ext cx="3370274" cy="670070"/>
              <a:chOff x="-1881082" y="3689715"/>
              <a:chExt cx="1240206" cy="246575"/>
            </a:xfrm>
          </p:grpSpPr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B5C30EBA-73E6-49B6-81AB-C2357823197B}"/>
                  </a:ext>
                </a:extLst>
              </p:cNvPr>
              <p:cNvSpPr/>
              <p:nvPr/>
            </p:nvSpPr>
            <p:spPr>
              <a:xfrm>
                <a:off x="-732627" y="3689715"/>
                <a:ext cx="91751" cy="204828"/>
              </a:xfrm>
              <a:custGeom>
                <a:avLst/>
                <a:gdLst>
                  <a:gd name="connsiteX0" fmla="*/ 71659 w 91751"/>
                  <a:gd name="connsiteY0" fmla="*/ 11690 h 204828"/>
                  <a:gd name="connsiteX1" fmla="*/ 88747 w 91751"/>
                  <a:gd name="connsiteY1" fmla="*/ 15852 h 204828"/>
                  <a:gd name="connsiteX2" fmla="*/ 45704 w 91751"/>
                  <a:gd name="connsiteY2" fmla="*/ 197056 h 204828"/>
                  <a:gd name="connsiteX3" fmla="*/ 841 w 91751"/>
                  <a:gd name="connsiteY3" fmla="*/ 180320 h 204828"/>
                  <a:gd name="connsiteX4" fmla="*/ 32797 w 91751"/>
                  <a:gd name="connsiteY4" fmla="*/ 81051 h 204828"/>
                  <a:gd name="connsiteX5" fmla="*/ 71659 w 91751"/>
                  <a:gd name="connsiteY5" fmla="*/ 11690 h 20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751" h="204828">
                    <a:moveTo>
                      <a:pt x="71659" y="11690"/>
                    </a:moveTo>
                    <a:cubicBezTo>
                      <a:pt x="71659" y="11690"/>
                      <a:pt x="88633" y="-17199"/>
                      <a:pt x="88747" y="15852"/>
                    </a:cubicBezTo>
                    <a:cubicBezTo>
                      <a:pt x="88747" y="15852"/>
                      <a:pt x="108712" y="152765"/>
                      <a:pt x="45704" y="197056"/>
                    </a:cubicBezTo>
                    <a:cubicBezTo>
                      <a:pt x="45704" y="197056"/>
                      <a:pt x="5404" y="222907"/>
                      <a:pt x="841" y="180320"/>
                    </a:cubicBezTo>
                    <a:cubicBezTo>
                      <a:pt x="841" y="180320"/>
                      <a:pt x="-8170" y="125266"/>
                      <a:pt x="32797" y="81051"/>
                    </a:cubicBezTo>
                    <a:cubicBezTo>
                      <a:pt x="32797" y="81060"/>
                      <a:pt x="70402" y="18119"/>
                      <a:pt x="71659" y="11690"/>
                    </a:cubicBezTo>
                    <a:close/>
                  </a:path>
                </a:pathLst>
              </a:custGeom>
              <a:solidFill>
                <a:srgbClr val="3D40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B03536F1-9EF9-463E-A258-5F5A60309E99}"/>
                  </a:ext>
                </a:extLst>
              </p:cNvPr>
              <p:cNvSpPr/>
              <p:nvPr/>
            </p:nvSpPr>
            <p:spPr>
              <a:xfrm>
                <a:off x="-732614" y="3804084"/>
                <a:ext cx="84695" cy="90468"/>
              </a:xfrm>
              <a:custGeom>
                <a:avLst/>
                <a:gdLst>
                  <a:gd name="connsiteX0" fmla="*/ 53777 w 84695"/>
                  <a:gd name="connsiteY0" fmla="*/ 57493 h 90468"/>
                  <a:gd name="connsiteX1" fmla="*/ 8914 w 84695"/>
                  <a:gd name="connsiteY1" fmla="*/ 40767 h 90468"/>
                  <a:gd name="connsiteX2" fmla="*/ 10915 w 84695"/>
                  <a:gd name="connsiteY2" fmla="*/ 0 h 90468"/>
                  <a:gd name="connsiteX3" fmla="*/ 828 w 84695"/>
                  <a:gd name="connsiteY3" fmla="*/ 65961 h 90468"/>
                  <a:gd name="connsiteX4" fmla="*/ 45690 w 84695"/>
                  <a:gd name="connsiteY4" fmla="*/ 82696 h 90468"/>
                  <a:gd name="connsiteX5" fmla="*/ 84695 w 84695"/>
                  <a:gd name="connsiteY5" fmla="*/ 16516 h 90468"/>
                  <a:gd name="connsiteX6" fmla="*/ 53777 w 84695"/>
                  <a:gd name="connsiteY6" fmla="*/ 57493 h 9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695" h="90468">
                    <a:moveTo>
                      <a:pt x="53777" y="57493"/>
                    </a:moveTo>
                    <a:cubicBezTo>
                      <a:pt x="53777" y="57493"/>
                      <a:pt x="13477" y="83344"/>
                      <a:pt x="8914" y="40767"/>
                    </a:cubicBezTo>
                    <a:cubicBezTo>
                      <a:pt x="8914" y="40767"/>
                      <a:pt x="6057" y="23222"/>
                      <a:pt x="10915" y="0"/>
                    </a:cubicBezTo>
                    <a:cubicBezTo>
                      <a:pt x="-4287" y="34471"/>
                      <a:pt x="828" y="65961"/>
                      <a:pt x="828" y="65961"/>
                    </a:cubicBezTo>
                    <a:cubicBezTo>
                      <a:pt x="5390" y="108547"/>
                      <a:pt x="45690" y="82696"/>
                      <a:pt x="45690" y="82696"/>
                    </a:cubicBezTo>
                    <a:cubicBezTo>
                      <a:pt x="66560" y="68018"/>
                      <a:pt x="78294" y="43167"/>
                      <a:pt x="84695" y="16516"/>
                    </a:cubicBezTo>
                    <a:cubicBezTo>
                      <a:pt x="77761" y="33080"/>
                      <a:pt x="67855" y="47606"/>
                      <a:pt x="53777" y="5749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286D8EA-786C-4F30-9F31-E900CF636524}"/>
                  </a:ext>
                </a:extLst>
              </p:cNvPr>
              <p:cNvSpPr/>
              <p:nvPr/>
            </p:nvSpPr>
            <p:spPr>
              <a:xfrm>
                <a:off x="-721446" y="3779056"/>
                <a:ext cx="71120" cy="76229"/>
              </a:xfrm>
              <a:custGeom>
                <a:avLst/>
                <a:gdLst>
                  <a:gd name="connsiteX0" fmla="*/ 59153 w 71120"/>
                  <a:gd name="connsiteY0" fmla="*/ 57117 h 76229"/>
                  <a:gd name="connsiteX1" fmla="*/ 8957 w 71120"/>
                  <a:gd name="connsiteY1" fmla="*/ 71148 h 76229"/>
                  <a:gd name="connsiteX2" fmla="*/ 11967 w 71120"/>
                  <a:gd name="connsiteY2" fmla="*/ 19113 h 76229"/>
                  <a:gd name="connsiteX3" fmla="*/ 62163 w 71120"/>
                  <a:gd name="connsiteY3" fmla="*/ 5082 h 76229"/>
                  <a:gd name="connsiteX4" fmla="*/ 59153 w 71120"/>
                  <a:gd name="connsiteY4" fmla="*/ 57117 h 7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20" h="76229">
                    <a:moveTo>
                      <a:pt x="59153" y="57117"/>
                    </a:moveTo>
                    <a:cubicBezTo>
                      <a:pt x="44456" y="75358"/>
                      <a:pt x="21987" y="81644"/>
                      <a:pt x="8957" y="71148"/>
                    </a:cubicBezTo>
                    <a:cubicBezTo>
                      <a:pt x="-4073" y="60651"/>
                      <a:pt x="-2730" y="37353"/>
                      <a:pt x="11967" y="19113"/>
                    </a:cubicBezTo>
                    <a:cubicBezTo>
                      <a:pt x="26664" y="872"/>
                      <a:pt x="49133" y="-5414"/>
                      <a:pt x="62163" y="5082"/>
                    </a:cubicBezTo>
                    <a:cubicBezTo>
                      <a:pt x="75194" y="15579"/>
                      <a:pt x="73851" y="38877"/>
                      <a:pt x="59153" y="57117"/>
                    </a:cubicBezTo>
                    <a:close/>
                  </a:path>
                </a:pathLst>
              </a:custGeom>
              <a:solidFill>
                <a:srgbClr val="D6E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970C4F6-8A88-4125-85DE-5B4A16F65BE5}"/>
                  </a:ext>
                </a:extLst>
              </p:cNvPr>
              <p:cNvSpPr/>
              <p:nvPr/>
            </p:nvSpPr>
            <p:spPr>
              <a:xfrm>
                <a:off x="-1881082" y="3812075"/>
                <a:ext cx="92002" cy="124214"/>
              </a:xfrm>
              <a:custGeom>
                <a:avLst/>
                <a:gdLst>
                  <a:gd name="connsiteX0" fmla="*/ 89383 w 92002"/>
                  <a:gd name="connsiteY0" fmla="*/ 60846 h 124214"/>
                  <a:gd name="connsiteX1" fmla="*/ 88668 w 92002"/>
                  <a:gd name="connsiteY1" fmla="*/ 71885 h 124214"/>
                  <a:gd name="connsiteX2" fmla="*/ 43929 w 92002"/>
                  <a:gd name="connsiteY2" fmla="*/ 88944 h 124214"/>
                  <a:gd name="connsiteX3" fmla="*/ 0 w 92002"/>
                  <a:gd name="connsiteY3" fmla="*/ 0 h 124214"/>
                  <a:gd name="connsiteX4" fmla="*/ 46539 w 92002"/>
                  <a:gd name="connsiteY4" fmla="*/ 116615 h 124214"/>
                  <a:gd name="connsiteX5" fmla="*/ 91278 w 92002"/>
                  <a:gd name="connsiteY5" fmla="*/ 99555 h 124214"/>
                  <a:gd name="connsiteX6" fmla="*/ 89383 w 92002"/>
                  <a:gd name="connsiteY6" fmla="*/ 60846 h 124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002" h="124214">
                    <a:moveTo>
                      <a:pt x="89383" y="60846"/>
                    </a:moveTo>
                    <a:cubicBezTo>
                      <a:pt x="89287" y="67685"/>
                      <a:pt x="88668" y="71885"/>
                      <a:pt x="88668" y="71885"/>
                    </a:cubicBezTo>
                    <a:cubicBezTo>
                      <a:pt x="84420" y="114500"/>
                      <a:pt x="43929" y="88944"/>
                      <a:pt x="43929" y="88944"/>
                    </a:cubicBezTo>
                    <a:cubicBezTo>
                      <a:pt x="16964" y="70275"/>
                      <a:pt x="4943" y="34700"/>
                      <a:pt x="0" y="0"/>
                    </a:cubicBezTo>
                    <a:cubicBezTo>
                      <a:pt x="2115" y="41843"/>
                      <a:pt x="12259" y="92878"/>
                      <a:pt x="46539" y="116615"/>
                    </a:cubicBezTo>
                    <a:cubicBezTo>
                      <a:pt x="46539" y="116615"/>
                      <a:pt x="87030" y="142170"/>
                      <a:pt x="91278" y="99555"/>
                    </a:cubicBezTo>
                    <a:cubicBezTo>
                      <a:pt x="91288" y="99555"/>
                      <a:pt x="93812" y="83001"/>
                      <a:pt x="89383" y="6084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FB8EE80-58CA-4386-A4E8-DDBB691BEF72}"/>
                  </a:ext>
                </a:extLst>
              </p:cNvPr>
              <p:cNvSpPr/>
              <p:nvPr/>
            </p:nvSpPr>
            <p:spPr>
              <a:xfrm>
                <a:off x="-1868090" y="3820133"/>
                <a:ext cx="68459" cy="74305"/>
              </a:xfrm>
              <a:custGeom>
                <a:avLst/>
                <a:gdLst>
                  <a:gd name="connsiteX0" fmla="*/ 12992 w 68459"/>
                  <a:gd name="connsiteY0" fmla="*/ 54512 h 74305"/>
                  <a:gd name="connsiteX1" fmla="*/ 61074 w 68459"/>
                  <a:gd name="connsiteY1" fmla="*/ 69990 h 74305"/>
                  <a:gd name="connsiteX2" fmla="*/ 55464 w 68459"/>
                  <a:gd name="connsiteY2" fmla="*/ 19794 h 74305"/>
                  <a:gd name="connsiteX3" fmla="*/ 7382 w 68459"/>
                  <a:gd name="connsiteY3" fmla="*/ 4315 h 74305"/>
                  <a:gd name="connsiteX4" fmla="*/ 12992 w 68459"/>
                  <a:gd name="connsiteY4" fmla="*/ 54512 h 7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59" h="74305">
                    <a:moveTo>
                      <a:pt x="12992" y="54512"/>
                    </a:moveTo>
                    <a:cubicBezTo>
                      <a:pt x="27813" y="72648"/>
                      <a:pt x="49349" y="79582"/>
                      <a:pt x="61074" y="69990"/>
                    </a:cubicBezTo>
                    <a:cubicBezTo>
                      <a:pt x="72800" y="60399"/>
                      <a:pt x="70295" y="37929"/>
                      <a:pt x="55464" y="19794"/>
                    </a:cubicBezTo>
                    <a:cubicBezTo>
                      <a:pt x="40634" y="1658"/>
                      <a:pt x="19107" y="-5276"/>
                      <a:pt x="7382" y="4315"/>
                    </a:cubicBezTo>
                    <a:cubicBezTo>
                      <a:pt x="-4343" y="13898"/>
                      <a:pt x="-1829" y="36377"/>
                      <a:pt x="12992" y="54512"/>
                    </a:cubicBezTo>
                    <a:close/>
                  </a:path>
                </a:pathLst>
              </a:custGeom>
              <a:solidFill>
                <a:srgbClr val="D6E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grpSp>
          <p:nvGrpSpPr>
            <p:cNvPr id="202" name="图形 244">
              <a:extLst>
                <a:ext uri="{FF2B5EF4-FFF2-40B4-BE49-F238E27FC236}">
                  <a16:creationId xmlns:a16="http://schemas.microsoft.com/office/drawing/2014/main" id="{805B1E0B-7FE9-45AB-8BED-19EDDF214CEF}"/>
                </a:ext>
              </a:extLst>
            </p:cNvPr>
            <p:cNvGrpSpPr/>
            <p:nvPr/>
          </p:nvGrpSpPr>
          <p:grpSpPr>
            <a:xfrm>
              <a:off x="-4200857" y="3115489"/>
              <a:ext cx="3270245" cy="720336"/>
              <a:chOff x="-1855515" y="3360304"/>
              <a:chExt cx="1203397" cy="265072"/>
            </a:xfrm>
            <a:solidFill>
              <a:srgbClr val="D6E3DD"/>
            </a:solidFill>
          </p:grpSpPr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1FBE316-BC46-4702-9F8B-559B2598E9A9}"/>
                  </a:ext>
                </a:extLst>
              </p:cNvPr>
              <p:cNvSpPr/>
              <p:nvPr/>
            </p:nvSpPr>
            <p:spPr>
              <a:xfrm>
                <a:off x="-1855515" y="3360304"/>
                <a:ext cx="259801" cy="260242"/>
              </a:xfrm>
              <a:custGeom>
                <a:avLst/>
                <a:gdLst>
                  <a:gd name="connsiteX0" fmla="*/ 259802 w 259801"/>
                  <a:gd name="connsiteY0" fmla="*/ 260243 h 260242"/>
                  <a:gd name="connsiteX1" fmla="*/ 12485 w 259801"/>
                  <a:gd name="connsiteY1" fmla="*/ 216714 h 260242"/>
                  <a:gd name="connsiteX2" fmla="*/ 2265 w 259801"/>
                  <a:gd name="connsiteY2" fmla="*/ 138475 h 260242"/>
                  <a:gd name="connsiteX3" fmla="*/ 16276 w 259801"/>
                  <a:gd name="connsiteY3" fmla="*/ 70086 h 260242"/>
                  <a:gd name="connsiteX4" fmla="*/ 56129 w 259801"/>
                  <a:gd name="connsiteY4" fmla="*/ 1687 h 260242"/>
                  <a:gd name="connsiteX5" fmla="*/ 89971 w 259801"/>
                  <a:gd name="connsiteY5" fmla="*/ 277 h 260242"/>
                  <a:gd name="connsiteX6" fmla="*/ 212710 w 259801"/>
                  <a:gd name="connsiteY6" fmla="*/ 135875 h 260242"/>
                  <a:gd name="connsiteX7" fmla="*/ 259802 w 259801"/>
                  <a:gd name="connsiteY7" fmla="*/ 260243 h 26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801" h="260242">
                    <a:moveTo>
                      <a:pt x="259802" y="260243"/>
                    </a:moveTo>
                    <a:cubicBezTo>
                      <a:pt x="259802" y="260243"/>
                      <a:pt x="55024" y="203683"/>
                      <a:pt x="12485" y="216714"/>
                    </a:cubicBezTo>
                    <a:cubicBezTo>
                      <a:pt x="12485" y="216714"/>
                      <a:pt x="-6374" y="165364"/>
                      <a:pt x="2265" y="138475"/>
                    </a:cubicBezTo>
                    <a:cubicBezTo>
                      <a:pt x="7818" y="121435"/>
                      <a:pt x="4522" y="101766"/>
                      <a:pt x="16276" y="70086"/>
                    </a:cubicBezTo>
                    <a:cubicBezTo>
                      <a:pt x="23020" y="51846"/>
                      <a:pt x="34802" y="29643"/>
                      <a:pt x="56129" y="1687"/>
                    </a:cubicBezTo>
                    <a:cubicBezTo>
                      <a:pt x="56129" y="1687"/>
                      <a:pt x="87761" y="-818"/>
                      <a:pt x="89971" y="277"/>
                    </a:cubicBezTo>
                    <a:cubicBezTo>
                      <a:pt x="89971" y="277"/>
                      <a:pt x="121061" y="75134"/>
                      <a:pt x="212710" y="135875"/>
                    </a:cubicBezTo>
                    <a:cubicBezTo>
                      <a:pt x="212710" y="135875"/>
                      <a:pt x="259754" y="247737"/>
                      <a:pt x="259802" y="260243"/>
                    </a:cubicBezTo>
                    <a:close/>
                  </a:path>
                </a:pathLst>
              </a:custGeom>
              <a:solidFill>
                <a:srgbClr val="D6E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8A74F3F-828B-45C5-9569-765C3B643D3F}"/>
                  </a:ext>
                </a:extLst>
              </p:cNvPr>
              <p:cNvSpPr/>
              <p:nvPr/>
            </p:nvSpPr>
            <p:spPr>
              <a:xfrm>
                <a:off x="-900131" y="3363276"/>
                <a:ext cx="248013" cy="262099"/>
              </a:xfrm>
              <a:custGeom>
                <a:avLst/>
                <a:gdLst>
                  <a:gd name="connsiteX0" fmla="*/ 228229 w 248013"/>
                  <a:gd name="connsiteY0" fmla="*/ 215646 h 262099"/>
                  <a:gd name="connsiteX1" fmla="*/ 0 w 248013"/>
                  <a:gd name="connsiteY1" fmla="*/ 262099 h 262099"/>
                  <a:gd name="connsiteX2" fmla="*/ 45072 w 248013"/>
                  <a:gd name="connsiteY2" fmla="*/ 136655 h 262099"/>
                  <a:gd name="connsiteX3" fmla="*/ 147418 w 248013"/>
                  <a:gd name="connsiteY3" fmla="*/ 2267 h 262099"/>
                  <a:gd name="connsiteX4" fmla="*/ 164335 w 248013"/>
                  <a:gd name="connsiteY4" fmla="*/ 0 h 262099"/>
                  <a:gd name="connsiteX5" fmla="*/ 221542 w 248013"/>
                  <a:gd name="connsiteY5" fmla="*/ 74762 h 262099"/>
                  <a:gd name="connsiteX6" fmla="*/ 246193 w 248013"/>
                  <a:gd name="connsiteY6" fmla="*/ 151752 h 262099"/>
                  <a:gd name="connsiteX7" fmla="*/ 228229 w 248013"/>
                  <a:gd name="connsiteY7" fmla="*/ 215646 h 26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013" h="262099">
                    <a:moveTo>
                      <a:pt x="228229" y="215646"/>
                    </a:moveTo>
                    <a:cubicBezTo>
                      <a:pt x="185595" y="203016"/>
                      <a:pt x="0" y="262099"/>
                      <a:pt x="0" y="262099"/>
                    </a:cubicBezTo>
                    <a:cubicBezTo>
                      <a:pt x="-48" y="249593"/>
                      <a:pt x="45072" y="136655"/>
                      <a:pt x="45072" y="136655"/>
                    </a:cubicBezTo>
                    <a:cubicBezTo>
                      <a:pt x="136274" y="75152"/>
                      <a:pt x="147418" y="2267"/>
                      <a:pt x="147418" y="2267"/>
                    </a:cubicBezTo>
                    <a:cubicBezTo>
                      <a:pt x="149619" y="1153"/>
                      <a:pt x="164335" y="0"/>
                      <a:pt x="164335" y="0"/>
                    </a:cubicBezTo>
                    <a:cubicBezTo>
                      <a:pt x="192281" y="20774"/>
                      <a:pt x="209855" y="48311"/>
                      <a:pt x="221542" y="74762"/>
                    </a:cubicBezTo>
                    <a:cubicBezTo>
                      <a:pt x="235734" y="106718"/>
                      <a:pt x="241268" y="137055"/>
                      <a:pt x="246193" y="151752"/>
                    </a:cubicBezTo>
                    <a:cubicBezTo>
                      <a:pt x="255137" y="178479"/>
                      <a:pt x="228229" y="215646"/>
                      <a:pt x="228229" y="215646"/>
                    </a:cubicBezTo>
                    <a:close/>
                  </a:path>
                </a:pathLst>
              </a:custGeom>
              <a:solidFill>
                <a:srgbClr val="D6E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2BFA64B-C2C9-4BBF-B8D5-5DDAA34CCF4A}"/>
                </a:ext>
              </a:extLst>
            </p:cNvPr>
            <p:cNvSpPr/>
            <p:nvPr/>
          </p:nvSpPr>
          <p:spPr>
            <a:xfrm>
              <a:off x="-3794996" y="2185772"/>
              <a:ext cx="2410188" cy="682212"/>
            </a:xfrm>
            <a:custGeom>
              <a:avLst/>
              <a:gdLst>
                <a:gd name="connsiteX0" fmla="*/ 155581 w 886910"/>
                <a:gd name="connsiteY0" fmla="*/ 3575 h 251043"/>
                <a:gd name="connsiteX1" fmla="*/ 713070 w 886910"/>
                <a:gd name="connsiteY1" fmla="*/ 10728 h 251043"/>
                <a:gd name="connsiteX2" fmla="*/ 886911 w 886910"/>
                <a:gd name="connsiteY2" fmla="*/ 249167 h 251043"/>
                <a:gd name="connsiteX3" fmla="*/ 0 w 886910"/>
                <a:gd name="connsiteY3" fmla="*/ 241376 h 251043"/>
                <a:gd name="connsiteX4" fmla="*/ 155581 w 886910"/>
                <a:gd name="connsiteY4" fmla="*/ 3575 h 25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10" h="251043">
                  <a:moveTo>
                    <a:pt x="155581" y="3575"/>
                  </a:moveTo>
                  <a:cubicBezTo>
                    <a:pt x="258375" y="-6350"/>
                    <a:pt x="480603" y="7166"/>
                    <a:pt x="713070" y="10728"/>
                  </a:cubicBezTo>
                  <a:cubicBezTo>
                    <a:pt x="713070" y="10728"/>
                    <a:pt x="860079" y="142402"/>
                    <a:pt x="886911" y="249167"/>
                  </a:cubicBezTo>
                  <a:cubicBezTo>
                    <a:pt x="886911" y="249167"/>
                    <a:pt x="7772" y="256768"/>
                    <a:pt x="0" y="241376"/>
                  </a:cubicBezTo>
                  <a:cubicBezTo>
                    <a:pt x="10" y="241376"/>
                    <a:pt x="124720" y="6556"/>
                    <a:pt x="155581" y="3575"/>
                  </a:cubicBezTo>
                  <a:close/>
                </a:path>
              </a:pathLst>
            </a:custGeom>
            <a:solidFill>
              <a:srgbClr val="3D40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AAAFEBC-3D21-473A-AEEB-68068E74AFE2}"/>
                </a:ext>
              </a:extLst>
            </p:cNvPr>
            <p:cNvSpPr/>
            <p:nvPr/>
          </p:nvSpPr>
          <p:spPr>
            <a:xfrm>
              <a:off x="-3694712" y="2226820"/>
              <a:ext cx="2222487" cy="600182"/>
            </a:xfrm>
            <a:custGeom>
              <a:avLst/>
              <a:gdLst>
                <a:gd name="connsiteX0" fmla="*/ 585374 w 817839"/>
                <a:gd name="connsiteY0" fmla="*/ 220518 h 220857"/>
                <a:gd name="connsiteX1" fmla="*/ 20532 w 817839"/>
                <a:gd name="connsiteY1" fmla="*/ 216737 h 220857"/>
                <a:gd name="connsiteX2" fmla="*/ 2720 w 817839"/>
                <a:gd name="connsiteY2" fmla="*/ 185009 h 220857"/>
                <a:gd name="connsiteX3" fmla="*/ 114477 w 817839"/>
                <a:gd name="connsiteY3" fmla="*/ 9101 h 220857"/>
                <a:gd name="connsiteX4" fmla="*/ 127860 w 817839"/>
                <a:gd name="connsiteY4" fmla="*/ 2815 h 220857"/>
                <a:gd name="connsiteX5" fmla="*/ 212384 w 817839"/>
                <a:gd name="connsiteY5" fmla="*/ 15 h 220857"/>
                <a:gd name="connsiteX6" fmla="*/ 445566 w 817839"/>
                <a:gd name="connsiteY6" fmla="*/ 4920 h 220857"/>
                <a:gd name="connsiteX7" fmla="*/ 661898 w 817839"/>
                <a:gd name="connsiteY7" fmla="*/ 10502 h 220857"/>
                <a:gd name="connsiteX8" fmla="*/ 676223 w 817839"/>
                <a:gd name="connsiteY8" fmla="*/ 16321 h 220857"/>
                <a:gd name="connsiteX9" fmla="*/ 815288 w 817839"/>
                <a:gd name="connsiteY9" fmla="*/ 187876 h 220857"/>
                <a:gd name="connsiteX10" fmla="*/ 796629 w 817839"/>
                <a:gd name="connsiteY10" fmla="*/ 219375 h 220857"/>
                <a:gd name="connsiteX11" fmla="*/ 585374 w 817839"/>
                <a:gd name="connsiteY11" fmla="*/ 220518 h 22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7839" h="220857">
                  <a:moveTo>
                    <a:pt x="585374" y="220518"/>
                  </a:moveTo>
                  <a:cubicBezTo>
                    <a:pt x="241464" y="221766"/>
                    <a:pt x="88207" y="219366"/>
                    <a:pt x="20532" y="216737"/>
                  </a:cubicBezTo>
                  <a:cubicBezTo>
                    <a:pt x="4625" y="216118"/>
                    <a:pt x="-5014" y="198925"/>
                    <a:pt x="2720" y="185009"/>
                  </a:cubicBezTo>
                  <a:cubicBezTo>
                    <a:pt x="46259" y="106733"/>
                    <a:pt x="92912" y="31285"/>
                    <a:pt x="114477" y="9101"/>
                  </a:cubicBezTo>
                  <a:cubicBezTo>
                    <a:pt x="118039" y="5444"/>
                    <a:pt x="122773" y="3225"/>
                    <a:pt x="127860" y="2815"/>
                  </a:cubicBezTo>
                  <a:cubicBezTo>
                    <a:pt x="149653" y="1062"/>
                    <a:pt x="177418" y="138"/>
                    <a:pt x="212384" y="15"/>
                  </a:cubicBezTo>
                  <a:cubicBezTo>
                    <a:pt x="276440" y="-214"/>
                    <a:pt x="358593" y="2282"/>
                    <a:pt x="445566" y="4920"/>
                  </a:cubicBezTo>
                  <a:cubicBezTo>
                    <a:pt x="515375" y="7044"/>
                    <a:pt x="587422" y="9225"/>
                    <a:pt x="661898" y="10502"/>
                  </a:cubicBezTo>
                  <a:cubicBezTo>
                    <a:pt x="667241" y="10597"/>
                    <a:pt x="672356" y="12645"/>
                    <a:pt x="676223" y="16321"/>
                  </a:cubicBezTo>
                  <a:cubicBezTo>
                    <a:pt x="703141" y="41925"/>
                    <a:pt x="776912" y="115562"/>
                    <a:pt x="815288" y="187876"/>
                  </a:cubicBezTo>
                  <a:cubicBezTo>
                    <a:pt x="822842" y="202097"/>
                    <a:pt x="812736" y="219261"/>
                    <a:pt x="796629" y="219375"/>
                  </a:cubicBezTo>
                  <a:cubicBezTo>
                    <a:pt x="748566" y="219718"/>
                    <a:pt x="672194" y="220204"/>
                    <a:pt x="585374" y="22051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91E6D6B-CD07-4935-BC05-0D47F1235414}"/>
                </a:ext>
              </a:extLst>
            </p:cNvPr>
            <p:cNvSpPr/>
            <p:nvPr/>
          </p:nvSpPr>
          <p:spPr>
            <a:xfrm>
              <a:off x="-3906803" y="2841718"/>
              <a:ext cx="2732765" cy="259432"/>
            </a:xfrm>
            <a:custGeom>
              <a:avLst/>
              <a:gdLst>
                <a:gd name="connsiteX0" fmla="*/ 41152 w 1005613"/>
                <a:gd name="connsiteY0" fmla="*/ 0 h 108624"/>
                <a:gd name="connsiteX1" fmla="*/ 309 w 1005613"/>
                <a:gd name="connsiteY1" fmla="*/ 78734 h 108624"/>
                <a:gd name="connsiteX2" fmla="*/ 728924 w 1005613"/>
                <a:gd name="connsiteY2" fmla="*/ 81963 h 108624"/>
                <a:gd name="connsiteX3" fmla="*/ 1001500 w 1005613"/>
                <a:gd name="connsiteY3" fmla="*/ 105947 h 108624"/>
                <a:gd name="connsiteX4" fmla="*/ 928063 w 1005613"/>
                <a:gd name="connsiteY4" fmla="*/ 7791 h 108624"/>
                <a:gd name="connsiteX5" fmla="*/ 41152 w 1005613"/>
                <a:gd name="connsiteY5" fmla="*/ 0 h 10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613" h="108624">
                  <a:moveTo>
                    <a:pt x="41152" y="0"/>
                  </a:moveTo>
                  <a:cubicBezTo>
                    <a:pt x="41152" y="0"/>
                    <a:pt x="-4149" y="64065"/>
                    <a:pt x="309" y="78734"/>
                  </a:cubicBezTo>
                  <a:cubicBezTo>
                    <a:pt x="309" y="78734"/>
                    <a:pt x="536223" y="9211"/>
                    <a:pt x="728924" y="81963"/>
                  </a:cubicBezTo>
                  <a:cubicBezTo>
                    <a:pt x="728924" y="81963"/>
                    <a:pt x="978650" y="83991"/>
                    <a:pt x="1001500" y="105947"/>
                  </a:cubicBezTo>
                  <a:cubicBezTo>
                    <a:pt x="1024351" y="127892"/>
                    <a:pt x="945322" y="7734"/>
                    <a:pt x="928063" y="7791"/>
                  </a:cubicBezTo>
                  <a:cubicBezTo>
                    <a:pt x="910794" y="7858"/>
                    <a:pt x="53001" y="27137"/>
                    <a:pt x="4115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5EA79BA-5110-45B8-B38B-0D81FEF03CF6}"/>
                </a:ext>
              </a:extLst>
            </p:cNvPr>
            <p:cNvSpPr/>
            <p:nvPr/>
          </p:nvSpPr>
          <p:spPr>
            <a:xfrm rot="2596918">
              <a:off x="-3131528" y="1921911"/>
              <a:ext cx="458135" cy="1221329"/>
            </a:xfrm>
            <a:custGeom>
              <a:avLst/>
              <a:gdLst>
                <a:gd name="connsiteX0" fmla="*/ 0 w 458135"/>
                <a:gd name="connsiteY0" fmla="*/ 408802 h 1221329"/>
                <a:gd name="connsiteX1" fmla="*/ 79104 w 458135"/>
                <a:gd name="connsiteY1" fmla="*/ 337091 h 1221329"/>
                <a:gd name="connsiteX2" fmla="*/ 333332 w 458135"/>
                <a:gd name="connsiteY2" fmla="*/ 110838 h 1221329"/>
                <a:gd name="connsiteX3" fmla="*/ 458135 w 458135"/>
                <a:gd name="connsiteY3" fmla="*/ 0 h 1221329"/>
                <a:gd name="connsiteX4" fmla="*/ 458135 w 458135"/>
                <a:gd name="connsiteY4" fmla="*/ 798735 h 1221329"/>
                <a:gd name="connsiteX5" fmla="*/ 394431 w 458135"/>
                <a:gd name="connsiteY5" fmla="*/ 858275 h 1221329"/>
                <a:gd name="connsiteX6" fmla="*/ 26015 w 458135"/>
                <a:gd name="connsiteY6" fmla="*/ 1197951 h 1221329"/>
                <a:gd name="connsiteX7" fmla="*/ 0 w 458135"/>
                <a:gd name="connsiteY7" fmla="*/ 1221329 h 122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135" h="1221329">
                  <a:moveTo>
                    <a:pt x="0" y="408802"/>
                  </a:moveTo>
                  <a:lnTo>
                    <a:pt x="79104" y="337091"/>
                  </a:lnTo>
                  <a:cubicBezTo>
                    <a:pt x="158807" y="265484"/>
                    <a:pt x="244845" y="189249"/>
                    <a:pt x="333332" y="110838"/>
                  </a:cubicBezTo>
                  <a:lnTo>
                    <a:pt x="458135" y="0"/>
                  </a:lnTo>
                  <a:lnTo>
                    <a:pt x="458135" y="798735"/>
                  </a:lnTo>
                  <a:lnTo>
                    <a:pt x="394431" y="858275"/>
                  </a:lnTo>
                  <a:cubicBezTo>
                    <a:pt x="233709" y="1008226"/>
                    <a:pt x="114446" y="1117891"/>
                    <a:pt x="26015" y="1197951"/>
                  </a:cubicBezTo>
                  <a:lnTo>
                    <a:pt x="0" y="1221329"/>
                  </a:lnTo>
                  <a:close/>
                </a:path>
              </a:pathLst>
            </a:custGeom>
            <a:solidFill>
              <a:srgbClr val="FFFFFF">
                <a:alpha val="5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283F619B-C167-43C0-B7EC-D76ECAC7FDD9}"/>
                </a:ext>
              </a:extLst>
            </p:cNvPr>
            <p:cNvSpPr/>
            <p:nvPr/>
          </p:nvSpPr>
          <p:spPr>
            <a:xfrm rot="2596918">
              <a:off x="-2339583" y="2094410"/>
              <a:ext cx="218803" cy="934684"/>
            </a:xfrm>
            <a:custGeom>
              <a:avLst/>
              <a:gdLst>
                <a:gd name="connsiteX0" fmla="*/ 0 w 218803"/>
                <a:gd name="connsiteY0" fmla="*/ 143565 h 934684"/>
                <a:gd name="connsiteX1" fmla="*/ 142624 w 218803"/>
                <a:gd name="connsiteY1" fmla="*/ 15178 h 934684"/>
                <a:gd name="connsiteX2" fmla="*/ 181805 w 218803"/>
                <a:gd name="connsiteY2" fmla="*/ 1 h 934684"/>
                <a:gd name="connsiteX3" fmla="*/ 218803 w 218803"/>
                <a:gd name="connsiteY3" fmla="*/ 533 h 934684"/>
                <a:gd name="connsiteX4" fmla="*/ 218803 w 218803"/>
                <a:gd name="connsiteY4" fmla="*/ 728272 h 934684"/>
                <a:gd name="connsiteX5" fmla="*/ 145219 w 218803"/>
                <a:gd name="connsiteY5" fmla="*/ 797838 h 934684"/>
                <a:gd name="connsiteX6" fmla="*/ 38854 w 218803"/>
                <a:gd name="connsiteY6" fmla="*/ 898143 h 934684"/>
                <a:gd name="connsiteX7" fmla="*/ 0 w 218803"/>
                <a:gd name="connsiteY7" fmla="*/ 934684 h 93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03" h="934684">
                  <a:moveTo>
                    <a:pt x="0" y="143565"/>
                  </a:moveTo>
                  <a:lnTo>
                    <a:pt x="142624" y="15178"/>
                  </a:lnTo>
                  <a:cubicBezTo>
                    <a:pt x="153371" y="5412"/>
                    <a:pt x="167306" y="-67"/>
                    <a:pt x="181805" y="1"/>
                  </a:cubicBezTo>
                  <a:lnTo>
                    <a:pt x="218803" y="533"/>
                  </a:lnTo>
                  <a:lnTo>
                    <a:pt x="218803" y="728272"/>
                  </a:lnTo>
                  <a:lnTo>
                    <a:pt x="145219" y="797838"/>
                  </a:lnTo>
                  <a:cubicBezTo>
                    <a:pt x="108432" y="832573"/>
                    <a:pt x="72994" y="865992"/>
                    <a:pt x="38854" y="898143"/>
                  </a:cubicBezTo>
                  <a:lnTo>
                    <a:pt x="0" y="934684"/>
                  </a:ln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6FB626A-850D-418D-BBC7-EB499D4C1D7E}"/>
                </a:ext>
              </a:extLst>
            </p:cNvPr>
            <p:cNvSpPr/>
            <p:nvPr/>
          </p:nvSpPr>
          <p:spPr>
            <a:xfrm>
              <a:off x="-4156627" y="3115489"/>
              <a:ext cx="533812" cy="372639"/>
            </a:xfrm>
            <a:custGeom>
              <a:avLst/>
              <a:gdLst>
                <a:gd name="connsiteX0" fmla="*/ 196434 w 196434"/>
                <a:gd name="connsiteY0" fmla="*/ 135875 h 137125"/>
                <a:gd name="connsiteX1" fmla="*/ 0 w 196434"/>
                <a:gd name="connsiteY1" fmla="*/ 70086 h 137125"/>
                <a:gd name="connsiteX2" fmla="*/ 39853 w 196434"/>
                <a:gd name="connsiteY2" fmla="*/ 1687 h 137125"/>
                <a:gd name="connsiteX3" fmla="*/ 73695 w 196434"/>
                <a:gd name="connsiteY3" fmla="*/ 277 h 137125"/>
                <a:gd name="connsiteX4" fmla="*/ 196434 w 196434"/>
                <a:gd name="connsiteY4" fmla="*/ 135875 h 1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34" h="137125">
                  <a:moveTo>
                    <a:pt x="196434" y="135875"/>
                  </a:moveTo>
                  <a:cubicBezTo>
                    <a:pt x="61265" y="147496"/>
                    <a:pt x="3229" y="74401"/>
                    <a:pt x="0" y="70086"/>
                  </a:cubicBezTo>
                  <a:cubicBezTo>
                    <a:pt x="6744" y="51846"/>
                    <a:pt x="18526" y="29643"/>
                    <a:pt x="39853" y="1687"/>
                  </a:cubicBezTo>
                  <a:cubicBezTo>
                    <a:pt x="39853" y="1687"/>
                    <a:pt x="71485" y="-818"/>
                    <a:pt x="73695" y="277"/>
                  </a:cubicBezTo>
                  <a:cubicBezTo>
                    <a:pt x="73695" y="277"/>
                    <a:pt x="104785" y="75125"/>
                    <a:pt x="196434" y="135875"/>
                  </a:cubicBezTo>
                  <a:close/>
                </a:path>
              </a:pathLst>
            </a:custGeom>
            <a:solidFill>
              <a:srgbClr val="FFFFFF">
                <a:alpha val="5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5D76E67-AA3D-47C2-BCEB-13255BB21393}"/>
                </a:ext>
              </a:extLst>
            </p:cNvPr>
            <p:cNvSpPr/>
            <p:nvPr/>
          </p:nvSpPr>
          <p:spPr>
            <a:xfrm>
              <a:off x="-1482107" y="3123566"/>
              <a:ext cx="479584" cy="371370"/>
            </a:xfrm>
            <a:custGeom>
              <a:avLst/>
              <a:gdLst>
                <a:gd name="connsiteX0" fmla="*/ 176479 w 176479"/>
                <a:gd name="connsiteY0" fmla="*/ 74752 h 136658"/>
                <a:gd name="connsiteX1" fmla="*/ 175374 w 176479"/>
                <a:gd name="connsiteY1" fmla="*/ 75771 h 136658"/>
                <a:gd name="connsiteX2" fmla="*/ 0 w 176479"/>
                <a:gd name="connsiteY2" fmla="*/ 136655 h 136658"/>
                <a:gd name="connsiteX3" fmla="*/ 102346 w 176479"/>
                <a:gd name="connsiteY3" fmla="*/ 2267 h 136658"/>
                <a:gd name="connsiteX4" fmla="*/ 119263 w 176479"/>
                <a:gd name="connsiteY4" fmla="*/ 0 h 136658"/>
                <a:gd name="connsiteX5" fmla="*/ 176479 w 176479"/>
                <a:gd name="connsiteY5" fmla="*/ 74752 h 1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479" h="136658">
                  <a:moveTo>
                    <a:pt x="176479" y="74752"/>
                  </a:moveTo>
                  <a:cubicBezTo>
                    <a:pt x="176117" y="75124"/>
                    <a:pt x="175746" y="75400"/>
                    <a:pt x="175374" y="75771"/>
                  </a:cubicBezTo>
                  <a:cubicBezTo>
                    <a:pt x="104318" y="138122"/>
                    <a:pt x="0" y="136655"/>
                    <a:pt x="0" y="136655"/>
                  </a:cubicBezTo>
                  <a:cubicBezTo>
                    <a:pt x="91202" y="75152"/>
                    <a:pt x="102346" y="2267"/>
                    <a:pt x="102346" y="2267"/>
                  </a:cubicBezTo>
                  <a:cubicBezTo>
                    <a:pt x="104546" y="1153"/>
                    <a:pt x="119263" y="0"/>
                    <a:pt x="119263" y="0"/>
                  </a:cubicBezTo>
                  <a:cubicBezTo>
                    <a:pt x="147218" y="20774"/>
                    <a:pt x="164792" y="48311"/>
                    <a:pt x="176479" y="74752"/>
                  </a:cubicBezTo>
                  <a:close/>
                </a:path>
              </a:pathLst>
            </a:custGeom>
            <a:solidFill>
              <a:srgbClr val="FFFFFF">
                <a:alpha val="4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88D3AAB-30EF-47C0-A58C-0A5FC191ADA1}"/>
                </a:ext>
              </a:extLst>
            </p:cNvPr>
            <p:cNvSpPr/>
            <p:nvPr/>
          </p:nvSpPr>
          <p:spPr>
            <a:xfrm>
              <a:off x="-3966173" y="3839948"/>
              <a:ext cx="2800675" cy="1120169"/>
            </a:xfrm>
            <a:custGeom>
              <a:avLst/>
              <a:gdLst>
                <a:gd name="connsiteX0" fmla="*/ 1030424 w 1030603"/>
                <a:gd name="connsiteY0" fmla="*/ 352975 h 412204"/>
                <a:gd name="connsiteX1" fmla="*/ 1030072 w 1030603"/>
                <a:gd name="connsiteY1" fmla="*/ 354346 h 412204"/>
                <a:gd name="connsiteX2" fmla="*/ 981037 w 1030603"/>
                <a:gd name="connsiteY2" fmla="*/ 370615 h 412204"/>
                <a:gd name="connsiteX3" fmla="*/ 954824 w 1030603"/>
                <a:gd name="connsiteY3" fmla="*/ 373444 h 412204"/>
                <a:gd name="connsiteX4" fmla="*/ 52921 w 1030603"/>
                <a:gd name="connsiteY4" fmla="*/ 373815 h 412204"/>
                <a:gd name="connsiteX5" fmla="*/ 22898 w 1030603"/>
                <a:gd name="connsiteY5" fmla="*/ 370929 h 412204"/>
                <a:gd name="connsiteX6" fmla="*/ 0 w 1030603"/>
                <a:gd name="connsiteY6" fmla="*/ 364576 h 412204"/>
                <a:gd name="connsiteX7" fmla="*/ 18822 w 1030603"/>
                <a:gd name="connsiteY7" fmla="*/ 292415 h 412204"/>
                <a:gd name="connsiteX8" fmla="*/ 82715 w 1030603"/>
                <a:gd name="connsiteY8" fmla="*/ 120622 h 412204"/>
                <a:gd name="connsiteX9" fmla="*/ 153191 w 1030603"/>
                <a:gd name="connsiteY9" fmla="*/ 75235 h 412204"/>
                <a:gd name="connsiteX10" fmla="*/ 371104 w 1030603"/>
                <a:gd name="connsiteY10" fmla="*/ 12742 h 412204"/>
                <a:gd name="connsiteX11" fmla="*/ 908238 w 1030603"/>
                <a:gd name="connsiteY11" fmla="*/ 79845 h 412204"/>
                <a:gd name="connsiteX12" fmla="*/ 949500 w 1030603"/>
                <a:gd name="connsiteY12" fmla="*/ 107592 h 412204"/>
                <a:gd name="connsiteX13" fmla="*/ 1014775 w 1030603"/>
                <a:gd name="connsiteY13" fmla="*/ 291691 h 412204"/>
                <a:gd name="connsiteX14" fmla="*/ 1030424 w 1030603"/>
                <a:gd name="connsiteY14" fmla="*/ 352975 h 41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0603" h="412204">
                  <a:moveTo>
                    <a:pt x="1030424" y="352975"/>
                  </a:moveTo>
                  <a:cubicBezTo>
                    <a:pt x="1030377" y="353375"/>
                    <a:pt x="1030253" y="353813"/>
                    <a:pt x="1030072" y="354346"/>
                  </a:cubicBezTo>
                  <a:cubicBezTo>
                    <a:pt x="1015861" y="361671"/>
                    <a:pt x="999621" y="367329"/>
                    <a:pt x="981037" y="370615"/>
                  </a:cubicBezTo>
                  <a:cubicBezTo>
                    <a:pt x="972760" y="372053"/>
                    <a:pt x="964035" y="373015"/>
                    <a:pt x="954824" y="373444"/>
                  </a:cubicBezTo>
                  <a:cubicBezTo>
                    <a:pt x="954824" y="373444"/>
                    <a:pt x="575710" y="460407"/>
                    <a:pt x="52921" y="373815"/>
                  </a:cubicBezTo>
                  <a:cubicBezTo>
                    <a:pt x="52921" y="373815"/>
                    <a:pt x="40672" y="374520"/>
                    <a:pt x="22898" y="370929"/>
                  </a:cubicBezTo>
                  <a:cubicBezTo>
                    <a:pt x="15974" y="369586"/>
                    <a:pt x="8211" y="367548"/>
                    <a:pt x="0" y="364576"/>
                  </a:cubicBezTo>
                  <a:cubicBezTo>
                    <a:pt x="-19" y="359995"/>
                    <a:pt x="800" y="330858"/>
                    <a:pt x="18822" y="292415"/>
                  </a:cubicBezTo>
                  <a:cubicBezTo>
                    <a:pt x="18822" y="292415"/>
                    <a:pt x="24822" y="186411"/>
                    <a:pt x="82715" y="120622"/>
                  </a:cubicBezTo>
                  <a:cubicBezTo>
                    <a:pt x="100756" y="100105"/>
                    <a:pt x="123740" y="83541"/>
                    <a:pt x="153191" y="75235"/>
                  </a:cubicBezTo>
                  <a:cubicBezTo>
                    <a:pt x="153191" y="75235"/>
                    <a:pt x="357140" y="13542"/>
                    <a:pt x="371104" y="12742"/>
                  </a:cubicBezTo>
                  <a:cubicBezTo>
                    <a:pt x="385029" y="11942"/>
                    <a:pt x="611077" y="-42465"/>
                    <a:pt x="908238" y="79845"/>
                  </a:cubicBezTo>
                  <a:cubicBezTo>
                    <a:pt x="908238" y="79845"/>
                    <a:pt x="927431" y="86913"/>
                    <a:pt x="949500" y="107592"/>
                  </a:cubicBezTo>
                  <a:cubicBezTo>
                    <a:pt x="980409" y="136481"/>
                    <a:pt x="1016966" y="191917"/>
                    <a:pt x="1014775" y="291691"/>
                  </a:cubicBezTo>
                  <a:cubicBezTo>
                    <a:pt x="1014775" y="291691"/>
                    <a:pt x="1032567" y="336973"/>
                    <a:pt x="1030424" y="352975"/>
                  </a:cubicBezTo>
                  <a:close/>
                </a:path>
              </a:pathLst>
            </a:custGeom>
            <a:solidFill>
              <a:schemeClr val="tx2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21857643-FE3A-4438-AB92-06CF35DA7B58}"/>
                </a:ext>
              </a:extLst>
            </p:cNvPr>
            <p:cNvGrpSpPr/>
            <p:nvPr/>
          </p:nvGrpSpPr>
          <p:grpSpPr>
            <a:xfrm>
              <a:off x="-3993767" y="3934626"/>
              <a:ext cx="2861613" cy="812145"/>
              <a:chOff x="-1837829" y="3661733"/>
              <a:chExt cx="1279606" cy="298856"/>
            </a:xfrm>
          </p:grpSpPr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9D8C5D62-C66D-4E37-89FF-C54446167809}"/>
                  </a:ext>
                </a:extLst>
              </p:cNvPr>
              <p:cNvSpPr/>
              <p:nvPr/>
            </p:nvSpPr>
            <p:spPr>
              <a:xfrm>
                <a:off x="-1837829" y="3661733"/>
                <a:ext cx="1260138" cy="4581"/>
              </a:xfrm>
              <a:custGeom>
                <a:avLst/>
                <a:gdLst>
                  <a:gd name="connsiteX0" fmla="*/ 0 w 1260138"/>
                  <a:gd name="connsiteY0" fmla="*/ 4582 h 4581"/>
                  <a:gd name="connsiteX1" fmla="*/ 1260139 w 1260138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38" h="4581">
                    <a:moveTo>
                      <a:pt x="0" y="4582"/>
                    </a:moveTo>
                    <a:lnTo>
                      <a:pt x="1260139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D25F7EF-6272-47F3-BD10-0D1EBC6A5357}"/>
                  </a:ext>
                </a:extLst>
              </p:cNvPr>
              <p:cNvSpPr/>
              <p:nvPr/>
            </p:nvSpPr>
            <p:spPr>
              <a:xfrm>
                <a:off x="-1835401" y="3698518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ECB0DD03-91A7-45C1-BEA9-651C68F37310}"/>
                  </a:ext>
                </a:extLst>
              </p:cNvPr>
              <p:cNvSpPr/>
              <p:nvPr/>
            </p:nvSpPr>
            <p:spPr>
              <a:xfrm>
                <a:off x="-1832962" y="3735304"/>
                <a:ext cx="1260138" cy="4581"/>
              </a:xfrm>
              <a:custGeom>
                <a:avLst/>
                <a:gdLst>
                  <a:gd name="connsiteX0" fmla="*/ 0 w 1260138"/>
                  <a:gd name="connsiteY0" fmla="*/ 4582 h 4581"/>
                  <a:gd name="connsiteX1" fmla="*/ 1260139 w 1260138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38" h="4581">
                    <a:moveTo>
                      <a:pt x="0" y="4582"/>
                    </a:moveTo>
                    <a:lnTo>
                      <a:pt x="1260139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322457D1-8F30-492B-9C1D-C1119AAF791C}"/>
                  </a:ext>
                </a:extLst>
              </p:cNvPr>
              <p:cNvSpPr/>
              <p:nvPr/>
            </p:nvSpPr>
            <p:spPr>
              <a:xfrm>
                <a:off x="-1830533" y="3772090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F4EA646-2AF8-4887-92A5-EA3E39FBC48B}"/>
                  </a:ext>
                </a:extLst>
              </p:cNvPr>
              <p:cNvSpPr/>
              <p:nvPr/>
            </p:nvSpPr>
            <p:spPr>
              <a:xfrm>
                <a:off x="-1828104" y="3808875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64C6D25F-842A-4532-81B1-8C7A79FB37F2}"/>
                  </a:ext>
                </a:extLst>
              </p:cNvPr>
              <p:cNvSpPr/>
              <p:nvPr/>
            </p:nvSpPr>
            <p:spPr>
              <a:xfrm>
                <a:off x="-1825666" y="3845651"/>
                <a:ext cx="1260147" cy="4591"/>
              </a:xfrm>
              <a:custGeom>
                <a:avLst/>
                <a:gdLst>
                  <a:gd name="connsiteX0" fmla="*/ 0 w 1260147"/>
                  <a:gd name="connsiteY0" fmla="*/ 4591 h 4591"/>
                  <a:gd name="connsiteX1" fmla="*/ 1260148 w 1260147"/>
                  <a:gd name="connsiteY1" fmla="*/ 0 h 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91">
                    <a:moveTo>
                      <a:pt x="0" y="4591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FFE4411-0292-4ED5-99B6-6C52B75B5B54}"/>
                  </a:ext>
                </a:extLst>
              </p:cNvPr>
              <p:cNvSpPr/>
              <p:nvPr/>
            </p:nvSpPr>
            <p:spPr>
              <a:xfrm>
                <a:off x="-1823237" y="3882437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541FA956-2398-4155-98A6-10D5C65396ED}"/>
                  </a:ext>
                </a:extLst>
              </p:cNvPr>
              <p:cNvSpPr/>
              <p:nvPr/>
            </p:nvSpPr>
            <p:spPr>
              <a:xfrm>
                <a:off x="-1820799" y="3919222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3000ADC4-B726-40A9-89EA-5B7B241E6DC1}"/>
                  </a:ext>
                </a:extLst>
              </p:cNvPr>
              <p:cNvSpPr/>
              <p:nvPr/>
            </p:nvSpPr>
            <p:spPr>
              <a:xfrm>
                <a:off x="-1818370" y="3956008"/>
                <a:ext cx="1260147" cy="4581"/>
              </a:xfrm>
              <a:custGeom>
                <a:avLst/>
                <a:gdLst>
                  <a:gd name="connsiteX0" fmla="*/ 0 w 1260147"/>
                  <a:gd name="connsiteY0" fmla="*/ 4582 h 4581"/>
                  <a:gd name="connsiteX1" fmla="*/ 1260148 w 1260147"/>
                  <a:gd name="connsiteY1" fmla="*/ 0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0147" h="4581">
                    <a:moveTo>
                      <a:pt x="0" y="4582"/>
                    </a:moveTo>
                    <a:lnTo>
                      <a:pt x="1260148" y="0"/>
                    </a:lnTo>
                  </a:path>
                </a:pathLst>
              </a:custGeom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409924E-A6F3-430B-B227-41EEF3A103EF}"/>
                </a:ext>
              </a:extLst>
            </p:cNvPr>
            <p:cNvSpPr/>
            <p:nvPr/>
          </p:nvSpPr>
          <p:spPr>
            <a:xfrm>
              <a:off x="-3966146" y="3839975"/>
              <a:ext cx="2800627" cy="1006710"/>
            </a:xfrm>
            <a:custGeom>
              <a:avLst/>
              <a:gdLst>
                <a:gd name="connsiteX0" fmla="*/ 1014765 w 1030585"/>
                <a:gd name="connsiteY0" fmla="*/ 291681 h 370453"/>
                <a:gd name="connsiteX1" fmla="*/ 949490 w 1030585"/>
                <a:gd name="connsiteY1" fmla="*/ 107582 h 370453"/>
                <a:gd name="connsiteX2" fmla="*/ 919963 w 1030585"/>
                <a:gd name="connsiteY2" fmla="*/ 85608 h 370453"/>
                <a:gd name="connsiteX3" fmla="*/ 919963 w 1030585"/>
                <a:gd name="connsiteY3" fmla="*/ 85608 h 370453"/>
                <a:gd name="connsiteX4" fmla="*/ 919963 w 1030585"/>
                <a:gd name="connsiteY4" fmla="*/ 85608 h 370453"/>
                <a:gd name="connsiteX5" fmla="*/ 908238 w 1030585"/>
                <a:gd name="connsiteY5" fmla="*/ 79845 h 370453"/>
                <a:gd name="connsiteX6" fmla="*/ 371104 w 1030585"/>
                <a:gd name="connsiteY6" fmla="*/ 12742 h 370453"/>
                <a:gd name="connsiteX7" fmla="*/ 369123 w 1030585"/>
                <a:gd name="connsiteY7" fmla="*/ 13018 h 370453"/>
                <a:gd name="connsiteX8" fmla="*/ 368227 w 1030585"/>
                <a:gd name="connsiteY8" fmla="*/ 13199 h 370453"/>
                <a:gd name="connsiteX9" fmla="*/ 365998 w 1030585"/>
                <a:gd name="connsiteY9" fmla="*/ 13656 h 370453"/>
                <a:gd name="connsiteX10" fmla="*/ 364665 w 1030585"/>
                <a:gd name="connsiteY10" fmla="*/ 13970 h 370453"/>
                <a:gd name="connsiteX11" fmla="*/ 361760 w 1030585"/>
                <a:gd name="connsiteY11" fmla="*/ 14656 h 370453"/>
                <a:gd name="connsiteX12" fmla="*/ 360283 w 1030585"/>
                <a:gd name="connsiteY12" fmla="*/ 15028 h 370453"/>
                <a:gd name="connsiteX13" fmla="*/ 356531 w 1030585"/>
                <a:gd name="connsiteY13" fmla="*/ 15971 h 370453"/>
                <a:gd name="connsiteX14" fmla="*/ 354911 w 1030585"/>
                <a:gd name="connsiteY14" fmla="*/ 16390 h 370453"/>
                <a:gd name="connsiteX15" fmla="*/ 350273 w 1030585"/>
                <a:gd name="connsiteY15" fmla="*/ 17609 h 370453"/>
                <a:gd name="connsiteX16" fmla="*/ 348834 w 1030585"/>
                <a:gd name="connsiteY16" fmla="*/ 17990 h 370453"/>
                <a:gd name="connsiteX17" fmla="*/ 343100 w 1030585"/>
                <a:gd name="connsiteY17" fmla="*/ 19543 h 370453"/>
                <a:gd name="connsiteX18" fmla="*/ 341967 w 1030585"/>
                <a:gd name="connsiteY18" fmla="*/ 19857 h 370453"/>
                <a:gd name="connsiteX19" fmla="*/ 335023 w 1030585"/>
                <a:gd name="connsiteY19" fmla="*/ 21771 h 370453"/>
                <a:gd name="connsiteX20" fmla="*/ 334375 w 1030585"/>
                <a:gd name="connsiteY20" fmla="*/ 21952 h 370453"/>
                <a:gd name="connsiteX21" fmla="*/ 153191 w 1030585"/>
                <a:gd name="connsiteY21" fmla="*/ 75226 h 370453"/>
                <a:gd name="connsiteX22" fmla="*/ 82715 w 1030585"/>
                <a:gd name="connsiteY22" fmla="*/ 120612 h 370453"/>
                <a:gd name="connsiteX23" fmla="*/ 18822 w 1030585"/>
                <a:gd name="connsiteY23" fmla="*/ 292405 h 370453"/>
                <a:gd name="connsiteX24" fmla="*/ 0 w 1030585"/>
                <a:gd name="connsiteY24" fmla="*/ 364567 h 370453"/>
                <a:gd name="connsiteX25" fmla="*/ 20889 w 1030585"/>
                <a:gd name="connsiteY25" fmla="*/ 370453 h 370453"/>
                <a:gd name="connsiteX26" fmla="*/ 39605 w 1030585"/>
                <a:gd name="connsiteY26" fmla="*/ 301768 h 370453"/>
                <a:gd name="connsiteX27" fmla="*/ 103499 w 1030585"/>
                <a:gd name="connsiteY27" fmla="*/ 129975 h 370453"/>
                <a:gd name="connsiteX28" fmla="*/ 173974 w 1030585"/>
                <a:gd name="connsiteY28" fmla="*/ 84589 h 370453"/>
                <a:gd name="connsiteX29" fmla="*/ 391887 w 1030585"/>
                <a:gd name="connsiteY29" fmla="*/ 22105 h 370453"/>
                <a:gd name="connsiteX30" fmla="*/ 601380 w 1030585"/>
                <a:gd name="connsiteY30" fmla="*/ 11570 h 370453"/>
                <a:gd name="connsiteX31" fmla="*/ 887483 w 1030585"/>
                <a:gd name="connsiteY31" fmla="*/ 85579 h 370453"/>
                <a:gd name="connsiteX32" fmla="*/ 928745 w 1030585"/>
                <a:gd name="connsiteY32" fmla="*/ 113326 h 370453"/>
                <a:gd name="connsiteX33" fmla="*/ 988905 w 1030585"/>
                <a:gd name="connsiteY33" fmla="*/ 296796 h 370453"/>
                <a:gd name="connsiteX34" fmla="*/ 1007669 w 1030585"/>
                <a:gd name="connsiteY34" fmla="*/ 364071 h 370453"/>
                <a:gd name="connsiteX35" fmla="*/ 1030053 w 1030585"/>
                <a:gd name="connsiteY35" fmla="*/ 354337 h 370453"/>
                <a:gd name="connsiteX36" fmla="*/ 1030405 w 1030585"/>
                <a:gd name="connsiteY36" fmla="*/ 352965 h 370453"/>
                <a:gd name="connsiteX37" fmla="*/ 1014765 w 1030585"/>
                <a:gd name="connsiteY37" fmla="*/ 291681 h 37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30585" h="370453">
                  <a:moveTo>
                    <a:pt x="1014765" y="291681"/>
                  </a:moveTo>
                  <a:cubicBezTo>
                    <a:pt x="1016956" y="191897"/>
                    <a:pt x="980399" y="136462"/>
                    <a:pt x="949490" y="107582"/>
                  </a:cubicBezTo>
                  <a:cubicBezTo>
                    <a:pt x="938137" y="96943"/>
                    <a:pt x="927573" y="89932"/>
                    <a:pt x="919963" y="85608"/>
                  </a:cubicBezTo>
                  <a:lnTo>
                    <a:pt x="919963" y="85608"/>
                  </a:lnTo>
                  <a:lnTo>
                    <a:pt x="919963" y="85608"/>
                  </a:lnTo>
                  <a:cubicBezTo>
                    <a:pt x="912781" y="81531"/>
                    <a:pt x="908238" y="79845"/>
                    <a:pt x="908238" y="79845"/>
                  </a:cubicBezTo>
                  <a:cubicBezTo>
                    <a:pt x="611077" y="-42465"/>
                    <a:pt x="385029" y="11942"/>
                    <a:pt x="371104" y="12742"/>
                  </a:cubicBezTo>
                  <a:cubicBezTo>
                    <a:pt x="370647" y="12770"/>
                    <a:pt x="369970" y="12866"/>
                    <a:pt x="369123" y="13018"/>
                  </a:cubicBezTo>
                  <a:cubicBezTo>
                    <a:pt x="368875" y="13066"/>
                    <a:pt x="368513" y="13142"/>
                    <a:pt x="368227" y="13199"/>
                  </a:cubicBezTo>
                  <a:cubicBezTo>
                    <a:pt x="367551" y="13332"/>
                    <a:pt x="366856" y="13466"/>
                    <a:pt x="365998" y="13656"/>
                  </a:cubicBezTo>
                  <a:cubicBezTo>
                    <a:pt x="365598" y="13742"/>
                    <a:pt x="365103" y="13866"/>
                    <a:pt x="364665" y="13970"/>
                  </a:cubicBezTo>
                  <a:cubicBezTo>
                    <a:pt x="363751" y="14180"/>
                    <a:pt x="362827" y="14399"/>
                    <a:pt x="361760" y="14656"/>
                  </a:cubicBezTo>
                  <a:cubicBezTo>
                    <a:pt x="361293" y="14771"/>
                    <a:pt x="360769" y="14904"/>
                    <a:pt x="360283" y="15028"/>
                  </a:cubicBezTo>
                  <a:cubicBezTo>
                    <a:pt x="359102" y="15323"/>
                    <a:pt x="357874" y="15628"/>
                    <a:pt x="356531" y="15971"/>
                  </a:cubicBezTo>
                  <a:cubicBezTo>
                    <a:pt x="356007" y="16104"/>
                    <a:pt x="355454" y="16247"/>
                    <a:pt x="354911" y="16390"/>
                  </a:cubicBezTo>
                  <a:cubicBezTo>
                    <a:pt x="353435" y="16771"/>
                    <a:pt x="351901" y="17180"/>
                    <a:pt x="350273" y="17609"/>
                  </a:cubicBezTo>
                  <a:cubicBezTo>
                    <a:pt x="349806" y="17733"/>
                    <a:pt x="349320" y="17866"/>
                    <a:pt x="348834" y="17990"/>
                  </a:cubicBezTo>
                  <a:cubicBezTo>
                    <a:pt x="347006" y="18485"/>
                    <a:pt x="345101" y="19000"/>
                    <a:pt x="343100" y="19543"/>
                  </a:cubicBezTo>
                  <a:cubicBezTo>
                    <a:pt x="342719" y="19647"/>
                    <a:pt x="342348" y="19752"/>
                    <a:pt x="341967" y="19857"/>
                  </a:cubicBezTo>
                  <a:cubicBezTo>
                    <a:pt x="339748" y="20467"/>
                    <a:pt x="337433" y="21105"/>
                    <a:pt x="335023" y="21771"/>
                  </a:cubicBezTo>
                  <a:cubicBezTo>
                    <a:pt x="334814" y="21829"/>
                    <a:pt x="334595" y="21886"/>
                    <a:pt x="334375" y="21952"/>
                  </a:cubicBezTo>
                  <a:cubicBezTo>
                    <a:pt x="271901" y="39326"/>
                    <a:pt x="153191" y="75226"/>
                    <a:pt x="153191" y="75226"/>
                  </a:cubicBezTo>
                  <a:cubicBezTo>
                    <a:pt x="123740" y="83531"/>
                    <a:pt x="100756" y="100096"/>
                    <a:pt x="82715" y="120612"/>
                  </a:cubicBezTo>
                  <a:cubicBezTo>
                    <a:pt x="24832" y="186392"/>
                    <a:pt x="18822" y="292405"/>
                    <a:pt x="18822" y="292405"/>
                  </a:cubicBezTo>
                  <a:cubicBezTo>
                    <a:pt x="810" y="330858"/>
                    <a:pt x="-19" y="359985"/>
                    <a:pt x="0" y="364567"/>
                  </a:cubicBezTo>
                  <a:cubicBezTo>
                    <a:pt x="7458" y="367262"/>
                    <a:pt x="14459" y="369110"/>
                    <a:pt x="20889" y="370453"/>
                  </a:cubicBezTo>
                  <a:cubicBezTo>
                    <a:pt x="21365" y="360776"/>
                    <a:pt x="24165" y="334725"/>
                    <a:pt x="39605" y="301768"/>
                  </a:cubicBezTo>
                  <a:cubicBezTo>
                    <a:pt x="39605" y="301768"/>
                    <a:pt x="45606" y="195765"/>
                    <a:pt x="103499" y="129975"/>
                  </a:cubicBezTo>
                  <a:cubicBezTo>
                    <a:pt x="121539" y="109459"/>
                    <a:pt x="144523" y="92895"/>
                    <a:pt x="173974" y="84589"/>
                  </a:cubicBezTo>
                  <a:cubicBezTo>
                    <a:pt x="173974" y="84589"/>
                    <a:pt x="377924" y="22895"/>
                    <a:pt x="391887" y="22105"/>
                  </a:cubicBezTo>
                  <a:cubicBezTo>
                    <a:pt x="399936" y="21638"/>
                    <a:pt x="478889" y="3369"/>
                    <a:pt x="601380" y="11570"/>
                  </a:cubicBezTo>
                  <a:cubicBezTo>
                    <a:pt x="683238" y="20571"/>
                    <a:pt x="780726" y="41641"/>
                    <a:pt x="887483" y="85579"/>
                  </a:cubicBezTo>
                  <a:cubicBezTo>
                    <a:pt x="887483" y="85579"/>
                    <a:pt x="906676" y="92647"/>
                    <a:pt x="928745" y="113326"/>
                  </a:cubicBezTo>
                  <a:cubicBezTo>
                    <a:pt x="959654" y="142206"/>
                    <a:pt x="991105" y="197012"/>
                    <a:pt x="988905" y="296796"/>
                  </a:cubicBezTo>
                  <a:cubicBezTo>
                    <a:pt x="988905" y="296796"/>
                    <a:pt x="1007479" y="312655"/>
                    <a:pt x="1007669" y="364071"/>
                  </a:cubicBezTo>
                  <a:cubicBezTo>
                    <a:pt x="1007126" y="365119"/>
                    <a:pt x="1017728" y="360700"/>
                    <a:pt x="1030053" y="354337"/>
                  </a:cubicBezTo>
                  <a:cubicBezTo>
                    <a:pt x="1030224" y="353803"/>
                    <a:pt x="1030358" y="353365"/>
                    <a:pt x="1030405" y="352965"/>
                  </a:cubicBezTo>
                  <a:cubicBezTo>
                    <a:pt x="1032558" y="336963"/>
                    <a:pt x="1014765" y="291681"/>
                    <a:pt x="1014765" y="29168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B58FF22-637F-48E8-97D8-597071196A15}"/>
                </a:ext>
              </a:extLst>
            </p:cNvPr>
            <p:cNvSpPr/>
            <p:nvPr/>
          </p:nvSpPr>
          <p:spPr>
            <a:xfrm>
              <a:off x="-3179573" y="4221373"/>
              <a:ext cx="1290644" cy="300309"/>
            </a:xfrm>
            <a:custGeom>
              <a:avLst/>
              <a:gdLst>
                <a:gd name="connsiteX0" fmla="*/ 435388 w 474936"/>
                <a:gd name="connsiteY0" fmla="*/ 109071 h 110509"/>
                <a:gd name="connsiteX1" fmla="*/ 39948 w 474936"/>
                <a:gd name="connsiteY1" fmla="*/ 110509 h 110509"/>
                <a:gd name="connsiteX2" fmla="*/ 105 w 474936"/>
                <a:gd name="connsiteY2" fmla="*/ 70961 h 110509"/>
                <a:gd name="connsiteX3" fmla="*/ 0 w 474936"/>
                <a:gd name="connsiteY3" fmla="*/ 41282 h 110509"/>
                <a:gd name="connsiteX4" fmla="*/ 39548 w 474936"/>
                <a:gd name="connsiteY4" fmla="*/ 1439 h 110509"/>
                <a:gd name="connsiteX5" fmla="*/ 434988 w 474936"/>
                <a:gd name="connsiteY5" fmla="*/ 0 h 110509"/>
                <a:gd name="connsiteX6" fmla="*/ 474831 w 474936"/>
                <a:gd name="connsiteY6" fmla="*/ 39548 h 110509"/>
                <a:gd name="connsiteX7" fmla="*/ 474936 w 474936"/>
                <a:gd name="connsiteY7" fmla="*/ 69228 h 110509"/>
                <a:gd name="connsiteX8" fmla="*/ 435388 w 474936"/>
                <a:gd name="connsiteY8" fmla="*/ 109071 h 11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936" h="110509">
                  <a:moveTo>
                    <a:pt x="435388" y="109071"/>
                  </a:moveTo>
                  <a:lnTo>
                    <a:pt x="39948" y="110509"/>
                  </a:lnTo>
                  <a:cubicBezTo>
                    <a:pt x="18022" y="110586"/>
                    <a:pt x="191" y="92879"/>
                    <a:pt x="105" y="70961"/>
                  </a:cubicBezTo>
                  <a:lnTo>
                    <a:pt x="0" y="41282"/>
                  </a:lnTo>
                  <a:cubicBezTo>
                    <a:pt x="-76" y="19355"/>
                    <a:pt x="17631" y="1524"/>
                    <a:pt x="39548" y="1439"/>
                  </a:cubicBezTo>
                  <a:lnTo>
                    <a:pt x="434988" y="0"/>
                  </a:lnTo>
                  <a:cubicBezTo>
                    <a:pt x="456915" y="-76"/>
                    <a:pt x="474745" y="17631"/>
                    <a:pt x="474831" y="39548"/>
                  </a:cubicBezTo>
                  <a:lnTo>
                    <a:pt x="474936" y="69228"/>
                  </a:lnTo>
                  <a:cubicBezTo>
                    <a:pt x="475012" y="91154"/>
                    <a:pt x="457305" y="108985"/>
                    <a:pt x="435388" y="1090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D4EE8204-E47E-4F03-89E7-73A1E5A22A72}"/>
                </a:ext>
              </a:extLst>
            </p:cNvPr>
            <p:cNvSpPr/>
            <p:nvPr/>
          </p:nvSpPr>
          <p:spPr>
            <a:xfrm>
              <a:off x="-3908450" y="4637057"/>
              <a:ext cx="2680007" cy="323036"/>
            </a:xfrm>
            <a:custGeom>
              <a:avLst/>
              <a:gdLst>
                <a:gd name="connsiteX0" fmla="*/ 986086 w 986199"/>
                <a:gd name="connsiteY0" fmla="*/ 69301 h 118872"/>
                <a:gd name="connsiteX1" fmla="*/ 959854 w 986199"/>
                <a:gd name="connsiteY1" fmla="*/ 77111 h 118872"/>
                <a:gd name="connsiteX2" fmla="*/ 933603 w 986199"/>
                <a:gd name="connsiteY2" fmla="*/ 80112 h 118872"/>
                <a:gd name="connsiteX3" fmla="*/ 31700 w 986199"/>
                <a:gd name="connsiteY3" fmla="*/ 80483 h 118872"/>
                <a:gd name="connsiteX4" fmla="*/ 1677 w 986199"/>
                <a:gd name="connsiteY4" fmla="*/ 77597 h 118872"/>
                <a:gd name="connsiteX5" fmla="*/ 1182 w 986199"/>
                <a:gd name="connsiteY5" fmla="*/ 75435 h 118872"/>
                <a:gd name="connsiteX6" fmla="*/ 18556 w 986199"/>
                <a:gd name="connsiteY6" fmla="*/ 4864 h 118872"/>
                <a:gd name="connsiteX7" fmla="*/ 63761 w 986199"/>
                <a:gd name="connsiteY7" fmla="*/ 14265 h 118872"/>
                <a:gd name="connsiteX8" fmla="*/ 938023 w 986199"/>
                <a:gd name="connsiteY8" fmla="*/ 11351 h 118872"/>
                <a:gd name="connsiteX9" fmla="*/ 968227 w 986199"/>
                <a:gd name="connsiteY9" fmla="*/ 2864 h 118872"/>
                <a:gd name="connsiteX10" fmla="*/ 986086 w 986199"/>
                <a:gd name="connsiteY10" fmla="*/ 69301 h 11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6199" h="118872">
                  <a:moveTo>
                    <a:pt x="986086" y="69301"/>
                  </a:moveTo>
                  <a:cubicBezTo>
                    <a:pt x="975704" y="73130"/>
                    <a:pt x="967074" y="75587"/>
                    <a:pt x="959854" y="77111"/>
                  </a:cubicBezTo>
                  <a:cubicBezTo>
                    <a:pt x="947615" y="79759"/>
                    <a:pt x="939375" y="79826"/>
                    <a:pt x="933603" y="80112"/>
                  </a:cubicBezTo>
                  <a:cubicBezTo>
                    <a:pt x="933603" y="80112"/>
                    <a:pt x="554489" y="167075"/>
                    <a:pt x="31700" y="80483"/>
                  </a:cubicBezTo>
                  <a:cubicBezTo>
                    <a:pt x="31700" y="80483"/>
                    <a:pt x="19451" y="81188"/>
                    <a:pt x="1677" y="77597"/>
                  </a:cubicBezTo>
                  <a:cubicBezTo>
                    <a:pt x="1496" y="76845"/>
                    <a:pt x="1363" y="76102"/>
                    <a:pt x="1182" y="75435"/>
                  </a:cubicBezTo>
                  <a:cubicBezTo>
                    <a:pt x="-5533" y="46812"/>
                    <a:pt x="18556" y="4864"/>
                    <a:pt x="18556" y="4864"/>
                  </a:cubicBezTo>
                  <a:cubicBezTo>
                    <a:pt x="40539" y="-10109"/>
                    <a:pt x="63761" y="14265"/>
                    <a:pt x="63761" y="14265"/>
                  </a:cubicBezTo>
                  <a:cubicBezTo>
                    <a:pt x="438141" y="127575"/>
                    <a:pt x="828400" y="40354"/>
                    <a:pt x="938023" y="11351"/>
                  </a:cubicBezTo>
                  <a:cubicBezTo>
                    <a:pt x="957616" y="6207"/>
                    <a:pt x="968227" y="2864"/>
                    <a:pt x="968227" y="2864"/>
                  </a:cubicBezTo>
                  <a:cubicBezTo>
                    <a:pt x="985553" y="19723"/>
                    <a:pt x="986677" y="60966"/>
                    <a:pt x="986086" y="693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5C417023-4A8E-42DA-A95D-98C1710463E8}"/>
                </a:ext>
              </a:extLst>
            </p:cNvPr>
            <p:cNvSpPr/>
            <p:nvPr/>
          </p:nvSpPr>
          <p:spPr>
            <a:xfrm>
              <a:off x="-3913872" y="4636214"/>
              <a:ext cx="177809" cy="220175"/>
            </a:xfrm>
            <a:custGeom>
              <a:avLst/>
              <a:gdLst>
                <a:gd name="connsiteX0" fmla="*/ 65432 w 65431"/>
                <a:gd name="connsiteY0" fmla="*/ 14261 h 81021"/>
                <a:gd name="connsiteX1" fmla="*/ 33532 w 65431"/>
                <a:gd name="connsiteY1" fmla="*/ 81022 h 81021"/>
                <a:gd name="connsiteX2" fmla="*/ 1671 w 65431"/>
                <a:gd name="connsiteY2" fmla="*/ 77440 h 81021"/>
                <a:gd name="connsiteX3" fmla="*/ 20236 w 65431"/>
                <a:gd name="connsiteY3" fmla="*/ 4869 h 81021"/>
                <a:gd name="connsiteX4" fmla="*/ 65432 w 65431"/>
                <a:gd name="connsiteY4" fmla="*/ 14261 h 8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31" h="81021">
                  <a:moveTo>
                    <a:pt x="65432" y="14261"/>
                  </a:moveTo>
                  <a:cubicBezTo>
                    <a:pt x="65432" y="14261"/>
                    <a:pt x="38981" y="16757"/>
                    <a:pt x="33532" y="81022"/>
                  </a:cubicBezTo>
                  <a:cubicBezTo>
                    <a:pt x="33532" y="81022"/>
                    <a:pt x="19435" y="81031"/>
                    <a:pt x="1671" y="77440"/>
                  </a:cubicBezTo>
                  <a:cubicBezTo>
                    <a:pt x="-6892" y="48418"/>
                    <a:pt x="20236" y="4869"/>
                    <a:pt x="20236" y="4869"/>
                  </a:cubicBezTo>
                  <a:cubicBezTo>
                    <a:pt x="42210" y="-10113"/>
                    <a:pt x="65432" y="14261"/>
                    <a:pt x="65432" y="1426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FD94A7E-6F44-4ADA-93B2-E300960365CC}"/>
                </a:ext>
              </a:extLst>
            </p:cNvPr>
            <p:cNvSpPr/>
            <p:nvPr/>
          </p:nvSpPr>
          <p:spPr>
            <a:xfrm>
              <a:off x="-1352919" y="4644813"/>
              <a:ext cx="131897" cy="201767"/>
            </a:xfrm>
            <a:custGeom>
              <a:avLst/>
              <a:gdLst>
                <a:gd name="connsiteX0" fmla="*/ 48435 w 48536"/>
                <a:gd name="connsiteY0" fmla="*/ 67894 h 74247"/>
                <a:gd name="connsiteX1" fmla="*/ 21831 w 48536"/>
                <a:gd name="connsiteY1" fmla="*/ 74247 h 74247"/>
                <a:gd name="connsiteX2" fmla="*/ 0 w 48536"/>
                <a:gd name="connsiteY2" fmla="*/ 8487 h 74247"/>
                <a:gd name="connsiteX3" fmla="*/ 30204 w 48536"/>
                <a:gd name="connsiteY3" fmla="*/ 0 h 74247"/>
                <a:gd name="connsiteX4" fmla="*/ 48435 w 48536"/>
                <a:gd name="connsiteY4" fmla="*/ 67894 h 7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36" h="74247">
                  <a:moveTo>
                    <a:pt x="48435" y="67894"/>
                  </a:moveTo>
                  <a:cubicBezTo>
                    <a:pt x="38052" y="71723"/>
                    <a:pt x="29051" y="72723"/>
                    <a:pt x="21831" y="74247"/>
                  </a:cubicBezTo>
                  <a:cubicBezTo>
                    <a:pt x="31813" y="45034"/>
                    <a:pt x="4467" y="13411"/>
                    <a:pt x="0" y="8487"/>
                  </a:cubicBezTo>
                  <a:cubicBezTo>
                    <a:pt x="19593" y="3343"/>
                    <a:pt x="30204" y="0"/>
                    <a:pt x="30204" y="0"/>
                  </a:cubicBezTo>
                  <a:cubicBezTo>
                    <a:pt x="47539" y="16869"/>
                    <a:pt x="49025" y="59569"/>
                    <a:pt x="48435" y="6789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062357F5-5A46-48AB-968F-502885C9553B}"/>
                </a:ext>
              </a:extLst>
            </p:cNvPr>
            <p:cNvSpPr/>
            <p:nvPr/>
          </p:nvSpPr>
          <p:spPr>
            <a:xfrm>
              <a:off x="-3735206" y="4667903"/>
              <a:ext cx="2375814" cy="223795"/>
            </a:xfrm>
            <a:custGeom>
              <a:avLst/>
              <a:gdLst>
                <a:gd name="connsiteX0" fmla="*/ 874262 w 874261"/>
                <a:gd name="connsiteY0" fmla="*/ 0 h 82353"/>
                <a:gd name="connsiteX1" fmla="*/ 174317 w 874261"/>
                <a:gd name="connsiteY1" fmla="*/ 72038 h 82353"/>
                <a:gd name="connsiteX2" fmla="*/ 0 w 874261"/>
                <a:gd name="connsiteY2" fmla="*/ 2915 h 82353"/>
                <a:gd name="connsiteX3" fmla="*/ 874262 w 874261"/>
                <a:gd name="connsiteY3" fmla="*/ 0 h 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261" h="82353">
                  <a:moveTo>
                    <a:pt x="874262" y="0"/>
                  </a:moveTo>
                  <a:cubicBezTo>
                    <a:pt x="777269" y="122558"/>
                    <a:pt x="174317" y="72038"/>
                    <a:pt x="174317" y="72038"/>
                  </a:cubicBezTo>
                  <a:cubicBezTo>
                    <a:pt x="49778" y="59274"/>
                    <a:pt x="0" y="2915"/>
                    <a:pt x="0" y="2915"/>
                  </a:cubicBezTo>
                  <a:cubicBezTo>
                    <a:pt x="374380" y="116215"/>
                    <a:pt x="764638" y="28994"/>
                    <a:pt x="87426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1507CB55-C87A-46C8-98EB-59BF63A3250B}"/>
                </a:ext>
              </a:extLst>
            </p:cNvPr>
            <p:cNvSpPr/>
            <p:nvPr/>
          </p:nvSpPr>
          <p:spPr>
            <a:xfrm>
              <a:off x="-3622764" y="3484783"/>
              <a:ext cx="2140682" cy="247938"/>
            </a:xfrm>
            <a:custGeom>
              <a:avLst/>
              <a:gdLst>
                <a:gd name="connsiteX0" fmla="*/ 0 w 787736"/>
                <a:gd name="connsiteY0" fmla="*/ 0 h 91237"/>
                <a:gd name="connsiteX1" fmla="*/ 281083 w 787736"/>
                <a:gd name="connsiteY1" fmla="*/ 39738 h 91237"/>
                <a:gd name="connsiteX2" fmla="*/ 532276 w 787736"/>
                <a:gd name="connsiteY2" fmla="*/ 41024 h 91237"/>
                <a:gd name="connsiteX3" fmla="*/ 787737 w 787736"/>
                <a:gd name="connsiteY3" fmla="*/ 3743 h 91237"/>
                <a:gd name="connsiteX4" fmla="*/ 778269 w 787736"/>
                <a:gd name="connsiteY4" fmla="*/ 26175 h 91237"/>
                <a:gd name="connsiteX5" fmla="*/ 477374 w 787736"/>
                <a:gd name="connsiteY5" fmla="*/ 91173 h 91237"/>
                <a:gd name="connsiteX6" fmla="*/ 329736 w 787736"/>
                <a:gd name="connsiteY6" fmla="*/ 88040 h 91237"/>
                <a:gd name="connsiteX7" fmla="*/ 8896 w 787736"/>
                <a:gd name="connsiteY7" fmla="*/ 22003 h 91237"/>
                <a:gd name="connsiteX8" fmla="*/ 0 w 787736"/>
                <a:gd name="connsiteY8" fmla="*/ 0 h 9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7736" h="91237">
                  <a:moveTo>
                    <a:pt x="0" y="0"/>
                  </a:moveTo>
                  <a:cubicBezTo>
                    <a:pt x="0" y="0"/>
                    <a:pt x="207283" y="44415"/>
                    <a:pt x="281083" y="39738"/>
                  </a:cubicBezTo>
                  <a:cubicBezTo>
                    <a:pt x="281083" y="39738"/>
                    <a:pt x="401022" y="-362"/>
                    <a:pt x="532276" y="41024"/>
                  </a:cubicBezTo>
                  <a:cubicBezTo>
                    <a:pt x="532276" y="41024"/>
                    <a:pt x="741540" y="23736"/>
                    <a:pt x="787737" y="3743"/>
                  </a:cubicBezTo>
                  <a:lnTo>
                    <a:pt x="778269" y="26175"/>
                  </a:lnTo>
                  <a:cubicBezTo>
                    <a:pt x="778269" y="26175"/>
                    <a:pt x="478098" y="88963"/>
                    <a:pt x="477374" y="91173"/>
                  </a:cubicBezTo>
                  <a:cubicBezTo>
                    <a:pt x="476650" y="93374"/>
                    <a:pt x="423196" y="38119"/>
                    <a:pt x="329736" y="88040"/>
                  </a:cubicBezTo>
                  <a:lnTo>
                    <a:pt x="8896" y="220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B6061E6B-31F5-49CC-AA71-F8B160FEE980}"/>
                </a:ext>
              </a:extLst>
            </p:cNvPr>
            <p:cNvSpPr/>
            <p:nvPr/>
          </p:nvSpPr>
          <p:spPr>
            <a:xfrm>
              <a:off x="-3607312" y="3534946"/>
              <a:ext cx="2109490" cy="605388"/>
            </a:xfrm>
            <a:custGeom>
              <a:avLst/>
              <a:gdLst>
                <a:gd name="connsiteX0" fmla="*/ 0 w 776258"/>
                <a:gd name="connsiteY0" fmla="*/ 0 h 222773"/>
                <a:gd name="connsiteX1" fmla="*/ 319821 w 776258"/>
                <a:gd name="connsiteY1" fmla="*/ 73066 h 222773"/>
                <a:gd name="connsiteX2" fmla="*/ 470792 w 776258"/>
                <a:gd name="connsiteY2" fmla="*/ 73771 h 222773"/>
                <a:gd name="connsiteX3" fmla="*/ 776259 w 776258"/>
                <a:gd name="connsiteY3" fmla="*/ 4724 h 222773"/>
                <a:gd name="connsiteX4" fmla="*/ 738807 w 776258"/>
                <a:gd name="connsiteY4" fmla="*/ 85382 h 222773"/>
                <a:gd name="connsiteX5" fmla="*/ 545202 w 776258"/>
                <a:gd name="connsiteY5" fmla="*/ 123825 h 222773"/>
                <a:gd name="connsiteX6" fmla="*/ 226895 w 776258"/>
                <a:gd name="connsiteY6" fmla="*/ 121206 h 222773"/>
                <a:gd name="connsiteX7" fmla="*/ 36786 w 776258"/>
                <a:gd name="connsiteY7" fmla="*/ 82896 h 222773"/>
                <a:gd name="connsiteX8" fmla="*/ 0 w 776258"/>
                <a:gd name="connsiteY8" fmla="*/ 0 h 22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258" h="222773">
                  <a:moveTo>
                    <a:pt x="0" y="0"/>
                  </a:moveTo>
                  <a:lnTo>
                    <a:pt x="319821" y="73066"/>
                  </a:lnTo>
                  <a:cubicBezTo>
                    <a:pt x="319821" y="73066"/>
                    <a:pt x="396345" y="12402"/>
                    <a:pt x="470792" y="73771"/>
                  </a:cubicBezTo>
                  <a:lnTo>
                    <a:pt x="776259" y="4724"/>
                  </a:lnTo>
                  <a:lnTo>
                    <a:pt x="738807" y="85382"/>
                  </a:lnTo>
                  <a:lnTo>
                    <a:pt x="545202" y="123825"/>
                  </a:lnTo>
                  <a:cubicBezTo>
                    <a:pt x="545202" y="123825"/>
                    <a:pt x="426501" y="348196"/>
                    <a:pt x="226895" y="121206"/>
                  </a:cubicBezTo>
                  <a:lnTo>
                    <a:pt x="36786" y="828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30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DD42FDB-BBF9-42A6-8239-ECB38227CDF0}"/>
                </a:ext>
              </a:extLst>
            </p:cNvPr>
            <p:cNvSpPr/>
            <p:nvPr/>
          </p:nvSpPr>
          <p:spPr>
            <a:xfrm>
              <a:off x="-3566000" y="3613427"/>
              <a:ext cx="2020578" cy="440264"/>
            </a:xfrm>
            <a:custGeom>
              <a:avLst/>
              <a:gdLst>
                <a:gd name="connsiteX0" fmla="*/ 0 w 743540"/>
                <a:gd name="connsiteY0" fmla="*/ 0 h 162010"/>
                <a:gd name="connsiteX1" fmla="*/ 258118 w 743540"/>
                <a:gd name="connsiteY1" fmla="*/ 58188 h 162010"/>
                <a:gd name="connsiteX2" fmla="*/ 289693 w 743540"/>
                <a:gd name="connsiteY2" fmla="*/ 92040 h 162010"/>
                <a:gd name="connsiteX3" fmla="*/ 469592 w 743540"/>
                <a:gd name="connsiteY3" fmla="*/ 90126 h 162010"/>
                <a:gd name="connsiteX4" fmla="*/ 521046 w 743540"/>
                <a:gd name="connsiteY4" fmla="*/ 55969 h 162010"/>
                <a:gd name="connsiteX5" fmla="*/ 743541 w 743540"/>
                <a:gd name="connsiteY5" fmla="*/ 3581 h 162010"/>
                <a:gd name="connsiteX6" fmla="*/ 737302 w 743540"/>
                <a:gd name="connsiteY6" fmla="*/ 17440 h 162010"/>
                <a:gd name="connsiteX7" fmla="*/ 528657 w 743540"/>
                <a:gd name="connsiteY7" fmla="*/ 71037 h 162010"/>
                <a:gd name="connsiteX8" fmla="*/ 491042 w 743540"/>
                <a:gd name="connsiteY8" fmla="*/ 106404 h 162010"/>
                <a:gd name="connsiteX9" fmla="*/ 269605 w 743540"/>
                <a:gd name="connsiteY9" fmla="*/ 102803 h 162010"/>
                <a:gd name="connsiteX10" fmla="*/ 230486 w 743540"/>
                <a:gd name="connsiteY10" fmla="*/ 71495 h 162010"/>
                <a:gd name="connsiteX11" fmla="*/ 7287 w 743540"/>
                <a:gd name="connsiteY11" fmla="*/ 15069 h 162010"/>
                <a:gd name="connsiteX12" fmla="*/ 0 w 743540"/>
                <a:gd name="connsiteY12" fmla="*/ 0 h 16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540" h="162010">
                  <a:moveTo>
                    <a:pt x="0" y="0"/>
                  </a:moveTo>
                  <a:lnTo>
                    <a:pt x="258118" y="58188"/>
                  </a:lnTo>
                  <a:cubicBezTo>
                    <a:pt x="258118" y="58188"/>
                    <a:pt x="290874" y="70647"/>
                    <a:pt x="289693" y="92040"/>
                  </a:cubicBezTo>
                  <a:cubicBezTo>
                    <a:pt x="289693" y="92040"/>
                    <a:pt x="374399" y="206216"/>
                    <a:pt x="469592" y="90126"/>
                  </a:cubicBezTo>
                  <a:cubicBezTo>
                    <a:pt x="469592" y="90126"/>
                    <a:pt x="473240" y="56140"/>
                    <a:pt x="521046" y="55969"/>
                  </a:cubicBezTo>
                  <a:lnTo>
                    <a:pt x="743541" y="3581"/>
                  </a:lnTo>
                  <a:lnTo>
                    <a:pt x="737302" y="17440"/>
                  </a:lnTo>
                  <a:lnTo>
                    <a:pt x="528657" y="71037"/>
                  </a:lnTo>
                  <a:cubicBezTo>
                    <a:pt x="528657" y="71037"/>
                    <a:pt x="507949" y="85582"/>
                    <a:pt x="491042" y="106404"/>
                  </a:cubicBezTo>
                  <a:cubicBezTo>
                    <a:pt x="491042" y="106404"/>
                    <a:pt x="375761" y="233886"/>
                    <a:pt x="269605" y="102803"/>
                  </a:cubicBezTo>
                  <a:cubicBezTo>
                    <a:pt x="269605" y="102803"/>
                    <a:pt x="243716" y="75219"/>
                    <a:pt x="230486" y="71495"/>
                  </a:cubicBezTo>
                  <a:cubicBezTo>
                    <a:pt x="217265" y="67770"/>
                    <a:pt x="7287" y="15069"/>
                    <a:pt x="7287" y="150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6E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DC94EF1E-BC81-46E8-9EBA-03FBC3C28C4A}"/>
                </a:ext>
              </a:extLst>
            </p:cNvPr>
            <p:cNvSpPr/>
            <p:nvPr/>
          </p:nvSpPr>
          <p:spPr>
            <a:xfrm rot="21587624">
              <a:off x="-2716525" y="3710597"/>
              <a:ext cx="374392" cy="251286"/>
            </a:xfrm>
            <a:custGeom>
              <a:avLst/>
              <a:gdLst>
                <a:gd name="connsiteX0" fmla="*/ 137770 w 137770"/>
                <a:gd name="connsiteY0" fmla="*/ 46235 h 92469"/>
                <a:gd name="connsiteX1" fmla="*/ 68885 w 137770"/>
                <a:gd name="connsiteY1" fmla="*/ 92469 h 92469"/>
                <a:gd name="connsiteX2" fmla="*/ 0 w 137770"/>
                <a:gd name="connsiteY2" fmla="*/ 46235 h 92469"/>
                <a:gd name="connsiteX3" fmla="*/ 68885 w 137770"/>
                <a:gd name="connsiteY3" fmla="*/ 0 h 92469"/>
                <a:gd name="connsiteX4" fmla="*/ 137770 w 137770"/>
                <a:gd name="connsiteY4" fmla="*/ 46235 h 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770" h="92469">
                  <a:moveTo>
                    <a:pt x="137770" y="46235"/>
                  </a:moveTo>
                  <a:cubicBezTo>
                    <a:pt x="137770" y="71769"/>
                    <a:pt x="106929" y="92469"/>
                    <a:pt x="68885" y="92469"/>
                  </a:cubicBezTo>
                  <a:cubicBezTo>
                    <a:pt x="30841" y="92469"/>
                    <a:pt x="0" y="71769"/>
                    <a:pt x="0" y="46235"/>
                  </a:cubicBezTo>
                  <a:cubicBezTo>
                    <a:pt x="0" y="20700"/>
                    <a:pt x="30841" y="0"/>
                    <a:pt x="68885" y="0"/>
                  </a:cubicBezTo>
                  <a:cubicBezTo>
                    <a:pt x="106929" y="0"/>
                    <a:pt x="137770" y="20700"/>
                    <a:pt x="137770" y="46235"/>
                  </a:cubicBezTo>
                  <a:close/>
                </a:path>
              </a:pathLst>
            </a:custGeom>
            <a:solidFill>
              <a:srgbClr val="D6E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pic>
        <p:nvPicPr>
          <p:cNvPr id="158" name="图片 157">
            <a:extLst>
              <a:ext uri="{FF2B5EF4-FFF2-40B4-BE49-F238E27FC236}">
                <a16:creationId xmlns:a16="http://schemas.microsoft.com/office/drawing/2014/main" id="{9113943B-E926-47F3-87FD-1082CA568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5560" y="5504531"/>
            <a:ext cx="3184659" cy="1393182"/>
          </a:xfrm>
          <a:prstGeom prst="rect">
            <a:avLst/>
          </a:prstGeom>
          <a:effectLst/>
        </p:spPr>
      </p:pic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E378E821-400B-406E-8EE5-0CCFB5B4B74F}"/>
              </a:ext>
            </a:extLst>
          </p:cNvPr>
          <p:cNvSpPr/>
          <p:nvPr/>
        </p:nvSpPr>
        <p:spPr>
          <a:xfrm>
            <a:off x="6473092" y="1270114"/>
            <a:ext cx="4080608" cy="4927486"/>
          </a:xfrm>
          <a:prstGeom prst="roundRect">
            <a:avLst>
              <a:gd name="adj" fmla="val 3402"/>
            </a:avLst>
          </a:prstGeom>
          <a:gradFill flip="none" rotWithShape="1">
            <a:gsLst>
              <a:gs pos="0">
                <a:schemeClr val="bg1"/>
              </a:gs>
              <a:gs pos="4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7000">
                  <a:schemeClr val="accent1">
                    <a:lumMod val="75000"/>
                  </a:schemeClr>
                </a:gs>
                <a:gs pos="37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52400" dist="38100" algn="l" rotWithShape="0">
              <a:prstClr val="black">
                <a:alpha val="30000"/>
              </a:prstClr>
            </a:outerShdw>
          </a:effectLst>
          <a:scene3d>
            <a:camera prst="perspectiveHeroicExtremeLeftFacing" fov="4500000">
              <a:rot lat="21436143" lon="1203297" rev="21410876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F219AD7D-39DB-4990-AD76-460726988B89}"/>
              </a:ext>
            </a:extLst>
          </p:cNvPr>
          <p:cNvSpPr/>
          <p:nvPr/>
        </p:nvSpPr>
        <p:spPr>
          <a:xfrm>
            <a:off x="6470458" y="1375263"/>
            <a:ext cx="3965852" cy="4718426"/>
          </a:xfrm>
          <a:prstGeom prst="roundRect">
            <a:avLst>
              <a:gd name="adj" fmla="val 3402"/>
            </a:avLst>
          </a:prstGeom>
          <a:gradFill flip="none" rotWithShape="1">
            <a:gsLst>
              <a:gs pos="0">
                <a:schemeClr val="bg1"/>
              </a:gs>
              <a:gs pos="4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7000">
                  <a:schemeClr val="accent1">
                    <a:lumMod val="75000"/>
                  </a:schemeClr>
                </a:gs>
                <a:gs pos="37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52400" dist="38100" algn="l" rotWithShape="0">
              <a:prstClr val="black">
                <a:alpha val="30000"/>
              </a:prstClr>
            </a:outerShdw>
          </a:effectLst>
          <a:scene3d>
            <a:camera prst="perspectiveHeroicExtremeLeftFacing" fov="4500000">
              <a:rot lat="21436143" lon="1203297" rev="21410876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D7BE88C-3E27-4456-A3E9-0D064F4C210F}"/>
              </a:ext>
            </a:extLst>
          </p:cNvPr>
          <p:cNvGrpSpPr/>
          <p:nvPr/>
        </p:nvGrpSpPr>
        <p:grpSpPr>
          <a:xfrm>
            <a:off x="6466680" y="1461725"/>
            <a:ext cx="3846920" cy="4499926"/>
            <a:chOff x="6676230" y="1461725"/>
            <a:chExt cx="3846920" cy="4499926"/>
          </a:xfrm>
          <a:effectLst>
            <a:outerShdw blurRad="152400" dist="38100" algn="l" rotWithShape="0">
              <a:prstClr val="black">
                <a:alpha val="30000"/>
              </a:prstClr>
            </a:outerShdw>
          </a:effectLst>
          <a:scene3d>
            <a:camera prst="perspectiveHeroicExtremeLeftFacing" fov="4500000">
              <a:rot lat="21436145" lon="1203293" rev="21410882"/>
            </a:camera>
            <a:lightRig rig="contrasting" dir="t"/>
          </a:scene3d>
        </p:grpSpPr>
        <p:pic>
          <p:nvPicPr>
            <p:cNvPr id="265" name="图片 264">
              <a:extLst>
                <a:ext uri="{FF2B5EF4-FFF2-40B4-BE49-F238E27FC236}">
                  <a16:creationId xmlns:a16="http://schemas.microsoft.com/office/drawing/2014/main" id="{519BFF09-E38E-43E5-8C46-5FB1160778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83850" y="1461725"/>
              <a:ext cx="3821755" cy="4499926"/>
            </a:xfrm>
            <a:custGeom>
              <a:avLst/>
              <a:gdLst>
                <a:gd name="connsiteX0" fmla="*/ 123252 w 3821755"/>
                <a:gd name="connsiteY0" fmla="*/ 0 h 4499926"/>
                <a:gd name="connsiteX1" fmla="*/ 3708428 w 3821755"/>
                <a:gd name="connsiteY1" fmla="*/ 0 h 4499926"/>
                <a:gd name="connsiteX2" fmla="*/ 3800969 w 3821755"/>
                <a:gd name="connsiteY2" fmla="*/ 38332 h 4499926"/>
                <a:gd name="connsiteX3" fmla="*/ 3821755 w 3821755"/>
                <a:gd name="connsiteY3" fmla="*/ 69162 h 4499926"/>
                <a:gd name="connsiteX4" fmla="*/ 3821755 w 3821755"/>
                <a:gd name="connsiteY4" fmla="*/ 4430764 h 4499926"/>
                <a:gd name="connsiteX5" fmla="*/ 3800969 w 3821755"/>
                <a:gd name="connsiteY5" fmla="*/ 4461595 h 4499926"/>
                <a:gd name="connsiteX6" fmla="*/ 3708428 w 3821755"/>
                <a:gd name="connsiteY6" fmla="*/ 4499926 h 4499926"/>
                <a:gd name="connsiteX7" fmla="*/ 123252 w 3821755"/>
                <a:gd name="connsiteY7" fmla="*/ 4499926 h 4499926"/>
                <a:gd name="connsiteX8" fmla="*/ 2665 w 3821755"/>
                <a:gd name="connsiteY8" fmla="*/ 4419996 h 4499926"/>
                <a:gd name="connsiteX9" fmla="*/ 0 w 3821755"/>
                <a:gd name="connsiteY9" fmla="*/ 4406798 h 4499926"/>
                <a:gd name="connsiteX10" fmla="*/ 0 w 3821755"/>
                <a:gd name="connsiteY10" fmla="*/ 93129 h 4499926"/>
                <a:gd name="connsiteX11" fmla="*/ 2665 w 3821755"/>
                <a:gd name="connsiteY11" fmla="*/ 79931 h 4499926"/>
                <a:gd name="connsiteX12" fmla="*/ 123252 w 3821755"/>
                <a:gd name="connsiteY12" fmla="*/ 0 h 449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1755" h="4499926">
                  <a:moveTo>
                    <a:pt x="123252" y="0"/>
                  </a:moveTo>
                  <a:lnTo>
                    <a:pt x="3708428" y="0"/>
                  </a:lnTo>
                  <a:cubicBezTo>
                    <a:pt x="3744567" y="0"/>
                    <a:pt x="3777285" y="14648"/>
                    <a:pt x="3800969" y="38332"/>
                  </a:cubicBezTo>
                  <a:lnTo>
                    <a:pt x="3821755" y="69162"/>
                  </a:lnTo>
                  <a:lnTo>
                    <a:pt x="3821755" y="4430764"/>
                  </a:lnTo>
                  <a:lnTo>
                    <a:pt x="3800969" y="4461595"/>
                  </a:lnTo>
                  <a:cubicBezTo>
                    <a:pt x="3777285" y="4485278"/>
                    <a:pt x="3744567" y="4499926"/>
                    <a:pt x="3708428" y="4499926"/>
                  </a:cubicBezTo>
                  <a:lnTo>
                    <a:pt x="123252" y="4499926"/>
                  </a:lnTo>
                  <a:cubicBezTo>
                    <a:pt x="69043" y="4499926"/>
                    <a:pt x="22532" y="4466968"/>
                    <a:pt x="2665" y="4419996"/>
                  </a:cubicBezTo>
                  <a:lnTo>
                    <a:pt x="0" y="4406798"/>
                  </a:lnTo>
                  <a:lnTo>
                    <a:pt x="0" y="93129"/>
                  </a:lnTo>
                  <a:lnTo>
                    <a:pt x="2665" y="79931"/>
                  </a:lnTo>
                  <a:cubicBezTo>
                    <a:pt x="22532" y="32959"/>
                    <a:pt x="69043" y="0"/>
                    <a:pt x="123252" y="0"/>
                  </a:cubicBezTo>
                  <a:close/>
                </a:path>
              </a:pathLst>
            </a:custGeom>
          </p:spPr>
        </p:pic>
        <p:sp>
          <p:nvSpPr>
            <p:cNvPr id="250" name="矩形: 圆角 249">
              <a:extLst>
                <a:ext uri="{FF2B5EF4-FFF2-40B4-BE49-F238E27FC236}">
                  <a16:creationId xmlns:a16="http://schemas.microsoft.com/office/drawing/2014/main" id="{31342B65-5A94-4E93-8A26-7E03F641414C}"/>
                </a:ext>
              </a:extLst>
            </p:cNvPr>
            <p:cNvSpPr/>
            <p:nvPr/>
          </p:nvSpPr>
          <p:spPr>
            <a:xfrm>
              <a:off x="6676230" y="1461725"/>
              <a:ext cx="3846920" cy="4499926"/>
            </a:xfrm>
            <a:prstGeom prst="roundRect">
              <a:avLst>
                <a:gd name="adj" fmla="val 3402"/>
              </a:avLst>
            </a:prstGeom>
            <a:gradFill flip="none" rotWithShape="1">
              <a:gsLst>
                <a:gs pos="5000">
                  <a:schemeClr val="accent1">
                    <a:lumMod val="75000"/>
                  </a:schemeClr>
                </a:gs>
                <a:gs pos="100000">
                  <a:srgbClr val="00BFE9">
                    <a:alpha val="87000"/>
                  </a:srgbClr>
                </a:gs>
              </a:gsLst>
              <a:lin ang="5400000" scaled="1"/>
              <a:tileRect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C19373BF-C112-4589-A485-B67253732572}"/>
                </a:ext>
              </a:extLst>
            </p:cNvPr>
            <p:cNvSpPr txBox="1"/>
            <p:nvPr/>
          </p:nvSpPr>
          <p:spPr>
            <a:xfrm>
              <a:off x="6988524" y="2145292"/>
              <a:ext cx="1968502" cy="307777"/>
            </a:xfrm>
            <a:prstGeom prst="rect">
              <a:avLst/>
            </a:prstGeom>
            <a:noFill/>
            <a:sp3d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140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OPPOSans R" panose="00020600040101010101" pitchFamily="18" charset="-122"/>
                  <a:sym typeface="HarmonyOS Sans SC Medium" panose="00000600000000000000" pitchFamily="2" charset="-122"/>
                </a:rPr>
                <a:t>提醒自驾的公众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R" panose="00020600040101010101" pitchFamily="18" charset="-122"/>
                <a:sym typeface="HarmonyOS Sans SC Medium" panose="00000600000000000000" pitchFamily="2" charset="-122"/>
              </a:endParaRPr>
            </a:p>
          </p:txBody>
        </p: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CDF80B50-F76A-4FA9-BE42-C885E3EBFB3C}"/>
                </a:ext>
              </a:extLst>
            </p:cNvPr>
            <p:cNvGrpSpPr/>
            <p:nvPr/>
          </p:nvGrpSpPr>
          <p:grpSpPr>
            <a:xfrm>
              <a:off x="7004906" y="2742076"/>
              <a:ext cx="3193167" cy="501797"/>
              <a:chOff x="7298339" y="5833257"/>
              <a:chExt cx="3193167" cy="501797"/>
            </a:xfrm>
          </p:grpSpPr>
          <p:sp>
            <p:nvSpPr>
              <p:cNvPr id="261" name="文本框 260">
                <a:extLst>
                  <a:ext uri="{FF2B5EF4-FFF2-40B4-BE49-F238E27FC236}">
                    <a16:creationId xmlns:a16="http://schemas.microsoft.com/office/drawing/2014/main" id="{D71C58E2-9E84-4D05-BFBB-C4944BF6137E}"/>
                  </a:ext>
                </a:extLst>
              </p:cNvPr>
              <p:cNvSpPr txBox="1"/>
              <p:nvPr/>
            </p:nvSpPr>
            <p:spPr>
              <a:xfrm>
                <a:off x="7629622" y="5836776"/>
                <a:ext cx="2861884" cy="498278"/>
              </a:xfrm>
              <a:prstGeom prst="rect">
                <a:avLst/>
              </a:prstGeom>
              <a:noFill/>
              <a:sp3d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OPPOSans R" panose="00020600040101010101" pitchFamily="18" charset="-122"/>
                    <a:sym typeface="HarmonyOS Sans SC Medium" panose="00000600000000000000" pitchFamily="2" charset="-122"/>
                  </a:rPr>
                  <a:t>自驾出行注意安全，驾乘人员应全程系好安全带，切勿疲劳驾驶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OPPOSans R" panose="00020600040101010101" pitchFamily="18" charset="-122"/>
                  <a:sym typeface="HarmonyOS Sans SC Medium" panose="00000600000000000000" pitchFamily="2" charset="-122"/>
                </a:endParaRPr>
              </a:p>
            </p:txBody>
          </p:sp>
          <p:sp>
            <p:nvSpPr>
              <p:cNvPr id="262" name="椭圆 261">
                <a:extLst>
                  <a:ext uri="{FF2B5EF4-FFF2-40B4-BE49-F238E27FC236}">
                    <a16:creationId xmlns:a16="http://schemas.microsoft.com/office/drawing/2014/main" id="{6D4BDD0E-8FAD-4C2A-B1E0-168951D37949}"/>
                  </a:ext>
                </a:extLst>
              </p:cNvPr>
              <p:cNvSpPr/>
              <p:nvPr/>
            </p:nvSpPr>
            <p:spPr>
              <a:xfrm>
                <a:off x="7298339" y="5850067"/>
                <a:ext cx="233941" cy="233941"/>
              </a:xfrm>
              <a:prstGeom prst="ellipse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0">
                      <a:srgbClr val="4326FF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FF9B6DC4-933D-493A-8992-17C78F6E698D}"/>
                  </a:ext>
                </a:extLst>
              </p:cNvPr>
              <p:cNvSpPr txBox="1"/>
              <p:nvPr/>
            </p:nvSpPr>
            <p:spPr>
              <a:xfrm>
                <a:off x="7298339" y="5833257"/>
                <a:ext cx="233941" cy="276999"/>
              </a:xfrm>
              <a:prstGeom prst="rect">
                <a:avLst/>
              </a:prstGeom>
              <a:noFill/>
              <a:sp3d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gradFill flip="none" rotWithShape="1"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rgbClr val="00BFE9"/>
                        </a:gs>
                      </a:gsLst>
                      <a:lin ang="5400000" scaled="1"/>
                      <a:tileRect/>
                    </a:gradFill>
                    <a:effectLst>
                      <a:outerShdw blurRad="88900" dist="635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Arial Black" panose="020B0A040201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3385FF">
                            <a:lumMod val="75000"/>
                          </a:srgbClr>
                        </a:gs>
                        <a:gs pos="100000">
                          <a:srgbClr val="00BFE9"/>
                        </a:gs>
                      </a:gsLst>
                      <a:lin ang="5400000" scaled="1"/>
                      <a:tileRect/>
                    </a:gradFill>
                    <a:effectLst>
                      <a:outerShdw blurRad="88900" dist="63500" dir="5400000" algn="t" rotWithShape="0">
                        <a:srgbClr val="3385FF">
                          <a:lumMod val="75000"/>
                          <a:alpha val="40000"/>
                        </a:srgbClr>
                      </a:outerShdw>
                    </a:effectLst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MiSans Normal" panose="00000500000000000000" pitchFamily="2" charset="-122"/>
                  </a:rPr>
                  <a:t>1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0">
                        <a:srgbClr val="3385FF">
                          <a:lumMod val="75000"/>
                        </a:srgbClr>
                      </a:gs>
                      <a:gs pos="100000">
                        <a:srgbClr val="00BFE9"/>
                      </a:gs>
                    </a:gsLst>
                    <a:lin ang="5400000" scaled="1"/>
                    <a:tileRect/>
                  </a:gradFill>
                  <a:effectLst>
                    <a:outerShdw blurRad="88900" dist="63500" dir="5400000" algn="t" rotWithShape="0">
                      <a:srgbClr val="3385FF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F9911E33-C90F-42F8-A9B7-536A9EFDF60F}"/>
                </a:ext>
              </a:extLst>
            </p:cNvPr>
            <p:cNvGrpSpPr/>
            <p:nvPr/>
          </p:nvGrpSpPr>
          <p:grpSpPr>
            <a:xfrm>
              <a:off x="7004906" y="3440757"/>
              <a:ext cx="3193167" cy="498278"/>
              <a:chOff x="7298339" y="6429251"/>
              <a:chExt cx="3193167" cy="498278"/>
            </a:xfrm>
          </p:grpSpPr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BE2F5846-908C-4251-B26A-DD032EC5AF8B}"/>
                  </a:ext>
                </a:extLst>
              </p:cNvPr>
              <p:cNvSpPr txBox="1"/>
              <p:nvPr/>
            </p:nvSpPr>
            <p:spPr>
              <a:xfrm>
                <a:off x="7629621" y="6429251"/>
                <a:ext cx="2861885" cy="498278"/>
              </a:xfrm>
              <a:prstGeom prst="rect">
                <a:avLst/>
              </a:prstGeom>
              <a:noFill/>
              <a:sp3d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OPPOSans R" panose="00020600040101010101" pitchFamily="18" charset="-122"/>
                    <a:sym typeface="HarmonyOS Sans SC Medium" panose="00000600000000000000" pitchFamily="2" charset="-122"/>
                  </a:rPr>
                  <a:t>如遇恶劣天气，要提前降低车速，不急打方向盘和刹车，防止车辆失控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OPPOSans R" panose="00020600040101010101" pitchFamily="18" charset="-122"/>
                  <a:sym typeface="HarmonyOS Sans SC Medium" panose="00000600000000000000" pitchFamily="2" charset="-122"/>
                </a:endParaRPr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9526F9C6-6837-4746-80D8-4D8D0BF1E25B}"/>
                  </a:ext>
                </a:extLst>
              </p:cNvPr>
              <p:cNvSpPr/>
              <p:nvPr/>
            </p:nvSpPr>
            <p:spPr>
              <a:xfrm>
                <a:off x="7298339" y="6448007"/>
                <a:ext cx="233941" cy="233941"/>
              </a:xfrm>
              <a:prstGeom prst="ellipse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0">
                      <a:srgbClr val="4326FF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60" name="文本框 259">
                <a:extLst>
                  <a:ext uri="{FF2B5EF4-FFF2-40B4-BE49-F238E27FC236}">
                    <a16:creationId xmlns:a16="http://schemas.microsoft.com/office/drawing/2014/main" id="{E27853A6-10D0-4765-8C1A-11B85E0043DA}"/>
                  </a:ext>
                </a:extLst>
              </p:cNvPr>
              <p:cNvSpPr txBox="1"/>
              <p:nvPr/>
            </p:nvSpPr>
            <p:spPr>
              <a:xfrm>
                <a:off x="7298339" y="6431197"/>
                <a:ext cx="233941" cy="276999"/>
              </a:xfrm>
              <a:prstGeom prst="rect">
                <a:avLst/>
              </a:prstGeom>
              <a:noFill/>
              <a:sp3d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3385FF">
                            <a:lumMod val="75000"/>
                          </a:srgbClr>
                        </a:gs>
                        <a:gs pos="100000">
                          <a:srgbClr val="00BFE9"/>
                        </a:gs>
                      </a:gsLst>
                      <a:lin ang="5400000" scaled="1"/>
                      <a:tileRect/>
                    </a:gradFill>
                    <a:effectLst>
                      <a:outerShdw blurRad="88900" dist="63500" dir="5400000" algn="t" rotWithShape="0">
                        <a:srgbClr val="3385FF">
                          <a:lumMod val="75000"/>
                          <a:alpha val="40000"/>
                        </a:srgbClr>
                      </a:outerShdw>
                    </a:effectLst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MiSans Normal" panose="00000500000000000000" pitchFamily="2" charset="-122"/>
                  </a:rPr>
                  <a:t>2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0">
                        <a:srgbClr val="3385FF">
                          <a:lumMod val="75000"/>
                        </a:srgbClr>
                      </a:gs>
                      <a:gs pos="100000">
                        <a:srgbClr val="00BFE9"/>
                      </a:gs>
                    </a:gsLst>
                    <a:lin ang="5400000" scaled="1"/>
                    <a:tileRect/>
                  </a:gradFill>
                  <a:effectLst>
                    <a:outerShdw blurRad="88900" dist="63500" dir="5400000" algn="t" rotWithShape="0">
                      <a:srgbClr val="3385FF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97458237-EA69-4E38-8B8D-B59E439081D3}"/>
                </a:ext>
              </a:extLst>
            </p:cNvPr>
            <p:cNvGrpSpPr/>
            <p:nvPr/>
          </p:nvGrpSpPr>
          <p:grpSpPr>
            <a:xfrm>
              <a:off x="7004906" y="4135918"/>
              <a:ext cx="3193167" cy="503754"/>
              <a:chOff x="7298339" y="7029136"/>
              <a:chExt cx="3193167" cy="503754"/>
            </a:xfrm>
          </p:grpSpPr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E6D311F0-6A85-4652-A943-E6696C7CD28B}"/>
                  </a:ext>
                </a:extLst>
              </p:cNvPr>
              <p:cNvSpPr txBox="1"/>
              <p:nvPr/>
            </p:nvSpPr>
            <p:spPr>
              <a:xfrm>
                <a:off x="7629621" y="7034612"/>
                <a:ext cx="2861885" cy="498278"/>
              </a:xfrm>
              <a:prstGeom prst="rect">
                <a:avLst/>
              </a:prstGeom>
              <a:noFill/>
              <a:sp3d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OPPOSans R" panose="00020600040101010101" pitchFamily="18" charset="-122"/>
                    <a:sym typeface="HarmonyOS Sans SC Medium" panose="00000600000000000000" pitchFamily="2" charset="-122"/>
                  </a:rPr>
                  <a:t>在乡村道路行驶，切勿违法超员、违法载人、违法占道行驶、酒驾醉驾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OPPOSans R" panose="00020600040101010101" pitchFamily="18" charset="-122"/>
                  <a:sym typeface="HarmonyOS Sans SC Medium" panose="00000600000000000000" pitchFamily="2" charset="-122"/>
                </a:endParaRPr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051EA944-3141-45AE-AC8C-8F704E5E865C}"/>
                  </a:ext>
                </a:extLst>
              </p:cNvPr>
              <p:cNvSpPr/>
              <p:nvPr/>
            </p:nvSpPr>
            <p:spPr>
              <a:xfrm>
                <a:off x="7298339" y="7045946"/>
                <a:ext cx="233941" cy="233941"/>
              </a:xfrm>
              <a:prstGeom prst="ellipse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0">
                      <a:srgbClr val="4326FF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407365FC-08A5-495A-BCF2-D41AD63F154C}"/>
                  </a:ext>
                </a:extLst>
              </p:cNvPr>
              <p:cNvSpPr txBox="1"/>
              <p:nvPr/>
            </p:nvSpPr>
            <p:spPr>
              <a:xfrm>
                <a:off x="7298339" y="7029136"/>
                <a:ext cx="233941" cy="276999"/>
              </a:xfrm>
              <a:prstGeom prst="rect">
                <a:avLst/>
              </a:prstGeom>
              <a:noFill/>
              <a:sp3d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gradFill flip="none" rotWithShape="1"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rgbClr val="00BFE9"/>
                        </a:gs>
                      </a:gsLst>
                      <a:lin ang="5400000" scaled="1"/>
                      <a:tileRect/>
                    </a:gradFill>
                    <a:effectLst>
                      <a:outerShdw blurRad="88900" dist="635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Arial Black" panose="020B0A04020102020204" pitchFamily="34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3385FF">
                            <a:lumMod val="75000"/>
                          </a:srgbClr>
                        </a:gs>
                        <a:gs pos="100000">
                          <a:srgbClr val="00BFE9"/>
                        </a:gs>
                      </a:gsLst>
                      <a:lin ang="5400000" scaled="1"/>
                      <a:tileRect/>
                    </a:gradFill>
                    <a:effectLst>
                      <a:outerShdw blurRad="88900" dist="63500" dir="5400000" algn="t" rotWithShape="0">
                        <a:srgbClr val="3385FF">
                          <a:lumMod val="75000"/>
                          <a:alpha val="40000"/>
                        </a:srgbClr>
                      </a:outerShdw>
                    </a:effectLst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MiSans Normal" panose="00000500000000000000" pitchFamily="2" charset="-122"/>
                  </a:rPr>
                  <a:t>3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0">
                        <a:srgbClr val="3385FF">
                          <a:lumMod val="75000"/>
                        </a:srgbClr>
                      </a:gs>
                      <a:gs pos="100000">
                        <a:srgbClr val="00BFE9"/>
                      </a:gs>
                    </a:gsLst>
                    <a:lin ang="5400000" scaled="1"/>
                    <a:tileRect/>
                  </a:gradFill>
                  <a:effectLst>
                    <a:outerShdw blurRad="88900" dist="63500" dir="5400000" algn="t" rotWithShape="0">
                      <a:srgbClr val="3385FF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624A4462-4513-47DF-A8F7-DA35DF1E02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597480">
            <a:off x="7411922" y="3734017"/>
            <a:ext cx="5698952" cy="112496"/>
          </a:xfrm>
          <a:prstGeom prst="rect">
            <a:avLst/>
          </a:prstGeom>
        </p:spPr>
      </p:pic>
      <p:pic>
        <p:nvPicPr>
          <p:cNvPr id="277" name="图片 276">
            <a:extLst>
              <a:ext uri="{FF2B5EF4-FFF2-40B4-BE49-F238E27FC236}">
                <a16:creationId xmlns:a16="http://schemas.microsoft.com/office/drawing/2014/main" id="{AF9B9467-571B-4935-98E6-B9A5F18A30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61990" y="1531343"/>
            <a:ext cx="3905175" cy="189806"/>
          </a:xfrm>
          <a:prstGeom prst="rect">
            <a:avLst/>
          </a:prstGeom>
        </p:spPr>
      </p:pic>
      <p:pic>
        <p:nvPicPr>
          <p:cNvPr id="278" name="图片 277">
            <a:extLst>
              <a:ext uri="{FF2B5EF4-FFF2-40B4-BE49-F238E27FC236}">
                <a16:creationId xmlns:a16="http://schemas.microsoft.com/office/drawing/2014/main" id="{49C0B27A-A8C7-4A87-869E-1B28DDCCAC2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295442" y="6026844"/>
            <a:ext cx="3905175" cy="189806"/>
          </a:xfrm>
          <a:prstGeom prst="rect">
            <a:avLst/>
          </a:prstGeom>
        </p:spPr>
      </p:pic>
      <p:sp>
        <p:nvSpPr>
          <p:cNvPr id="282" name="任意多边形: 形状 281">
            <a:extLst>
              <a:ext uri="{FF2B5EF4-FFF2-40B4-BE49-F238E27FC236}">
                <a16:creationId xmlns:a16="http://schemas.microsoft.com/office/drawing/2014/main" id="{8365AC24-F434-46AB-AC57-FF8DA8C7F367}"/>
              </a:ext>
            </a:extLst>
          </p:cNvPr>
          <p:cNvSpPr/>
          <p:nvPr/>
        </p:nvSpPr>
        <p:spPr>
          <a:xfrm>
            <a:off x="7341368" y="638629"/>
            <a:ext cx="176786" cy="176786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336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1">
                <a:lumMod val="75000"/>
              </a:schemeClr>
            </a:gs>
            <a:gs pos="100000">
              <a:srgbClr val="00BFE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椭圆 360">
            <a:extLst>
              <a:ext uri="{FF2B5EF4-FFF2-40B4-BE49-F238E27FC236}">
                <a16:creationId xmlns:a16="http://schemas.microsoft.com/office/drawing/2014/main" id="{E0EEFDF5-440A-4020-B26B-4E4BB5B3C8CA}"/>
              </a:ext>
            </a:extLst>
          </p:cNvPr>
          <p:cNvSpPr/>
          <p:nvPr/>
        </p:nvSpPr>
        <p:spPr>
          <a:xfrm>
            <a:off x="1172029" y="-1494971"/>
            <a:ext cx="9847942" cy="9847942"/>
          </a:xfrm>
          <a:prstGeom prst="ellipse">
            <a:avLst/>
          </a:prstGeom>
          <a:gradFill flip="none" rotWithShape="1">
            <a:gsLst>
              <a:gs pos="15000">
                <a:srgbClr val="00BFE9"/>
              </a:gs>
              <a:gs pos="47000">
                <a:srgbClr val="00BFE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9AC0895E-50CA-46EE-A18A-CBF86B30568A}"/>
              </a:ext>
            </a:extLst>
          </p:cNvPr>
          <p:cNvSpPr/>
          <p:nvPr/>
        </p:nvSpPr>
        <p:spPr>
          <a:xfrm>
            <a:off x="-1972883" y="5003800"/>
            <a:ext cx="16137766" cy="2146300"/>
          </a:xfrm>
          <a:prstGeom prst="trapezoid">
            <a:avLst>
              <a:gd name="adj" fmla="val 139820"/>
            </a:avLst>
          </a:prstGeom>
          <a:gradFill flip="none" rotWithShape="1">
            <a:gsLst>
              <a:gs pos="7000">
                <a:schemeClr val="accent1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30000">
                  <a:schemeClr val="bg1"/>
                </a:gs>
                <a:gs pos="88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86EDC2F-D697-4666-A0C6-46C6BB9C39EB}"/>
              </a:ext>
            </a:extLst>
          </p:cNvPr>
          <p:cNvSpPr/>
          <p:nvPr/>
        </p:nvSpPr>
        <p:spPr>
          <a:xfrm>
            <a:off x="8370162" y="0"/>
            <a:ext cx="3821839" cy="2291420"/>
          </a:xfrm>
          <a:custGeom>
            <a:avLst/>
            <a:gdLst>
              <a:gd name="connsiteX0" fmla="*/ 0 w 3821839"/>
              <a:gd name="connsiteY0" fmla="*/ 0 h 2291420"/>
              <a:gd name="connsiteX1" fmla="*/ 3821839 w 3821839"/>
              <a:gd name="connsiteY1" fmla="*/ 0 h 2291420"/>
              <a:gd name="connsiteX2" fmla="*/ 3821839 w 3821839"/>
              <a:gd name="connsiteY2" fmla="*/ 2286388 h 2291420"/>
              <a:gd name="connsiteX3" fmla="*/ 3767582 w 3821839"/>
              <a:gd name="connsiteY3" fmla="*/ 2288605 h 2291420"/>
              <a:gd name="connsiteX4" fmla="*/ 3651950 w 3821839"/>
              <a:gd name="connsiteY4" fmla="*/ 2291223 h 2291420"/>
              <a:gd name="connsiteX5" fmla="*/ 2476293 w 3821839"/>
              <a:gd name="connsiteY5" fmla="*/ 1841280 h 2291420"/>
              <a:gd name="connsiteX6" fmla="*/ 1895722 w 3821839"/>
              <a:gd name="connsiteY6" fmla="*/ 709165 h 2291420"/>
              <a:gd name="connsiteX7" fmla="*/ 458808 w 3821839"/>
              <a:gd name="connsiteY7" fmla="*/ 680137 h 2291420"/>
              <a:gd name="connsiteX8" fmla="*/ 74321 w 3821839"/>
              <a:gd name="connsiteY8" fmla="*/ 160514 h 22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1839" h="2291420">
                <a:moveTo>
                  <a:pt x="0" y="0"/>
                </a:moveTo>
                <a:lnTo>
                  <a:pt x="3821839" y="0"/>
                </a:lnTo>
                <a:lnTo>
                  <a:pt x="3821839" y="2286388"/>
                </a:lnTo>
                <a:lnTo>
                  <a:pt x="3767582" y="2288605"/>
                </a:lnTo>
                <a:cubicBezTo>
                  <a:pt x="3726600" y="2289910"/>
                  <a:pt x="3687933" y="2290770"/>
                  <a:pt x="3651950" y="2291223"/>
                </a:cubicBezTo>
                <a:cubicBezTo>
                  <a:pt x="3076217" y="2298480"/>
                  <a:pt x="2768998" y="2104956"/>
                  <a:pt x="2476293" y="1841280"/>
                </a:cubicBezTo>
                <a:cubicBezTo>
                  <a:pt x="2183588" y="1577604"/>
                  <a:pt x="2231970" y="902689"/>
                  <a:pt x="1895722" y="709165"/>
                </a:cubicBezTo>
                <a:cubicBezTo>
                  <a:pt x="1559475" y="515641"/>
                  <a:pt x="792637" y="951070"/>
                  <a:pt x="458808" y="680137"/>
                </a:cubicBezTo>
                <a:cubicBezTo>
                  <a:pt x="333622" y="578537"/>
                  <a:pt x="191427" y="384409"/>
                  <a:pt x="74321" y="160514"/>
                </a:cubicBezTo>
                <a:close/>
              </a:path>
            </a:pathLst>
          </a:custGeom>
          <a:gradFill flip="none" rotWithShape="1">
            <a:gsLst>
              <a:gs pos="35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8D566855-5E6F-4BD7-9C78-1DDFAE8B4D2D}"/>
              </a:ext>
            </a:extLst>
          </p:cNvPr>
          <p:cNvSpPr/>
          <p:nvPr/>
        </p:nvSpPr>
        <p:spPr>
          <a:xfrm>
            <a:off x="0" y="0"/>
            <a:ext cx="3728112" cy="1275603"/>
          </a:xfrm>
          <a:custGeom>
            <a:avLst/>
            <a:gdLst>
              <a:gd name="connsiteX0" fmla="*/ 0 w 3728112"/>
              <a:gd name="connsiteY0" fmla="*/ 0 h 1275603"/>
              <a:gd name="connsiteX1" fmla="*/ 3728112 w 3728112"/>
              <a:gd name="connsiteY1" fmla="*/ 0 h 1275603"/>
              <a:gd name="connsiteX2" fmla="*/ 3687593 w 3728112"/>
              <a:gd name="connsiteY2" fmla="*/ 87837 h 1275603"/>
              <a:gd name="connsiteX3" fmla="*/ 3193143 w 3728112"/>
              <a:gd name="connsiteY3" fmla="*/ 638629 h 1275603"/>
              <a:gd name="connsiteX4" fmla="*/ 595086 w 3728112"/>
              <a:gd name="connsiteY4" fmla="*/ 914400 h 1275603"/>
              <a:gd name="connsiteX5" fmla="*/ 107270 w 3728112"/>
              <a:gd name="connsiteY5" fmla="*/ 1187790 h 1275603"/>
              <a:gd name="connsiteX6" fmla="*/ 0 w 3728112"/>
              <a:gd name="connsiteY6" fmla="*/ 1275603 h 12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8112" h="1275603">
                <a:moveTo>
                  <a:pt x="0" y="0"/>
                </a:moveTo>
                <a:lnTo>
                  <a:pt x="3728112" y="0"/>
                </a:lnTo>
                <a:lnTo>
                  <a:pt x="3687593" y="87837"/>
                </a:lnTo>
                <a:cubicBezTo>
                  <a:pt x="3568020" y="317274"/>
                  <a:pt x="3410857" y="525236"/>
                  <a:pt x="3193143" y="638629"/>
                </a:cubicBezTo>
                <a:cubicBezTo>
                  <a:pt x="2612572" y="941010"/>
                  <a:pt x="1289353" y="662819"/>
                  <a:pt x="595086" y="914400"/>
                </a:cubicBezTo>
                <a:cubicBezTo>
                  <a:pt x="421520" y="977295"/>
                  <a:pt x="258990" y="1074511"/>
                  <a:pt x="107270" y="1187790"/>
                </a:cubicBezTo>
                <a:lnTo>
                  <a:pt x="0" y="1275603"/>
                </a:lnTo>
                <a:close/>
              </a:path>
            </a:pathLst>
          </a:custGeom>
          <a:gradFill flip="none" rotWithShape="1">
            <a:gsLst>
              <a:gs pos="22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CCAEAD5E-0E76-4BC0-9AE1-AA78EA8A4C84}"/>
              </a:ext>
            </a:extLst>
          </p:cNvPr>
          <p:cNvSpPr/>
          <p:nvPr/>
        </p:nvSpPr>
        <p:spPr>
          <a:xfrm>
            <a:off x="0" y="1705166"/>
            <a:ext cx="1356644" cy="2469171"/>
          </a:xfrm>
          <a:custGeom>
            <a:avLst/>
            <a:gdLst>
              <a:gd name="connsiteX0" fmla="*/ 0 w 1356644"/>
              <a:gd name="connsiteY0" fmla="*/ 0 h 2469171"/>
              <a:gd name="connsiteX1" fmla="*/ 13309 w 1356644"/>
              <a:gd name="connsiteY1" fmla="*/ 1519 h 2469171"/>
              <a:gd name="connsiteX2" fmla="*/ 1356644 w 1356644"/>
              <a:gd name="connsiteY2" fmla="*/ 1234585 h 2469171"/>
              <a:gd name="connsiteX3" fmla="*/ 13309 w 1356644"/>
              <a:gd name="connsiteY3" fmla="*/ 2467651 h 2469171"/>
              <a:gd name="connsiteX4" fmla="*/ 0 w 1356644"/>
              <a:gd name="connsiteY4" fmla="*/ 2469171 h 246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644" h="2469171">
                <a:moveTo>
                  <a:pt x="0" y="0"/>
                </a:moveTo>
                <a:lnTo>
                  <a:pt x="13309" y="1519"/>
                </a:lnTo>
                <a:cubicBezTo>
                  <a:pt x="779949" y="118882"/>
                  <a:pt x="1356644" y="626350"/>
                  <a:pt x="1356644" y="1234585"/>
                </a:cubicBezTo>
                <a:cubicBezTo>
                  <a:pt x="1356644" y="1842820"/>
                  <a:pt x="779949" y="2350288"/>
                  <a:pt x="13309" y="2467651"/>
                </a:cubicBezTo>
                <a:lnTo>
                  <a:pt x="0" y="24691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FB7AC7B5-E962-44DC-AA79-B68482FE5C0D}"/>
              </a:ext>
            </a:extLst>
          </p:cNvPr>
          <p:cNvSpPr/>
          <p:nvPr/>
        </p:nvSpPr>
        <p:spPr>
          <a:xfrm rot="10800000">
            <a:off x="10731188" y="2431356"/>
            <a:ext cx="831857" cy="831857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0"/>
                </a:schemeClr>
              </a:gs>
              <a:gs pos="100000">
                <a:srgbClr val="00BFE9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B19A8C89-1E8A-4BF9-9ACB-6B58524BE615}"/>
              </a:ext>
            </a:extLst>
          </p:cNvPr>
          <p:cNvGrpSpPr/>
          <p:nvPr/>
        </p:nvGrpSpPr>
        <p:grpSpPr>
          <a:xfrm>
            <a:off x="-35718" y="549274"/>
            <a:ext cx="1286843" cy="436563"/>
            <a:chOff x="159544" y="549275"/>
            <a:chExt cx="1272803" cy="431800"/>
          </a:xfrm>
          <a:gradFill>
            <a:gsLst>
              <a:gs pos="5000">
                <a:schemeClr val="bg1"/>
              </a:gs>
              <a:gs pos="6500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109" name="平行四边形 108">
              <a:extLst>
                <a:ext uri="{FF2B5EF4-FFF2-40B4-BE49-F238E27FC236}">
                  <a16:creationId xmlns:a16="http://schemas.microsoft.com/office/drawing/2014/main" id="{E813F3D2-D2CD-4032-AFFD-79B2FDCE1D33}"/>
                </a:ext>
              </a:extLst>
            </p:cNvPr>
            <p:cNvSpPr/>
            <p:nvPr/>
          </p:nvSpPr>
          <p:spPr>
            <a:xfrm>
              <a:off x="159544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id="{6801CD7A-27B2-43A7-93E4-811A0015B0C3}"/>
                </a:ext>
              </a:extLst>
            </p:cNvPr>
            <p:cNvSpPr/>
            <p:nvPr/>
          </p:nvSpPr>
          <p:spPr>
            <a:xfrm>
              <a:off x="402431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id="{3DE09249-CBC5-4DF1-8F38-39913B74AF38}"/>
                </a:ext>
              </a:extLst>
            </p:cNvPr>
            <p:cNvSpPr/>
            <p:nvPr/>
          </p:nvSpPr>
          <p:spPr>
            <a:xfrm>
              <a:off x="645318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12" name="平行四边形 111">
              <a:extLst>
                <a:ext uri="{FF2B5EF4-FFF2-40B4-BE49-F238E27FC236}">
                  <a16:creationId xmlns:a16="http://schemas.microsoft.com/office/drawing/2014/main" id="{BBAA27B5-B6BF-4DEB-AD55-70AE8BDBAFA2}"/>
                </a:ext>
              </a:extLst>
            </p:cNvPr>
            <p:cNvSpPr/>
            <p:nvPr/>
          </p:nvSpPr>
          <p:spPr>
            <a:xfrm>
              <a:off x="888205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13" name="平行四边形 112">
              <a:extLst>
                <a:ext uri="{FF2B5EF4-FFF2-40B4-BE49-F238E27FC236}">
                  <a16:creationId xmlns:a16="http://schemas.microsoft.com/office/drawing/2014/main" id="{08A6031A-1557-4F1D-AFBC-64F7C2FDEB67}"/>
                </a:ext>
              </a:extLst>
            </p:cNvPr>
            <p:cNvSpPr/>
            <p:nvPr/>
          </p:nvSpPr>
          <p:spPr>
            <a:xfrm>
              <a:off x="1131092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5E53D6CF-5A32-4AB8-BE6C-AFD36772417C}"/>
              </a:ext>
            </a:extLst>
          </p:cNvPr>
          <p:cNvSpPr txBox="1"/>
          <p:nvPr/>
        </p:nvSpPr>
        <p:spPr>
          <a:xfrm>
            <a:off x="865188" y="515937"/>
            <a:ext cx="3231654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Black" panose="00000A00000000000000" pitchFamily="2" charset="-122"/>
              </a:rPr>
              <a:t>易拥堵路段预测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/>
              <a:ea typeface="MiSans Heavy"/>
              <a:cs typeface="OPPOSans B" panose="00020600040101010101" pitchFamily="18" charset="-122"/>
              <a:sym typeface="HarmonyOS Sans SC Black" panose="00000A00000000000000" pitchFamily="2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65639FD8-E44A-4D7E-B54A-EA8BFC58B756}"/>
              </a:ext>
            </a:extLst>
          </p:cNvPr>
          <p:cNvSpPr txBox="1"/>
          <p:nvPr/>
        </p:nvSpPr>
        <p:spPr>
          <a:xfrm>
            <a:off x="4250779" y="805441"/>
            <a:ext cx="242053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72000"/>
                  </a:prstClr>
                </a:soli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Black" panose="00000A00000000000000" pitchFamily="2" charset="-122"/>
              </a:rPr>
              <a:t>Prediction Of Congested Sections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72000"/>
                </a:prstClr>
              </a:solidFill>
              <a:effectLst/>
              <a:uLnTx/>
              <a:uFillTx/>
              <a:latin typeface="MiSans Normal"/>
              <a:ea typeface="MiSans Normal"/>
              <a:cs typeface="OPPOSans B" panose="00020600040101010101" pitchFamily="18" charset="-122"/>
              <a:sym typeface="HarmonyOS Sans SC Black" panose="00000A00000000000000" pitchFamily="2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21A413B3-123F-4BB8-A917-47C4B08BBE80}"/>
              </a:ext>
            </a:extLst>
          </p:cNvPr>
          <p:cNvSpPr/>
          <p:nvPr/>
        </p:nvSpPr>
        <p:spPr>
          <a:xfrm rot="10800000" flipV="1">
            <a:off x="11147078" y="374910"/>
            <a:ext cx="463557" cy="463557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0"/>
                </a:schemeClr>
              </a:gs>
              <a:gs pos="100000">
                <a:srgbClr val="00BFE9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16" name="图形 6">
            <a:extLst>
              <a:ext uri="{FF2B5EF4-FFF2-40B4-BE49-F238E27FC236}">
                <a16:creationId xmlns:a16="http://schemas.microsoft.com/office/drawing/2014/main" id="{007CAAE4-A246-4492-BD82-96FFE53D3047}"/>
              </a:ext>
            </a:extLst>
          </p:cNvPr>
          <p:cNvSpPr/>
          <p:nvPr/>
        </p:nvSpPr>
        <p:spPr>
          <a:xfrm>
            <a:off x="10074179" y="551477"/>
            <a:ext cx="1243264" cy="432773"/>
          </a:xfrm>
          <a:custGeom>
            <a:avLst/>
            <a:gdLst>
              <a:gd name="connsiteX0" fmla="*/ 1442266 w 1903952"/>
              <a:gd name="connsiteY0" fmla="*/ 553910 h 1905000"/>
              <a:gd name="connsiteX1" fmla="*/ 1389607 w 1903952"/>
              <a:gd name="connsiteY1" fmla="*/ 553910 h 1905000"/>
              <a:gd name="connsiteX2" fmla="*/ 1389607 w 1903952"/>
              <a:gd name="connsiteY2" fmla="*/ 1036711 h 1905000"/>
              <a:gd name="connsiteX3" fmla="*/ 1432479 w 1903952"/>
              <a:gd name="connsiteY3" fmla="*/ 1036711 h 1905000"/>
              <a:gd name="connsiteX4" fmla="*/ 1417175 w 1903952"/>
              <a:gd name="connsiteY4" fmla="*/ 1119049 h 1905000"/>
              <a:gd name="connsiteX5" fmla="*/ 1331908 w 1903952"/>
              <a:gd name="connsiteY5" fmla="*/ 1119049 h 1905000"/>
              <a:gd name="connsiteX6" fmla="*/ 1331908 w 1903952"/>
              <a:gd name="connsiteY6" fmla="*/ 1036711 h 1905000"/>
              <a:gd name="connsiteX7" fmla="*/ 1362597 w 1903952"/>
              <a:gd name="connsiteY7" fmla="*/ 1036711 h 1905000"/>
              <a:gd name="connsiteX8" fmla="*/ 1362597 w 1903952"/>
              <a:gd name="connsiteY8" fmla="*/ 553910 h 1905000"/>
              <a:gd name="connsiteX9" fmla="*/ 1331908 w 1903952"/>
              <a:gd name="connsiteY9" fmla="*/ 553910 h 1905000"/>
              <a:gd name="connsiteX10" fmla="*/ 1331908 w 1903952"/>
              <a:gd name="connsiteY10" fmla="*/ 471573 h 1905000"/>
              <a:gd name="connsiteX11" fmla="*/ 1362597 w 1903952"/>
              <a:gd name="connsiteY11" fmla="*/ 471573 h 1905000"/>
              <a:gd name="connsiteX12" fmla="*/ 1362597 w 1903952"/>
              <a:gd name="connsiteY12" fmla="*/ 384489 h 1905000"/>
              <a:gd name="connsiteX13" fmla="*/ 1389603 w 1903952"/>
              <a:gd name="connsiteY13" fmla="*/ 352426 h 1905000"/>
              <a:gd name="connsiteX14" fmla="*/ 1389603 w 1903952"/>
              <a:gd name="connsiteY14" fmla="*/ 471571 h 1905000"/>
              <a:gd name="connsiteX15" fmla="*/ 1442035 w 1903952"/>
              <a:gd name="connsiteY15" fmla="*/ 471571 h 1905000"/>
              <a:gd name="connsiteX16" fmla="*/ 1442004 w 1903952"/>
              <a:gd name="connsiteY16" fmla="*/ 460766 h 1905000"/>
              <a:gd name="connsiteX17" fmla="*/ 1442334 w 1903952"/>
              <a:gd name="connsiteY17" fmla="*/ 384491 h 1905000"/>
              <a:gd name="connsiteX18" fmla="*/ 1470182 w 1903952"/>
              <a:gd name="connsiteY18" fmla="*/ 352425 h 1905000"/>
              <a:gd name="connsiteX19" fmla="*/ 1470426 w 1903952"/>
              <a:gd name="connsiteY19" fmla="*/ 451305 h 1905000"/>
              <a:gd name="connsiteX20" fmla="*/ 1508677 w 1903952"/>
              <a:gd name="connsiteY20" fmla="*/ 439946 h 1905000"/>
              <a:gd name="connsiteX21" fmla="*/ 1508677 w 1903952"/>
              <a:gd name="connsiteY21" fmla="*/ 384488 h 1905000"/>
              <a:gd name="connsiteX22" fmla="*/ 1535683 w 1903952"/>
              <a:gd name="connsiteY22" fmla="*/ 352424 h 1905000"/>
              <a:gd name="connsiteX23" fmla="*/ 1535683 w 1903952"/>
              <a:gd name="connsiteY23" fmla="*/ 428216 h 1905000"/>
              <a:gd name="connsiteX24" fmla="*/ 1567779 w 1903952"/>
              <a:gd name="connsiteY24" fmla="*/ 418811 h 1905000"/>
              <a:gd name="connsiteX25" fmla="*/ 1593104 w 1903952"/>
              <a:gd name="connsiteY25" fmla="*/ 451731 h 1905000"/>
              <a:gd name="connsiteX26" fmla="*/ 1605654 w 1903952"/>
              <a:gd name="connsiteY26" fmla="*/ 543403 h 1905000"/>
              <a:gd name="connsiteX27" fmla="*/ 1605654 w 1903952"/>
              <a:gd name="connsiteY27" fmla="*/ 823427 h 1905000"/>
              <a:gd name="connsiteX28" fmla="*/ 1589258 w 1903952"/>
              <a:gd name="connsiteY28" fmla="*/ 939037 h 1905000"/>
              <a:gd name="connsiteX29" fmla="*/ 1557237 w 1903952"/>
              <a:gd name="connsiteY29" fmla="*/ 965599 h 1905000"/>
              <a:gd name="connsiteX30" fmla="*/ 1552028 w 1903952"/>
              <a:gd name="connsiteY30" fmla="*/ 965599 h 1905000"/>
              <a:gd name="connsiteX31" fmla="*/ 1567307 w 1903952"/>
              <a:gd name="connsiteY31" fmla="*/ 879859 h 1905000"/>
              <a:gd name="connsiteX32" fmla="*/ 1574410 w 1903952"/>
              <a:gd name="connsiteY32" fmla="*/ 861846 h 1905000"/>
              <a:gd name="connsiteX33" fmla="*/ 1577420 w 1903952"/>
              <a:gd name="connsiteY33" fmla="*/ 826118 h 1905000"/>
              <a:gd name="connsiteX34" fmla="*/ 1577420 w 1903952"/>
              <a:gd name="connsiteY34" fmla="*/ 572294 h 1905000"/>
              <a:gd name="connsiteX35" fmla="*/ 1562671 w 1903952"/>
              <a:gd name="connsiteY35" fmla="*/ 504986 h 1905000"/>
              <a:gd name="connsiteX36" fmla="*/ 1552950 w 1903952"/>
              <a:gd name="connsiteY36" fmla="*/ 507247 h 1905000"/>
              <a:gd name="connsiteX37" fmla="*/ 1535685 w 1903952"/>
              <a:gd name="connsiteY37" fmla="*/ 513662 h 1905000"/>
              <a:gd name="connsiteX38" fmla="*/ 1535685 w 1903952"/>
              <a:gd name="connsiteY38" fmla="*/ 954372 h 1905000"/>
              <a:gd name="connsiteX39" fmla="*/ 1508679 w 1903952"/>
              <a:gd name="connsiteY39" fmla="*/ 954372 h 1905000"/>
              <a:gd name="connsiteX40" fmla="*/ 1508679 w 1903952"/>
              <a:gd name="connsiteY40" fmla="*/ 522150 h 1905000"/>
              <a:gd name="connsiteX41" fmla="*/ 1470624 w 1903952"/>
              <a:gd name="connsiteY41" fmla="*/ 535343 h 1905000"/>
              <a:gd name="connsiteX42" fmla="*/ 1470624 w 1903952"/>
              <a:gd name="connsiteY42" fmla="*/ 969276 h 1905000"/>
              <a:gd name="connsiteX43" fmla="*/ 1474468 w 1903952"/>
              <a:gd name="connsiteY43" fmla="*/ 1018443 h 1905000"/>
              <a:gd name="connsiteX44" fmla="*/ 1490572 w 1903952"/>
              <a:gd name="connsiteY44" fmla="*/ 1036520 h 1905000"/>
              <a:gd name="connsiteX45" fmla="*/ 1606257 w 1903952"/>
              <a:gd name="connsiteY45" fmla="*/ 1034881 h 1905000"/>
              <a:gd name="connsiteX46" fmla="*/ 1590972 w 1903952"/>
              <a:gd name="connsiteY46" fmla="*/ 1119052 h 1905000"/>
              <a:gd name="connsiteX47" fmla="*/ 1490572 w 1903952"/>
              <a:gd name="connsiteY47" fmla="*/ 1119052 h 1905000"/>
              <a:gd name="connsiteX48" fmla="*/ 1449084 w 1903952"/>
              <a:gd name="connsiteY48" fmla="*/ 1061704 h 1905000"/>
              <a:gd name="connsiteX49" fmla="*/ 1441974 w 1903952"/>
              <a:gd name="connsiteY49" fmla="*/ 975474 h 1905000"/>
              <a:gd name="connsiteX50" fmla="*/ 1442267 w 1903952"/>
              <a:gd name="connsiteY50" fmla="*/ 553911 h 1905000"/>
              <a:gd name="connsiteX51" fmla="*/ 819254 w 1903952"/>
              <a:gd name="connsiteY51" fmla="*/ 1300302 h 1905000"/>
              <a:gd name="connsiteX52" fmla="*/ 845978 w 1903952"/>
              <a:gd name="connsiteY52" fmla="*/ 1300302 h 1905000"/>
              <a:gd name="connsiteX53" fmla="*/ 835399 w 1903952"/>
              <a:gd name="connsiteY53" fmla="*/ 1625888 h 1905000"/>
              <a:gd name="connsiteX54" fmla="*/ 808676 w 1903952"/>
              <a:gd name="connsiteY54" fmla="*/ 1625888 h 1905000"/>
              <a:gd name="connsiteX55" fmla="*/ 809778 w 1903952"/>
              <a:gd name="connsiteY55" fmla="*/ 1591504 h 1905000"/>
              <a:gd name="connsiteX56" fmla="*/ 793012 w 1903952"/>
              <a:gd name="connsiteY56" fmla="*/ 1624058 h 1905000"/>
              <a:gd name="connsiteX57" fmla="*/ 775624 w 1903952"/>
              <a:gd name="connsiteY57" fmla="*/ 1634073 h 1905000"/>
              <a:gd name="connsiteX58" fmla="*/ 741510 w 1903952"/>
              <a:gd name="connsiteY58" fmla="*/ 1585276 h 1905000"/>
              <a:gd name="connsiteX59" fmla="*/ 730431 w 1903952"/>
              <a:gd name="connsiteY59" fmla="*/ 1463551 h 1905000"/>
              <a:gd name="connsiteX60" fmla="*/ 749000 w 1903952"/>
              <a:gd name="connsiteY60" fmla="*/ 1339995 h 1905000"/>
              <a:gd name="connsiteX61" fmla="*/ 785960 w 1903952"/>
              <a:gd name="connsiteY61" fmla="*/ 1291749 h 1905000"/>
              <a:gd name="connsiteX62" fmla="*/ 803609 w 1903952"/>
              <a:gd name="connsiteY62" fmla="*/ 1302924 h 1905000"/>
              <a:gd name="connsiteX63" fmla="*/ 818091 w 1903952"/>
              <a:gd name="connsiteY63" fmla="*/ 1336211 h 1905000"/>
              <a:gd name="connsiteX64" fmla="*/ 819254 w 1903952"/>
              <a:gd name="connsiteY64" fmla="*/ 1300301 h 1905000"/>
              <a:gd name="connsiteX65" fmla="*/ 788985 w 1903952"/>
              <a:gd name="connsiteY65" fmla="*/ 1367179 h 1905000"/>
              <a:gd name="connsiteX66" fmla="*/ 767511 w 1903952"/>
              <a:gd name="connsiteY66" fmla="*/ 1394051 h 1905000"/>
              <a:gd name="connsiteX67" fmla="*/ 757074 w 1903952"/>
              <a:gd name="connsiteY67" fmla="*/ 1462699 h 1905000"/>
              <a:gd name="connsiteX68" fmla="*/ 763184 w 1903952"/>
              <a:gd name="connsiteY68" fmla="*/ 1532139 h 1905000"/>
              <a:gd name="connsiteX69" fmla="*/ 782795 w 1903952"/>
              <a:gd name="connsiteY69" fmla="*/ 1559438 h 1905000"/>
              <a:gd name="connsiteX70" fmla="*/ 804589 w 1903952"/>
              <a:gd name="connsiteY70" fmla="*/ 1532566 h 1905000"/>
              <a:gd name="connsiteX71" fmla="*/ 815127 w 1903952"/>
              <a:gd name="connsiteY71" fmla="*/ 1462332 h 1905000"/>
              <a:gd name="connsiteX72" fmla="*/ 809097 w 1903952"/>
              <a:gd name="connsiteY72" fmla="*/ 1393501 h 1905000"/>
              <a:gd name="connsiteX73" fmla="*/ 788985 w 1903952"/>
              <a:gd name="connsiteY73" fmla="*/ 1367179 h 1905000"/>
              <a:gd name="connsiteX74" fmla="*/ 887844 w 1903952"/>
              <a:gd name="connsiteY74" fmla="*/ 1300298 h 1905000"/>
              <a:gd name="connsiteX75" fmla="*/ 914588 w 1903952"/>
              <a:gd name="connsiteY75" fmla="*/ 1300298 h 1905000"/>
              <a:gd name="connsiteX76" fmla="*/ 913385 w 1903952"/>
              <a:gd name="connsiteY76" fmla="*/ 1337620 h 1905000"/>
              <a:gd name="connsiteX77" fmla="*/ 929711 w 1903952"/>
              <a:gd name="connsiteY77" fmla="*/ 1303233 h 1905000"/>
              <a:gd name="connsiteX78" fmla="*/ 948360 w 1903952"/>
              <a:gd name="connsiteY78" fmla="*/ 1291810 h 1905000"/>
              <a:gd name="connsiteX79" fmla="*/ 965889 w 1903952"/>
              <a:gd name="connsiteY79" fmla="*/ 1306773 h 1905000"/>
              <a:gd name="connsiteX80" fmla="*/ 977408 w 1903952"/>
              <a:gd name="connsiteY80" fmla="*/ 1350562 h 1905000"/>
              <a:gd name="connsiteX81" fmla="*/ 994475 w 1903952"/>
              <a:gd name="connsiteY81" fmla="*/ 1306773 h 1905000"/>
              <a:gd name="connsiteX82" fmla="*/ 1015188 w 1903952"/>
              <a:gd name="connsiteY82" fmla="*/ 1291810 h 1905000"/>
              <a:gd name="connsiteX83" fmla="*/ 1034659 w 1903952"/>
              <a:gd name="connsiteY83" fmla="*/ 1307997 h 1905000"/>
              <a:gd name="connsiteX84" fmla="*/ 1045677 w 1903952"/>
              <a:gd name="connsiteY84" fmla="*/ 1350135 h 1905000"/>
              <a:gd name="connsiteX85" fmla="*/ 1046698 w 1903952"/>
              <a:gd name="connsiteY85" fmla="*/ 1434846 h 1905000"/>
              <a:gd name="connsiteX86" fmla="*/ 1040489 w 1903952"/>
              <a:gd name="connsiteY86" fmla="*/ 1625889 h 1905000"/>
              <a:gd name="connsiteX87" fmla="*/ 1013561 w 1903952"/>
              <a:gd name="connsiteY87" fmla="*/ 1625889 h 1905000"/>
              <a:gd name="connsiteX88" fmla="*/ 1018910 w 1903952"/>
              <a:gd name="connsiteY88" fmla="*/ 1460562 h 1905000"/>
              <a:gd name="connsiteX89" fmla="*/ 1016848 w 1903952"/>
              <a:gd name="connsiteY89" fmla="*/ 1385560 h 1905000"/>
              <a:gd name="connsiteX90" fmla="*/ 1003986 w 1903952"/>
              <a:gd name="connsiteY90" fmla="*/ 1366020 h 1905000"/>
              <a:gd name="connsiteX91" fmla="*/ 991327 w 1903952"/>
              <a:gd name="connsiteY91" fmla="*/ 1378108 h 1905000"/>
              <a:gd name="connsiteX92" fmla="*/ 982152 w 1903952"/>
              <a:gd name="connsiteY92" fmla="*/ 1411152 h 1905000"/>
              <a:gd name="connsiteX93" fmla="*/ 977283 w 1903952"/>
              <a:gd name="connsiteY93" fmla="*/ 1478886 h 1905000"/>
              <a:gd name="connsiteX94" fmla="*/ 972517 w 1903952"/>
              <a:gd name="connsiteY94" fmla="*/ 1625889 h 1905000"/>
              <a:gd name="connsiteX95" fmla="*/ 945594 w 1903952"/>
              <a:gd name="connsiteY95" fmla="*/ 1625889 h 1905000"/>
              <a:gd name="connsiteX96" fmla="*/ 950700 w 1903952"/>
              <a:gd name="connsiteY96" fmla="*/ 1468137 h 1905000"/>
              <a:gd name="connsiteX97" fmla="*/ 950681 w 1903952"/>
              <a:gd name="connsiteY97" fmla="*/ 1404737 h 1905000"/>
              <a:gd name="connsiteX98" fmla="*/ 945292 w 1903952"/>
              <a:gd name="connsiteY98" fmla="*/ 1375608 h 1905000"/>
              <a:gd name="connsiteX99" fmla="*/ 935396 w 1903952"/>
              <a:gd name="connsiteY99" fmla="*/ 1366020 h 1905000"/>
              <a:gd name="connsiteX100" fmla="*/ 922896 w 1903952"/>
              <a:gd name="connsiteY100" fmla="*/ 1378172 h 1905000"/>
              <a:gd name="connsiteX101" fmla="*/ 913640 w 1903952"/>
              <a:gd name="connsiteY101" fmla="*/ 1412192 h 1905000"/>
              <a:gd name="connsiteX102" fmla="*/ 908693 w 1903952"/>
              <a:gd name="connsiteY102" fmla="*/ 1480963 h 1905000"/>
              <a:gd name="connsiteX103" fmla="*/ 903987 w 1903952"/>
              <a:gd name="connsiteY103" fmla="*/ 1625889 h 1905000"/>
              <a:gd name="connsiteX104" fmla="*/ 877283 w 1903952"/>
              <a:gd name="connsiteY104" fmla="*/ 1625889 h 1905000"/>
              <a:gd name="connsiteX105" fmla="*/ 887841 w 1903952"/>
              <a:gd name="connsiteY105" fmla="*/ 1300304 h 1905000"/>
              <a:gd name="connsiteX106" fmla="*/ 1170216 w 1903952"/>
              <a:gd name="connsiteY106" fmla="*/ 1300298 h 1905000"/>
              <a:gd name="connsiteX107" fmla="*/ 1196919 w 1903952"/>
              <a:gd name="connsiteY107" fmla="*/ 1300298 h 1905000"/>
              <a:gd name="connsiteX108" fmla="*/ 1186342 w 1903952"/>
              <a:gd name="connsiteY108" fmla="*/ 1625888 h 1905000"/>
              <a:gd name="connsiteX109" fmla="*/ 1159600 w 1903952"/>
              <a:gd name="connsiteY109" fmla="*/ 1625888 h 1905000"/>
              <a:gd name="connsiteX110" fmla="*/ 1160722 w 1903952"/>
              <a:gd name="connsiteY110" fmla="*/ 1591504 h 1905000"/>
              <a:gd name="connsiteX111" fmla="*/ 1143953 w 1903952"/>
              <a:gd name="connsiteY111" fmla="*/ 1624058 h 1905000"/>
              <a:gd name="connsiteX112" fmla="*/ 1126587 w 1903952"/>
              <a:gd name="connsiteY112" fmla="*/ 1634073 h 1905000"/>
              <a:gd name="connsiteX113" fmla="*/ 1092473 w 1903952"/>
              <a:gd name="connsiteY113" fmla="*/ 1585276 h 1905000"/>
              <a:gd name="connsiteX114" fmla="*/ 1081354 w 1903952"/>
              <a:gd name="connsiteY114" fmla="*/ 1463551 h 1905000"/>
              <a:gd name="connsiteX115" fmla="*/ 1099944 w 1903952"/>
              <a:gd name="connsiteY115" fmla="*/ 1339995 h 1905000"/>
              <a:gd name="connsiteX116" fmla="*/ 1136902 w 1903952"/>
              <a:gd name="connsiteY116" fmla="*/ 1291749 h 1905000"/>
              <a:gd name="connsiteX117" fmla="*/ 1154551 w 1903952"/>
              <a:gd name="connsiteY117" fmla="*/ 1302924 h 1905000"/>
              <a:gd name="connsiteX118" fmla="*/ 1169014 w 1903952"/>
              <a:gd name="connsiteY118" fmla="*/ 1336211 h 1905000"/>
              <a:gd name="connsiteX119" fmla="*/ 1170217 w 1903952"/>
              <a:gd name="connsiteY119" fmla="*/ 1300301 h 1905000"/>
              <a:gd name="connsiteX120" fmla="*/ 1139909 w 1903952"/>
              <a:gd name="connsiteY120" fmla="*/ 1367179 h 1905000"/>
              <a:gd name="connsiteX121" fmla="*/ 1118432 w 1903952"/>
              <a:gd name="connsiteY121" fmla="*/ 1394051 h 1905000"/>
              <a:gd name="connsiteX122" fmla="*/ 1108037 w 1903952"/>
              <a:gd name="connsiteY122" fmla="*/ 1462699 h 1905000"/>
              <a:gd name="connsiteX123" fmla="*/ 1114127 w 1903952"/>
              <a:gd name="connsiteY123" fmla="*/ 1532139 h 1905000"/>
              <a:gd name="connsiteX124" fmla="*/ 1133759 w 1903952"/>
              <a:gd name="connsiteY124" fmla="*/ 1559438 h 1905000"/>
              <a:gd name="connsiteX125" fmla="*/ 1155533 w 1903952"/>
              <a:gd name="connsiteY125" fmla="*/ 1532566 h 1905000"/>
              <a:gd name="connsiteX126" fmla="*/ 1166110 w 1903952"/>
              <a:gd name="connsiteY126" fmla="*/ 1462332 h 1905000"/>
              <a:gd name="connsiteX127" fmla="*/ 1160060 w 1903952"/>
              <a:gd name="connsiteY127" fmla="*/ 1393501 h 1905000"/>
              <a:gd name="connsiteX128" fmla="*/ 1139909 w 1903952"/>
              <a:gd name="connsiteY128" fmla="*/ 1367179 h 1905000"/>
              <a:gd name="connsiteX129" fmla="*/ 1265530 w 1903952"/>
              <a:gd name="connsiteY129" fmla="*/ 1300298 h 1905000"/>
              <a:gd name="connsiteX130" fmla="*/ 1264369 w 1903952"/>
              <a:gd name="connsiteY130" fmla="*/ 1336213 h 1905000"/>
              <a:gd name="connsiteX131" fmla="*/ 1281113 w 1903952"/>
              <a:gd name="connsiteY131" fmla="*/ 1302926 h 1905000"/>
              <a:gd name="connsiteX132" fmla="*/ 1299483 w 1903952"/>
              <a:gd name="connsiteY132" fmla="*/ 1291750 h 1905000"/>
              <a:gd name="connsiteX133" fmla="*/ 1333359 w 1903952"/>
              <a:gd name="connsiteY133" fmla="*/ 1339993 h 1905000"/>
              <a:gd name="connsiteX134" fmla="*/ 1343955 w 1903952"/>
              <a:gd name="connsiteY134" fmla="*/ 1463552 h 1905000"/>
              <a:gd name="connsiteX135" fmla="*/ 1324885 w 1903952"/>
              <a:gd name="connsiteY135" fmla="*/ 1585277 h 1905000"/>
              <a:gd name="connsiteX136" fmla="*/ 1287545 w 1903952"/>
              <a:gd name="connsiteY136" fmla="*/ 1634074 h 1905000"/>
              <a:gd name="connsiteX137" fmla="*/ 1270737 w 1903952"/>
              <a:gd name="connsiteY137" fmla="*/ 1624059 h 1905000"/>
              <a:gd name="connsiteX138" fmla="*/ 1256075 w 1903952"/>
              <a:gd name="connsiteY138" fmla="*/ 1591505 h 1905000"/>
              <a:gd name="connsiteX139" fmla="*/ 1251067 w 1903952"/>
              <a:gd name="connsiteY139" fmla="*/ 1744863 h 1905000"/>
              <a:gd name="connsiteX140" fmla="*/ 1224544 w 1903952"/>
              <a:gd name="connsiteY140" fmla="*/ 1744863 h 1905000"/>
              <a:gd name="connsiteX141" fmla="*/ 1238988 w 1903952"/>
              <a:gd name="connsiteY141" fmla="*/ 1300303 h 1905000"/>
              <a:gd name="connsiteX142" fmla="*/ 1265530 w 1903952"/>
              <a:gd name="connsiteY142" fmla="*/ 1300303 h 1905000"/>
              <a:gd name="connsiteX143" fmla="*/ 1291432 w 1903952"/>
              <a:gd name="connsiteY143" fmla="*/ 1367179 h 1905000"/>
              <a:gd name="connsiteX144" fmla="*/ 1269637 w 1903952"/>
              <a:gd name="connsiteY144" fmla="*/ 1393501 h 1905000"/>
              <a:gd name="connsiteX145" fmla="*/ 1259079 w 1903952"/>
              <a:gd name="connsiteY145" fmla="*/ 1462328 h 1905000"/>
              <a:gd name="connsiteX146" fmla="*/ 1265149 w 1903952"/>
              <a:gd name="connsiteY146" fmla="*/ 1532570 h 1905000"/>
              <a:gd name="connsiteX147" fmla="*/ 1285200 w 1903952"/>
              <a:gd name="connsiteY147" fmla="*/ 1559438 h 1905000"/>
              <a:gd name="connsiteX148" fmla="*/ 1306695 w 1903952"/>
              <a:gd name="connsiteY148" fmla="*/ 1532139 h 1905000"/>
              <a:gd name="connsiteX149" fmla="*/ 1317332 w 1903952"/>
              <a:gd name="connsiteY149" fmla="*/ 1462699 h 1905000"/>
              <a:gd name="connsiteX150" fmla="*/ 1311323 w 1903952"/>
              <a:gd name="connsiteY150" fmla="*/ 1394051 h 1905000"/>
              <a:gd name="connsiteX151" fmla="*/ 1291431 w 1903952"/>
              <a:gd name="connsiteY151" fmla="*/ 1367179 h 1905000"/>
              <a:gd name="connsiteX152" fmla="*/ 1393175 w 1903952"/>
              <a:gd name="connsiteY152" fmla="*/ 1540568 h 1905000"/>
              <a:gd name="connsiteX153" fmla="*/ 1403610 w 1903952"/>
              <a:gd name="connsiteY153" fmla="*/ 1554064 h 1905000"/>
              <a:gd name="connsiteX154" fmla="*/ 1407036 w 1903952"/>
              <a:gd name="connsiteY154" fmla="*/ 1587231 h 1905000"/>
              <a:gd name="connsiteX155" fmla="*/ 1401468 w 1903952"/>
              <a:gd name="connsiteY155" fmla="*/ 1620391 h 1905000"/>
              <a:gd name="connsiteX156" fmla="*/ 1390150 w 1903952"/>
              <a:gd name="connsiteY156" fmla="*/ 1634070 h 1905000"/>
              <a:gd name="connsiteX157" fmla="*/ 1379733 w 1903952"/>
              <a:gd name="connsiteY157" fmla="*/ 1620391 h 1905000"/>
              <a:gd name="connsiteX158" fmla="*/ 1376308 w 1903952"/>
              <a:gd name="connsiteY158" fmla="*/ 1587231 h 1905000"/>
              <a:gd name="connsiteX159" fmla="*/ 1381856 w 1903952"/>
              <a:gd name="connsiteY159" fmla="*/ 1554064 h 1905000"/>
              <a:gd name="connsiteX160" fmla="*/ 1393175 w 1903952"/>
              <a:gd name="connsiteY160" fmla="*/ 1540568 h 1905000"/>
              <a:gd name="connsiteX161" fmla="*/ 1559701 w 1903952"/>
              <a:gd name="connsiteY161" fmla="*/ 1366015 h 1905000"/>
              <a:gd name="connsiteX162" fmla="*/ 1536222 w 1903952"/>
              <a:gd name="connsiteY162" fmla="*/ 1403453 h 1905000"/>
              <a:gd name="connsiteX163" fmla="*/ 1524745 w 1903952"/>
              <a:gd name="connsiteY163" fmla="*/ 1375607 h 1905000"/>
              <a:gd name="connsiteX164" fmla="*/ 1510623 w 1903952"/>
              <a:gd name="connsiteY164" fmla="*/ 1367849 h 1905000"/>
              <a:gd name="connsiteX165" fmla="*/ 1485462 w 1903952"/>
              <a:gd name="connsiteY165" fmla="*/ 1395148 h 1905000"/>
              <a:gd name="connsiteX166" fmla="*/ 1473943 w 1903952"/>
              <a:gd name="connsiteY166" fmla="*/ 1465202 h 1905000"/>
              <a:gd name="connsiteX167" fmla="*/ 1480674 w 1903952"/>
              <a:gd name="connsiteY167" fmla="*/ 1533056 h 1905000"/>
              <a:gd name="connsiteX168" fmla="*/ 1503229 w 1903952"/>
              <a:gd name="connsiteY168" fmla="*/ 1559442 h 1905000"/>
              <a:gd name="connsiteX169" fmla="*/ 1532397 w 1903952"/>
              <a:gd name="connsiteY169" fmla="*/ 1521881 h 1905000"/>
              <a:gd name="connsiteX170" fmla="*/ 1552029 w 1903952"/>
              <a:gd name="connsiteY170" fmla="*/ 1566033 h 1905000"/>
              <a:gd name="connsiteX171" fmla="*/ 1501447 w 1903952"/>
              <a:gd name="connsiteY171" fmla="*/ 1634074 h 1905000"/>
              <a:gd name="connsiteX172" fmla="*/ 1459079 w 1903952"/>
              <a:gd name="connsiteY172" fmla="*/ 1583380 h 1905000"/>
              <a:gd name="connsiteX173" fmla="*/ 1447040 w 1903952"/>
              <a:gd name="connsiteY173" fmla="*/ 1464222 h 1905000"/>
              <a:gd name="connsiteX174" fmla="*/ 1457597 w 1903952"/>
              <a:gd name="connsiteY174" fmla="*/ 1377190 h 1905000"/>
              <a:gd name="connsiteX175" fmla="*/ 1481274 w 1903952"/>
              <a:gd name="connsiteY175" fmla="*/ 1314528 h 1905000"/>
              <a:gd name="connsiteX176" fmla="*/ 1512966 w 1903952"/>
              <a:gd name="connsiteY176" fmla="*/ 1291810 h 1905000"/>
              <a:gd name="connsiteX177" fmla="*/ 1540851 w 1903952"/>
              <a:gd name="connsiteY177" fmla="*/ 1311110 h 1905000"/>
              <a:gd name="connsiteX178" fmla="*/ 1559701 w 1903952"/>
              <a:gd name="connsiteY178" fmla="*/ 1366015 h 1905000"/>
              <a:gd name="connsiteX179" fmla="*/ 1651267 w 1903952"/>
              <a:gd name="connsiteY179" fmla="*/ 1291810 h 1905000"/>
              <a:gd name="connsiteX180" fmla="*/ 1678892 w 1903952"/>
              <a:gd name="connsiteY180" fmla="*/ 1314902 h 1905000"/>
              <a:gd name="connsiteX181" fmla="*/ 1697542 w 1903952"/>
              <a:gd name="connsiteY181" fmla="*/ 1377498 h 1905000"/>
              <a:gd name="connsiteX182" fmla="*/ 1702231 w 1903952"/>
              <a:gd name="connsiteY182" fmla="*/ 1462695 h 1905000"/>
              <a:gd name="connsiteX183" fmla="*/ 1691933 w 1903952"/>
              <a:gd name="connsiteY183" fmla="*/ 1548932 h 1905000"/>
              <a:gd name="connsiteX184" fmla="*/ 1669456 w 1903952"/>
              <a:gd name="connsiteY184" fmla="*/ 1611595 h 1905000"/>
              <a:gd name="connsiteX185" fmla="*/ 1640249 w 1903952"/>
              <a:gd name="connsiteY185" fmla="*/ 1634070 h 1905000"/>
              <a:gd name="connsiteX186" fmla="*/ 1602750 w 1903952"/>
              <a:gd name="connsiteY186" fmla="*/ 1584357 h 1905000"/>
              <a:gd name="connsiteX187" fmla="*/ 1590470 w 1903952"/>
              <a:gd name="connsiteY187" fmla="*/ 1463305 h 1905000"/>
              <a:gd name="connsiteX188" fmla="*/ 1612927 w 1903952"/>
              <a:gd name="connsiteY188" fmla="*/ 1336209 h 1905000"/>
              <a:gd name="connsiteX189" fmla="*/ 1651267 w 1903952"/>
              <a:gd name="connsiteY189" fmla="*/ 1291810 h 1905000"/>
              <a:gd name="connsiteX190" fmla="*/ 1649225 w 1903952"/>
              <a:gd name="connsiteY190" fmla="*/ 1368826 h 1905000"/>
              <a:gd name="connsiteX191" fmla="*/ 1627610 w 1903952"/>
              <a:gd name="connsiteY191" fmla="*/ 1395212 h 1905000"/>
              <a:gd name="connsiteX192" fmla="*/ 1617114 w 1903952"/>
              <a:gd name="connsiteY192" fmla="*/ 1463002 h 1905000"/>
              <a:gd name="connsiteX193" fmla="*/ 1623102 w 1903952"/>
              <a:gd name="connsiteY193" fmla="*/ 1531833 h 1905000"/>
              <a:gd name="connsiteX194" fmla="*/ 1642974 w 1903952"/>
              <a:gd name="connsiteY194" fmla="*/ 1558158 h 1905000"/>
              <a:gd name="connsiteX195" fmla="*/ 1664730 w 1903952"/>
              <a:gd name="connsiteY195" fmla="*/ 1531585 h 1905000"/>
              <a:gd name="connsiteX196" fmla="*/ 1675287 w 1903952"/>
              <a:gd name="connsiteY196" fmla="*/ 1463002 h 1905000"/>
              <a:gd name="connsiteX197" fmla="*/ 1669316 w 1903952"/>
              <a:gd name="connsiteY197" fmla="*/ 1394964 h 1905000"/>
              <a:gd name="connsiteX198" fmla="*/ 1649225 w 1903952"/>
              <a:gd name="connsiteY198" fmla="*/ 1368826 h 1905000"/>
              <a:gd name="connsiteX199" fmla="*/ 1744156 w 1903952"/>
              <a:gd name="connsiteY199" fmla="*/ 1300298 h 1905000"/>
              <a:gd name="connsiteX200" fmla="*/ 1770900 w 1903952"/>
              <a:gd name="connsiteY200" fmla="*/ 1300298 h 1905000"/>
              <a:gd name="connsiteX201" fmla="*/ 1769698 w 1903952"/>
              <a:gd name="connsiteY201" fmla="*/ 1337620 h 1905000"/>
              <a:gd name="connsiteX202" fmla="*/ 1786025 w 1903952"/>
              <a:gd name="connsiteY202" fmla="*/ 1303233 h 1905000"/>
              <a:gd name="connsiteX203" fmla="*/ 1804654 w 1903952"/>
              <a:gd name="connsiteY203" fmla="*/ 1291810 h 1905000"/>
              <a:gd name="connsiteX204" fmla="*/ 1822262 w 1903952"/>
              <a:gd name="connsiteY204" fmla="*/ 1306773 h 1905000"/>
              <a:gd name="connsiteX205" fmla="*/ 1833781 w 1903952"/>
              <a:gd name="connsiteY205" fmla="*/ 1350562 h 1905000"/>
              <a:gd name="connsiteX206" fmla="*/ 1850808 w 1903952"/>
              <a:gd name="connsiteY206" fmla="*/ 1306773 h 1905000"/>
              <a:gd name="connsiteX207" fmla="*/ 1871521 w 1903952"/>
              <a:gd name="connsiteY207" fmla="*/ 1291810 h 1905000"/>
              <a:gd name="connsiteX208" fmla="*/ 1890973 w 1903952"/>
              <a:gd name="connsiteY208" fmla="*/ 1307997 h 1905000"/>
              <a:gd name="connsiteX209" fmla="*/ 1902010 w 1903952"/>
              <a:gd name="connsiteY209" fmla="*/ 1350135 h 1905000"/>
              <a:gd name="connsiteX210" fmla="*/ 1903012 w 1903952"/>
              <a:gd name="connsiteY210" fmla="*/ 1434846 h 1905000"/>
              <a:gd name="connsiteX211" fmla="*/ 1896821 w 1903952"/>
              <a:gd name="connsiteY211" fmla="*/ 1625889 h 1905000"/>
              <a:gd name="connsiteX212" fmla="*/ 1869901 w 1903952"/>
              <a:gd name="connsiteY212" fmla="*/ 1625889 h 1905000"/>
              <a:gd name="connsiteX213" fmla="*/ 1875246 w 1903952"/>
              <a:gd name="connsiteY213" fmla="*/ 1460562 h 1905000"/>
              <a:gd name="connsiteX214" fmla="*/ 1873184 w 1903952"/>
              <a:gd name="connsiteY214" fmla="*/ 1385560 h 1905000"/>
              <a:gd name="connsiteX215" fmla="*/ 1860323 w 1903952"/>
              <a:gd name="connsiteY215" fmla="*/ 1366020 h 1905000"/>
              <a:gd name="connsiteX216" fmla="*/ 1847643 w 1903952"/>
              <a:gd name="connsiteY216" fmla="*/ 1378108 h 1905000"/>
              <a:gd name="connsiteX217" fmla="*/ 1838467 w 1903952"/>
              <a:gd name="connsiteY217" fmla="*/ 1411152 h 1905000"/>
              <a:gd name="connsiteX218" fmla="*/ 1833620 w 1903952"/>
              <a:gd name="connsiteY218" fmla="*/ 1478886 h 1905000"/>
              <a:gd name="connsiteX219" fmla="*/ 1828852 w 1903952"/>
              <a:gd name="connsiteY219" fmla="*/ 1625889 h 1905000"/>
              <a:gd name="connsiteX220" fmla="*/ 1801949 w 1903952"/>
              <a:gd name="connsiteY220" fmla="*/ 1625889 h 1905000"/>
              <a:gd name="connsiteX221" fmla="*/ 1807038 w 1903952"/>
              <a:gd name="connsiteY221" fmla="*/ 1468137 h 1905000"/>
              <a:gd name="connsiteX222" fmla="*/ 1806996 w 1903952"/>
              <a:gd name="connsiteY222" fmla="*/ 1404737 h 1905000"/>
              <a:gd name="connsiteX223" fmla="*/ 1801649 w 1903952"/>
              <a:gd name="connsiteY223" fmla="*/ 1375608 h 1905000"/>
              <a:gd name="connsiteX224" fmla="*/ 1791733 w 1903952"/>
              <a:gd name="connsiteY224" fmla="*/ 1366020 h 1905000"/>
              <a:gd name="connsiteX225" fmla="*/ 1779214 w 1903952"/>
              <a:gd name="connsiteY225" fmla="*/ 1378172 h 1905000"/>
              <a:gd name="connsiteX226" fmla="*/ 1769978 w 1903952"/>
              <a:gd name="connsiteY226" fmla="*/ 1412192 h 1905000"/>
              <a:gd name="connsiteX227" fmla="*/ 1765031 w 1903952"/>
              <a:gd name="connsiteY227" fmla="*/ 1480963 h 1905000"/>
              <a:gd name="connsiteX228" fmla="*/ 1760344 w 1903952"/>
              <a:gd name="connsiteY228" fmla="*/ 1625889 h 1905000"/>
              <a:gd name="connsiteX229" fmla="*/ 1733599 w 1903952"/>
              <a:gd name="connsiteY229" fmla="*/ 1625889 h 1905000"/>
              <a:gd name="connsiteX230" fmla="*/ 1744156 w 1903952"/>
              <a:gd name="connsiteY230" fmla="*/ 1300304 h 1905000"/>
              <a:gd name="connsiteX231" fmla="*/ 730069 w 1903952"/>
              <a:gd name="connsiteY231" fmla="*/ 1120133 h 1905000"/>
              <a:gd name="connsiteX232" fmla="*/ 730069 w 1903952"/>
              <a:gd name="connsiteY232" fmla="*/ 844378 h 1905000"/>
              <a:gd name="connsiteX233" fmla="*/ 767588 w 1903952"/>
              <a:gd name="connsiteY233" fmla="*/ 734753 h 1905000"/>
              <a:gd name="connsiteX234" fmla="*/ 961621 w 1903952"/>
              <a:gd name="connsiteY234" fmla="*/ 734753 h 1905000"/>
              <a:gd name="connsiteX235" fmla="*/ 993372 w 1903952"/>
              <a:gd name="connsiteY235" fmla="*/ 760891 h 1905000"/>
              <a:gd name="connsiteX236" fmla="*/ 1003249 w 1903952"/>
              <a:gd name="connsiteY236" fmla="*/ 832593 h 1905000"/>
              <a:gd name="connsiteX237" fmla="*/ 1003249 w 1903952"/>
              <a:gd name="connsiteY237" fmla="*/ 1003721 h 1905000"/>
              <a:gd name="connsiteX238" fmla="*/ 967529 w 1903952"/>
              <a:gd name="connsiteY238" fmla="*/ 1120618 h 1905000"/>
              <a:gd name="connsiteX239" fmla="*/ 946438 w 1903952"/>
              <a:gd name="connsiteY239" fmla="*/ 1120132 h 1905000"/>
              <a:gd name="connsiteX240" fmla="*/ 962804 w 1903952"/>
              <a:gd name="connsiteY240" fmla="*/ 1037128 h 1905000"/>
              <a:gd name="connsiteX241" fmla="*/ 966508 w 1903952"/>
              <a:gd name="connsiteY241" fmla="*/ 1036641 h 1905000"/>
              <a:gd name="connsiteX242" fmla="*/ 976406 w 1903952"/>
              <a:gd name="connsiteY242" fmla="*/ 996943 h 1905000"/>
              <a:gd name="connsiteX243" fmla="*/ 976406 w 1903952"/>
              <a:gd name="connsiteY243" fmla="*/ 853907 h 1905000"/>
              <a:gd name="connsiteX244" fmla="*/ 964126 w 1903952"/>
              <a:gd name="connsiteY244" fmla="*/ 819157 h 1905000"/>
              <a:gd name="connsiteX245" fmla="*/ 769512 w 1903952"/>
              <a:gd name="connsiteY245" fmla="*/ 819157 h 1905000"/>
              <a:gd name="connsiteX246" fmla="*/ 757413 w 1903952"/>
              <a:gd name="connsiteY246" fmla="*/ 848042 h 1905000"/>
              <a:gd name="connsiteX247" fmla="*/ 757413 w 1903952"/>
              <a:gd name="connsiteY247" fmla="*/ 1120132 h 1905000"/>
              <a:gd name="connsiteX248" fmla="*/ 730070 w 1903952"/>
              <a:gd name="connsiteY248" fmla="*/ 1120132 h 1905000"/>
              <a:gd name="connsiteX249" fmla="*/ 730229 w 1903952"/>
              <a:gd name="connsiteY249" fmla="*/ 464314 h 1905000"/>
              <a:gd name="connsiteX250" fmla="*/ 730229 w 1903952"/>
              <a:gd name="connsiteY250" fmla="*/ 386261 h 1905000"/>
              <a:gd name="connsiteX251" fmla="*/ 852926 w 1903952"/>
              <a:gd name="connsiteY251" fmla="*/ 386261 h 1905000"/>
              <a:gd name="connsiteX252" fmla="*/ 880411 w 1903952"/>
              <a:gd name="connsiteY252" fmla="*/ 352424 h 1905000"/>
              <a:gd name="connsiteX253" fmla="*/ 880411 w 1903952"/>
              <a:gd name="connsiteY253" fmla="*/ 386261 h 1905000"/>
              <a:gd name="connsiteX254" fmla="*/ 1008578 w 1903952"/>
              <a:gd name="connsiteY254" fmla="*/ 386261 h 1905000"/>
              <a:gd name="connsiteX255" fmla="*/ 992190 w 1903952"/>
              <a:gd name="connsiteY255" fmla="*/ 464314 h 1905000"/>
              <a:gd name="connsiteX256" fmla="*/ 730228 w 1903952"/>
              <a:gd name="connsiteY256" fmla="*/ 464314 h 1905000"/>
              <a:gd name="connsiteX257" fmla="*/ 767588 w 1903952"/>
              <a:gd name="connsiteY257" fmla="*/ 501385 h 1905000"/>
              <a:gd name="connsiteX258" fmla="*/ 965008 w 1903952"/>
              <a:gd name="connsiteY258" fmla="*/ 501385 h 1905000"/>
              <a:gd name="connsiteX259" fmla="*/ 986582 w 1903952"/>
              <a:gd name="connsiteY259" fmla="*/ 517632 h 1905000"/>
              <a:gd name="connsiteX260" fmla="*/ 994113 w 1903952"/>
              <a:gd name="connsiteY260" fmla="*/ 576690 h 1905000"/>
              <a:gd name="connsiteX261" fmla="*/ 994113 w 1903952"/>
              <a:gd name="connsiteY261" fmla="*/ 623166 h 1905000"/>
              <a:gd name="connsiteX262" fmla="*/ 986861 w 1903952"/>
              <a:gd name="connsiteY262" fmla="*/ 683752 h 1905000"/>
              <a:gd name="connsiteX263" fmla="*/ 965608 w 1903952"/>
              <a:gd name="connsiteY263" fmla="*/ 700856 h 1905000"/>
              <a:gd name="connsiteX264" fmla="*/ 769213 w 1903952"/>
              <a:gd name="connsiteY264" fmla="*/ 700856 h 1905000"/>
              <a:gd name="connsiteX265" fmla="*/ 746778 w 1903952"/>
              <a:gd name="connsiteY265" fmla="*/ 685953 h 1905000"/>
              <a:gd name="connsiteX266" fmla="*/ 739224 w 1903952"/>
              <a:gd name="connsiteY266" fmla="*/ 631351 h 1905000"/>
              <a:gd name="connsiteX267" fmla="*/ 739224 w 1903952"/>
              <a:gd name="connsiteY267" fmla="*/ 571743 h 1905000"/>
              <a:gd name="connsiteX268" fmla="*/ 747498 w 1903952"/>
              <a:gd name="connsiteY268" fmla="*/ 514881 h 1905000"/>
              <a:gd name="connsiteX269" fmla="*/ 767589 w 1903952"/>
              <a:gd name="connsiteY269" fmla="*/ 501385 h 1905000"/>
              <a:gd name="connsiteX270" fmla="*/ 967971 w 1903952"/>
              <a:gd name="connsiteY270" fmla="*/ 606983 h 1905000"/>
              <a:gd name="connsiteX271" fmla="*/ 967971 w 1903952"/>
              <a:gd name="connsiteY271" fmla="*/ 597518 h 1905000"/>
              <a:gd name="connsiteX272" fmla="*/ 959258 w 1903952"/>
              <a:gd name="connsiteY272" fmla="*/ 575283 h 1905000"/>
              <a:gd name="connsiteX273" fmla="*/ 774080 w 1903952"/>
              <a:gd name="connsiteY273" fmla="*/ 575283 h 1905000"/>
              <a:gd name="connsiteX274" fmla="*/ 765366 w 1903952"/>
              <a:gd name="connsiteY274" fmla="*/ 591530 h 1905000"/>
              <a:gd name="connsiteX275" fmla="*/ 765366 w 1903952"/>
              <a:gd name="connsiteY275" fmla="*/ 603379 h 1905000"/>
              <a:gd name="connsiteX276" fmla="*/ 767588 w 1903952"/>
              <a:gd name="connsiteY276" fmla="*/ 623166 h 1905000"/>
              <a:gd name="connsiteX277" fmla="*/ 774540 w 1903952"/>
              <a:gd name="connsiteY277" fmla="*/ 627747 h 1905000"/>
              <a:gd name="connsiteX278" fmla="*/ 959542 w 1903952"/>
              <a:gd name="connsiteY278" fmla="*/ 627747 h 1905000"/>
              <a:gd name="connsiteX279" fmla="*/ 967975 w 1903952"/>
              <a:gd name="connsiteY279" fmla="*/ 606983 h 1905000"/>
              <a:gd name="connsiteX280" fmla="*/ 796235 w 1903952"/>
              <a:gd name="connsiteY280" fmla="*/ 862456 h 1905000"/>
              <a:gd name="connsiteX281" fmla="*/ 930010 w 1903952"/>
              <a:gd name="connsiteY281" fmla="*/ 862456 h 1905000"/>
              <a:gd name="connsiteX282" fmla="*/ 952747 w 1903952"/>
              <a:gd name="connsiteY282" fmla="*/ 879620 h 1905000"/>
              <a:gd name="connsiteX283" fmla="*/ 959998 w 1903952"/>
              <a:gd name="connsiteY283" fmla="*/ 937335 h 1905000"/>
              <a:gd name="connsiteX284" fmla="*/ 959998 w 1903952"/>
              <a:gd name="connsiteY284" fmla="*/ 983384 h 1905000"/>
              <a:gd name="connsiteX285" fmla="*/ 934459 w 1903952"/>
              <a:gd name="connsiteY285" fmla="*/ 1058753 h 1905000"/>
              <a:gd name="connsiteX286" fmla="*/ 797861 w 1903952"/>
              <a:gd name="connsiteY286" fmla="*/ 1058753 h 1905000"/>
              <a:gd name="connsiteX287" fmla="*/ 783398 w 1903952"/>
              <a:gd name="connsiteY287" fmla="*/ 1053865 h 1905000"/>
              <a:gd name="connsiteX288" fmla="*/ 770980 w 1903952"/>
              <a:gd name="connsiteY288" fmla="*/ 980270 h 1905000"/>
              <a:gd name="connsiteX289" fmla="*/ 770980 w 1903952"/>
              <a:gd name="connsiteY289" fmla="*/ 930617 h 1905000"/>
              <a:gd name="connsiteX290" fmla="*/ 778231 w 1903952"/>
              <a:gd name="connsiteY290" fmla="*/ 880537 h 1905000"/>
              <a:gd name="connsiteX291" fmla="*/ 796239 w 1903952"/>
              <a:gd name="connsiteY291" fmla="*/ 862456 h 1905000"/>
              <a:gd name="connsiteX292" fmla="*/ 805973 w 1903952"/>
              <a:gd name="connsiteY292" fmla="*/ 987048 h 1905000"/>
              <a:gd name="connsiteX293" fmla="*/ 925442 w 1903952"/>
              <a:gd name="connsiteY293" fmla="*/ 987048 h 1905000"/>
              <a:gd name="connsiteX294" fmla="*/ 934158 w 1903952"/>
              <a:gd name="connsiteY294" fmla="*/ 972149 h 1905000"/>
              <a:gd name="connsiteX295" fmla="*/ 934158 w 1903952"/>
              <a:gd name="connsiteY295" fmla="*/ 954132 h 1905000"/>
              <a:gd name="connsiteX296" fmla="*/ 925442 w 1903952"/>
              <a:gd name="connsiteY296" fmla="*/ 936541 h 1905000"/>
              <a:gd name="connsiteX297" fmla="*/ 805111 w 1903952"/>
              <a:gd name="connsiteY297" fmla="*/ 936541 h 1905000"/>
              <a:gd name="connsiteX298" fmla="*/ 797999 w 1903952"/>
              <a:gd name="connsiteY298" fmla="*/ 943686 h 1905000"/>
              <a:gd name="connsiteX299" fmla="*/ 796836 w 1903952"/>
              <a:gd name="connsiteY299" fmla="*/ 961336 h 1905000"/>
              <a:gd name="connsiteX300" fmla="*/ 798600 w 1903952"/>
              <a:gd name="connsiteY300" fmla="*/ 981614 h 1905000"/>
              <a:gd name="connsiteX301" fmla="*/ 805972 w 1903952"/>
              <a:gd name="connsiteY301" fmla="*/ 987048 h 1905000"/>
              <a:gd name="connsiteX302" fmla="*/ 1030713 w 1903952"/>
              <a:gd name="connsiteY302" fmla="*/ 594222 h 1905000"/>
              <a:gd name="connsiteX303" fmla="*/ 1030713 w 1903952"/>
              <a:gd name="connsiteY303" fmla="*/ 503950 h 1905000"/>
              <a:gd name="connsiteX304" fmla="*/ 1054190 w 1903952"/>
              <a:gd name="connsiteY304" fmla="*/ 470116 h 1905000"/>
              <a:gd name="connsiteX305" fmla="*/ 1067752 w 1903952"/>
              <a:gd name="connsiteY305" fmla="*/ 420032 h 1905000"/>
              <a:gd name="connsiteX306" fmla="*/ 1077347 w 1903952"/>
              <a:gd name="connsiteY306" fmla="*/ 352426 h 1905000"/>
              <a:gd name="connsiteX307" fmla="*/ 1106995 w 1903952"/>
              <a:gd name="connsiteY307" fmla="*/ 352426 h 1905000"/>
              <a:gd name="connsiteX308" fmla="*/ 1092091 w 1903952"/>
              <a:gd name="connsiteY308" fmla="*/ 469259 h 1905000"/>
              <a:gd name="connsiteX309" fmla="*/ 1030713 w 1903952"/>
              <a:gd name="connsiteY309" fmla="*/ 594218 h 1905000"/>
              <a:gd name="connsiteX310" fmla="*/ 1030713 w 1903952"/>
              <a:gd name="connsiteY310" fmla="*/ 793936 h 1905000"/>
              <a:gd name="connsiteX311" fmla="*/ 1030713 w 1903952"/>
              <a:gd name="connsiteY311" fmla="*/ 703297 h 1905000"/>
              <a:gd name="connsiteX312" fmla="*/ 1057134 w 1903952"/>
              <a:gd name="connsiteY312" fmla="*/ 661769 h 1905000"/>
              <a:gd name="connsiteX313" fmla="*/ 1077186 w 1903952"/>
              <a:gd name="connsiteY313" fmla="*/ 551713 h 1905000"/>
              <a:gd name="connsiteX314" fmla="*/ 1106995 w 1903952"/>
              <a:gd name="connsiteY314" fmla="*/ 551713 h 1905000"/>
              <a:gd name="connsiteX315" fmla="*/ 1086362 w 1903952"/>
              <a:gd name="connsiteY315" fmla="*/ 694259 h 1905000"/>
              <a:gd name="connsiteX316" fmla="*/ 1086362 w 1903952"/>
              <a:gd name="connsiteY316" fmla="*/ 1120620 h 1905000"/>
              <a:gd name="connsiteX317" fmla="*/ 1058898 w 1903952"/>
              <a:gd name="connsiteY317" fmla="*/ 1120620 h 1905000"/>
              <a:gd name="connsiteX318" fmla="*/ 1058898 w 1903952"/>
              <a:gd name="connsiteY318" fmla="*/ 766941 h 1905000"/>
              <a:gd name="connsiteX319" fmla="*/ 1030713 w 1903952"/>
              <a:gd name="connsiteY319" fmla="*/ 793937 h 1905000"/>
              <a:gd name="connsiteX320" fmla="*/ 1195537 w 1903952"/>
              <a:gd name="connsiteY320" fmla="*/ 499002 h 1905000"/>
              <a:gd name="connsiteX321" fmla="*/ 1195537 w 1903952"/>
              <a:gd name="connsiteY321" fmla="*/ 455273 h 1905000"/>
              <a:gd name="connsiteX322" fmla="*/ 1114526 w 1903952"/>
              <a:gd name="connsiteY322" fmla="*/ 455273 h 1905000"/>
              <a:gd name="connsiteX323" fmla="*/ 1114526 w 1903952"/>
              <a:gd name="connsiteY323" fmla="*/ 386259 h 1905000"/>
              <a:gd name="connsiteX324" fmla="*/ 1195537 w 1903952"/>
              <a:gd name="connsiteY324" fmla="*/ 386259 h 1905000"/>
              <a:gd name="connsiteX325" fmla="*/ 1222841 w 1903952"/>
              <a:gd name="connsiteY325" fmla="*/ 352425 h 1905000"/>
              <a:gd name="connsiteX326" fmla="*/ 1222841 w 1903952"/>
              <a:gd name="connsiteY326" fmla="*/ 386259 h 1905000"/>
              <a:gd name="connsiteX327" fmla="*/ 1309760 w 1903952"/>
              <a:gd name="connsiteY327" fmla="*/ 386259 h 1905000"/>
              <a:gd name="connsiteX328" fmla="*/ 1293394 w 1903952"/>
              <a:gd name="connsiteY328" fmla="*/ 455273 h 1905000"/>
              <a:gd name="connsiteX329" fmla="*/ 1222841 w 1903952"/>
              <a:gd name="connsiteY329" fmla="*/ 455273 h 1905000"/>
              <a:gd name="connsiteX330" fmla="*/ 1222841 w 1903952"/>
              <a:gd name="connsiteY330" fmla="*/ 499002 h 1905000"/>
              <a:gd name="connsiteX331" fmla="*/ 1277449 w 1903952"/>
              <a:gd name="connsiteY331" fmla="*/ 499002 h 1905000"/>
              <a:gd name="connsiteX332" fmla="*/ 1299744 w 1903952"/>
              <a:gd name="connsiteY332" fmla="*/ 513905 h 1905000"/>
              <a:gd name="connsiteX333" fmla="*/ 1304311 w 1903952"/>
              <a:gd name="connsiteY333" fmla="*/ 566249 h 1905000"/>
              <a:gd name="connsiteX334" fmla="*/ 1304311 w 1903952"/>
              <a:gd name="connsiteY334" fmla="*/ 656391 h 1905000"/>
              <a:gd name="connsiteX335" fmla="*/ 1299884 w 1903952"/>
              <a:gd name="connsiteY335" fmla="*/ 711969 h 1905000"/>
              <a:gd name="connsiteX336" fmla="*/ 1282616 w 1903952"/>
              <a:gd name="connsiteY336" fmla="*/ 727299 h 1905000"/>
              <a:gd name="connsiteX337" fmla="*/ 1142115 w 1903952"/>
              <a:gd name="connsiteY337" fmla="*/ 727299 h 1905000"/>
              <a:gd name="connsiteX338" fmla="*/ 1121922 w 1903952"/>
              <a:gd name="connsiteY338" fmla="*/ 719544 h 1905000"/>
              <a:gd name="connsiteX339" fmla="*/ 1116454 w 1903952"/>
              <a:gd name="connsiteY339" fmla="*/ 701527 h 1905000"/>
              <a:gd name="connsiteX340" fmla="*/ 1114531 w 1903952"/>
              <a:gd name="connsiteY340" fmla="*/ 661398 h 1905000"/>
              <a:gd name="connsiteX341" fmla="*/ 1114531 w 1903952"/>
              <a:gd name="connsiteY341" fmla="*/ 557203 h 1905000"/>
              <a:gd name="connsiteX342" fmla="*/ 1134442 w 1903952"/>
              <a:gd name="connsiteY342" fmla="*/ 499005 h 1905000"/>
              <a:gd name="connsiteX343" fmla="*/ 1195542 w 1903952"/>
              <a:gd name="connsiteY343" fmla="*/ 499005 h 1905000"/>
              <a:gd name="connsiteX344" fmla="*/ 1114526 w 1903952"/>
              <a:gd name="connsiteY344" fmla="*/ 840408 h 1905000"/>
              <a:gd name="connsiteX345" fmla="*/ 1114526 w 1903952"/>
              <a:gd name="connsiteY345" fmla="*/ 769624 h 1905000"/>
              <a:gd name="connsiteX346" fmla="*/ 1309758 w 1903952"/>
              <a:gd name="connsiteY346" fmla="*/ 769624 h 1905000"/>
              <a:gd name="connsiteX347" fmla="*/ 1293394 w 1903952"/>
              <a:gd name="connsiteY347" fmla="*/ 840408 h 1905000"/>
              <a:gd name="connsiteX348" fmla="*/ 1114525 w 1903952"/>
              <a:gd name="connsiteY348" fmla="*/ 840408 h 1905000"/>
              <a:gd name="connsiteX349" fmla="*/ 1114526 w 1903952"/>
              <a:gd name="connsiteY349" fmla="*/ 1120620 h 1905000"/>
              <a:gd name="connsiteX350" fmla="*/ 1114526 w 1903952"/>
              <a:gd name="connsiteY350" fmla="*/ 1037563 h 1905000"/>
              <a:gd name="connsiteX351" fmla="*/ 1120136 w 1903952"/>
              <a:gd name="connsiteY351" fmla="*/ 1024490 h 1905000"/>
              <a:gd name="connsiteX352" fmla="*/ 1122199 w 1903952"/>
              <a:gd name="connsiteY352" fmla="*/ 987049 h 1905000"/>
              <a:gd name="connsiteX353" fmla="*/ 1125464 w 1903952"/>
              <a:gd name="connsiteY353" fmla="*/ 885545 h 1905000"/>
              <a:gd name="connsiteX354" fmla="*/ 1149503 w 1903952"/>
              <a:gd name="connsiteY354" fmla="*/ 885545 h 1905000"/>
              <a:gd name="connsiteX355" fmla="*/ 1145516 w 1903952"/>
              <a:gd name="connsiteY355" fmla="*/ 1010504 h 1905000"/>
              <a:gd name="connsiteX356" fmla="*/ 1136242 w 1903952"/>
              <a:gd name="connsiteY356" fmla="*/ 1092101 h 1905000"/>
              <a:gd name="connsiteX357" fmla="*/ 1114526 w 1903952"/>
              <a:gd name="connsiteY357" fmla="*/ 1120620 h 1905000"/>
              <a:gd name="connsiteX358" fmla="*/ 1170036 w 1903952"/>
              <a:gd name="connsiteY358" fmla="*/ 653217 h 1905000"/>
              <a:gd name="connsiteX359" fmla="*/ 1170036 w 1903952"/>
              <a:gd name="connsiteY359" fmla="*/ 572111 h 1905000"/>
              <a:gd name="connsiteX360" fmla="*/ 1149944 w 1903952"/>
              <a:gd name="connsiteY360" fmla="*/ 572111 h 1905000"/>
              <a:gd name="connsiteX361" fmla="*/ 1141390 w 1903952"/>
              <a:gd name="connsiteY361" fmla="*/ 593668 h 1905000"/>
              <a:gd name="connsiteX362" fmla="*/ 1141390 w 1903952"/>
              <a:gd name="connsiteY362" fmla="*/ 622988 h 1905000"/>
              <a:gd name="connsiteX363" fmla="*/ 1142711 w 1903952"/>
              <a:gd name="connsiteY363" fmla="*/ 647476 h 1905000"/>
              <a:gd name="connsiteX364" fmla="*/ 1149362 w 1903952"/>
              <a:gd name="connsiteY364" fmla="*/ 653221 h 1905000"/>
              <a:gd name="connsiteX365" fmla="*/ 1170034 w 1903952"/>
              <a:gd name="connsiteY365" fmla="*/ 653221 h 1905000"/>
              <a:gd name="connsiteX366" fmla="*/ 1160420 w 1903952"/>
              <a:gd name="connsiteY366" fmla="*/ 885546 h 1905000"/>
              <a:gd name="connsiteX367" fmla="*/ 1187884 w 1903952"/>
              <a:gd name="connsiteY367" fmla="*/ 885546 h 1905000"/>
              <a:gd name="connsiteX368" fmla="*/ 1187884 w 1903952"/>
              <a:gd name="connsiteY368" fmla="*/ 1020460 h 1905000"/>
              <a:gd name="connsiteX369" fmla="*/ 1198521 w 1903952"/>
              <a:gd name="connsiteY369" fmla="*/ 1047022 h 1905000"/>
              <a:gd name="connsiteX370" fmla="*/ 1264466 w 1903952"/>
              <a:gd name="connsiteY370" fmla="*/ 1047022 h 1905000"/>
              <a:gd name="connsiteX371" fmla="*/ 1248101 w 1903952"/>
              <a:gd name="connsiteY371" fmla="*/ 1120620 h 1905000"/>
              <a:gd name="connsiteX372" fmla="*/ 1187884 w 1903952"/>
              <a:gd name="connsiteY372" fmla="*/ 1120620 h 1905000"/>
              <a:gd name="connsiteX373" fmla="*/ 1167952 w 1903952"/>
              <a:gd name="connsiteY373" fmla="*/ 1098939 h 1905000"/>
              <a:gd name="connsiteX374" fmla="*/ 1160420 w 1903952"/>
              <a:gd name="connsiteY374" fmla="*/ 1022227 h 1905000"/>
              <a:gd name="connsiteX375" fmla="*/ 1160420 w 1903952"/>
              <a:gd name="connsiteY375" fmla="*/ 885546 h 1905000"/>
              <a:gd name="connsiteX376" fmla="*/ 1197461 w 1903952"/>
              <a:gd name="connsiteY376" fmla="*/ 653217 h 1905000"/>
              <a:gd name="connsiteX377" fmla="*/ 1225666 w 1903952"/>
              <a:gd name="connsiteY377" fmla="*/ 653217 h 1905000"/>
              <a:gd name="connsiteX378" fmla="*/ 1225666 w 1903952"/>
              <a:gd name="connsiteY378" fmla="*/ 572115 h 1905000"/>
              <a:gd name="connsiteX379" fmla="*/ 1197461 w 1903952"/>
              <a:gd name="connsiteY379" fmla="*/ 572115 h 1905000"/>
              <a:gd name="connsiteX380" fmla="*/ 1197461 w 1903952"/>
              <a:gd name="connsiteY380" fmla="*/ 653217 h 1905000"/>
              <a:gd name="connsiteX381" fmla="*/ 1215168 w 1903952"/>
              <a:gd name="connsiteY381" fmla="*/ 1017221 h 1905000"/>
              <a:gd name="connsiteX382" fmla="*/ 1215168 w 1903952"/>
              <a:gd name="connsiteY382" fmla="*/ 885541 h 1905000"/>
              <a:gd name="connsiteX383" fmla="*/ 1242312 w 1903952"/>
              <a:gd name="connsiteY383" fmla="*/ 885541 h 1905000"/>
              <a:gd name="connsiteX384" fmla="*/ 1242312 w 1903952"/>
              <a:gd name="connsiteY384" fmla="*/ 1017221 h 1905000"/>
              <a:gd name="connsiteX385" fmla="*/ 1215168 w 1903952"/>
              <a:gd name="connsiteY385" fmla="*/ 1017221 h 1905000"/>
              <a:gd name="connsiteX386" fmla="*/ 1252949 w 1903952"/>
              <a:gd name="connsiteY386" fmla="*/ 653221 h 1905000"/>
              <a:gd name="connsiteX387" fmla="*/ 1271699 w 1903952"/>
              <a:gd name="connsiteY387" fmla="*/ 653221 h 1905000"/>
              <a:gd name="connsiteX388" fmla="*/ 1277449 w 1903952"/>
              <a:gd name="connsiteY388" fmla="*/ 623538 h 1905000"/>
              <a:gd name="connsiteX389" fmla="*/ 1277449 w 1903952"/>
              <a:gd name="connsiteY389" fmla="*/ 595558 h 1905000"/>
              <a:gd name="connsiteX390" fmla="*/ 1269936 w 1903952"/>
              <a:gd name="connsiteY390" fmla="*/ 572111 h 1905000"/>
              <a:gd name="connsiteX391" fmla="*/ 1252949 w 1903952"/>
              <a:gd name="connsiteY391" fmla="*/ 572111 h 1905000"/>
              <a:gd name="connsiteX392" fmla="*/ 1252949 w 1903952"/>
              <a:gd name="connsiteY392" fmla="*/ 653221 h 1905000"/>
              <a:gd name="connsiteX393" fmla="*/ 1270076 w 1903952"/>
              <a:gd name="connsiteY393" fmla="*/ 885546 h 1905000"/>
              <a:gd name="connsiteX394" fmla="*/ 1294135 w 1903952"/>
              <a:gd name="connsiteY394" fmla="*/ 885546 h 1905000"/>
              <a:gd name="connsiteX395" fmla="*/ 1296799 w 1903952"/>
              <a:gd name="connsiteY395" fmla="*/ 987049 h 1905000"/>
              <a:gd name="connsiteX396" fmla="*/ 1299143 w 1903952"/>
              <a:gd name="connsiteY396" fmla="*/ 1029012 h 1905000"/>
              <a:gd name="connsiteX397" fmla="*/ 1304311 w 1903952"/>
              <a:gd name="connsiteY397" fmla="*/ 1037564 h 1905000"/>
              <a:gd name="connsiteX398" fmla="*/ 1304311 w 1903952"/>
              <a:gd name="connsiteY398" fmla="*/ 1120620 h 1905000"/>
              <a:gd name="connsiteX399" fmla="*/ 1280974 w 1903952"/>
              <a:gd name="connsiteY399" fmla="*/ 1087700 h 1905000"/>
              <a:gd name="connsiteX400" fmla="*/ 1273923 w 1903952"/>
              <a:gd name="connsiteY400" fmla="*/ 1034443 h 1905000"/>
              <a:gd name="connsiteX401" fmla="*/ 1271699 w 1903952"/>
              <a:gd name="connsiteY401" fmla="*/ 955106 h 1905000"/>
              <a:gd name="connsiteX402" fmla="*/ 1270076 w 1903952"/>
              <a:gd name="connsiteY402" fmla="*/ 885542 h 1905000"/>
              <a:gd name="connsiteX403" fmla="*/ 1638226 w 1903952"/>
              <a:gd name="connsiteY403" fmla="*/ 990044 h 1905000"/>
              <a:gd name="connsiteX404" fmla="*/ 1638226 w 1903952"/>
              <a:gd name="connsiteY404" fmla="*/ 483855 h 1905000"/>
              <a:gd name="connsiteX405" fmla="*/ 1649063 w 1903952"/>
              <a:gd name="connsiteY405" fmla="*/ 385038 h 1905000"/>
              <a:gd name="connsiteX406" fmla="*/ 1661363 w 1903952"/>
              <a:gd name="connsiteY406" fmla="*/ 359570 h 1905000"/>
              <a:gd name="connsiteX407" fmla="*/ 1678291 w 1903952"/>
              <a:gd name="connsiteY407" fmla="*/ 352362 h 1905000"/>
              <a:gd name="connsiteX408" fmla="*/ 1861544 w 1903952"/>
              <a:gd name="connsiteY408" fmla="*/ 352362 h 1905000"/>
              <a:gd name="connsiteX409" fmla="*/ 1885703 w 1903952"/>
              <a:gd name="connsiteY409" fmla="*/ 367751 h 1905000"/>
              <a:gd name="connsiteX410" fmla="*/ 1903952 w 1903952"/>
              <a:gd name="connsiteY410" fmla="*/ 475734 h 1905000"/>
              <a:gd name="connsiteX411" fmla="*/ 1903952 w 1903952"/>
              <a:gd name="connsiteY411" fmla="*/ 982292 h 1905000"/>
              <a:gd name="connsiteX412" fmla="*/ 1898763 w 1903952"/>
              <a:gd name="connsiteY412" fmla="*/ 1066692 h 1905000"/>
              <a:gd name="connsiteX413" fmla="*/ 1862866 w 1903952"/>
              <a:gd name="connsiteY413" fmla="*/ 1120623 h 1905000"/>
              <a:gd name="connsiteX414" fmla="*/ 1679913 w 1903952"/>
              <a:gd name="connsiteY414" fmla="*/ 1120623 h 1905000"/>
              <a:gd name="connsiteX415" fmla="*/ 1648905 w 1903952"/>
              <a:gd name="connsiteY415" fmla="*/ 1087520 h 1905000"/>
              <a:gd name="connsiteX416" fmla="*/ 1641051 w 1903952"/>
              <a:gd name="connsiteY416" fmla="*/ 1052650 h 1905000"/>
              <a:gd name="connsiteX417" fmla="*/ 1638227 w 1903952"/>
              <a:gd name="connsiteY417" fmla="*/ 990046 h 1905000"/>
              <a:gd name="connsiteX418" fmla="*/ 1686304 w 1903952"/>
              <a:gd name="connsiteY418" fmla="*/ 1036709 h 1905000"/>
              <a:gd name="connsiteX419" fmla="*/ 1857077 w 1903952"/>
              <a:gd name="connsiteY419" fmla="*/ 1036709 h 1905000"/>
              <a:gd name="connsiteX420" fmla="*/ 1872202 w 1903952"/>
              <a:gd name="connsiteY420" fmla="*/ 1021742 h 1905000"/>
              <a:gd name="connsiteX421" fmla="*/ 1876529 w 1903952"/>
              <a:gd name="connsiteY421" fmla="*/ 975019 h 1905000"/>
              <a:gd name="connsiteX422" fmla="*/ 1876529 w 1903952"/>
              <a:gd name="connsiteY422" fmla="*/ 500652 h 1905000"/>
              <a:gd name="connsiteX423" fmla="*/ 1872383 w 1903952"/>
              <a:gd name="connsiteY423" fmla="*/ 453016 h 1905000"/>
              <a:gd name="connsiteX424" fmla="*/ 1854854 w 1903952"/>
              <a:gd name="connsiteY424" fmla="*/ 436279 h 1905000"/>
              <a:gd name="connsiteX425" fmla="*/ 1688970 w 1903952"/>
              <a:gd name="connsiteY425" fmla="*/ 436279 h 1905000"/>
              <a:gd name="connsiteX426" fmla="*/ 1673404 w 1903952"/>
              <a:gd name="connsiteY426" fmla="*/ 443487 h 1905000"/>
              <a:gd name="connsiteX427" fmla="*/ 1667615 w 1903952"/>
              <a:gd name="connsiteY427" fmla="*/ 461688 h 1905000"/>
              <a:gd name="connsiteX428" fmla="*/ 1665672 w 1903952"/>
              <a:gd name="connsiteY428" fmla="*/ 500652 h 1905000"/>
              <a:gd name="connsiteX429" fmla="*/ 1665672 w 1903952"/>
              <a:gd name="connsiteY429" fmla="*/ 975016 h 1905000"/>
              <a:gd name="connsiteX430" fmla="*/ 1670560 w 1903952"/>
              <a:gd name="connsiteY430" fmla="*/ 1024000 h 1905000"/>
              <a:gd name="connsiteX431" fmla="*/ 1686305 w 1903952"/>
              <a:gd name="connsiteY431" fmla="*/ 1036706 h 1905000"/>
              <a:gd name="connsiteX432" fmla="*/ 1683480 w 1903952"/>
              <a:gd name="connsiteY432" fmla="*/ 760528 h 1905000"/>
              <a:gd name="connsiteX433" fmla="*/ 1683480 w 1903952"/>
              <a:gd name="connsiteY433" fmla="*/ 691148 h 1905000"/>
              <a:gd name="connsiteX434" fmla="*/ 1706035 w 1903952"/>
              <a:gd name="connsiteY434" fmla="*/ 691148 h 1905000"/>
              <a:gd name="connsiteX435" fmla="*/ 1740011 w 1903952"/>
              <a:gd name="connsiteY435" fmla="*/ 687053 h 1905000"/>
              <a:gd name="connsiteX436" fmla="*/ 1706035 w 1903952"/>
              <a:gd name="connsiteY436" fmla="*/ 616329 h 1905000"/>
              <a:gd name="connsiteX437" fmla="*/ 1746241 w 1903952"/>
              <a:gd name="connsiteY437" fmla="*/ 616329 h 1905000"/>
              <a:gd name="connsiteX438" fmla="*/ 1777550 w 1903952"/>
              <a:gd name="connsiteY438" fmla="*/ 663052 h 1905000"/>
              <a:gd name="connsiteX439" fmla="*/ 1816272 w 1903952"/>
              <a:gd name="connsiteY439" fmla="*/ 601366 h 1905000"/>
              <a:gd name="connsiteX440" fmla="*/ 1823684 w 1903952"/>
              <a:gd name="connsiteY440" fmla="*/ 573640 h 1905000"/>
              <a:gd name="connsiteX441" fmla="*/ 1807077 w 1903952"/>
              <a:gd name="connsiteY441" fmla="*/ 560998 h 1905000"/>
              <a:gd name="connsiteX442" fmla="*/ 1719838 w 1903952"/>
              <a:gd name="connsiteY442" fmla="*/ 560998 h 1905000"/>
              <a:gd name="connsiteX443" fmla="*/ 1705134 w 1903952"/>
              <a:gd name="connsiteY443" fmla="*/ 606807 h 1905000"/>
              <a:gd name="connsiteX444" fmla="*/ 1684521 w 1903952"/>
              <a:gd name="connsiteY444" fmla="*/ 643568 h 1905000"/>
              <a:gd name="connsiteX445" fmla="*/ 1684521 w 1903952"/>
              <a:gd name="connsiteY445" fmla="*/ 560998 h 1905000"/>
              <a:gd name="connsiteX446" fmla="*/ 1697883 w 1903952"/>
              <a:gd name="connsiteY446" fmla="*/ 516108 h 1905000"/>
              <a:gd name="connsiteX447" fmla="*/ 1705595 w 1903952"/>
              <a:gd name="connsiteY447" fmla="*/ 466148 h 1905000"/>
              <a:gd name="connsiteX448" fmla="*/ 1734802 w 1903952"/>
              <a:gd name="connsiteY448" fmla="*/ 466148 h 1905000"/>
              <a:gd name="connsiteX449" fmla="*/ 1732878 w 1903952"/>
              <a:gd name="connsiteY449" fmla="*/ 487462 h 1905000"/>
              <a:gd name="connsiteX450" fmla="*/ 1810943 w 1903952"/>
              <a:gd name="connsiteY450" fmla="*/ 487462 h 1905000"/>
              <a:gd name="connsiteX451" fmla="*/ 1847583 w 1903952"/>
              <a:gd name="connsiteY451" fmla="*/ 520139 h 1905000"/>
              <a:gd name="connsiteX452" fmla="*/ 1854114 w 1903952"/>
              <a:gd name="connsiteY452" fmla="*/ 566435 h 1905000"/>
              <a:gd name="connsiteX453" fmla="*/ 1841193 w 1903952"/>
              <a:gd name="connsiteY453" fmla="*/ 635326 h 1905000"/>
              <a:gd name="connsiteX454" fmla="*/ 1815090 w 1903952"/>
              <a:gd name="connsiteY454" fmla="*/ 688460 h 1905000"/>
              <a:gd name="connsiteX455" fmla="*/ 1825767 w 1903952"/>
              <a:gd name="connsiteY455" fmla="*/ 689800 h 1905000"/>
              <a:gd name="connsiteX456" fmla="*/ 1835563 w 1903952"/>
              <a:gd name="connsiteY456" fmla="*/ 691147 h 1905000"/>
              <a:gd name="connsiteX457" fmla="*/ 1870561 w 1903952"/>
              <a:gd name="connsiteY457" fmla="*/ 691147 h 1905000"/>
              <a:gd name="connsiteX458" fmla="*/ 1855155 w 1903952"/>
              <a:gd name="connsiteY458" fmla="*/ 760528 h 1905000"/>
              <a:gd name="connsiteX459" fmla="*/ 1838849 w 1903952"/>
              <a:gd name="connsiteY459" fmla="*/ 760528 h 1905000"/>
              <a:gd name="connsiteX460" fmla="*/ 1779633 w 1903952"/>
              <a:gd name="connsiteY460" fmla="*/ 738784 h 1905000"/>
              <a:gd name="connsiteX461" fmla="*/ 1752329 w 1903952"/>
              <a:gd name="connsiteY461" fmla="*/ 754664 h 1905000"/>
              <a:gd name="connsiteX462" fmla="*/ 1728893 w 1903952"/>
              <a:gd name="connsiteY462" fmla="*/ 760528 h 1905000"/>
              <a:gd name="connsiteX463" fmla="*/ 1683479 w 1903952"/>
              <a:gd name="connsiteY463" fmla="*/ 760528 h 1905000"/>
              <a:gd name="connsiteX464" fmla="*/ 624830 w 1903952"/>
              <a:gd name="connsiteY464" fmla="*/ 598821 h 1905000"/>
              <a:gd name="connsiteX465" fmla="*/ 532362 w 1903952"/>
              <a:gd name="connsiteY465" fmla="*/ 598821 h 1905000"/>
              <a:gd name="connsiteX466" fmla="*/ 519723 w 1903952"/>
              <a:gd name="connsiteY466" fmla="*/ 748526 h 1905000"/>
              <a:gd name="connsiteX467" fmla="*/ 624830 w 1903952"/>
              <a:gd name="connsiteY467" fmla="*/ 748526 h 1905000"/>
              <a:gd name="connsiteX468" fmla="*/ 624830 w 1903952"/>
              <a:gd name="connsiteY468" fmla="*/ 1448534 h 1905000"/>
              <a:gd name="connsiteX469" fmla="*/ 477732 w 1903952"/>
              <a:gd name="connsiteY469" fmla="*/ 1905000 h 1905000"/>
              <a:gd name="connsiteX470" fmla="*/ 425966 w 1903952"/>
              <a:gd name="connsiteY470" fmla="*/ 1905000 h 1905000"/>
              <a:gd name="connsiteX471" fmla="*/ 425966 w 1903952"/>
              <a:gd name="connsiteY471" fmla="*/ 1728946 h 1905000"/>
              <a:gd name="connsiteX472" fmla="*/ 376863 w 1903952"/>
              <a:gd name="connsiteY472" fmla="*/ 1633565 h 1905000"/>
              <a:gd name="connsiteX473" fmla="*/ 376863 w 1903952"/>
              <a:gd name="connsiteY473" fmla="*/ 1905000 h 1905000"/>
              <a:gd name="connsiteX474" fmla="*/ 148051 w 1903952"/>
              <a:gd name="connsiteY474" fmla="*/ 1905000 h 1905000"/>
              <a:gd name="connsiteX475" fmla="*/ 0 w 1903952"/>
              <a:gd name="connsiteY475" fmla="*/ 1448533 h 1905000"/>
              <a:gd name="connsiteX476" fmla="*/ 0 w 1903952"/>
              <a:gd name="connsiteY476" fmla="*/ 748527 h 1905000"/>
              <a:gd name="connsiteX477" fmla="*/ 119073 w 1903952"/>
              <a:gd name="connsiteY477" fmla="*/ 748527 h 1905000"/>
              <a:gd name="connsiteX478" fmla="*/ 119073 w 1903952"/>
              <a:gd name="connsiteY478" fmla="*/ 598822 h 1905000"/>
              <a:gd name="connsiteX479" fmla="*/ 1 w 1903952"/>
              <a:gd name="connsiteY479" fmla="*/ 598822 h 1905000"/>
              <a:gd name="connsiteX480" fmla="*/ 1 w 1903952"/>
              <a:gd name="connsiteY480" fmla="*/ 458601 h 1905000"/>
              <a:gd name="connsiteX481" fmla="*/ 148051 w 1903952"/>
              <a:gd name="connsiteY481" fmla="*/ 0 h 1905000"/>
              <a:gd name="connsiteX482" fmla="*/ 376862 w 1903952"/>
              <a:gd name="connsiteY482" fmla="*/ 0 h 1905000"/>
              <a:gd name="connsiteX483" fmla="*/ 376862 w 1903952"/>
              <a:gd name="connsiteY483" fmla="*/ 481310 h 1905000"/>
              <a:gd name="connsiteX484" fmla="*/ 425964 w 1903952"/>
              <a:gd name="connsiteY484" fmla="*/ 416862 h 1905000"/>
              <a:gd name="connsiteX485" fmla="*/ 425964 w 1903952"/>
              <a:gd name="connsiteY485" fmla="*/ 0 h 1905000"/>
              <a:gd name="connsiteX486" fmla="*/ 477731 w 1903952"/>
              <a:gd name="connsiteY486" fmla="*/ 0 h 1905000"/>
              <a:gd name="connsiteX487" fmla="*/ 624830 w 1903952"/>
              <a:gd name="connsiteY487" fmla="*/ 458603 h 1905000"/>
              <a:gd name="connsiteX488" fmla="*/ 624830 w 1903952"/>
              <a:gd name="connsiteY488" fmla="*/ 598821 h 1905000"/>
              <a:gd name="connsiteX489" fmla="*/ 1684979 w 1903952"/>
              <a:gd name="connsiteY489" fmla="*/ 874365 h 1905000"/>
              <a:gd name="connsiteX490" fmla="*/ 1684979 w 1903952"/>
              <a:gd name="connsiteY490" fmla="*/ 804988 h 1905000"/>
              <a:gd name="connsiteX491" fmla="*/ 1824425 w 1903952"/>
              <a:gd name="connsiteY491" fmla="*/ 804988 h 1905000"/>
              <a:gd name="connsiteX492" fmla="*/ 1832155 w 1903952"/>
              <a:gd name="connsiteY492" fmla="*/ 787701 h 1905000"/>
              <a:gd name="connsiteX493" fmla="*/ 1858138 w 1903952"/>
              <a:gd name="connsiteY493" fmla="*/ 787701 h 1905000"/>
              <a:gd name="connsiteX494" fmla="*/ 1853510 w 1903952"/>
              <a:gd name="connsiteY494" fmla="*/ 831737 h 1905000"/>
              <a:gd name="connsiteX495" fmla="*/ 1842973 w 1903952"/>
              <a:gd name="connsiteY495" fmla="*/ 862089 h 1905000"/>
              <a:gd name="connsiteX496" fmla="*/ 1828129 w 1903952"/>
              <a:gd name="connsiteY496" fmla="*/ 874365 h 1905000"/>
              <a:gd name="connsiteX497" fmla="*/ 1684979 w 1903952"/>
              <a:gd name="connsiteY497" fmla="*/ 874365 h 1905000"/>
              <a:gd name="connsiteX498" fmla="*/ 1684979 w 1903952"/>
              <a:gd name="connsiteY498" fmla="*/ 990042 h 1905000"/>
              <a:gd name="connsiteX499" fmla="*/ 1684979 w 1903952"/>
              <a:gd name="connsiteY499" fmla="*/ 920662 h 1905000"/>
              <a:gd name="connsiteX500" fmla="*/ 1824744 w 1903952"/>
              <a:gd name="connsiteY500" fmla="*/ 920662 h 1905000"/>
              <a:gd name="connsiteX501" fmla="*/ 1830533 w 1903952"/>
              <a:gd name="connsiteY501" fmla="*/ 916571 h 1905000"/>
              <a:gd name="connsiteX502" fmla="*/ 1832155 w 1903952"/>
              <a:gd name="connsiteY502" fmla="*/ 903378 h 1905000"/>
              <a:gd name="connsiteX503" fmla="*/ 1858138 w 1903952"/>
              <a:gd name="connsiteY503" fmla="*/ 903378 h 1905000"/>
              <a:gd name="connsiteX504" fmla="*/ 1825345 w 1903952"/>
              <a:gd name="connsiteY504" fmla="*/ 990043 h 1905000"/>
              <a:gd name="connsiteX505" fmla="*/ 1684979 w 1903952"/>
              <a:gd name="connsiteY505" fmla="*/ 990043 h 1905000"/>
              <a:gd name="connsiteX506" fmla="*/ 426553 w 1903952"/>
              <a:gd name="connsiteY506" fmla="*/ 1663832 h 1905000"/>
              <a:gd name="connsiteX507" fmla="*/ 541296 w 1903952"/>
              <a:gd name="connsiteY507" fmla="*/ 304874 h 1905000"/>
              <a:gd name="connsiteX508" fmla="*/ 65222 w 1903952"/>
              <a:gd name="connsiteY508" fmla="*/ 972579 h 1905000"/>
              <a:gd name="connsiteX509" fmla="*/ 190667 w 1903952"/>
              <a:gd name="connsiteY509" fmla="*/ 1212560 h 1905000"/>
              <a:gd name="connsiteX510" fmla="*/ 541296 w 1903952"/>
              <a:gd name="connsiteY510" fmla="*/ 304874 h 1905000"/>
              <a:gd name="connsiteX511" fmla="*/ 228438 w 1903952"/>
              <a:gd name="connsiteY511" fmla="*/ 1287107 h 1905000"/>
              <a:gd name="connsiteX512" fmla="*/ 201134 w 1903952"/>
              <a:gd name="connsiteY512" fmla="*/ 1581016 h 1905000"/>
              <a:gd name="connsiteX513" fmla="*/ 271654 w 1903952"/>
              <a:gd name="connsiteY513" fmla="*/ 1367500 h 1905000"/>
              <a:gd name="connsiteX514" fmla="*/ 426552 w 1903952"/>
              <a:gd name="connsiteY514" fmla="*/ 1663833 h 1905000"/>
              <a:gd name="connsiteX515" fmla="*/ 212370 w 1903952"/>
              <a:gd name="connsiteY515" fmla="*/ 598821 h 1905000"/>
              <a:gd name="connsiteX516" fmla="*/ 212370 w 1903952"/>
              <a:gd name="connsiteY516" fmla="*/ 697222 h 1905000"/>
              <a:gd name="connsiteX517" fmla="*/ 287337 w 1903952"/>
              <a:gd name="connsiteY517" fmla="*/ 598821 h 1905000"/>
              <a:gd name="connsiteX518" fmla="*/ 212370 w 1903952"/>
              <a:gd name="connsiteY518" fmla="*/ 59882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</a:cxnLst>
            <a:rect l="l" t="t" r="r" b="b"/>
            <a:pathLst>
              <a:path w="1903952" h="1905000">
                <a:moveTo>
                  <a:pt x="1442266" y="553910"/>
                </a:moveTo>
                <a:lnTo>
                  <a:pt x="1389607" y="553910"/>
                </a:lnTo>
                <a:lnTo>
                  <a:pt x="1389607" y="1036711"/>
                </a:lnTo>
                <a:lnTo>
                  <a:pt x="1432479" y="1036711"/>
                </a:lnTo>
                <a:lnTo>
                  <a:pt x="1417175" y="1119049"/>
                </a:lnTo>
                <a:lnTo>
                  <a:pt x="1331908" y="1119049"/>
                </a:lnTo>
                <a:lnTo>
                  <a:pt x="1331908" y="1036711"/>
                </a:lnTo>
                <a:lnTo>
                  <a:pt x="1362597" y="1036711"/>
                </a:lnTo>
                <a:lnTo>
                  <a:pt x="1362597" y="553910"/>
                </a:lnTo>
                <a:lnTo>
                  <a:pt x="1331908" y="553910"/>
                </a:lnTo>
                <a:lnTo>
                  <a:pt x="1331908" y="471573"/>
                </a:lnTo>
                <a:lnTo>
                  <a:pt x="1362597" y="471573"/>
                </a:lnTo>
                <a:lnTo>
                  <a:pt x="1362597" y="384489"/>
                </a:lnTo>
                <a:lnTo>
                  <a:pt x="1389603" y="352426"/>
                </a:lnTo>
                <a:lnTo>
                  <a:pt x="1389603" y="471571"/>
                </a:lnTo>
                <a:lnTo>
                  <a:pt x="1442035" y="471571"/>
                </a:lnTo>
                <a:lnTo>
                  <a:pt x="1442004" y="460766"/>
                </a:lnTo>
                <a:lnTo>
                  <a:pt x="1442334" y="384491"/>
                </a:lnTo>
                <a:lnTo>
                  <a:pt x="1470182" y="352425"/>
                </a:lnTo>
                <a:lnTo>
                  <a:pt x="1470426" y="451305"/>
                </a:lnTo>
                <a:lnTo>
                  <a:pt x="1508677" y="439946"/>
                </a:lnTo>
                <a:lnTo>
                  <a:pt x="1508677" y="384488"/>
                </a:lnTo>
                <a:lnTo>
                  <a:pt x="1535683" y="352424"/>
                </a:lnTo>
                <a:lnTo>
                  <a:pt x="1535683" y="428216"/>
                </a:lnTo>
                <a:cubicBezTo>
                  <a:pt x="1552869" y="421929"/>
                  <a:pt x="1564254" y="418811"/>
                  <a:pt x="1567779" y="418811"/>
                </a:cubicBezTo>
                <a:cubicBezTo>
                  <a:pt x="1577515" y="418811"/>
                  <a:pt x="1585913" y="429807"/>
                  <a:pt x="1593104" y="451731"/>
                </a:cubicBezTo>
                <a:cubicBezTo>
                  <a:pt x="1601378" y="476770"/>
                  <a:pt x="1605654" y="507246"/>
                  <a:pt x="1605654" y="543403"/>
                </a:cubicBezTo>
                <a:lnTo>
                  <a:pt x="1605654" y="823427"/>
                </a:lnTo>
                <a:cubicBezTo>
                  <a:pt x="1605654" y="876442"/>
                  <a:pt x="1600096" y="915159"/>
                  <a:pt x="1589258" y="939037"/>
                </a:cubicBezTo>
                <a:cubicBezTo>
                  <a:pt x="1581285" y="956504"/>
                  <a:pt x="1570518" y="965599"/>
                  <a:pt x="1557237" y="965599"/>
                </a:cubicBezTo>
                <a:lnTo>
                  <a:pt x="1552028" y="965599"/>
                </a:lnTo>
                <a:lnTo>
                  <a:pt x="1567307" y="879859"/>
                </a:lnTo>
                <a:cubicBezTo>
                  <a:pt x="1567307" y="879859"/>
                  <a:pt x="1571245" y="873204"/>
                  <a:pt x="1574410" y="861846"/>
                </a:cubicBezTo>
                <a:cubicBezTo>
                  <a:pt x="1576474" y="853967"/>
                  <a:pt x="1577420" y="842122"/>
                  <a:pt x="1577420" y="826118"/>
                </a:cubicBezTo>
                <a:lnTo>
                  <a:pt x="1577420" y="572294"/>
                </a:lnTo>
                <a:cubicBezTo>
                  <a:pt x="1577420" y="527465"/>
                  <a:pt x="1572607" y="504986"/>
                  <a:pt x="1562671" y="504986"/>
                </a:cubicBezTo>
                <a:cubicBezTo>
                  <a:pt x="1560388" y="504986"/>
                  <a:pt x="1557277" y="505720"/>
                  <a:pt x="1552950" y="507247"/>
                </a:cubicBezTo>
                <a:lnTo>
                  <a:pt x="1535685" y="513662"/>
                </a:lnTo>
                <a:lnTo>
                  <a:pt x="1535685" y="954372"/>
                </a:lnTo>
                <a:lnTo>
                  <a:pt x="1508679" y="954372"/>
                </a:lnTo>
                <a:lnTo>
                  <a:pt x="1508679" y="522150"/>
                </a:lnTo>
                <a:lnTo>
                  <a:pt x="1470624" y="535343"/>
                </a:lnTo>
                <a:lnTo>
                  <a:pt x="1470624" y="969276"/>
                </a:lnTo>
                <a:cubicBezTo>
                  <a:pt x="1470624" y="991264"/>
                  <a:pt x="1471703" y="1007694"/>
                  <a:pt x="1474468" y="1018443"/>
                </a:cubicBezTo>
                <a:cubicBezTo>
                  <a:pt x="1477613" y="1030475"/>
                  <a:pt x="1482799" y="1036520"/>
                  <a:pt x="1490572" y="1036520"/>
                </a:cubicBezTo>
                <a:lnTo>
                  <a:pt x="1606257" y="1034881"/>
                </a:lnTo>
                <a:lnTo>
                  <a:pt x="1590972" y="1119052"/>
                </a:lnTo>
                <a:lnTo>
                  <a:pt x="1490572" y="1119052"/>
                </a:lnTo>
                <a:cubicBezTo>
                  <a:pt x="1470399" y="1119052"/>
                  <a:pt x="1456558" y="1100190"/>
                  <a:pt x="1449084" y="1061704"/>
                </a:cubicBezTo>
                <a:cubicBezTo>
                  <a:pt x="1444358" y="1037276"/>
                  <a:pt x="1441974" y="1008948"/>
                  <a:pt x="1441974" y="975474"/>
                </a:cubicBezTo>
                <a:lnTo>
                  <a:pt x="1442267" y="553911"/>
                </a:lnTo>
                <a:close/>
                <a:moveTo>
                  <a:pt x="819254" y="1300302"/>
                </a:moveTo>
                <a:lnTo>
                  <a:pt x="845978" y="1300302"/>
                </a:lnTo>
                <a:lnTo>
                  <a:pt x="835399" y="1625888"/>
                </a:lnTo>
                <a:lnTo>
                  <a:pt x="808676" y="1625888"/>
                </a:lnTo>
                <a:lnTo>
                  <a:pt x="809778" y="1591504"/>
                </a:lnTo>
                <a:cubicBezTo>
                  <a:pt x="804089" y="1606587"/>
                  <a:pt x="798480" y="1617459"/>
                  <a:pt x="793012" y="1624058"/>
                </a:cubicBezTo>
                <a:cubicBezTo>
                  <a:pt x="787542" y="1630776"/>
                  <a:pt x="781753" y="1634073"/>
                  <a:pt x="775624" y="1634073"/>
                </a:cubicBezTo>
                <a:cubicBezTo>
                  <a:pt x="761881" y="1634073"/>
                  <a:pt x="750503" y="1617950"/>
                  <a:pt x="741510" y="1585276"/>
                </a:cubicBezTo>
                <a:cubicBezTo>
                  <a:pt x="732555" y="1552476"/>
                  <a:pt x="728829" y="1512108"/>
                  <a:pt x="730431" y="1463551"/>
                </a:cubicBezTo>
                <a:cubicBezTo>
                  <a:pt x="732033" y="1413228"/>
                  <a:pt x="738224" y="1372186"/>
                  <a:pt x="749000" y="1339995"/>
                </a:cubicBezTo>
                <a:cubicBezTo>
                  <a:pt x="759759" y="1307872"/>
                  <a:pt x="772079" y="1291749"/>
                  <a:pt x="785960" y="1291749"/>
                </a:cubicBezTo>
                <a:cubicBezTo>
                  <a:pt x="792370" y="1291749"/>
                  <a:pt x="798239" y="1295413"/>
                  <a:pt x="803609" y="1302924"/>
                </a:cubicBezTo>
                <a:cubicBezTo>
                  <a:pt x="808977" y="1310256"/>
                  <a:pt x="813785" y="1321432"/>
                  <a:pt x="818091" y="1336211"/>
                </a:cubicBezTo>
                <a:lnTo>
                  <a:pt x="819254" y="1300301"/>
                </a:lnTo>
                <a:close/>
                <a:moveTo>
                  <a:pt x="788985" y="1367179"/>
                </a:moveTo>
                <a:cubicBezTo>
                  <a:pt x="780732" y="1367179"/>
                  <a:pt x="773560" y="1376218"/>
                  <a:pt x="767511" y="1394051"/>
                </a:cubicBezTo>
                <a:cubicBezTo>
                  <a:pt x="761481" y="1412008"/>
                  <a:pt x="757975" y="1434726"/>
                  <a:pt x="757074" y="1462699"/>
                </a:cubicBezTo>
                <a:cubicBezTo>
                  <a:pt x="756153" y="1490791"/>
                  <a:pt x="758216" y="1514003"/>
                  <a:pt x="763184" y="1532139"/>
                </a:cubicBezTo>
                <a:cubicBezTo>
                  <a:pt x="768152" y="1550343"/>
                  <a:pt x="774682" y="1559438"/>
                  <a:pt x="782795" y="1559438"/>
                </a:cubicBezTo>
                <a:cubicBezTo>
                  <a:pt x="791188" y="1559438"/>
                  <a:pt x="798460" y="1550463"/>
                  <a:pt x="804589" y="1532566"/>
                </a:cubicBezTo>
                <a:cubicBezTo>
                  <a:pt x="810679" y="1514796"/>
                  <a:pt x="814226" y="1491345"/>
                  <a:pt x="815127" y="1462332"/>
                </a:cubicBezTo>
                <a:cubicBezTo>
                  <a:pt x="816068" y="1434052"/>
                  <a:pt x="814065" y="1411151"/>
                  <a:pt x="809097" y="1393501"/>
                </a:cubicBezTo>
                <a:cubicBezTo>
                  <a:pt x="804150" y="1376094"/>
                  <a:pt x="797439" y="1367179"/>
                  <a:pt x="788985" y="1367179"/>
                </a:cubicBezTo>
                <a:close/>
                <a:moveTo>
                  <a:pt x="887844" y="1300298"/>
                </a:moveTo>
                <a:lnTo>
                  <a:pt x="914588" y="1300298"/>
                </a:lnTo>
                <a:lnTo>
                  <a:pt x="913385" y="1337620"/>
                </a:lnTo>
                <a:cubicBezTo>
                  <a:pt x="918413" y="1322226"/>
                  <a:pt x="923880" y="1310744"/>
                  <a:pt x="929711" y="1303233"/>
                </a:cubicBezTo>
                <a:cubicBezTo>
                  <a:pt x="935561" y="1295661"/>
                  <a:pt x="941771" y="1291810"/>
                  <a:pt x="948360" y="1291810"/>
                </a:cubicBezTo>
                <a:cubicBezTo>
                  <a:pt x="955051" y="1291810"/>
                  <a:pt x="960861" y="1296881"/>
                  <a:pt x="965889" y="1306773"/>
                </a:cubicBezTo>
                <a:cubicBezTo>
                  <a:pt x="970936" y="1316788"/>
                  <a:pt x="974782" y="1331388"/>
                  <a:pt x="977408" y="1350562"/>
                </a:cubicBezTo>
                <a:cubicBezTo>
                  <a:pt x="982275" y="1331388"/>
                  <a:pt x="987985" y="1316788"/>
                  <a:pt x="994475" y="1306773"/>
                </a:cubicBezTo>
                <a:cubicBezTo>
                  <a:pt x="1000965" y="1296881"/>
                  <a:pt x="1007896" y="1291810"/>
                  <a:pt x="1015188" y="1291810"/>
                </a:cubicBezTo>
                <a:cubicBezTo>
                  <a:pt x="1022759" y="1291810"/>
                  <a:pt x="1029251" y="1297188"/>
                  <a:pt x="1034659" y="1307997"/>
                </a:cubicBezTo>
                <a:cubicBezTo>
                  <a:pt x="1040047" y="1318746"/>
                  <a:pt x="1043714" y="1332915"/>
                  <a:pt x="1045677" y="1350135"/>
                </a:cubicBezTo>
                <a:cubicBezTo>
                  <a:pt x="1047600" y="1367602"/>
                  <a:pt x="1047960" y="1395758"/>
                  <a:pt x="1046698" y="1434846"/>
                </a:cubicBezTo>
                <a:lnTo>
                  <a:pt x="1040489" y="1625889"/>
                </a:lnTo>
                <a:lnTo>
                  <a:pt x="1013561" y="1625889"/>
                </a:lnTo>
                <a:lnTo>
                  <a:pt x="1018910" y="1460562"/>
                </a:lnTo>
                <a:cubicBezTo>
                  <a:pt x="1020113" y="1423671"/>
                  <a:pt x="1019412" y="1398756"/>
                  <a:pt x="1016848" y="1385560"/>
                </a:cubicBezTo>
                <a:cubicBezTo>
                  <a:pt x="1014282" y="1372610"/>
                  <a:pt x="1009976" y="1366020"/>
                  <a:pt x="1003986" y="1366020"/>
                </a:cubicBezTo>
                <a:cubicBezTo>
                  <a:pt x="999420" y="1366020"/>
                  <a:pt x="995192" y="1369987"/>
                  <a:pt x="991327" y="1378108"/>
                </a:cubicBezTo>
                <a:cubicBezTo>
                  <a:pt x="987440" y="1386050"/>
                  <a:pt x="984376" y="1397046"/>
                  <a:pt x="982152" y="1411152"/>
                </a:cubicBezTo>
                <a:cubicBezTo>
                  <a:pt x="979929" y="1425198"/>
                  <a:pt x="978305" y="1447792"/>
                  <a:pt x="977283" y="1478886"/>
                </a:cubicBezTo>
                <a:lnTo>
                  <a:pt x="972517" y="1625889"/>
                </a:lnTo>
                <a:lnTo>
                  <a:pt x="945594" y="1625889"/>
                </a:lnTo>
                <a:lnTo>
                  <a:pt x="950700" y="1468137"/>
                </a:lnTo>
                <a:cubicBezTo>
                  <a:pt x="951702" y="1439004"/>
                  <a:pt x="951643" y="1417870"/>
                  <a:pt x="950681" y="1404737"/>
                </a:cubicBezTo>
                <a:cubicBezTo>
                  <a:pt x="949679" y="1391851"/>
                  <a:pt x="947897" y="1382019"/>
                  <a:pt x="945292" y="1375608"/>
                </a:cubicBezTo>
                <a:cubicBezTo>
                  <a:pt x="942709" y="1369193"/>
                  <a:pt x="939383" y="1366020"/>
                  <a:pt x="935396" y="1366020"/>
                </a:cubicBezTo>
                <a:cubicBezTo>
                  <a:pt x="930970" y="1366020"/>
                  <a:pt x="926763" y="1370110"/>
                  <a:pt x="922896" y="1378172"/>
                </a:cubicBezTo>
                <a:cubicBezTo>
                  <a:pt x="918990" y="1386114"/>
                  <a:pt x="915885" y="1397592"/>
                  <a:pt x="913640" y="1412192"/>
                </a:cubicBezTo>
                <a:cubicBezTo>
                  <a:pt x="911339" y="1426725"/>
                  <a:pt x="909735" y="1449690"/>
                  <a:pt x="908693" y="1480963"/>
                </a:cubicBezTo>
                <a:lnTo>
                  <a:pt x="903987" y="1625889"/>
                </a:lnTo>
                <a:lnTo>
                  <a:pt x="877283" y="1625889"/>
                </a:lnTo>
                <a:lnTo>
                  <a:pt x="887841" y="1300304"/>
                </a:lnTo>
                <a:close/>
                <a:moveTo>
                  <a:pt x="1170216" y="1300298"/>
                </a:moveTo>
                <a:lnTo>
                  <a:pt x="1196919" y="1300298"/>
                </a:lnTo>
                <a:lnTo>
                  <a:pt x="1186342" y="1625888"/>
                </a:lnTo>
                <a:lnTo>
                  <a:pt x="1159600" y="1625888"/>
                </a:lnTo>
                <a:lnTo>
                  <a:pt x="1160722" y="1591504"/>
                </a:lnTo>
                <a:cubicBezTo>
                  <a:pt x="1154993" y="1606587"/>
                  <a:pt x="1149443" y="1617459"/>
                  <a:pt x="1143953" y="1624058"/>
                </a:cubicBezTo>
                <a:cubicBezTo>
                  <a:pt x="1138505" y="1630776"/>
                  <a:pt x="1132697" y="1634073"/>
                  <a:pt x="1126587" y="1634073"/>
                </a:cubicBezTo>
                <a:cubicBezTo>
                  <a:pt x="1112804" y="1634073"/>
                  <a:pt x="1101466" y="1617950"/>
                  <a:pt x="1092473" y="1585276"/>
                </a:cubicBezTo>
                <a:cubicBezTo>
                  <a:pt x="1083497" y="1552476"/>
                  <a:pt x="1079771" y="1512108"/>
                  <a:pt x="1081354" y="1463551"/>
                </a:cubicBezTo>
                <a:cubicBezTo>
                  <a:pt x="1082957" y="1413228"/>
                  <a:pt x="1089167" y="1372186"/>
                  <a:pt x="1099944" y="1339995"/>
                </a:cubicBezTo>
                <a:cubicBezTo>
                  <a:pt x="1110681" y="1307872"/>
                  <a:pt x="1123022" y="1291749"/>
                  <a:pt x="1136902" y="1291749"/>
                </a:cubicBezTo>
                <a:cubicBezTo>
                  <a:pt x="1143293" y="1291749"/>
                  <a:pt x="1149183" y="1295413"/>
                  <a:pt x="1154551" y="1302924"/>
                </a:cubicBezTo>
                <a:cubicBezTo>
                  <a:pt x="1159919" y="1310256"/>
                  <a:pt x="1164727" y="1321432"/>
                  <a:pt x="1169014" y="1336211"/>
                </a:cubicBezTo>
                <a:lnTo>
                  <a:pt x="1170217" y="1300301"/>
                </a:lnTo>
                <a:close/>
                <a:moveTo>
                  <a:pt x="1139909" y="1367179"/>
                </a:moveTo>
                <a:cubicBezTo>
                  <a:pt x="1131675" y="1367179"/>
                  <a:pt x="1124504" y="1376218"/>
                  <a:pt x="1118432" y="1394051"/>
                </a:cubicBezTo>
                <a:cubicBezTo>
                  <a:pt x="1112405" y="1412008"/>
                  <a:pt x="1108938" y="1434726"/>
                  <a:pt x="1108037" y="1462699"/>
                </a:cubicBezTo>
                <a:cubicBezTo>
                  <a:pt x="1107095" y="1490791"/>
                  <a:pt x="1109119" y="1514003"/>
                  <a:pt x="1114127" y="1532139"/>
                </a:cubicBezTo>
                <a:cubicBezTo>
                  <a:pt x="1119115" y="1550343"/>
                  <a:pt x="1125625" y="1559438"/>
                  <a:pt x="1133759" y="1559438"/>
                </a:cubicBezTo>
                <a:cubicBezTo>
                  <a:pt x="1142153" y="1559438"/>
                  <a:pt x="1149383" y="1550463"/>
                  <a:pt x="1155533" y="1532566"/>
                </a:cubicBezTo>
                <a:cubicBezTo>
                  <a:pt x="1161623" y="1514796"/>
                  <a:pt x="1165128" y="1491345"/>
                  <a:pt x="1166110" y="1462332"/>
                </a:cubicBezTo>
                <a:cubicBezTo>
                  <a:pt x="1167012" y="1434052"/>
                  <a:pt x="1165009" y="1411151"/>
                  <a:pt x="1160060" y="1393501"/>
                </a:cubicBezTo>
                <a:cubicBezTo>
                  <a:pt x="1155052" y="1376094"/>
                  <a:pt x="1148381" y="1367179"/>
                  <a:pt x="1139909" y="1367179"/>
                </a:cubicBezTo>
                <a:close/>
                <a:moveTo>
                  <a:pt x="1265530" y="1300298"/>
                </a:moveTo>
                <a:lnTo>
                  <a:pt x="1264369" y="1336213"/>
                </a:lnTo>
                <a:cubicBezTo>
                  <a:pt x="1269677" y="1321429"/>
                  <a:pt x="1275266" y="1310258"/>
                  <a:pt x="1281113" y="1302926"/>
                </a:cubicBezTo>
                <a:cubicBezTo>
                  <a:pt x="1286944" y="1295414"/>
                  <a:pt x="1293074" y="1291750"/>
                  <a:pt x="1299483" y="1291750"/>
                </a:cubicBezTo>
                <a:cubicBezTo>
                  <a:pt x="1313387" y="1291750"/>
                  <a:pt x="1324684" y="1307874"/>
                  <a:pt x="1333359" y="1339993"/>
                </a:cubicBezTo>
                <a:cubicBezTo>
                  <a:pt x="1342053" y="1372187"/>
                  <a:pt x="1345578" y="1413229"/>
                  <a:pt x="1343955" y="1463552"/>
                </a:cubicBezTo>
                <a:cubicBezTo>
                  <a:pt x="1342372" y="1512109"/>
                  <a:pt x="1336023" y="1552477"/>
                  <a:pt x="1324885" y="1585277"/>
                </a:cubicBezTo>
                <a:cubicBezTo>
                  <a:pt x="1313788" y="1617951"/>
                  <a:pt x="1301348" y="1634074"/>
                  <a:pt x="1287545" y="1634074"/>
                </a:cubicBezTo>
                <a:cubicBezTo>
                  <a:pt x="1281415" y="1634074"/>
                  <a:pt x="1275827" y="1630777"/>
                  <a:pt x="1270737" y="1624059"/>
                </a:cubicBezTo>
                <a:cubicBezTo>
                  <a:pt x="1265709" y="1617460"/>
                  <a:pt x="1260822" y="1606592"/>
                  <a:pt x="1256075" y="1591505"/>
                </a:cubicBezTo>
                <a:lnTo>
                  <a:pt x="1251067" y="1744863"/>
                </a:lnTo>
                <a:lnTo>
                  <a:pt x="1224544" y="1744863"/>
                </a:lnTo>
                <a:lnTo>
                  <a:pt x="1238988" y="1300303"/>
                </a:lnTo>
                <a:lnTo>
                  <a:pt x="1265530" y="1300303"/>
                </a:lnTo>
                <a:close/>
                <a:moveTo>
                  <a:pt x="1291432" y="1367179"/>
                </a:moveTo>
                <a:cubicBezTo>
                  <a:pt x="1283018" y="1367179"/>
                  <a:pt x="1275726" y="1376094"/>
                  <a:pt x="1269637" y="1393501"/>
                </a:cubicBezTo>
                <a:cubicBezTo>
                  <a:pt x="1263526" y="1411151"/>
                  <a:pt x="1260001" y="1434052"/>
                  <a:pt x="1259079" y="1462328"/>
                </a:cubicBezTo>
                <a:cubicBezTo>
                  <a:pt x="1258157" y="1491345"/>
                  <a:pt x="1260141" y="1514796"/>
                  <a:pt x="1265149" y="1532570"/>
                </a:cubicBezTo>
                <a:cubicBezTo>
                  <a:pt x="1270077" y="1550460"/>
                  <a:pt x="1276787" y="1559438"/>
                  <a:pt x="1285200" y="1559438"/>
                </a:cubicBezTo>
                <a:cubicBezTo>
                  <a:pt x="1293354" y="1559438"/>
                  <a:pt x="1300527" y="1550344"/>
                  <a:pt x="1306695" y="1532139"/>
                </a:cubicBezTo>
                <a:cubicBezTo>
                  <a:pt x="1312866" y="1514003"/>
                  <a:pt x="1316432" y="1490791"/>
                  <a:pt x="1317332" y="1462699"/>
                </a:cubicBezTo>
                <a:cubicBezTo>
                  <a:pt x="1318235" y="1434726"/>
                  <a:pt x="1316250" y="1412008"/>
                  <a:pt x="1311323" y="1394051"/>
                </a:cubicBezTo>
                <a:cubicBezTo>
                  <a:pt x="1306435" y="1376217"/>
                  <a:pt x="1299805" y="1367179"/>
                  <a:pt x="1291431" y="1367179"/>
                </a:cubicBezTo>
                <a:close/>
                <a:moveTo>
                  <a:pt x="1393175" y="1540568"/>
                </a:moveTo>
                <a:cubicBezTo>
                  <a:pt x="1397442" y="1540568"/>
                  <a:pt x="1400925" y="1545089"/>
                  <a:pt x="1403610" y="1554064"/>
                </a:cubicBezTo>
                <a:cubicBezTo>
                  <a:pt x="1406335" y="1563226"/>
                  <a:pt x="1407457" y="1574218"/>
                  <a:pt x="1407036" y="1587231"/>
                </a:cubicBezTo>
                <a:cubicBezTo>
                  <a:pt x="1406615" y="1600113"/>
                  <a:pt x="1404753" y="1611169"/>
                  <a:pt x="1401468" y="1620391"/>
                </a:cubicBezTo>
                <a:cubicBezTo>
                  <a:pt x="1398142" y="1629553"/>
                  <a:pt x="1394355" y="1634070"/>
                  <a:pt x="1390150" y="1634070"/>
                </a:cubicBezTo>
                <a:cubicBezTo>
                  <a:pt x="1385883" y="1634070"/>
                  <a:pt x="1382437" y="1629553"/>
                  <a:pt x="1379733" y="1620391"/>
                </a:cubicBezTo>
                <a:cubicBezTo>
                  <a:pt x="1376988" y="1611169"/>
                  <a:pt x="1375866" y="1600113"/>
                  <a:pt x="1376308" y="1587231"/>
                </a:cubicBezTo>
                <a:cubicBezTo>
                  <a:pt x="1376747" y="1574218"/>
                  <a:pt x="1378571" y="1563226"/>
                  <a:pt x="1381856" y="1554064"/>
                </a:cubicBezTo>
                <a:cubicBezTo>
                  <a:pt x="1385161" y="1545089"/>
                  <a:pt x="1388948" y="1540568"/>
                  <a:pt x="1393175" y="1540568"/>
                </a:cubicBezTo>
                <a:close/>
                <a:moveTo>
                  <a:pt x="1559701" y="1366015"/>
                </a:moveTo>
                <a:lnTo>
                  <a:pt x="1536222" y="1403453"/>
                </a:lnTo>
                <a:cubicBezTo>
                  <a:pt x="1532497" y="1390140"/>
                  <a:pt x="1528651" y="1380922"/>
                  <a:pt x="1524745" y="1375607"/>
                </a:cubicBezTo>
                <a:cubicBezTo>
                  <a:pt x="1520818" y="1370536"/>
                  <a:pt x="1516110" y="1367849"/>
                  <a:pt x="1510623" y="1367849"/>
                </a:cubicBezTo>
                <a:cubicBezTo>
                  <a:pt x="1500647" y="1367849"/>
                  <a:pt x="1492234" y="1376884"/>
                  <a:pt x="1485462" y="1395148"/>
                </a:cubicBezTo>
                <a:cubicBezTo>
                  <a:pt x="1478731" y="1413412"/>
                  <a:pt x="1474885" y="1436803"/>
                  <a:pt x="1473943" y="1465202"/>
                </a:cubicBezTo>
                <a:cubicBezTo>
                  <a:pt x="1473041" y="1492928"/>
                  <a:pt x="1475265" y="1515586"/>
                  <a:pt x="1480674" y="1533056"/>
                </a:cubicBezTo>
                <a:cubicBezTo>
                  <a:pt x="1486021" y="1550579"/>
                  <a:pt x="1493535" y="1559442"/>
                  <a:pt x="1503229" y="1559442"/>
                </a:cubicBezTo>
                <a:cubicBezTo>
                  <a:pt x="1515188" y="1559442"/>
                  <a:pt x="1524904" y="1546855"/>
                  <a:pt x="1532397" y="1521881"/>
                </a:cubicBezTo>
                <a:lnTo>
                  <a:pt x="1552029" y="1566033"/>
                </a:lnTo>
                <a:cubicBezTo>
                  <a:pt x="1539148" y="1611536"/>
                  <a:pt x="1522281" y="1634074"/>
                  <a:pt x="1501447" y="1634074"/>
                </a:cubicBezTo>
                <a:cubicBezTo>
                  <a:pt x="1482717" y="1634074"/>
                  <a:pt x="1468575" y="1617157"/>
                  <a:pt x="1459079" y="1583380"/>
                </a:cubicBezTo>
                <a:cubicBezTo>
                  <a:pt x="1449584" y="1549423"/>
                  <a:pt x="1445577" y="1509601"/>
                  <a:pt x="1447040" y="1464222"/>
                </a:cubicBezTo>
                <a:cubicBezTo>
                  <a:pt x="1448081" y="1432649"/>
                  <a:pt x="1451567" y="1403696"/>
                  <a:pt x="1457597" y="1377190"/>
                </a:cubicBezTo>
                <a:cubicBezTo>
                  <a:pt x="1463647" y="1350625"/>
                  <a:pt x="1471498" y="1329798"/>
                  <a:pt x="1481274" y="1314528"/>
                </a:cubicBezTo>
                <a:cubicBezTo>
                  <a:pt x="1490950" y="1299381"/>
                  <a:pt x="1501548" y="1291810"/>
                  <a:pt x="1512966" y="1291810"/>
                </a:cubicBezTo>
                <a:cubicBezTo>
                  <a:pt x="1523523" y="1291810"/>
                  <a:pt x="1532837" y="1298225"/>
                  <a:pt x="1540851" y="1311110"/>
                </a:cubicBezTo>
                <a:cubicBezTo>
                  <a:pt x="1548843" y="1324060"/>
                  <a:pt x="1555133" y="1342380"/>
                  <a:pt x="1559701" y="1366015"/>
                </a:cubicBezTo>
                <a:close/>
                <a:moveTo>
                  <a:pt x="1651267" y="1291810"/>
                </a:moveTo>
                <a:cubicBezTo>
                  <a:pt x="1661323" y="1291810"/>
                  <a:pt x="1670519" y="1299565"/>
                  <a:pt x="1678892" y="1314902"/>
                </a:cubicBezTo>
                <a:cubicBezTo>
                  <a:pt x="1687204" y="1330228"/>
                  <a:pt x="1693455" y="1351172"/>
                  <a:pt x="1697542" y="1377498"/>
                </a:cubicBezTo>
                <a:cubicBezTo>
                  <a:pt x="1701648" y="1403823"/>
                  <a:pt x="1703191" y="1432282"/>
                  <a:pt x="1702231" y="1462695"/>
                </a:cubicBezTo>
                <a:cubicBezTo>
                  <a:pt x="1701208" y="1493358"/>
                  <a:pt x="1697782" y="1522128"/>
                  <a:pt x="1691933" y="1548932"/>
                </a:cubicBezTo>
                <a:cubicBezTo>
                  <a:pt x="1686065" y="1575625"/>
                  <a:pt x="1678571" y="1596449"/>
                  <a:pt x="1669456" y="1611595"/>
                </a:cubicBezTo>
                <a:cubicBezTo>
                  <a:pt x="1660343" y="1626682"/>
                  <a:pt x="1650626" y="1634070"/>
                  <a:pt x="1640249" y="1634070"/>
                </a:cubicBezTo>
                <a:cubicBezTo>
                  <a:pt x="1624965" y="1634070"/>
                  <a:pt x="1612446" y="1617580"/>
                  <a:pt x="1602750" y="1584357"/>
                </a:cubicBezTo>
                <a:cubicBezTo>
                  <a:pt x="1593034" y="1551253"/>
                  <a:pt x="1588928" y="1510825"/>
                  <a:pt x="1590470" y="1463305"/>
                </a:cubicBezTo>
                <a:cubicBezTo>
                  <a:pt x="1592133" y="1412371"/>
                  <a:pt x="1599605" y="1369986"/>
                  <a:pt x="1612927" y="1336209"/>
                </a:cubicBezTo>
                <a:cubicBezTo>
                  <a:pt x="1624585" y="1306590"/>
                  <a:pt x="1637345" y="1291810"/>
                  <a:pt x="1651267" y="1291810"/>
                </a:cubicBezTo>
                <a:close/>
                <a:moveTo>
                  <a:pt x="1649225" y="1368826"/>
                </a:moveTo>
                <a:cubicBezTo>
                  <a:pt x="1640931" y="1368826"/>
                  <a:pt x="1633720" y="1377621"/>
                  <a:pt x="1627610" y="1395212"/>
                </a:cubicBezTo>
                <a:cubicBezTo>
                  <a:pt x="1621500" y="1412918"/>
                  <a:pt x="1618035" y="1435460"/>
                  <a:pt x="1617114" y="1463002"/>
                </a:cubicBezTo>
                <a:cubicBezTo>
                  <a:pt x="1616210" y="1491341"/>
                  <a:pt x="1618195" y="1514306"/>
                  <a:pt x="1623102" y="1531833"/>
                </a:cubicBezTo>
                <a:cubicBezTo>
                  <a:pt x="1627969" y="1549423"/>
                  <a:pt x="1634581" y="1558158"/>
                  <a:pt x="1642974" y="1558158"/>
                </a:cubicBezTo>
                <a:cubicBezTo>
                  <a:pt x="1651327" y="1558158"/>
                  <a:pt x="1658579" y="1549299"/>
                  <a:pt x="1664730" y="1531585"/>
                </a:cubicBezTo>
                <a:cubicBezTo>
                  <a:pt x="1670838" y="1513756"/>
                  <a:pt x="1674385" y="1490911"/>
                  <a:pt x="1675287" y="1463002"/>
                </a:cubicBezTo>
                <a:cubicBezTo>
                  <a:pt x="1676208" y="1435089"/>
                  <a:pt x="1674185" y="1412371"/>
                  <a:pt x="1669316" y="1394964"/>
                </a:cubicBezTo>
                <a:cubicBezTo>
                  <a:pt x="1664408" y="1377498"/>
                  <a:pt x="1657738" y="1368826"/>
                  <a:pt x="1649225" y="1368826"/>
                </a:cubicBezTo>
                <a:close/>
                <a:moveTo>
                  <a:pt x="1744156" y="1300298"/>
                </a:moveTo>
                <a:lnTo>
                  <a:pt x="1770900" y="1300298"/>
                </a:lnTo>
                <a:lnTo>
                  <a:pt x="1769698" y="1337620"/>
                </a:lnTo>
                <a:cubicBezTo>
                  <a:pt x="1774768" y="1322226"/>
                  <a:pt x="1780215" y="1310744"/>
                  <a:pt x="1786025" y="1303233"/>
                </a:cubicBezTo>
                <a:cubicBezTo>
                  <a:pt x="1791894" y="1295661"/>
                  <a:pt x="1798084" y="1291810"/>
                  <a:pt x="1804654" y="1291810"/>
                </a:cubicBezTo>
                <a:cubicBezTo>
                  <a:pt x="1811344" y="1291810"/>
                  <a:pt x="1817214" y="1296881"/>
                  <a:pt x="1822262" y="1306773"/>
                </a:cubicBezTo>
                <a:cubicBezTo>
                  <a:pt x="1827290" y="1316788"/>
                  <a:pt x="1831135" y="1331388"/>
                  <a:pt x="1833781" y="1350562"/>
                </a:cubicBezTo>
                <a:cubicBezTo>
                  <a:pt x="1838607" y="1331388"/>
                  <a:pt x="1844297" y="1316788"/>
                  <a:pt x="1850808" y="1306773"/>
                </a:cubicBezTo>
                <a:cubicBezTo>
                  <a:pt x="1857319" y="1296881"/>
                  <a:pt x="1864209" y="1291810"/>
                  <a:pt x="1871521" y="1291810"/>
                </a:cubicBezTo>
                <a:cubicBezTo>
                  <a:pt x="1879095" y="1291810"/>
                  <a:pt x="1885564" y="1297188"/>
                  <a:pt x="1890973" y="1307997"/>
                </a:cubicBezTo>
                <a:cubicBezTo>
                  <a:pt x="1896362" y="1318746"/>
                  <a:pt x="1900027" y="1332915"/>
                  <a:pt x="1902010" y="1350135"/>
                </a:cubicBezTo>
                <a:cubicBezTo>
                  <a:pt x="1903974" y="1367602"/>
                  <a:pt x="1904274" y="1395758"/>
                  <a:pt x="1903012" y="1434846"/>
                </a:cubicBezTo>
                <a:lnTo>
                  <a:pt x="1896821" y="1625889"/>
                </a:lnTo>
                <a:lnTo>
                  <a:pt x="1869901" y="1625889"/>
                </a:lnTo>
                <a:lnTo>
                  <a:pt x="1875246" y="1460562"/>
                </a:lnTo>
                <a:cubicBezTo>
                  <a:pt x="1876450" y="1423671"/>
                  <a:pt x="1875768" y="1398756"/>
                  <a:pt x="1873184" y="1385560"/>
                </a:cubicBezTo>
                <a:cubicBezTo>
                  <a:pt x="1870599" y="1372610"/>
                  <a:pt x="1866313" y="1366020"/>
                  <a:pt x="1860323" y="1366020"/>
                </a:cubicBezTo>
                <a:cubicBezTo>
                  <a:pt x="1855737" y="1366020"/>
                  <a:pt x="1851529" y="1369987"/>
                  <a:pt x="1847643" y="1378108"/>
                </a:cubicBezTo>
                <a:cubicBezTo>
                  <a:pt x="1843777" y="1386050"/>
                  <a:pt x="1840692" y="1397046"/>
                  <a:pt x="1838467" y="1411152"/>
                </a:cubicBezTo>
                <a:cubicBezTo>
                  <a:pt x="1836264" y="1425198"/>
                  <a:pt x="1834642" y="1447792"/>
                  <a:pt x="1833620" y="1478886"/>
                </a:cubicBezTo>
                <a:lnTo>
                  <a:pt x="1828852" y="1625889"/>
                </a:lnTo>
                <a:lnTo>
                  <a:pt x="1801949" y="1625889"/>
                </a:lnTo>
                <a:lnTo>
                  <a:pt x="1807038" y="1468137"/>
                </a:lnTo>
                <a:cubicBezTo>
                  <a:pt x="1807999" y="1439004"/>
                  <a:pt x="1807978" y="1417870"/>
                  <a:pt x="1806996" y="1404737"/>
                </a:cubicBezTo>
                <a:cubicBezTo>
                  <a:pt x="1806035" y="1391851"/>
                  <a:pt x="1804232" y="1382019"/>
                  <a:pt x="1801649" y="1375608"/>
                </a:cubicBezTo>
                <a:cubicBezTo>
                  <a:pt x="1799005" y="1369193"/>
                  <a:pt x="1795740" y="1366020"/>
                  <a:pt x="1791733" y="1366020"/>
                </a:cubicBezTo>
                <a:cubicBezTo>
                  <a:pt x="1787287" y="1366020"/>
                  <a:pt x="1783119" y="1370110"/>
                  <a:pt x="1779214" y="1378172"/>
                </a:cubicBezTo>
                <a:cubicBezTo>
                  <a:pt x="1775307" y="1386114"/>
                  <a:pt x="1772242" y="1397592"/>
                  <a:pt x="1769978" y="1412192"/>
                </a:cubicBezTo>
                <a:cubicBezTo>
                  <a:pt x="1767695" y="1426725"/>
                  <a:pt x="1766074" y="1449690"/>
                  <a:pt x="1765031" y="1480963"/>
                </a:cubicBezTo>
                <a:lnTo>
                  <a:pt x="1760344" y="1625889"/>
                </a:lnTo>
                <a:lnTo>
                  <a:pt x="1733599" y="1625889"/>
                </a:lnTo>
                <a:lnTo>
                  <a:pt x="1744156" y="1300304"/>
                </a:lnTo>
                <a:close/>
                <a:moveTo>
                  <a:pt x="730069" y="1120133"/>
                </a:moveTo>
                <a:lnTo>
                  <a:pt x="730069" y="844378"/>
                </a:lnTo>
                <a:cubicBezTo>
                  <a:pt x="730069" y="771517"/>
                  <a:pt x="742590" y="735056"/>
                  <a:pt x="767588" y="734753"/>
                </a:cubicBezTo>
                <a:lnTo>
                  <a:pt x="961621" y="734753"/>
                </a:lnTo>
                <a:cubicBezTo>
                  <a:pt x="976404" y="734386"/>
                  <a:pt x="986982" y="742874"/>
                  <a:pt x="993372" y="760891"/>
                </a:cubicBezTo>
                <a:cubicBezTo>
                  <a:pt x="999982" y="779638"/>
                  <a:pt x="1003249" y="803460"/>
                  <a:pt x="1003249" y="832593"/>
                </a:cubicBezTo>
                <a:lnTo>
                  <a:pt x="1003249" y="1003721"/>
                </a:lnTo>
                <a:cubicBezTo>
                  <a:pt x="1003249" y="1082264"/>
                  <a:pt x="991248" y="1121292"/>
                  <a:pt x="967529" y="1120618"/>
                </a:cubicBezTo>
                <a:lnTo>
                  <a:pt x="946438" y="1120132"/>
                </a:lnTo>
                <a:lnTo>
                  <a:pt x="962804" y="1037128"/>
                </a:lnTo>
                <a:lnTo>
                  <a:pt x="966508" y="1036641"/>
                </a:lnTo>
                <a:cubicBezTo>
                  <a:pt x="972979" y="1036641"/>
                  <a:pt x="976406" y="1023448"/>
                  <a:pt x="976406" y="996943"/>
                </a:cubicBezTo>
                <a:lnTo>
                  <a:pt x="976406" y="853907"/>
                </a:lnTo>
                <a:cubicBezTo>
                  <a:pt x="976406" y="830699"/>
                  <a:pt x="972298" y="819157"/>
                  <a:pt x="964126" y="819157"/>
                </a:cubicBezTo>
                <a:lnTo>
                  <a:pt x="769512" y="819157"/>
                </a:lnTo>
                <a:cubicBezTo>
                  <a:pt x="761439" y="819157"/>
                  <a:pt x="757413" y="828805"/>
                  <a:pt x="757413" y="848042"/>
                </a:cubicBezTo>
                <a:lnTo>
                  <a:pt x="757413" y="1120132"/>
                </a:lnTo>
                <a:lnTo>
                  <a:pt x="730070" y="1120132"/>
                </a:lnTo>
                <a:close/>
                <a:moveTo>
                  <a:pt x="730229" y="464314"/>
                </a:moveTo>
                <a:lnTo>
                  <a:pt x="730229" y="386261"/>
                </a:lnTo>
                <a:lnTo>
                  <a:pt x="852926" y="386261"/>
                </a:lnTo>
                <a:lnTo>
                  <a:pt x="880411" y="352424"/>
                </a:lnTo>
                <a:lnTo>
                  <a:pt x="880411" y="386261"/>
                </a:lnTo>
                <a:lnTo>
                  <a:pt x="1008578" y="386261"/>
                </a:lnTo>
                <a:lnTo>
                  <a:pt x="992190" y="464314"/>
                </a:lnTo>
                <a:lnTo>
                  <a:pt x="730228" y="464314"/>
                </a:lnTo>
                <a:close/>
                <a:moveTo>
                  <a:pt x="767588" y="501385"/>
                </a:moveTo>
                <a:lnTo>
                  <a:pt x="965008" y="501385"/>
                </a:lnTo>
                <a:cubicBezTo>
                  <a:pt x="975062" y="501385"/>
                  <a:pt x="982235" y="506452"/>
                  <a:pt x="986582" y="517632"/>
                </a:cubicBezTo>
                <a:cubicBezTo>
                  <a:pt x="991588" y="530274"/>
                  <a:pt x="994113" y="549938"/>
                  <a:pt x="994113" y="576690"/>
                </a:cubicBezTo>
                <a:lnTo>
                  <a:pt x="994113" y="623166"/>
                </a:lnTo>
                <a:cubicBezTo>
                  <a:pt x="994113" y="649369"/>
                  <a:pt x="991689" y="669586"/>
                  <a:pt x="986861" y="683752"/>
                </a:cubicBezTo>
                <a:cubicBezTo>
                  <a:pt x="982937" y="695111"/>
                  <a:pt x="975844" y="700856"/>
                  <a:pt x="965608" y="700856"/>
                </a:cubicBezTo>
                <a:lnTo>
                  <a:pt x="769213" y="700856"/>
                </a:lnTo>
                <a:cubicBezTo>
                  <a:pt x="758476" y="700856"/>
                  <a:pt x="750983" y="695904"/>
                  <a:pt x="746778" y="685953"/>
                </a:cubicBezTo>
                <a:cubicBezTo>
                  <a:pt x="741750" y="674223"/>
                  <a:pt x="739224" y="656027"/>
                  <a:pt x="739224" y="631351"/>
                </a:cubicBezTo>
                <a:lnTo>
                  <a:pt x="739224" y="571743"/>
                </a:lnTo>
                <a:cubicBezTo>
                  <a:pt x="739224" y="546457"/>
                  <a:pt x="741990" y="527523"/>
                  <a:pt x="747498" y="514881"/>
                </a:cubicBezTo>
                <a:cubicBezTo>
                  <a:pt x="751546" y="505842"/>
                  <a:pt x="758235" y="501385"/>
                  <a:pt x="767589" y="501385"/>
                </a:cubicBezTo>
                <a:close/>
                <a:moveTo>
                  <a:pt x="967971" y="606983"/>
                </a:moveTo>
                <a:lnTo>
                  <a:pt x="967971" y="597518"/>
                </a:lnTo>
                <a:cubicBezTo>
                  <a:pt x="967971" y="582738"/>
                  <a:pt x="965068" y="575283"/>
                  <a:pt x="959258" y="575283"/>
                </a:cubicBezTo>
                <a:lnTo>
                  <a:pt x="774080" y="575283"/>
                </a:lnTo>
                <a:cubicBezTo>
                  <a:pt x="768272" y="575283"/>
                  <a:pt x="765366" y="580781"/>
                  <a:pt x="765366" y="591530"/>
                </a:cubicBezTo>
                <a:lnTo>
                  <a:pt x="765366" y="603379"/>
                </a:lnTo>
                <a:cubicBezTo>
                  <a:pt x="765366" y="612968"/>
                  <a:pt x="766107" y="619562"/>
                  <a:pt x="767588" y="623166"/>
                </a:cubicBezTo>
                <a:cubicBezTo>
                  <a:pt x="768872" y="626220"/>
                  <a:pt x="771177" y="627747"/>
                  <a:pt x="774540" y="627747"/>
                </a:cubicBezTo>
                <a:lnTo>
                  <a:pt x="959542" y="627747"/>
                </a:lnTo>
                <a:cubicBezTo>
                  <a:pt x="965171" y="627747"/>
                  <a:pt x="967975" y="620846"/>
                  <a:pt x="967975" y="606983"/>
                </a:cubicBezTo>
                <a:close/>
                <a:moveTo>
                  <a:pt x="796235" y="862456"/>
                </a:moveTo>
                <a:lnTo>
                  <a:pt x="930010" y="862456"/>
                </a:lnTo>
                <a:cubicBezTo>
                  <a:pt x="940669" y="862456"/>
                  <a:pt x="948221" y="867834"/>
                  <a:pt x="952747" y="879620"/>
                </a:cubicBezTo>
                <a:cubicBezTo>
                  <a:pt x="957596" y="891652"/>
                  <a:pt x="959998" y="910889"/>
                  <a:pt x="959998" y="937335"/>
                </a:cubicBezTo>
                <a:lnTo>
                  <a:pt x="959998" y="983384"/>
                </a:lnTo>
                <a:cubicBezTo>
                  <a:pt x="959998" y="1033652"/>
                  <a:pt x="951486" y="1058753"/>
                  <a:pt x="934459" y="1058753"/>
                </a:cubicBezTo>
                <a:lnTo>
                  <a:pt x="797861" y="1058753"/>
                </a:lnTo>
                <a:cubicBezTo>
                  <a:pt x="790590" y="1058753"/>
                  <a:pt x="785762" y="1057163"/>
                  <a:pt x="783398" y="1053865"/>
                </a:cubicBezTo>
                <a:cubicBezTo>
                  <a:pt x="775126" y="1042140"/>
                  <a:pt x="770980" y="1017588"/>
                  <a:pt x="770980" y="980270"/>
                </a:cubicBezTo>
                <a:lnTo>
                  <a:pt x="770980" y="930617"/>
                </a:lnTo>
                <a:cubicBezTo>
                  <a:pt x="770980" y="910156"/>
                  <a:pt x="773403" y="893423"/>
                  <a:pt x="778231" y="880537"/>
                </a:cubicBezTo>
                <a:cubicBezTo>
                  <a:pt x="782638" y="868504"/>
                  <a:pt x="788666" y="862456"/>
                  <a:pt x="796239" y="862456"/>
                </a:cubicBezTo>
                <a:close/>
                <a:moveTo>
                  <a:pt x="805973" y="987048"/>
                </a:moveTo>
                <a:lnTo>
                  <a:pt x="925442" y="987048"/>
                </a:lnTo>
                <a:cubicBezTo>
                  <a:pt x="931253" y="987048"/>
                  <a:pt x="934158" y="982044"/>
                  <a:pt x="934158" y="972149"/>
                </a:cubicBezTo>
                <a:lnTo>
                  <a:pt x="934158" y="954132"/>
                </a:lnTo>
                <a:cubicBezTo>
                  <a:pt x="934158" y="942342"/>
                  <a:pt x="931253" y="936541"/>
                  <a:pt x="925442" y="936541"/>
                </a:cubicBezTo>
                <a:lnTo>
                  <a:pt x="805111" y="936541"/>
                </a:lnTo>
                <a:cubicBezTo>
                  <a:pt x="801445" y="936541"/>
                  <a:pt x="799080" y="938925"/>
                  <a:pt x="797999" y="943686"/>
                </a:cubicBezTo>
                <a:cubicBezTo>
                  <a:pt x="797218" y="946740"/>
                  <a:pt x="796836" y="952541"/>
                  <a:pt x="796836" y="961336"/>
                </a:cubicBezTo>
                <a:cubicBezTo>
                  <a:pt x="796836" y="971475"/>
                  <a:pt x="797417" y="978317"/>
                  <a:pt x="798600" y="981614"/>
                </a:cubicBezTo>
                <a:cubicBezTo>
                  <a:pt x="799882" y="985218"/>
                  <a:pt x="802347" y="987048"/>
                  <a:pt x="805972" y="987048"/>
                </a:cubicBezTo>
                <a:close/>
                <a:moveTo>
                  <a:pt x="1030713" y="594222"/>
                </a:moveTo>
                <a:lnTo>
                  <a:pt x="1030713" y="503950"/>
                </a:lnTo>
                <a:cubicBezTo>
                  <a:pt x="1041630" y="492467"/>
                  <a:pt x="1049462" y="481232"/>
                  <a:pt x="1054190" y="470116"/>
                </a:cubicBezTo>
                <a:cubicBezTo>
                  <a:pt x="1059698" y="457167"/>
                  <a:pt x="1064206" y="440557"/>
                  <a:pt x="1067752" y="420032"/>
                </a:cubicBezTo>
                <a:cubicBezTo>
                  <a:pt x="1070997" y="401102"/>
                  <a:pt x="1074202" y="378500"/>
                  <a:pt x="1077347" y="352426"/>
                </a:cubicBezTo>
                <a:lnTo>
                  <a:pt x="1106995" y="352426"/>
                </a:lnTo>
                <a:cubicBezTo>
                  <a:pt x="1102087" y="404093"/>
                  <a:pt x="1097119" y="443057"/>
                  <a:pt x="1092091" y="469259"/>
                </a:cubicBezTo>
                <a:cubicBezTo>
                  <a:pt x="1078809" y="536934"/>
                  <a:pt x="1058358" y="578525"/>
                  <a:pt x="1030713" y="594218"/>
                </a:cubicBezTo>
                <a:close/>
                <a:moveTo>
                  <a:pt x="1030713" y="793936"/>
                </a:moveTo>
                <a:lnTo>
                  <a:pt x="1030713" y="703297"/>
                </a:lnTo>
                <a:cubicBezTo>
                  <a:pt x="1042431" y="692795"/>
                  <a:pt x="1051226" y="678992"/>
                  <a:pt x="1057134" y="661769"/>
                </a:cubicBezTo>
                <a:cubicBezTo>
                  <a:pt x="1064126" y="641128"/>
                  <a:pt x="1070816" y="604421"/>
                  <a:pt x="1077186" y="551713"/>
                </a:cubicBezTo>
                <a:lnTo>
                  <a:pt x="1106995" y="551713"/>
                </a:lnTo>
                <a:cubicBezTo>
                  <a:pt x="1101305" y="612845"/>
                  <a:pt x="1094435" y="660362"/>
                  <a:pt x="1086362" y="694259"/>
                </a:cubicBezTo>
                <a:lnTo>
                  <a:pt x="1086362" y="1120620"/>
                </a:lnTo>
                <a:lnTo>
                  <a:pt x="1058898" y="1120620"/>
                </a:lnTo>
                <a:lnTo>
                  <a:pt x="1058898" y="766941"/>
                </a:lnTo>
                <a:cubicBezTo>
                  <a:pt x="1049163" y="779887"/>
                  <a:pt x="1039768" y="788865"/>
                  <a:pt x="1030713" y="793937"/>
                </a:cubicBezTo>
                <a:close/>
                <a:moveTo>
                  <a:pt x="1195537" y="499002"/>
                </a:moveTo>
                <a:lnTo>
                  <a:pt x="1195537" y="455273"/>
                </a:lnTo>
                <a:lnTo>
                  <a:pt x="1114526" y="455273"/>
                </a:lnTo>
                <a:lnTo>
                  <a:pt x="1114526" y="386259"/>
                </a:lnTo>
                <a:lnTo>
                  <a:pt x="1195537" y="386259"/>
                </a:lnTo>
                <a:lnTo>
                  <a:pt x="1222841" y="352425"/>
                </a:lnTo>
                <a:lnTo>
                  <a:pt x="1222841" y="386259"/>
                </a:lnTo>
                <a:lnTo>
                  <a:pt x="1309760" y="386259"/>
                </a:lnTo>
                <a:lnTo>
                  <a:pt x="1293394" y="455273"/>
                </a:lnTo>
                <a:lnTo>
                  <a:pt x="1222841" y="455273"/>
                </a:lnTo>
                <a:lnTo>
                  <a:pt x="1222841" y="499002"/>
                </a:lnTo>
                <a:lnTo>
                  <a:pt x="1277449" y="499002"/>
                </a:lnTo>
                <a:cubicBezTo>
                  <a:pt x="1288947" y="499002"/>
                  <a:pt x="1296399" y="503949"/>
                  <a:pt x="1299744" y="513905"/>
                </a:cubicBezTo>
                <a:cubicBezTo>
                  <a:pt x="1302789" y="523187"/>
                  <a:pt x="1304311" y="540653"/>
                  <a:pt x="1304311" y="566249"/>
                </a:cubicBezTo>
                <a:lnTo>
                  <a:pt x="1304311" y="656391"/>
                </a:lnTo>
                <a:cubicBezTo>
                  <a:pt x="1304311" y="684056"/>
                  <a:pt x="1302829" y="702567"/>
                  <a:pt x="1299884" y="711969"/>
                </a:cubicBezTo>
                <a:cubicBezTo>
                  <a:pt x="1296619" y="722171"/>
                  <a:pt x="1290870" y="727299"/>
                  <a:pt x="1282616" y="727299"/>
                </a:cubicBezTo>
                <a:lnTo>
                  <a:pt x="1142115" y="727299"/>
                </a:lnTo>
                <a:cubicBezTo>
                  <a:pt x="1131217" y="727299"/>
                  <a:pt x="1124488" y="724671"/>
                  <a:pt x="1121922" y="719544"/>
                </a:cubicBezTo>
                <a:cubicBezTo>
                  <a:pt x="1119359" y="714169"/>
                  <a:pt x="1117537" y="708181"/>
                  <a:pt x="1116454" y="701527"/>
                </a:cubicBezTo>
                <a:cubicBezTo>
                  <a:pt x="1115173" y="693158"/>
                  <a:pt x="1114531" y="679722"/>
                  <a:pt x="1114531" y="661398"/>
                </a:cubicBezTo>
                <a:lnTo>
                  <a:pt x="1114531" y="557203"/>
                </a:lnTo>
                <a:cubicBezTo>
                  <a:pt x="1114531" y="518366"/>
                  <a:pt x="1121182" y="499005"/>
                  <a:pt x="1134442" y="499005"/>
                </a:cubicBezTo>
                <a:lnTo>
                  <a:pt x="1195542" y="499005"/>
                </a:lnTo>
                <a:close/>
                <a:moveTo>
                  <a:pt x="1114526" y="840408"/>
                </a:moveTo>
                <a:lnTo>
                  <a:pt x="1114526" y="769624"/>
                </a:lnTo>
                <a:lnTo>
                  <a:pt x="1309758" y="769624"/>
                </a:lnTo>
                <a:lnTo>
                  <a:pt x="1293394" y="840408"/>
                </a:lnTo>
                <a:lnTo>
                  <a:pt x="1114525" y="840408"/>
                </a:lnTo>
                <a:close/>
                <a:moveTo>
                  <a:pt x="1114526" y="1120620"/>
                </a:moveTo>
                <a:lnTo>
                  <a:pt x="1114526" y="1037563"/>
                </a:lnTo>
                <a:cubicBezTo>
                  <a:pt x="1117491" y="1034868"/>
                  <a:pt x="1119354" y="1030538"/>
                  <a:pt x="1120136" y="1024490"/>
                </a:cubicBezTo>
                <a:cubicBezTo>
                  <a:pt x="1120816" y="1019056"/>
                  <a:pt x="1121519" y="1006653"/>
                  <a:pt x="1122199" y="987049"/>
                </a:cubicBezTo>
                <a:lnTo>
                  <a:pt x="1125464" y="885545"/>
                </a:lnTo>
                <a:lnTo>
                  <a:pt x="1149503" y="885545"/>
                </a:lnTo>
                <a:lnTo>
                  <a:pt x="1145516" y="1010504"/>
                </a:lnTo>
                <a:cubicBezTo>
                  <a:pt x="1144335" y="1047459"/>
                  <a:pt x="1141249" y="1074690"/>
                  <a:pt x="1136242" y="1092101"/>
                </a:cubicBezTo>
                <a:cubicBezTo>
                  <a:pt x="1131594" y="1107487"/>
                  <a:pt x="1124363" y="1117016"/>
                  <a:pt x="1114526" y="1120620"/>
                </a:cubicBezTo>
                <a:close/>
                <a:moveTo>
                  <a:pt x="1170036" y="653217"/>
                </a:moveTo>
                <a:lnTo>
                  <a:pt x="1170036" y="572111"/>
                </a:lnTo>
                <a:lnTo>
                  <a:pt x="1149944" y="572111"/>
                </a:lnTo>
                <a:cubicBezTo>
                  <a:pt x="1144235" y="572111"/>
                  <a:pt x="1141390" y="579315"/>
                  <a:pt x="1141390" y="593668"/>
                </a:cubicBezTo>
                <a:lnTo>
                  <a:pt x="1141390" y="622988"/>
                </a:lnTo>
                <a:cubicBezTo>
                  <a:pt x="1141390" y="636237"/>
                  <a:pt x="1141810" y="644426"/>
                  <a:pt x="1142711" y="647476"/>
                </a:cubicBezTo>
                <a:cubicBezTo>
                  <a:pt x="1143994" y="651327"/>
                  <a:pt x="1146218" y="653221"/>
                  <a:pt x="1149362" y="653221"/>
                </a:cubicBezTo>
                <a:lnTo>
                  <a:pt x="1170034" y="653221"/>
                </a:lnTo>
                <a:close/>
                <a:moveTo>
                  <a:pt x="1160420" y="885546"/>
                </a:moveTo>
                <a:lnTo>
                  <a:pt x="1187884" y="885546"/>
                </a:lnTo>
                <a:lnTo>
                  <a:pt x="1187884" y="1020460"/>
                </a:lnTo>
                <a:cubicBezTo>
                  <a:pt x="1187884" y="1038230"/>
                  <a:pt x="1191410" y="1047022"/>
                  <a:pt x="1198521" y="1047022"/>
                </a:cubicBezTo>
                <a:lnTo>
                  <a:pt x="1264466" y="1047022"/>
                </a:lnTo>
                <a:lnTo>
                  <a:pt x="1248101" y="1120620"/>
                </a:lnTo>
                <a:lnTo>
                  <a:pt x="1187884" y="1120620"/>
                </a:lnTo>
                <a:cubicBezTo>
                  <a:pt x="1179331" y="1120620"/>
                  <a:pt x="1172680" y="1113352"/>
                  <a:pt x="1167952" y="1098939"/>
                </a:cubicBezTo>
                <a:cubicBezTo>
                  <a:pt x="1162944" y="1083303"/>
                  <a:pt x="1160420" y="1057718"/>
                  <a:pt x="1160420" y="1022227"/>
                </a:cubicBezTo>
                <a:lnTo>
                  <a:pt x="1160420" y="885546"/>
                </a:lnTo>
                <a:close/>
                <a:moveTo>
                  <a:pt x="1197461" y="653217"/>
                </a:moveTo>
                <a:lnTo>
                  <a:pt x="1225666" y="653217"/>
                </a:lnTo>
                <a:lnTo>
                  <a:pt x="1225666" y="572115"/>
                </a:lnTo>
                <a:lnTo>
                  <a:pt x="1197461" y="572115"/>
                </a:lnTo>
                <a:lnTo>
                  <a:pt x="1197461" y="653217"/>
                </a:lnTo>
                <a:close/>
                <a:moveTo>
                  <a:pt x="1215168" y="1017221"/>
                </a:moveTo>
                <a:lnTo>
                  <a:pt x="1215168" y="885541"/>
                </a:lnTo>
                <a:lnTo>
                  <a:pt x="1242312" y="885541"/>
                </a:lnTo>
                <a:lnTo>
                  <a:pt x="1242312" y="1017221"/>
                </a:lnTo>
                <a:lnTo>
                  <a:pt x="1215168" y="1017221"/>
                </a:lnTo>
                <a:close/>
                <a:moveTo>
                  <a:pt x="1252949" y="653221"/>
                </a:moveTo>
                <a:lnTo>
                  <a:pt x="1271699" y="653221"/>
                </a:lnTo>
                <a:cubicBezTo>
                  <a:pt x="1275525" y="653221"/>
                  <a:pt x="1277449" y="643326"/>
                  <a:pt x="1277449" y="623538"/>
                </a:cubicBezTo>
                <a:lnTo>
                  <a:pt x="1277449" y="595558"/>
                </a:lnTo>
                <a:cubicBezTo>
                  <a:pt x="1277449" y="579929"/>
                  <a:pt x="1274964" y="572111"/>
                  <a:pt x="1269936" y="572111"/>
                </a:cubicBezTo>
                <a:lnTo>
                  <a:pt x="1252949" y="572111"/>
                </a:lnTo>
                <a:lnTo>
                  <a:pt x="1252949" y="653221"/>
                </a:lnTo>
                <a:close/>
                <a:moveTo>
                  <a:pt x="1270076" y="885546"/>
                </a:moveTo>
                <a:lnTo>
                  <a:pt x="1294135" y="885546"/>
                </a:lnTo>
                <a:lnTo>
                  <a:pt x="1296799" y="987049"/>
                </a:lnTo>
                <a:cubicBezTo>
                  <a:pt x="1297460" y="1010505"/>
                  <a:pt x="1298260" y="1024491"/>
                  <a:pt x="1299143" y="1029012"/>
                </a:cubicBezTo>
                <a:cubicBezTo>
                  <a:pt x="1299924" y="1033222"/>
                  <a:pt x="1301646" y="1036093"/>
                  <a:pt x="1304311" y="1037564"/>
                </a:cubicBezTo>
                <a:lnTo>
                  <a:pt x="1304311" y="1120620"/>
                </a:lnTo>
                <a:cubicBezTo>
                  <a:pt x="1293995" y="1118480"/>
                  <a:pt x="1286202" y="1107488"/>
                  <a:pt x="1280974" y="1087700"/>
                </a:cubicBezTo>
                <a:cubicBezTo>
                  <a:pt x="1277569" y="1074691"/>
                  <a:pt x="1275205" y="1057041"/>
                  <a:pt x="1273923" y="1034443"/>
                </a:cubicBezTo>
                <a:cubicBezTo>
                  <a:pt x="1273622" y="1027541"/>
                  <a:pt x="1272880" y="1001032"/>
                  <a:pt x="1271699" y="955106"/>
                </a:cubicBezTo>
                <a:lnTo>
                  <a:pt x="1270076" y="885542"/>
                </a:lnTo>
                <a:close/>
                <a:moveTo>
                  <a:pt x="1638226" y="990044"/>
                </a:moveTo>
                <a:lnTo>
                  <a:pt x="1638226" y="483855"/>
                </a:lnTo>
                <a:cubicBezTo>
                  <a:pt x="1638226" y="440616"/>
                  <a:pt x="1641851" y="407696"/>
                  <a:pt x="1649063" y="385038"/>
                </a:cubicBezTo>
                <a:cubicBezTo>
                  <a:pt x="1653210" y="372336"/>
                  <a:pt x="1657317" y="363848"/>
                  <a:pt x="1661363" y="359570"/>
                </a:cubicBezTo>
                <a:cubicBezTo>
                  <a:pt x="1665832" y="354809"/>
                  <a:pt x="1671459" y="352362"/>
                  <a:pt x="1678291" y="352362"/>
                </a:cubicBezTo>
                <a:lnTo>
                  <a:pt x="1861544" y="352362"/>
                </a:lnTo>
                <a:cubicBezTo>
                  <a:pt x="1872601" y="352362"/>
                  <a:pt x="1880675" y="357493"/>
                  <a:pt x="1885703" y="367751"/>
                </a:cubicBezTo>
                <a:cubicBezTo>
                  <a:pt x="1897862" y="391693"/>
                  <a:pt x="1903952" y="427607"/>
                  <a:pt x="1903952" y="475734"/>
                </a:cubicBezTo>
                <a:lnTo>
                  <a:pt x="1903952" y="982292"/>
                </a:lnTo>
                <a:cubicBezTo>
                  <a:pt x="1903952" y="1022540"/>
                  <a:pt x="1902250" y="1050632"/>
                  <a:pt x="1898763" y="1066692"/>
                </a:cubicBezTo>
                <a:cubicBezTo>
                  <a:pt x="1890852" y="1102670"/>
                  <a:pt x="1878893" y="1120623"/>
                  <a:pt x="1862866" y="1120623"/>
                </a:cubicBezTo>
                <a:lnTo>
                  <a:pt x="1679913" y="1120623"/>
                </a:lnTo>
                <a:cubicBezTo>
                  <a:pt x="1666572" y="1120623"/>
                  <a:pt x="1656234" y="1109631"/>
                  <a:pt x="1648905" y="1087520"/>
                </a:cubicBezTo>
                <a:cubicBezTo>
                  <a:pt x="1644956" y="1075064"/>
                  <a:pt x="1642332" y="1063458"/>
                  <a:pt x="1641051" y="1052650"/>
                </a:cubicBezTo>
                <a:cubicBezTo>
                  <a:pt x="1639168" y="1036893"/>
                  <a:pt x="1638227" y="1016062"/>
                  <a:pt x="1638227" y="990046"/>
                </a:cubicBezTo>
                <a:close/>
                <a:moveTo>
                  <a:pt x="1686304" y="1036709"/>
                </a:moveTo>
                <a:lnTo>
                  <a:pt x="1857077" y="1036709"/>
                </a:lnTo>
                <a:cubicBezTo>
                  <a:pt x="1864410" y="1036709"/>
                  <a:pt x="1869439" y="1031761"/>
                  <a:pt x="1872202" y="1021742"/>
                </a:cubicBezTo>
                <a:cubicBezTo>
                  <a:pt x="1875087" y="1011787"/>
                  <a:pt x="1876529" y="996217"/>
                  <a:pt x="1876529" y="975019"/>
                </a:cubicBezTo>
                <a:lnTo>
                  <a:pt x="1876529" y="500652"/>
                </a:lnTo>
                <a:cubicBezTo>
                  <a:pt x="1876529" y="477077"/>
                  <a:pt x="1875126" y="461197"/>
                  <a:pt x="1872383" y="453016"/>
                </a:cubicBezTo>
                <a:cubicBezTo>
                  <a:pt x="1868798" y="441837"/>
                  <a:pt x="1862967" y="436279"/>
                  <a:pt x="1854854" y="436279"/>
                </a:cubicBezTo>
                <a:lnTo>
                  <a:pt x="1688970" y="436279"/>
                </a:lnTo>
                <a:cubicBezTo>
                  <a:pt x="1680976" y="436279"/>
                  <a:pt x="1675769" y="438659"/>
                  <a:pt x="1673404" y="443487"/>
                </a:cubicBezTo>
                <a:cubicBezTo>
                  <a:pt x="1670741" y="448989"/>
                  <a:pt x="1668797" y="454970"/>
                  <a:pt x="1667615" y="461688"/>
                </a:cubicBezTo>
                <a:cubicBezTo>
                  <a:pt x="1666314" y="468956"/>
                  <a:pt x="1665672" y="481902"/>
                  <a:pt x="1665672" y="500652"/>
                </a:cubicBezTo>
                <a:lnTo>
                  <a:pt x="1665672" y="975016"/>
                </a:lnTo>
                <a:cubicBezTo>
                  <a:pt x="1665672" y="997981"/>
                  <a:pt x="1667315" y="1014351"/>
                  <a:pt x="1670560" y="1024000"/>
                </a:cubicBezTo>
                <a:cubicBezTo>
                  <a:pt x="1673546" y="1032488"/>
                  <a:pt x="1678773" y="1036706"/>
                  <a:pt x="1686305" y="1036706"/>
                </a:cubicBezTo>
                <a:close/>
                <a:moveTo>
                  <a:pt x="1683480" y="760528"/>
                </a:moveTo>
                <a:lnTo>
                  <a:pt x="1683480" y="691148"/>
                </a:lnTo>
                <a:lnTo>
                  <a:pt x="1706035" y="691148"/>
                </a:lnTo>
                <a:cubicBezTo>
                  <a:pt x="1717214" y="691148"/>
                  <a:pt x="1728530" y="689800"/>
                  <a:pt x="1740011" y="687053"/>
                </a:cubicBezTo>
                <a:cubicBezTo>
                  <a:pt x="1727850" y="664092"/>
                  <a:pt x="1716511" y="640513"/>
                  <a:pt x="1706035" y="616329"/>
                </a:cubicBezTo>
                <a:lnTo>
                  <a:pt x="1746241" y="616329"/>
                </a:lnTo>
                <a:cubicBezTo>
                  <a:pt x="1751589" y="626041"/>
                  <a:pt x="1762027" y="641614"/>
                  <a:pt x="1777550" y="663052"/>
                </a:cubicBezTo>
                <a:cubicBezTo>
                  <a:pt x="1797823" y="633429"/>
                  <a:pt x="1810725" y="612848"/>
                  <a:pt x="1816272" y="601366"/>
                </a:cubicBezTo>
                <a:cubicBezTo>
                  <a:pt x="1821220" y="591350"/>
                  <a:pt x="1823684" y="582188"/>
                  <a:pt x="1823684" y="573640"/>
                </a:cubicBezTo>
                <a:cubicBezTo>
                  <a:pt x="1823684" y="565212"/>
                  <a:pt x="1818155" y="560998"/>
                  <a:pt x="1807077" y="560998"/>
                </a:cubicBezTo>
                <a:lnTo>
                  <a:pt x="1719838" y="560998"/>
                </a:lnTo>
                <a:cubicBezTo>
                  <a:pt x="1714510" y="581212"/>
                  <a:pt x="1709601" y="596541"/>
                  <a:pt x="1705134" y="606807"/>
                </a:cubicBezTo>
                <a:cubicBezTo>
                  <a:pt x="1700406" y="618589"/>
                  <a:pt x="1693536" y="630805"/>
                  <a:pt x="1684521" y="643568"/>
                </a:cubicBezTo>
                <a:lnTo>
                  <a:pt x="1684521" y="560998"/>
                </a:lnTo>
                <a:cubicBezTo>
                  <a:pt x="1689370" y="549148"/>
                  <a:pt x="1693816" y="534245"/>
                  <a:pt x="1697883" y="516108"/>
                </a:cubicBezTo>
                <a:cubicBezTo>
                  <a:pt x="1699246" y="509694"/>
                  <a:pt x="1701829" y="493080"/>
                  <a:pt x="1705595" y="466148"/>
                </a:cubicBezTo>
                <a:lnTo>
                  <a:pt x="1734802" y="466148"/>
                </a:lnTo>
                <a:lnTo>
                  <a:pt x="1732878" y="487462"/>
                </a:lnTo>
                <a:lnTo>
                  <a:pt x="1810943" y="487462"/>
                </a:lnTo>
                <a:cubicBezTo>
                  <a:pt x="1828052" y="487462"/>
                  <a:pt x="1840271" y="498394"/>
                  <a:pt x="1847583" y="520139"/>
                </a:cubicBezTo>
                <a:cubicBezTo>
                  <a:pt x="1851930" y="533145"/>
                  <a:pt x="1854114" y="548658"/>
                  <a:pt x="1854114" y="566435"/>
                </a:cubicBezTo>
                <a:cubicBezTo>
                  <a:pt x="1854114" y="590617"/>
                  <a:pt x="1849805" y="613581"/>
                  <a:pt x="1841193" y="635326"/>
                </a:cubicBezTo>
                <a:cubicBezTo>
                  <a:pt x="1836064" y="648698"/>
                  <a:pt x="1827349" y="666352"/>
                  <a:pt x="1815090" y="688460"/>
                </a:cubicBezTo>
                <a:cubicBezTo>
                  <a:pt x="1819838" y="689007"/>
                  <a:pt x="1823383" y="689497"/>
                  <a:pt x="1825767" y="689800"/>
                </a:cubicBezTo>
                <a:cubicBezTo>
                  <a:pt x="1830916" y="690661"/>
                  <a:pt x="1834181" y="691147"/>
                  <a:pt x="1835563" y="691147"/>
                </a:cubicBezTo>
                <a:lnTo>
                  <a:pt x="1870561" y="691147"/>
                </a:lnTo>
                <a:lnTo>
                  <a:pt x="1855155" y="760528"/>
                </a:lnTo>
                <a:lnTo>
                  <a:pt x="1838849" y="760528"/>
                </a:lnTo>
                <a:cubicBezTo>
                  <a:pt x="1820919" y="760528"/>
                  <a:pt x="1801188" y="753260"/>
                  <a:pt x="1779633" y="738784"/>
                </a:cubicBezTo>
                <a:cubicBezTo>
                  <a:pt x="1770519" y="746969"/>
                  <a:pt x="1761424" y="752220"/>
                  <a:pt x="1752329" y="754664"/>
                </a:cubicBezTo>
                <a:cubicBezTo>
                  <a:pt x="1738388" y="758511"/>
                  <a:pt x="1730577" y="760528"/>
                  <a:pt x="1728893" y="760528"/>
                </a:cubicBezTo>
                <a:lnTo>
                  <a:pt x="1683479" y="760528"/>
                </a:lnTo>
                <a:close/>
                <a:moveTo>
                  <a:pt x="624830" y="598821"/>
                </a:moveTo>
                <a:lnTo>
                  <a:pt x="532362" y="598821"/>
                </a:lnTo>
                <a:lnTo>
                  <a:pt x="519723" y="748526"/>
                </a:lnTo>
                <a:lnTo>
                  <a:pt x="624830" y="748526"/>
                </a:lnTo>
                <a:lnTo>
                  <a:pt x="624830" y="1448534"/>
                </a:lnTo>
                <a:cubicBezTo>
                  <a:pt x="624830" y="1703040"/>
                  <a:pt x="559812" y="1905000"/>
                  <a:pt x="477732" y="1905000"/>
                </a:cubicBezTo>
                <a:lnTo>
                  <a:pt x="425966" y="1905000"/>
                </a:lnTo>
                <a:lnTo>
                  <a:pt x="425966" y="1728946"/>
                </a:lnTo>
                <a:lnTo>
                  <a:pt x="376863" y="1633565"/>
                </a:lnTo>
                <a:lnTo>
                  <a:pt x="376863" y="1905000"/>
                </a:lnTo>
                <a:lnTo>
                  <a:pt x="148051" y="1905000"/>
                </a:lnTo>
                <a:cubicBezTo>
                  <a:pt x="65970" y="1905000"/>
                  <a:pt x="0" y="1703040"/>
                  <a:pt x="0" y="1448533"/>
                </a:cubicBezTo>
                <a:lnTo>
                  <a:pt x="0" y="748527"/>
                </a:lnTo>
                <a:lnTo>
                  <a:pt x="119073" y="748527"/>
                </a:lnTo>
                <a:lnTo>
                  <a:pt x="119073" y="598822"/>
                </a:lnTo>
                <a:lnTo>
                  <a:pt x="1" y="598822"/>
                </a:lnTo>
                <a:lnTo>
                  <a:pt x="1" y="458601"/>
                </a:lnTo>
                <a:cubicBezTo>
                  <a:pt x="1" y="204094"/>
                  <a:pt x="65972" y="0"/>
                  <a:pt x="148051" y="0"/>
                </a:cubicBezTo>
                <a:lnTo>
                  <a:pt x="376862" y="0"/>
                </a:lnTo>
                <a:lnTo>
                  <a:pt x="376862" y="481310"/>
                </a:lnTo>
                <a:lnTo>
                  <a:pt x="425964" y="416862"/>
                </a:lnTo>
                <a:lnTo>
                  <a:pt x="425964" y="0"/>
                </a:lnTo>
                <a:lnTo>
                  <a:pt x="477731" y="0"/>
                </a:lnTo>
                <a:cubicBezTo>
                  <a:pt x="559813" y="0"/>
                  <a:pt x="624830" y="204094"/>
                  <a:pt x="624830" y="458603"/>
                </a:cubicBezTo>
                <a:lnTo>
                  <a:pt x="624830" y="598821"/>
                </a:lnTo>
                <a:close/>
                <a:moveTo>
                  <a:pt x="1684979" y="874365"/>
                </a:moveTo>
                <a:lnTo>
                  <a:pt x="1684979" y="804988"/>
                </a:lnTo>
                <a:lnTo>
                  <a:pt x="1824425" y="804988"/>
                </a:lnTo>
                <a:cubicBezTo>
                  <a:pt x="1828971" y="804988"/>
                  <a:pt x="1831554" y="799247"/>
                  <a:pt x="1832155" y="787701"/>
                </a:cubicBezTo>
                <a:lnTo>
                  <a:pt x="1858138" y="787701"/>
                </a:lnTo>
                <a:cubicBezTo>
                  <a:pt x="1858017" y="802297"/>
                  <a:pt x="1856475" y="816897"/>
                  <a:pt x="1853510" y="831737"/>
                </a:cubicBezTo>
                <a:cubicBezTo>
                  <a:pt x="1851026" y="844439"/>
                  <a:pt x="1847520" y="854578"/>
                  <a:pt x="1842973" y="862089"/>
                </a:cubicBezTo>
                <a:cubicBezTo>
                  <a:pt x="1838125" y="870334"/>
                  <a:pt x="1833177" y="874365"/>
                  <a:pt x="1828129" y="874365"/>
                </a:cubicBezTo>
                <a:lnTo>
                  <a:pt x="1684979" y="874365"/>
                </a:lnTo>
                <a:close/>
                <a:moveTo>
                  <a:pt x="1684979" y="990042"/>
                </a:moveTo>
                <a:lnTo>
                  <a:pt x="1684979" y="920662"/>
                </a:lnTo>
                <a:lnTo>
                  <a:pt x="1824744" y="920662"/>
                </a:lnTo>
                <a:cubicBezTo>
                  <a:pt x="1827708" y="920662"/>
                  <a:pt x="1829632" y="919258"/>
                  <a:pt x="1830533" y="916571"/>
                </a:cubicBezTo>
                <a:cubicBezTo>
                  <a:pt x="1831115" y="914737"/>
                  <a:pt x="1831655" y="910339"/>
                  <a:pt x="1832155" y="903378"/>
                </a:cubicBezTo>
                <a:lnTo>
                  <a:pt x="1858138" y="903378"/>
                </a:lnTo>
                <a:cubicBezTo>
                  <a:pt x="1854953" y="961153"/>
                  <a:pt x="1844015" y="990043"/>
                  <a:pt x="1825345" y="990043"/>
                </a:cubicBezTo>
                <a:lnTo>
                  <a:pt x="1684979" y="990043"/>
                </a:lnTo>
                <a:close/>
                <a:moveTo>
                  <a:pt x="426553" y="1663832"/>
                </a:moveTo>
                <a:lnTo>
                  <a:pt x="541296" y="304874"/>
                </a:lnTo>
                <a:lnTo>
                  <a:pt x="65222" y="972579"/>
                </a:lnTo>
                <a:lnTo>
                  <a:pt x="190667" y="1212560"/>
                </a:lnTo>
                <a:lnTo>
                  <a:pt x="541296" y="304874"/>
                </a:lnTo>
                <a:lnTo>
                  <a:pt x="228438" y="1287107"/>
                </a:lnTo>
                <a:lnTo>
                  <a:pt x="201134" y="1581016"/>
                </a:lnTo>
                <a:lnTo>
                  <a:pt x="271654" y="1367500"/>
                </a:lnTo>
                <a:lnTo>
                  <a:pt x="426552" y="1663833"/>
                </a:lnTo>
                <a:close/>
                <a:moveTo>
                  <a:pt x="212370" y="598821"/>
                </a:moveTo>
                <a:lnTo>
                  <a:pt x="212370" y="697222"/>
                </a:lnTo>
                <a:lnTo>
                  <a:pt x="287337" y="598821"/>
                </a:lnTo>
                <a:lnTo>
                  <a:pt x="212370" y="598821"/>
                </a:ln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259" name="Trapezoid 9+">
            <a:extLst>
              <a:ext uri="{FF2B5EF4-FFF2-40B4-BE49-F238E27FC236}">
                <a16:creationId xmlns:a16="http://schemas.microsoft.com/office/drawing/2014/main" id="{6508E376-8D55-468E-A9E2-465EBB9716E5}"/>
              </a:ext>
            </a:extLst>
          </p:cNvPr>
          <p:cNvSpPr/>
          <p:nvPr/>
        </p:nvSpPr>
        <p:spPr>
          <a:xfrm>
            <a:off x="-1638300" y="4967359"/>
            <a:ext cx="15468600" cy="2057301"/>
          </a:xfrm>
          <a:prstGeom prst="trapezoid">
            <a:avLst>
              <a:gd name="adj" fmla="val 139820"/>
            </a:avLst>
          </a:prstGeom>
          <a:noFill/>
          <a:ln>
            <a:gradFill flip="none" rotWithShape="1">
              <a:gsLst>
                <a:gs pos="30000">
                  <a:schemeClr val="bg1"/>
                </a:gs>
                <a:gs pos="88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260" name="Trapezoid 9++">
            <a:extLst>
              <a:ext uri="{FF2B5EF4-FFF2-40B4-BE49-F238E27FC236}">
                <a16:creationId xmlns:a16="http://schemas.microsoft.com/office/drawing/2014/main" id="{B0FF1476-9160-46AA-B1F8-F2F13121E376}"/>
              </a:ext>
            </a:extLst>
          </p:cNvPr>
          <p:cNvSpPr/>
          <p:nvPr/>
        </p:nvSpPr>
        <p:spPr>
          <a:xfrm>
            <a:off x="-1384300" y="4972143"/>
            <a:ext cx="14960600" cy="1989737"/>
          </a:xfrm>
          <a:prstGeom prst="trapezoid">
            <a:avLst>
              <a:gd name="adj" fmla="val 139820"/>
            </a:avLst>
          </a:prstGeom>
          <a:noFill/>
          <a:ln>
            <a:gradFill flip="none" rotWithShape="1">
              <a:gsLst>
                <a:gs pos="30000">
                  <a:schemeClr val="bg1"/>
                </a:gs>
                <a:gs pos="88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386" name="组合 385">
            <a:extLst>
              <a:ext uri="{FF2B5EF4-FFF2-40B4-BE49-F238E27FC236}">
                <a16:creationId xmlns:a16="http://schemas.microsoft.com/office/drawing/2014/main" id="{436C641B-3235-41A4-8696-E1B7190F1A40}"/>
              </a:ext>
            </a:extLst>
          </p:cNvPr>
          <p:cNvGrpSpPr/>
          <p:nvPr/>
        </p:nvGrpSpPr>
        <p:grpSpPr>
          <a:xfrm>
            <a:off x="874712" y="1605671"/>
            <a:ext cx="10442575" cy="3786391"/>
            <a:chOff x="874712" y="1605671"/>
            <a:chExt cx="10442575" cy="3786391"/>
          </a:xfrm>
          <a:effectLst>
            <a:reflection blurRad="38100" stA="30000" endPos="13000" dir="5400000" sy="-100000" algn="bl" rotWithShape="0"/>
          </a:effectLst>
        </p:grpSpPr>
        <p:sp>
          <p:nvSpPr>
            <p:cNvPr id="119" name="矩形: 圆顶角 118">
              <a:extLst>
                <a:ext uri="{FF2B5EF4-FFF2-40B4-BE49-F238E27FC236}">
                  <a16:creationId xmlns:a16="http://schemas.microsoft.com/office/drawing/2014/main" id="{289ABA52-D92B-4F78-8526-4CAA60743C85}"/>
                </a:ext>
              </a:extLst>
            </p:cNvPr>
            <p:cNvSpPr/>
            <p:nvPr/>
          </p:nvSpPr>
          <p:spPr>
            <a:xfrm>
              <a:off x="874713" y="1605671"/>
              <a:ext cx="10442574" cy="3786391"/>
            </a:xfrm>
            <a:prstGeom prst="round2SameRect">
              <a:avLst>
                <a:gd name="adj1" fmla="val 8906"/>
                <a:gd name="adj2" fmla="val 0"/>
              </a:avLst>
            </a:prstGeom>
            <a:solidFill>
              <a:srgbClr val="E5F0FF"/>
            </a:solidFill>
            <a:ln w="76200">
              <a:noFill/>
            </a:ln>
            <a:effectLst>
              <a:innerShdw blurRad="139700">
                <a:srgbClr val="00BFE9">
                  <a:alpha val="9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innerShdw blurRad="304800">
                    <a:prstClr val="black"/>
                  </a:innerShdw>
                </a:effectLst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670D1CBA-7BCB-4ED0-B2B5-966708B93986}"/>
                </a:ext>
              </a:extLst>
            </p:cNvPr>
            <p:cNvSpPr txBox="1"/>
            <p:nvPr/>
          </p:nvSpPr>
          <p:spPr>
            <a:xfrm>
              <a:off x="1266748" y="4391866"/>
              <a:ext cx="87716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茂名市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8FC7149B-37C4-4E82-BC1D-45F0305EADA3}"/>
                </a:ext>
              </a:extLst>
            </p:cNvPr>
            <p:cNvSpPr txBox="1"/>
            <p:nvPr/>
          </p:nvSpPr>
          <p:spPr>
            <a:xfrm>
              <a:off x="2311147" y="4391866"/>
              <a:ext cx="1210267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S14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汕湛高速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34BA363-1031-4541-981D-E320C30DE087}"/>
                </a:ext>
              </a:extLst>
            </p:cNvPr>
            <p:cNvSpPr txBox="1"/>
            <p:nvPr/>
          </p:nvSpPr>
          <p:spPr>
            <a:xfrm>
              <a:off x="3702124" y="4391866"/>
              <a:ext cx="2572954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泗水停车区到黄岭收费站以西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59D14FFA-BC5C-49EF-90A1-73822BC985F6}"/>
                </a:ext>
              </a:extLst>
            </p:cNvPr>
            <p:cNvSpPr txBox="1"/>
            <p:nvPr/>
          </p:nvSpPr>
          <p:spPr>
            <a:xfrm>
              <a:off x="6309164" y="4391866"/>
              <a:ext cx="499990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14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5FD6CC4F-3D1A-4B46-91A1-FB27F8504DCC}"/>
                </a:ext>
              </a:extLst>
            </p:cNvPr>
            <p:cNvSpPr txBox="1"/>
            <p:nvPr/>
          </p:nvSpPr>
          <p:spPr>
            <a:xfrm>
              <a:off x="7915923" y="4391866"/>
              <a:ext cx="510076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2.6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D1820AF8-923F-4C4E-95AC-25269B3C23CE}"/>
                </a:ext>
              </a:extLst>
            </p:cNvPr>
            <p:cNvSpPr txBox="1"/>
            <p:nvPr/>
          </p:nvSpPr>
          <p:spPr>
            <a:xfrm>
              <a:off x="10031770" y="4391866"/>
              <a:ext cx="410690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41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13A69AFA-DE5A-4500-A4BC-43E112447BDF}"/>
                </a:ext>
              </a:extLst>
            </p:cNvPr>
            <p:cNvSpPr txBox="1"/>
            <p:nvPr/>
          </p:nvSpPr>
          <p:spPr>
            <a:xfrm>
              <a:off x="1266748" y="4872441"/>
              <a:ext cx="87716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株洲市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027786A3-0231-4790-8830-5819A13CF767}"/>
                </a:ext>
              </a:extLst>
            </p:cNvPr>
            <p:cNvSpPr txBox="1"/>
            <p:nvPr/>
          </p:nvSpPr>
          <p:spPr>
            <a:xfrm>
              <a:off x="2288763" y="4872441"/>
              <a:ext cx="1255034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G72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泉南高速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C8854822-33C1-4E36-9270-375A512CB99C}"/>
                </a:ext>
              </a:extLst>
            </p:cNvPr>
            <p:cNvSpPr txBox="1"/>
            <p:nvPr/>
          </p:nvSpPr>
          <p:spPr>
            <a:xfrm>
              <a:off x="3702124" y="4872441"/>
              <a:ext cx="2013616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攸县互通到云阳山隧道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9C75C34B-5456-44DC-A147-3ED54A5134BE}"/>
                </a:ext>
              </a:extLst>
            </p:cNvPr>
            <p:cNvSpPr txBox="1"/>
            <p:nvPr/>
          </p:nvSpPr>
          <p:spPr>
            <a:xfrm>
              <a:off x="6326729" y="4872441"/>
              <a:ext cx="48242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17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44FBD743-62B4-46BD-85E8-2BF600EF430B}"/>
                </a:ext>
              </a:extLst>
            </p:cNvPr>
            <p:cNvSpPr txBox="1"/>
            <p:nvPr/>
          </p:nvSpPr>
          <p:spPr>
            <a:xfrm>
              <a:off x="7916725" y="4872441"/>
              <a:ext cx="50847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2.5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15A0F512-81EA-4319-AE37-06E77F6919CE}"/>
                </a:ext>
              </a:extLst>
            </p:cNvPr>
            <p:cNvSpPr txBox="1"/>
            <p:nvPr/>
          </p:nvSpPr>
          <p:spPr>
            <a:xfrm>
              <a:off x="10016542" y="4872441"/>
              <a:ext cx="441146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37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cxnSp>
          <p:nvCxnSpPr>
            <p:cNvPr id="382" name="直接连接符 381">
              <a:extLst>
                <a:ext uri="{FF2B5EF4-FFF2-40B4-BE49-F238E27FC236}">
                  <a16:creationId xmlns:a16="http://schemas.microsoft.com/office/drawing/2014/main" id="{BE1D1624-4371-4600-9DB4-F1A200DEDEC3}"/>
                </a:ext>
              </a:extLst>
            </p:cNvPr>
            <p:cNvCxnSpPr>
              <a:cxnSpLocks/>
            </p:cNvCxnSpPr>
            <p:nvPr/>
          </p:nvCxnSpPr>
          <p:spPr>
            <a:xfrm>
              <a:off x="1059124" y="4768354"/>
              <a:ext cx="10073753" cy="0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  <a:alpha val="3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矩形 382">
              <a:extLst>
                <a:ext uri="{FF2B5EF4-FFF2-40B4-BE49-F238E27FC236}">
                  <a16:creationId xmlns:a16="http://schemas.microsoft.com/office/drawing/2014/main" id="{86AD36E3-82E5-4A02-A05A-F5810C040FE5}"/>
                </a:ext>
              </a:extLst>
            </p:cNvPr>
            <p:cNvSpPr/>
            <p:nvPr/>
          </p:nvSpPr>
          <p:spPr>
            <a:xfrm>
              <a:off x="874712" y="2689803"/>
              <a:ext cx="10442573" cy="6137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8D174424-394B-48BF-9B47-AEAB34F38933}"/>
                </a:ext>
              </a:extLst>
            </p:cNvPr>
            <p:cNvSpPr txBox="1"/>
            <p:nvPr/>
          </p:nvSpPr>
          <p:spPr>
            <a:xfrm>
              <a:off x="1266748" y="2927052"/>
              <a:ext cx="87716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六安市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C7A9ADA4-BD2C-4832-8E2A-62DAE7E9DB08}"/>
                </a:ext>
              </a:extLst>
            </p:cNvPr>
            <p:cNvSpPr txBox="1"/>
            <p:nvPr/>
          </p:nvSpPr>
          <p:spPr>
            <a:xfrm>
              <a:off x="2276914" y="2927052"/>
              <a:ext cx="127873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G40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沪陕高速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01D28773-4F3D-47C4-ABD6-7F49CBE749B3}"/>
                </a:ext>
              </a:extLst>
            </p:cNvPr>
            <p:cNvSpPr txBox="1"/>
            <p:nvPr/>
          </p:nvSpPr>
          <p:spPr>
            <a:xfrm>
              <a:off x="3702124" y="2927052"/>
              <a:ext cx="1827171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徐集枢纽西向东方向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1EA9FD8-AB71-477A-8309-015CDB06B26E}"/>
                </a:ext>
              </a:extLst>
            </p:cNvPr>
            <p:cNvSpPr txBox="1"/>
            <p:nvPr/>
          </p:nvSpPr>
          <p:spPr>
            <a:xfrm>
              <a:off x="6414548" y="2927052"/>
              <a:ext cx="394606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6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+mn-cs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73889892-74B3-4DD9-BC4D-C2BE6A12164A}"/>
                </a:ext>
              </a:extLst>
            </p:cNvPr>
            <p:cNvSpPr txBox="1"/>
            <p:nvPr/>
          </p:nvSpPr>
          <p:spPr>
            <a:xfrm>
              <a:off x="7916725" y="2927052"/>
              <a:ext cx="50847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2.9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+mn-cs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365E27E9-454E-429B-80EC-E0E8EE6D71F0}"/>
                </a:ext>
              </a:extLst>
            </p:cNvPr>
            <p:cNvSpPr txBox="1"/>
            <p:nvPr/>
          </p:nvSpPr>
          <p:spPr>
            <a:xfrm>
              <a:off x="10011733" y="2927052"/>
              <a:ext cx="450764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Heavy"/>
                  <a:ea typeface="MiSans Heavy"/>
                  <a:cs typeface="+mn-cs"/>
                </a:rPr>
                <a:t>32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+mn-cs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CABB15C0-FE98-4FC4-B5E4-803571F56AC3}"/>
                </a:ext>
              </a:extLst>
            </p:cNvPr>
            <p:cNvSpPr txBox="1"/>
            <p:nvPr/>
          </p:nvSpPr>
          <p:spPr>
            <a:xfrm>
              <a:off x="1266748" y="3407629"/>
              <a:ext cx="87716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河源市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50B048E6-6713-401A-A3A0-D8EBCB8696AD}"/>
                </a:ext>
              </a:extLst>
            </p:cNvPr>
            <p:cNvSpPr txBox="1"/>
            <p:nvPr/>
          </p:nvSpPr>
          <p:spPr>
            <a:xfrm>
              <a:off x="2281521" y="3407629"/>
              <a:ext cx="1269518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G25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长深高速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89447BED-F965-4546-A94E-824378FEB6C6}"/>
                </a:ext>
              </a:extLst>
            </p:cNvPr>
            <p:cNvSpPr txBox="1"/>
            <p:nvPr/>
          </p:nvSpPr>
          <p:spPr>
            <a:xfrm>
              <a:off x="3702124" y="3407629"/>
              <a:ext cx="1827171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独石大桥到热水立交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E224D9D6-EACD-45D2-8C4A-EA9C59C0412D}"/>
                </a:ext>
              </a:extLst>
            </p:cNvPr>
            <p:cNvSpPr txBox="1"/>
            <p:nvPr/>
          </p:nvSpPr>
          <p:spPr>
            <a:xfrm>
              <a:off x="6416501" y="3407629"/>
              <a:ext cx="39265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5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BBE43F30-0DE4-4806-BFF9-F1439852320B}"/>
                </a:ext>
              </a:extLst>
            </p:cNvPr>
            <p:cNvSpPr txBox="1"/>
            <p:nvPr/>
          </p:nvSpPr>
          <p:spPr>
            <a:xfrm>
              <a:off x="7925541" y="3407629"/>
              <a:ext cx="490840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2.7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F33445E6-3F33-4F45-9F8E-1E7EF565851B}"/>
                </a:ext>
              </a:extLst>
            </p:cNvPr>
            <p:cNvSpPr txBox="1"/>
            <p:nvPr/>
          </p:nvSpPr>
          <p:spPr>
            <a:xfrm>
              <a:off x="10004519" y="3407629"/>
              <a:ext cx="465192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30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CCC0BF4-2258-424B-A958-ACF15DA1ACB2}"/>
                </a:ext>
              </a:extLst>
            </p:cNvPr>
            <p:cNvSpPr txBox="1"/>
            <p:nvPr/>
          </p:nvSpPr>
          <p:spPr>
            <a:xfrm>
              <a:off x="1266748" y="3888206"/>
              <a:ext cx="877163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滁州市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E3F26BFA-43C7-47DE-BAA2-A3C271E18C0A}"/>
                </a:ext>
              </a:extLst>
            </p:cNvPr>
            <p:cNvSpPr txBox="1"/>
            <p:nvPr/>
          </p:nvSpPr>
          <p:spPr>
            <a:xfrm>
              <a:off x="2278230" y="3911289"/>
              <a:ext cx="1276100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G36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宁洛高速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82040F0C-D747-4C9C-ADF0-0F7B812DB01D}"/>
                </a:ext>
              </a:extLst>
            </p:cNvPr>
            <p:cNvSpPr txBox="1"/>
            <p:nvPr/>
          </p:nvSpPr>
          <p:spPr>
            <a:xfrm>
              <a:off x="3702124" y="3911289"/>
              <a:ext cx="2386508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三界收费站以南到甲埂枢纽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0092E91B-B30E-4415-92E0-B88ACABC038A}"/>
                </a:ext>
              </a:extLst>
            </p:cNvPr>
            <p:cNvSpPr txBox="1"/>
            <p:nvPr/>
          </p:nvSpPr>
          <p:spPr>
            <a:xfrm>
              <a:off x="6260376" y="3911289"/>
              <a:ext cx="548778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32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EC3B4D25-8DBE-419E-BEE2-CD7B90E4B52E}"/>
                </a:ext>
              </a:extLst>
            </p:cNvPr>
            <p:cNvSpPr txBox="1"/>
            <p:nvPr/>
          </p:nvSpPr>
          <p:spPr>
            <a:xfrm>
              <a:off x="7915923" y="3911289"/>
              <a:ext cx="510076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2.6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AFCD87A1-2319-4C19-92DF-E5F5BBBC097A}"/>
                </a:ext>
              </a:extLst>
            </p:cNvPr>
            <p:cNvSpPr txBox="1"/>
            <p:nvPr/>
          </p:nvSpPr>
          <p:spPr>
            <a:xfrm>
              <a:off x="10031770" y="3911289"/>
              <a:ext cx="410690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41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id="{C58919D6-1E8C-4D48-B8F1-1C00F6E253C0}"/>
                </a:ext>
              </a:extLst>
            </p:cNvPr>
            <p:cNvCxnSpPr>
              <a:cxnSpLocks/>
            </p:cNvCxnSpPr>
            <p:nvPr/>
          </p:nvCxnSpPr>
          <p:spPr>
            <a:xfrm>
              <a:off x="1059124" y="3790454"/>
              <a:ext cx="10073753" cy="0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  <a:alpha val="3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id="{825A5DC9-DB12-4F48-9452-72CEB3B21313}"/>
                </a:ext>
              </a:extLst>
            </p:cNvPr>
            <p:cNvCxnSpPr>
              <a:cxnSpLocks/>
            </p:cNvCxnSpPr>
            <p:nvPr/>
          </p:nvCxnSpPr>
          <p:spPr>
            <a:xfrm>
              <a:off x="1059124" y="4279404"/>
              <a:ext cx="10073753" cy="0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  <a:alpha val="3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id="{176C4A77-E923-48BE-B27C-2FFB94C7BD94}"/>
                </a:ext>
              </a:extLst>
            </p:cNvPr>
            <p:cNvCxnSpPr>
              <a:cxnSpLocks/>
            </p:cNvCxnSpPr>
            <p:nvPr/>
          </p:nvCxnSpPr>
          <p:spPr>
            <a:xfrm>
              <a:off x="1059124" y="3301504"/>
              <a:ext cx="10073753" cy="0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  <a:alpha val="3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Round Same Side Corner Rectangle 1+">
            <a:extLst>
              <a:ext uri="{FF2B5EF4-FFF2-40B4-BE49-F238E27FC236}">
                <a16:creationId xmlns:a16="http://schemas.microsoft.com/office/drawing/2014/main" id="{1B4DCE0E-8689-4437-ADA1-4EA05E5247DB}"/>
              </a:ext>
            </a:extLst>
          </p:cNvPr>
          <p:cNvSpPr/>
          <p:nvPr/>
        </p:nvSpPr>
        <p:spPr>
          <a:xfrm>
            <a:off x="874712" y="1605671"/>
            <a:ext cx="10442574" cy="1194679"/>
          </a:xfrm>
          <a:prstGeom prst="round2SameRect">
            <a:avLst>
              <a:gd name="adj1" fmla="val 29123"/>
              <a:gd name="adj2" fmla="val 0"/>
            </a:avLst>
          </a:prstGeom>
          <a:solidFill>
            <a:schemeClr val="bg1"/>
          </a:solidFill>
          <a:ln w="31750">
            <a:gradFill flip="none" rotWithShape="1">
              <a:gsLst>
                <a:gs pos="0">
                  <a:srgbClr val="00BFE9"/>
                </a:gs>
                <a:gs pos="90000">
                  <a:srgbClr val="00BFE9">
                    <a:alpha val="0"/>
                  </a:srgbClr>
                </a:gs>
              </a:gsLst>
              <a:lin ang="5400000" scaled="1"/>
              <a:tileRect/>
            </a:gradFill>
          </a:ln>
          <a:effectLst>
            <a:outerShdw blurRad="317500" dist="177800" dir="5400000" sx="95000" sy="95000" algn="t" rotWithShape="0">
              <a:schemeClr val="accent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FB751625-8E68-47D4-94B4-EDEC48DC3DC8}"/>
              </a:ext>
            </a:extLst>
          </p:cNvPr>
          <p:cNvSpPr/>
          <p:nvPr/>
        </p:nvSpPr>
        <p:spPr>
          <a:xfrm>
            <a:off x="874710" y="1885799"/>
            <a:ext cx="10420062" cy="914551"/>
          </a:xfrm>
          <a:custGeom>
            <a:avLst/>
            <a:gdLst>
              <a:gd name="connsiteX0" fmla="*/ 9096602 w 10442574"/>
              <a:gd name="connsiteY0" fmla="*/ 1058 h 914551"/>
              <a:gd name="connsiteX1" fmla="*/ 10069059 w 10442574"/>
              <a:gd name="connsiteY1" fmla="*/ 741287 h 914551"/>
              <a:gd name="connsiteX2" fmla="*/ 10380209 w 10442574"/>
              <a:gd name="connsiteY2" fmla="*/ 196094 h 914551"/>
              <a:gd name="connsiteX3" fmla="*/ 10437357 w 10442574"/>
              <a:gd name="connsiteY3" fmla="*/ 41958 h 914551"/>
              <a:gd name="connsiteX4" fmla="*/ 10442574 w 10442574"/>
              <a:gd name="connsiteY4" fmla="*/ 67798 h 914551"/>
              <a:gd name="connsiteX5" fmla="*/ 10442574 w 10442574"/>
              <a:gd name="connsiteY5" fmla="*/ 914551 h 914551"/>
              <a:gd name="connsiteX6" fmla="*/ 0 w 10442574"/>
              <a:gd name="connsiteY6" fmla="*/ 914551 h 914551"/>
              <a:gd name="connsiteX7" fmla="*/ 0 w 10442574"/>
              <a:gd name="connsiteY7" fmla="*/ 732334 h 914551"/>
              <a:gd name="connsiteX8" fmla="*/ 31453 w 10442574"/>
              <a:gd name="connsiteY8" fmla="*/ 712372 h 914551"/>
              <a:gd name="connsiteX9" fmla="*/ 1157288 w 10442574"/>
              <a:gd name="connsiteY9" fmla="*/ 59115 h 914551"/>
              <a:gd name="connsiteX10" fmla="*/ 2347459 w 10442574"/>
              <a:gd name="connsiteY10" fmla="*/ 726772 h 914551"/>
              <a:gd name="connsiteX11" fmla="*/ 3523117 w 10442574"/>
              <a:gd name="connsiteY11" fmla="*/ 363915 h 914551"/>
              <a:gd name="connsiteX12" fmla="*/ 4408489 w 10442574"/>
              <a:gd name="connsiteY12" fmla="*/ 639687 h 914551"/>
              <a:gd name="connsiteX13" fmla="*/ 5264831 w 10442574"/>
              <a:gd name="connsiteY13" fmla="*/ 44601 h 914551"/>
              <a:gd name="connsiteX14" fmla="*/ 6280831 w 10442574"/>
              <a:gd name="connsiteY14" fmla="*/ 625172 h 914551"/>
              <a:gd name="connsiteX15" fmla="*/ 7282316 w 10442574"/>
              <a:gd name="connsiteY15" fmla="*/ 102658 h 914551"/>
              <a:gd name="connsiteX16" fmla="*/ 8124145 w 10442574"/>
              <a:gd name="connsiteY16" fmla="*/ 567115 h 914551"/>
              <a:gd name="connsiteX17" fmla="*/ 9096602 w 10442574"/>
              <a:gd name="connsiteY17" fmla="*/ 1058 h 91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442574" h="914551">
                <a:moveTo>
                  <a:pt x="9096602" y="1058"/>
                </a:moveTo>
                <a:cubicBezTo>
                  <a:pt x="9420754" y="30087"/>
                  <a:pt x="9798126" y="794506"/>
                  <a:pt x="10069059" y="741287"/>
                </a:cubicBezTo>
                <a:cubicBezTo>
                  <a:pt x="10204526" y="714678"/>
                  <a:pt x="10289797" y="452816"/>
                  <a:pt x="10380209" y="196094"/>
                </a:cubicBezTo>
                <a:lnTo>
                  <a:pt x="10437357" y="41958"/>
                </a:lnTo>
                <a:lnTo>
                  <a:pt x="10442574" y="67798"/>
                </a:lnTo>
                <a:lnTo>
                  <a:pt x="10442574" y="914551"/>
                </a:lnTo>
                <a:lnTo>
                  <a:pt x="0" y="914551"/>
                </a:lnTo>
                <a:lnTo>
                  <a:pt x="0" y="732334"/>
                </a:lnTo>
                <a:lnTo>
                  <a:pt x="31453" y="712372"/>
                </a:lnTo>
                <a:cubicBezTo>
                  <a:pt x="340519" y="505732"/>
                  <a:pt x="801688" y="67582"/>
                  <a:pt x="1157288" y="59115"/>
                </a:cubicBezTo>
                <a:cubicBezTo>
                  <a:pt x="1563688" y="49439"/>
                  <a:pt x="1953154" y="675972"/>
                  <a:pt x="2347459" y="726772"/>
                </a:cubicBezTo>
                <a:cubicBezTo>
                  <a:pt x="2741764" y="777572"/>
                  <a:pt x="3179611" y="378429"/>
                  <a:pt x="3523117" y="363915"/>
                </a:cubicBezTo>
                <a:cubicBezTo>
                  <a:pt x="3866621" y="349401"/>
                  <a:pt x="4118202" y="692906"/>
                  <a:pt x="4408489" y="639687"/>
                </a:cubicBezTo>
                <a:cubicBezTo>
                  <a:pt x="4698774" y="586468"/>
                  <a:pt x="4952775" y="47020"/>
                  <a:pt x="5264831" y="44601"/>
                </a:cubicBezTo>
                <a:cubicBezTo>
                  <a:pt x="5576888" y="42182"/>
                  <a:pt x="5944584" y="615496"/>
                  <a:pt x="6280831" y="625172"/>
                </a:cubicBezTo>
                <a:cubicBezTo>
                  <a:pt x="6617078" y="634848"/>
                  <a:pt x="6975097" y="112334"/>
                  <a:pt x="7282316" y="102658"/>
                </a:cubicBezTo>
                <a:cubicBezTo>
                  <a:pt x="7589535" y="92982"/>
                  <a:pt x="7821764" y="584048"/>
                  <a:pt x="8124145" y="567115"/>
                </a:cubicBezTo>
                <a:cubicBezTo>
                  <a:pt x="8426526" y="550182"/>
                  <a:pt x="8772450" y="-27971"/>
                  <a:pt x="9096602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76200" dir="16200000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192C388-9712-439B-ABDD-84BE41755C28}"/>
              </a:ext>
            </a:extLst>
          </p:cNvPr>
          <p:cNvSpPr txBox="1"/>
          <p:nvPr/>
        </p:nvSpPr>
        <p:spPr>
          <a:xfrm>
            <a:off x="1073325" y="2236249"/>
            <a:ext cx="12640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所在城市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DB20FC71-985A-495A-9562-E643CC07FDF5}"/>
              </a:ext>
            </a:extLst>
          </p:cNvPr>
          <p:cNvSpPr txBox="1"/>
          <p:nvPr/>
        </p:nvSpPr>
        <p:spPr>
          <a:xfrm>
            <a:off x="2284276" y="2236249"/>
            <a:ext cx="12640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高速名称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0A1F83EF-F56D-49D6-A3E9-047E9C77569B}"/>
              </a:ext>
            </a:extLst>
          </p:cNvPr>
          <p:cNvSpPr txBox="1"/>
          <p:nvPr/>
        </p:nvSpPr>
        <p:spPr>
          <a:xfrm>
            <a:off x="3702124" y="2236249"/>
            <a:ext cx="126400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高速路段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D9C0689-4C01-4023-BAD5-B63FA154FED5}"/>
              </a:ext>
            </a:extLst>
          </p:cNvPr>
          <p:cNvSpPr txBox="1"/>
          <p:nvPr/>
        </p:nvSpPr>
        <p:spPr>
          <a:xfrm>
            <a:off x="7036228" y="2236249"/>
            <a:ext cx="226946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/>
                <a:ea typeface="MiSans Heavy"/>
                <a:cs typeface="+mn-cs"/>
              </a:rPr>
              <a:t>全天拥堵延时指数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77E58591-6172-4C7C-897C-C12AC75E05FA}"/>
              </a:ext>
            </a:extLst>
          </p:cNvPr>
          <p:cNvSpPr txBox="1"/>
          <p:nvPr/>
        </p:nvSpPr>
        <p:spPr>
          <a:xfrm>
            <a:off x="6232632" y="2236249"/>
            <a:ext cx="78565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长度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EEA4D2-187F-4C27-964C-F6BD1A6F18B0}"/>
              </a:ext>
            </a:extLst>
          </p:cNvPr>
          <p:cNvSpPr txBox="1"/>
          <p:nvPr/>
        </p:nvSpPr>
        <p:spPr>
          <a:xfrm>
            <a:off x="6366196" y="2522699"/>
            <a:ext cx="518524" cy="21544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（公里）</a:t>
            </a: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6942AE3C-5A1A-4533-8956-0056FD6EC27A}"/>
              </a:ext>
            </a:extLst>
          </p:cNvPr>
          <p:cNvSpPr txBox="1"/>
          <p:nvPr/>
        </p:nvSpPr>
        <p:spPr>
          <a:xfrm>
            <a:off x="9293150" y="2236249"/>
            <a:ext cx="18879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全天平均速度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88014757-B208-43CE-85D7-AE6EAF735DE4}"/>
              </a:ext>
            </a:extLst>
          </p:cNvPr>
          <p:cNvSpPr txBox="1"/>
          <p:nvPr/>
        </p:nvSpPr>
        <p:spPr>
          <a:xfrm>
            <a:off x="9834805" y="2522699"/>
            <a:ext cx="804620" cy="21544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（公里</a:t>
            </a: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/</a:t>
            </a:r>
            <a:r>
              <a: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小时）</a:t>
            </a:r>
          </a:p>
        </p:txBody>
      </p:sp>
      <p:pic>
        <p:nvPicPr>
          <p:cNvPr id="387" name="图片 386">
            <a:extLst>
              <a:ext uri="{FF2B5EF4-FFF2-40B4-BE49-F238E27FC236}">
                <a16:creationId xmlns:a16="http://schemas.microsoft.com/office/drawing/2014/main" id="{D18F2346-4F64-49F0-AFCA-39B1B3ED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61990" y="1508483"/>
            <a:ext cx="3905175" cy="189806"/>
          </a:xfrm>
          <a:prstGeom prst="rect">
            <a:avLst/>
          </a:prstGeom>
        </p:spPr>
      </p:pic>
      <p:sp>
        <p:nvSpPr>
          <p:cNvPr id="393" name="任意多边形: 形状 392">
            <a:extLst>
              <a:ext uri="{FF2B5EF4-FFF2-40B4-BE49-F238E27FC236}">
                <a16:creationId xmlns:a16="http://schemas.microsoft.com/office/drawing/2014/main" id="{434EFA21-07A2-4979-98D6-41BC7FADF5EC}"/>
              </a:ext>
            </a:extLst>
          </p:cNvPr>
          <p:cNvSpPr/>
          <p:nvPr/>
        </p:nvSpPr>
        <p:spPr>
          <a:xfrm>
            <a:off x="7564692" y="966879"/>
            <a:ext cx="254686" cy="254686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D351FB5-DE93-47D6-B1F9-614655E3E4D2}"/>
              </a:ext>
            </a:extLst>
          </p:cNvPr>
          <p:cNvSpPr/>
          <p:nvPr/>
        </p:nvSpPr>
        <p:spPr>
          <a:xfrm>
            <a:off x="1508687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69EBB151-F281-4C34-ABF1-246EFC4FDD55}"/>
              </a:ext>
            </a:extLst>
          </p:cNvPr>
          <p:cNvSpPr/>
          <p:nvPr/>
        </p:nvSpPr>
        <p:spPr>
          <a:xfrm>
            <a:off x="2719638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6F00ED02-7988-46CF-A6BC-72BAAB5ED4E7}"/>
              </a:ext>
            </a:extLst>
          </p:cNvPr>
          <p:cNvSpPr/>
          <p:nvPr/>
        </p:nvSpPr>
        <p:spPr>
          <a:xfrm>
            <a:off x="4061286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69520C6F-E1F8-44C6-91F4-E7D9AB70D3DA}"/>
              </a:ext>
            </a:extLst>
          </p:cNvPr>
          <p:cNvSpPr/>
          <p:nvPr/>
        </p:nvSpPr>
        <p:spPr>
          <a:xfrm>
            <a:off x="6428816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4E52F401-CCA3-402B-A802-B02B71817E85}"/>
              </a:ext>
            </a:extLst>
          </p:cNvPr>
          <p:cNvSpPr/>
          <p:nvPr/>
        </p:nvSpPr>
        <p:spPr>
          <a:xfrm>
            <a:off x="7974320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9837B229-FE54-4207-AEDF-2CF28EC0A29E}"/>
              </a:ext>
            </a:extLst>
          </p:cNvPr>
          <p:cNvSpPr/>
          <p:nvPr/>
        </p:nvSpPr>
        <p:spPr>
          <a:xfrm>
            <a:off x="10040473" y="1787941"/>
            <a:ext cx="393284" cy="39328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00BFE9"/>
                </a:gs>
                <a:gs pos="100000">
                  <a:srgbClr val="1D78FF"/>
                </a:gs>
              </a:gsLst>
              <a:lin ang="5400000" scaled="1"/>
              <a:tileRect/>
            </a:gradFill>
          </a:ln>
          <a:effectLst>
            <a:outerShdw blurRad="63500" dist="63500" dir="5400000" sx="96000" sy="96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53E517C-4F19-4627-B752-99A8F3949488}"/>
              </a:ext>
            </a:extLst>
          </p:cNvPr>
          <p:cNvGrpSpPr/>
          <p:nvPr/>
        </p:nvGrpSpPr>
        <p:grpSpPr>
          <a:xfrm>
            <a:off x="8026811" y="1858970"/>
            <a:ext cx="288304" cy="236530"/>
            <a:chOff x="7965729" y="1780282"/>
            <a:chExt cx="410468" cy="336756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C6E88C5-34DB-4E14-8FD2-E022B081976A}"/>
                </a:ext>
              </a:extLst>
            </p:cNvPr>
            <p:cNvSpPr/>
            <p:nvPr/>
          </p:nvSpPr>
          <p:spPr>
            <a:xfrm>
              <a:off x="7965729" y="1780282"/>
              <a:ext cx="410468" cy="336756"/>
            </a:xfrm>
            <a:custGeom>
              <a:avLst/>
              <a:gdLst>
                <a:gd name="connsiteX0" fmla="*/ 205233 w 410468"/>
                <a:gd name="connsiteY0" fmla="*/ 0 h 336756"/>
                <a:gd name="connsiteX1" fmla="*/ 0 w 410468"/>
                <a:gd name="connsiteY1" fmla="*/ 205233 h 336756"/>
                <a:gd name="connsiteX2" fmla="*/ 43099 w 410468"/>
                <a:gd name="connsiteY2" fmla="*/ 331071 h 336756"/>
                <a:gd name="connsiteX3" fmla="*/ 63659 w 410468"/>
                <a:gd name="connsiteY3" fmla="*/ 333658 h 336756"/>
                <a:gd name="connsiteX4" fmla="*/ 66246 w 410468"/>
                <a:gd name="connsiteY4" fmla="*/ 313098 h 336756"/>
                <a:gd name="connsiteX5" fmla="*/ 29319 w 410468"/>
                <a:gd name="connsiteY5" fmla="*/ 205233 h 336756"/>
                <a:gd name="connsiteX6" fmla="*/ 205233 w 410468"/>
                <a:gd name="connsiteY6" fmla="*/ 29319 h 336756"/>
                <a:gd name="connsiteX7" fmla="*/ 381148 w 410468"/>
                <a:gd name="connsiteY7" fmla="*/ 205233 h 336756"/>
                <a:gd name="connsiteX8" fmla="*/ 344206 w 410468"/>
                <a:gd name="connsiteY8" fmla="*/ 313098 h 336756"/>
                <a:gd name="connsiteX9" fmla="*/ 346736 w 410468"/>
                <a:gd name="connsiteY9" fmla="*/ 333612 h 336756"/>
                <a:gd name="connsiteX10" fmla="*/ 346786 w 410468"/>
                <a:gd name="connsiteY10" fmla="*/ 333651 h 336756"/>
                <a:gd name="connsiteX11" fmla="*/ 367264 w 410468"/>
                <a:gd name="connsiteY11" fmla="*/ 331167 h 336756"/>
                <a:gd name="connsiteX12" fmla="*/ 367339 w 410468"/>
                <a:gd name="connsiteY12" fmla="*/ 331071 h 336756"/>
                <a:gd name="connsiteX13" fmla="*/ 410467 w 410468"/>
                <a:gd name="connsiteY13" fmla="*/ 205233 h 336756"/>
                <a:gd name="connsiteX14" fmla="*/ 205233 w 410468"/>
                <a:gd name="connsiteY14" fmla="*/ 0 h 336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0468" h="336756">
                  <a:moveTo>
                    <a:pt x="205233" y="0"/>
                  </a:moveTo>
                  <a:cubicBezTo>
                    <a:pt x="92062" y="0"/>
                    <a:pt x="0" y="92062"/>
                    <a:pt x="0" y="205233"/>
                  </a:cubicBezTo>
                  <a:cubicBezTo>
                    <a:pt x="0" y="251294"/>
                    <a:pt x="14909" y="294803"/>
                    <a:pt x="43099" y="331071"/>
                  </a:cubicBezTo>
                  <a:cubicBezTo>
                    <a:pt x="48062" y="337463"/>
                    <a:pt x="57267" y="338621"/>
                    <a:pt x="63659" y="333658"/>
                  </a:cubicBezTo>
                  <a:cubicBezTo>
                    <a:pt x="70051" y="328695"/>
                    <a:pt x="71210" y="319490"/>
                    <a:pt x="66246" y="313098"/>
                  </a:cubicBezTo>
                  <a:cubicBezTo>
                    <a:pt x="42191" y="282301"/>
                    <a:pt x="29185" y="244312"/>
                    <a:pt x="29319" y="205233"/>
                  </a:cubicBezTo>
                  <a:cubicBezTo>
                    <a:pt x="29319" y="108231"/>
                    <a:pt x="108231" y="29319"/>
                    <a:pt x="205233" y="29319"/>
                  </a:cubicBezTo>
                  <a:cubicBezTo>
                    <a:pt x="302236" y="29319"/>
                    <a:pt x="381148" y="108231"/>
                    <a:pt x="381148" y="205233"/>
                  </a:cubicBezTo>
                  <a:cubicBezTo>
                    <a:pt x="381148" y="244697"/>
                    <a:pt x="368379" y="282005"/>
                    <a:pt x="344206" y="313098"/>
                  </a:cubicBezTo>
                  <a:cubicBezTo>
                    <a:pt x="339240" y="319462"/>
                    <a:pt x="340373" y="328646"/>
                    <a:pt x="346736" y="333612"/>
                  </a:cubicBezTo>
                  <a:cubicBezTo>
                    <a:pt x="346753" y="333625"/>
                    <a:pt x="346769" y="333638"/>
                    <a:pt x="346786" y="333651"/>
                  </a:cubicBezTo>
                  <a:cubicBezTo>
                    <a:pt x="353127" y="338620"/>
                    <a:pt x="362295" y="337508"/>
                    <a:pt x="367264" y="331167"/>
                  </a:cubicBezTo>
                  <a:cubicBezTo>
                    <a:pt x="367289" y="331135"/>
                    <a:pt x="367314" y="331103"/>
                    <a:pt x="367339" y="331071"/>
                  </a:cubicBezTo>
                  <a:cubicBezTo>
                    <a:pt x="395435" y="295157"/>
                    <a:pt x="410627" y="250832"/>
                    <a:pt x="410467" y="205233"/>
                  </a:cubicBezTo>
                  <a:cubicBezTo>
                    <a:pt x="410467" y="92062"/>
                    <a:pt x="318405" y="0"/>
                    <a:pt x="205233" y="0"/>
                  </a:cubicBezTo>
                  <a:close/>
                </a:path>
              </a:pathLst>
            </a:custGeom>
            <a:solidFill>
              <a:schemeClr val="tx2">
                <a:lumMod val="85000"/>
                <a:lumOff val="15000"/>
              </a:schemeClr>
            </a:solidFill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F2A7D52-CD95-428D-A451-F12E42BADC70}"/>
                </a:ext>
              </a:extLst>
            </p:cNvPr>
            <p:cNvSpPr/>
            <p:nvPr/>
          </p:nvSpPr>
          <p:spPr>
            <a:xfrm>
              <a:off x="8024163" y="1824260"/>
              <a:ext cx="287300" cy="278531"/>
            </a:xfrm>
            <a:custGeom>
              <a:avLst/>
              <a:gdLst>
                <a:gd name="connsiteX0" fmla="*/ 146799 w 287300"/>
                <a:gd name="connsiteY0" fmla="*/ 58638 h 278531"/>
                <a:gd name="connsiteX1" fmla="*/ 161459 w 287300"/>
                <a:gd name="connsiteY1" fmla="*/ 43979 h 278531"/>
                <a:gd name="connsiteX2" fmla="*/ 161459 w 287300"/>
                <a:gd name="connsiteY2" fmla="*/ 14660 h 278531"/>
                <a:gd name="connsiteX3" fmla="*/ 146799 w 287300"/>
                <a:gd name="connsiteY3" fmla="*/ 0 h 278531"/>
                <a:gd name="connsiteX4" fmla="*/ 132140 w 287300"/>
                <a:gd name="connsiteY4" fmla="*/ 14660 h 278531"/>
                <a:gd name="connsiteX5" fmla="*/ 132140 w 287300"/>
                <a:gd name="connsiteY5" fmla="*/ 43979 h 278531"/>
                <a:gd name="connsiteX6" fmla="*/ 146799 w 287300"/>
                <a:gd name="connsiteY6" fmla="*/ 58638 h 278531"/>
                <a:gd name="connsiteX7" fmla="*/ 23058 w 287300"/>
                <a:gd name="connsiteY7" fmla="*/ 90464 h 278531"/>
                <a:gd name="connsiteX8" fmla="*/ 2645 w 287300"/>
                <a:gd name="connsiteY8" fmla="*/ 94083 h 278531"/>
                <a:gd name="connsiteX9" fmla="*/ 6263 w 287300"/>
                <a:gd name="connsiteY9" fmla="*/ 114496 h 278531"/>
                <a:gd name="connsiteX10" fmla="*/ 6669 w 287300"/>
                <a:gd name="connsiteY10" fmla="*/ 114769 h 278531"/>
                <a:gd name="connsiteX11" fmla="*/ 30974 w 287300"/>
                <a:gd name="connsiteY11" fmla="*/ 131159 h 278531"/>
                <a:gd name="connsiteX12" fmla="*/ 51291 w 287300"/>
                <a:gd name="connsiteY12" fmla="*/ 127246 h 278531"/>
                <a:gd name="connsiteX13" fmla="*/ 51322 w 287300"/>
                <a:gd name="connsiteY13" fmla="*/ 127201 h 278531"/>
                <a:gd name="connsiteX14" fmla="*/ 47364 w 287300"/>
                <a:gd name="connsiteY14" fmla="*/ 106853 h 278531"/>
                <a:gd name="connsiteX15" fmla="*/ 23058 w 287300"/>
                <a:gd name="connsiteY15" fmla="*/ 90464 h 278531"/>
                <a:gd name="connsiteX16" fmla="*/ 283705 w 287300"/>
                <a:gd name="connsiteY16" fmla="*/ 91593 h 278531"/>
                <a:gd name="connsiteX17" fmla="*/ 263024 w 287300"/>
                <a:gd name="connsiteY17" fmla="*/ 90138 h 278531"/>
                <a:gd name="connsiteX18" fmla="*/ 263020 w 287300"/>
                <a:gd name="connsiteY18" fmla="*/ 90141 h 278531"/>
                <a:gd name="connsiteX19" fmla="*/ 240884 w 287300"/>
                <a:gd name="connsiteY19" fmla="*/ 109375 h 278531"/>
                <a:gd name="connsiteX20" fmla="*/ 239433 w 287300"/>
                <a:gd name="connsiteY20" fmla="*/ 130059 h 278531"/>
                <a:gd name="connsiteX21" fmla="*/ 260117 w 287300"/>
                <a:gd name="connsiteY21" fmla="*/ 131511 h 278531"/>
                <a:gd name="connsiteX22" fmla="*/ 282253 w 287300"/>
                <a:gd name="connsiteY22" fmla="*/ 112277 h 278531"/>
                <a:gd name="connsiteX23" fmla="*/ 283708 w 287300"/>
                <a:gd name="connsiteY23" fmla="*/ 91597 h 278531"/>
                <a:gd name="connsiteX24" fmla="*/ 283705 w 287300"/>
                <a:gd name="connsiteY24" fmla="*/ 91593 h 278531"/>
                <a:gd name="connsiteX25" fmla="*/ 190499 w 287300"/>
                <a:gd name="connsiteY25" fmla="*/ 234553 h 278531"/>
                <a:gd name="connsiteX26" fmla="*/ 190338 w 287300"/>
                <a:gd name="connsiteY26" fmla="*/ 231005 h 278531"/>
                <a:gd name="connsiteX27" fmla="*/ 161019 w 287300"/>
                <a:gd name="connsiteY27" fmla="*/ 113729 h 278531"/>
                <a:gd name="connsiteX28" fmla="*/ 160183 w 287300"/>
                <a:gd name="connsiteY28" fmla="*/ 111969 h 278531"/>
                <a:gd name="connsiteX29" fmla="*/ 158835 w 287300"/>
                <a:gd name="connsiteY29" fmla="*/ 109140 h 278531"/>
                <a:gd name="connsiteX30" fmla="*/ 157046 w 287300"/>
                <a:gd name="connsiteY30" fmla="*/ 107147 h 278531"/>
                <a:gd name="connsiteX31" fmla="*/ 154891 w 287300"/>
                <a:gd name="connsiteY31" fmla="*/ 105211 h 278531"/>
                <a:gd name="connsiteX32" fmla="*/ 152297 w 287300"/>
                <a:gd name="connsiteY32" fmla="*/ 103980 h 278531"/>
                <a:gd name="connsiteX33" fmla="*/ 150362 w 287300"/>
                <a:gd name="connsiteY33" fmla="*/ 103071 h 278531"/>
                <a:gd name="connsiteX34" fmla="*/ 149673 w 287300"/>
                <a:gd name="connsiteY34" fmla="*/ 103042 h 278531"/>
                <a:gd name="connsiteX35" fmla="*/ 146799 w 287300"/>
                <a:gd name="connsiteY35" fmla="*/ 102910 h 278531"/>
                <a:gd name="connsiteX36" fmla="*/ 143941 w 287300"/>
                <a:gd name="connsiteY36" fmla="*/ 103042 h 278531"/>
                <a:gd name="connsiteX37" fmla="*/ 143237 w 287300"/>
                <a:gd name="connsiteY37" fmla="*/ 103071 h 278531"/>
                <a:gd name="connsiteX38" fmla="*/ 141243 w 287300"/>
                <a:gd name="connsiteY38" fmla="*/ 104024 h 278531"/>
                <a:gd name="connsiteX39" fmla="*/ 138737 w 287300"/>
                <a:gd name="connsiteY39" fmla="*/ 105211 h 278531"/>
                <a:gd name="connsiteX40" fmla="*/ 136479 w 287300"/>
                <a:gd name="connsiteY40" fmla="*/ 107220 h 278531"/>
                <a:gd name="connsiteX41" fmla="*/ 134764 w 287300"/>
                <a:gd name="connsiteY41" fmla="*/ 109140 h 278531"/>
                <a:gd name="connsiteX42" fmla="*/ 133415 w 287300"/>
                <a:gd name="connsiteY42" fmla="*/ 111955 h 278531"/>
                <a:gd name="connsiteX43" fmla="*/ 132565 w 287300"/>
                <a:gd name="connsiteY43" fmla="*/ 113729 h 278531"/>
                <a:gd name="connsiteX44" fmla="*/ 103246 w 287300"/>
                <a:gd name="connsiteY44" fmla="*/ 231005 h 278531"/>
                <a:gd name="connsiteX45" fmla="*/ 103085 w 287300"/>
                <a:gd name="connsiteY45" fmla="*/ 234553 h 278531"/>
                <a:gd name="connsiteX46" fmla="*/ 102821 w 287300"/>
                <a:gd name="connsiteY46" fmla="*/ 234553 h 278531"/>
                <a:gd name="connsiteX47" fmla="*/ 103011 w 287300"/>
                <a:gd name="connsiteY47" fmla="*/ 236429 h 278531"/>
                <a:gd name="connsiteX48" fmla="*/ 103070 w 287300"/>
                <a:gd name="connsiteY48" fmla="*/ 237030 h 278531"/>
                <a:gd name="connsiteX49" fmla="*/ 146799 w 287300"/>
                <a:gd name="connsiteY49" fmla="*/ 278531 h 278531"/>
                <a:gd name="connsiteX50" fmla="*/ 190529 w 287300"/>
                <a:gd name="connsiteY50" fmla="*/ 237030 h 278531"/>
                <a:gd name="connsiteX51" fmla="*/ 190587 w 287300"/>
                <a:gd name="connsiteY51" fmla="*/ 236429 h 278531"/>
                <a:gd name="connsiteX52" fmla="*/ 190778 w 287300"/>
                <a:gd name="connsiteY52" fmla="*/ 234553 h 278531"/>
                <a:gd name="connsiteX53" fmla="*/ 190499 w 287300"/>
                <a:gd name="connsiteY53" fmla="*/ 234553 h 278531"/>
                <a:gd name="connsiteX54" fmla="*/ 146799 w 287300"/>
                <a:gd name="connsiteY54" fmla="*/ 249212 h 278531"/>
                <a:gd name="connsiteX55" fmla="*/ 132345 w 287300"/>
                <a:gd name="connsiteY55" fmla="*/ 235549 h 278531"/>
                <a:gd name="connsiteX56" fmla="*/ 146799 w 287300"/>
                <a:gd name="connsiteY56" fmla="*/ 177703 h 278531"/>
                <a:gd name="connsiteX57" fmla="*/ 161254 w 287300"/>
                <a:gd name="connsiteY57" fmla="*/ 235535 h 278531"/>
                <a:gd name="connsiteX58" fmla="*/ 146799 w 287300"/>
                <a:gd name="connsiteY58" fmla="*/ 249212 h 27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7300" h="278531">
                  <a:moveTo>
                    <a:pt x="146799" y="58638"/>
                  </a:moveTo>
                  <a:cubicBezTo>
                    <a:pt x="154895" y="58638"/>
                    <a:pt x="161459" y="52075"/>
                    <a:pt x="161459" y="43979"/>
                  </a:cubicBezTo>
                  <a:lnTo>
                    <a:pt x="161459" y="14660"/>
                  </a:lnTo>
                  <a:cubicBezTo>
                    <a:pt x="161459" y="6563"/>
                    <a:pt x="154895" y="0"/>
                    <a:pt x="146799" y="0"/>
                  </a:cubicBezTo>
                  <a:cubicBezTo>
                    <a:pt x="138703" y="0"/>
                    <a:pt x="132140" y="6563"/>
                    <a:pt x="132140" y="14660"/>
                  </a:cubicBezTo>
                  <a:lnTo>
                    <a:pt x="132140" y="43979"/>
                  </a:lnTo>
                  <a:cubicBezTo>
                    <a:pt x="132140" y="52075"/>
                    <a:pt x="138703" y="58638"/>
                    <a:pt x="146799" y="58638"/>
                  </a:cubicBezTo>
                  <a:close/>
                  <a:moveTo>
                    <a:pt x="23058" y="90464"/>
                  </a:moveTo>
                  <a:cubicBezTo>
                    <a:pt x="16422" y="85826"/>
                    <a:pt x="7283" y="87446"/>
                    <a:pt x="2645" y="94083"/>
                  </a:cubicBezTo>
                  <a:cubicBezTo>
                    <a:pt x="-1993" y="100719"/>
                    <a:pt x="-373" y="109859"/>
                    <a:pt x="6263" y="114496"/>
                  </a:cubicBezTo>
                  <a:cubicBezTo>
                    <a:pt x="6397" y="114589"/>
                    <a:pt x="6532" y="114681"/>
                    <a:pt x="6669" y="114769"/>
                  </a:cubicBezTo>
                  <a:lnTo>
                    <a:pt x="30974" y="131159"/>
                  </a:lnTo>
                  <a:cubicBezTo>
                    <a:pt x="37665" y="135689"/>
                    <a:pt x="46761" y="133937"/>
                    <a:pt x="51291" y="127246"/>
                  </a:cubicBezTo>
                  <a:cubicBezTo>
                    <a:pt x="51302" y="127231"/>
                    <a:pt x="51312" y="127216"/>
                    <a:pt x="51322" y="127201"/>
                  </a:cubicBezTo>
                  <a:cubicBezTo>
                    <a:pt x="55847" y="120489"/>
                    <a:pt x="54075" y="111380"/>
                    <a:pt x="47364" y="106853"/>
                  </a:cubicBezTo>
                  <a:lnTo>
                    <a:pt x="23058" y="90464"/>
                  </a:lnTo>
                  <a:close/>
                  <a:moveTo>
                    <a:pt x="283705" y="91593"/>
                  </a:moveTo>
                  <a:cubicBezTo>
                    <a:pt x="278396" y="85480"/>
                    <a:pt x="269137" y="84829"/>
                    <a:pt x="263024" y="90138"/>
                  </a:cubicBezTo>
                  <a:cubicBezTo>
                    <a:pt x="263023" y="90139"/>
                    <a:pt x="263021" y="90140"/>
                    <a:pt x="263020" y="90141"/>
                  </a:cubicBezTo>
                  <a:lnTo>
                    <a:pt x="240884" y="109375"/>
                  </a:lnTo>
                  <a:cubicBezTo>
                    <a:pt x="234772" y="114686"/>
                    <a:pt x="234122" y="123947"/>
                    <a:pt x="239433" y="130059"/>
                  </a:cubicBezTo>
                  <a:cubicBezTo>
                    <a:pt x="244744" y="136172"/>
                    <a:pt x="254005" y="136822"/>
                    <a:pt x="260117" y="131511"/>
                  </a:cubicBezTo>
                  <a:lnTo>
                    <a:pt x="282253" y="112277"/>
                  </a:lnTo>
                  <a:cubicBezTo>
                    <a:pt x="288366" y="106968"/>
                    <a:pt x="289017" y="97709"/>
                    <a:pt x="283708" y="91597"/>
                  </a:cubicBezTo>
                  <a:cubicBezTo>
                    <a:pt x="283707" y="91595"/>
                    <a:pt x="283706" y="91594"/>
                    <a:pt x="283705" y="91593"/>
                  </a:cubicBezTo>
                  <a:close/>
                  <a:moveTo>
                    <a:pt x="190499" y="234553"/>
                  </a:moveTo>
                  <a:cubicBezTo>
                    <a:pt x="190499" y="233365"/>
                    <a:pt x="190631" y="232207"/>
                    <a:pt x="190338" y="231005"/>
                  </a:cubicBezTo>
                  <a:lnTo>
                    <a:pt x="161019" y="113729"/>
                  </a:lnTo>
                  <a:cubicBezTo>
                    <a:pt x="160858" y="113069"/>
                    <a:pt x="160433" y="112585"/>
                    <a:pt x="160183" y="111969"/>
                  </a:cubicBezTo>
                  <a:cubicBezTo>
                    <a:pt x="159788" y="110987"/>
                    <a:pt x="159436" y="110020"/>
                    <a:pt x="158835" y="109140"/>
                  </a:cubicBezTo>
                  <a:cubicBezTo>
                    <a:pt x="158322" y="108378"/>
                    <a:pt x="157677" y="107792"/>
                    <a:pt x="157046" y="107147"/>
                  </a:cubicBezTo>
                  <a:cubicBezTo>
                    <a:pt x="156357" y="106443"/>
                    <a:pt x="155712" y="105769"/>
                    <a:pt x="154891" y="105211"/>
                  </a:cubicBezTo>
                  <a:cubicBezTo>
                    <a:pt x="154085" y="104669"/>
                    <a:pt x="153191" y="104347"/>
                    <a:pt x="152297" y="103980"/>
                  </a:cubicBezTo>
                  <a:cubicBezTo>
                    <a:pt x="151637" y="103702"/>
                    <a:pt x="151095" y="103247"/>
                    <a:pt x="150362" y="103071"/>
                  </a:cubicBezTo>
                  <a:cubicBezTo>
                    <a:pt x="150127" y="103013"/>
                    <a:pt x="149907" y="103086"/>
                    <a:pt x="149673" y="103042"/>
                  </a:cubicBezTo>
                  <a:cubicBezTo>
                    <a:pt x="148734" y="102851"/>
                    <a:pt x="147781" y="102910"/>
                    <a:pt x="146799" y="102910"/>
                  </a:cubicBezTo>
                  <a:cubicBezTo>
                    <a:pt x="145832" y="102910"/>
                    <a:pt x="144879" y="102851"/>
                    <a:pt x="143941" y="103042"/>
                  </a:cubicBezTo>
                  <a:cubicBezTo>
                    <a:pt x="143706" y="103086"/>
                    <a:pt x="143472" y="103013"/>
                    <a:pt x="143237" y="103071"/>
                  </a:cubicBezTo>
                  <a:cubicBezTo>
                    <a:pt x="142489" y="103262"/>
                    <a:pt x="141932" y="103731"/>
                    <a:pt x="141243" y="104024"/>
                  </a:cubicBezTo>
                  <a:cubicBezTo>
                    <a:pt x="140378" y="104391"/>
                    <a:pt x="139528" y="104698"/>
                    <a:pt x="138737" y="105211"/>
                  </a:cubicBezTo>
                  <a:cubicBezTo>
                    <a:pt x="137872" y="105783"/>
                    <a:pt x="137197" y="106502"/>
                    <a:pt x="136479" y="107220"/>
                  </a:cubicBezTo>
                  <a:cubicBezTo>
                    <a:pt x="135863" y="107836"/>
                    <a:pt x="135262" y="108407"/>
                    <a:pt x="134764" y="109140"/>
                  </a:cubicBezTo>
                  <a:cubicBezTo>
                    <a:pt x="134163" y="110020"/>
                    <a:pt x="133811" y="110973"/>
                    <a:pt x="133415" y="111955"/>
                  </a:cubicBezTo>
                  <a:cubicBezTo>
                    <a:pt x="133166" y="112571"/>
                    <a:pt x="132741" y="113069"/>
                    <a:pt x="132565" y="113729"/>
                  </a:cubicBezTo>
                  <a:lnTo>
                    <a:pt x="103246" y="231005"/>
                  </a:lnTo>
                  <a:cubicBezTo>
                    <a:pt x="102938" y="232207"/>
                    <a:pt x="103085" y="233380"/>
                    <a:pt x="103085" y="234553"/>
                  </a:cubicBezTo>
                  <a:lnTo>
                    <a:pt x="102821" y="234553"/>
                  </a:lnTo>
                  <a:cubicBezTo>
                    <a:pt x="102821" y="235198"/>
                    <a:pt x="102982" y="235784"/>
                    <a:pt x="103011" y="236429"/>
                  </a:cubicBezTo>
                  <a:lnTo>
                    <a:pt x="103070" y="237030"/>
                  </a:lnTo>
                  <a:cubicBezTo>
                    <a:pt x="104389" y="260104"/>
                    <a:pt x="123403" y="278531"/>
                    <a:pt x="146799" y="278531"/>
                  </a:cubicBezTo>
                  <a:cubicBezTo>
                    <a:pt x="170196" y="278531"/>
                    <a:pt x="189209" y="260104"/>
                    <a:pt x="190529" y="237030"/>
                  </a:cubicBezTo>
                  <a:lnTo>
                    <a:pt x="190587" y="236429"/>
                  </a:lnTo>
                  <a:cubicBezTo>
                    <a:pt x="190617" y="235799"/>
                    <a:pt x="190778" y="235198"/>
                    <a:pt x="190778" y="234553"/>
                  </a:cubicBezTo>
                  <a:lnTo>
                    <a:pt x="190499" y="234553"/>
                  </a:lnTo>
                  <a:close/>
                  <a:moveTo>
                    <a:pt x="146799" y="249212"/>
                  </a:moveTo>
                  <a:cubicBezTo>
                    <a:pt x="139139" y="249165"/>
                    <a:pt x="132823" y="243195"/>
                    <a:pt x="132345" y="235549"/>
                  </a:cubicBezTo>
                  <a:lnTo>
                    <a:pt x="146799" y="177703"/>
                  </a:lnTo>
                  <a:lnTo>
                    <a:pt x="161254" y="235535"/>
                  </a:lnTo>
                  <a:cubicBezTo>
                    <a:pt x="160790" y="243189"/>
                    <a:pt x="154468" y="249172"/>
                    <a:pt x="146799" y="2492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8AE6D7-98BE-4FFD-AC95-FFF822809C71}"/>
              </a:ext>
            </a:extLst>
          </p:cNvPr>
          <p:cNvGrpSpPr/>
          <p:nvPr/>
        </p:nvGrpSpPr>
        <p:grpSpPr>
          <a:xfrm>
            <a:off x="10111031" y="1858687"/>
            <a:ext cx="252170" cy="252170"/>
            <a:chOff x="10068622" y="1787703"/>
            <a:chExt cx="336987" cy="336987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2AF982E-8FB3-4957-9B0C-51AB72515126}"/>
                </a:ext>
              </a:extLst>
            </p:cNvPr>
            <p:cNvSpPr/>
            <p:nvPr/>
          </p:nvSpPr>
          <p:spPr>
            <a:xfrm>
              <a:off x="10114574" y="1833655"/>
              <a:ext cx="245081" cy="122540"/>
            </a:xfrm>
            <a:custGeom>
              <a:avLst/>
              <a:gdLst>
                <a:gd name="connsiteX0" fmla="*/ 229764 w 245081"/>
                <a:gd name="connsiteY0" fmla="*/ 122541 h 122540"/>
                <a:gd name="connsiteX1" fmla="*/ 237423 w 245081"/>
                <a:gd name="connsiteY1" fmla="*/ 122541 h 122540"/>
                <a:gd name="connsiteX2" fmla="*/ 245082 w 245081"/>
                <a:gd name="connsiteY2" fmla="*/ 122541 h 122540"/>
                <a:gd name="connsiteX3" fmla="*/ 122541 w 245081"/>
                <a:gd name="connsiteY3" fmla="*/ 0 h 122540"/>
                <a:gd name="connsiteX4" fmla="*/ 0 w 245081"/>
                <a:gd name="connsiteY4" fmla="*/ 122541 h 122540"/>
                <a:gd name="connsiteX5" fmla="*/ 7659 w 245081"/>
                <a:gd name="connsiteY5" fmla="*/ 122541 h 122540"/>
                <a:gd name="connsiteX6" fmla="*/ 15318 w 245081"/>
                <a:gd name="connsiteY6" fmla="*/ 122541 h 122540"/>
                <a:gd name="connsiteX7" fmla="*/ 122541 w 245081"/>
                <a:gd name="connsiteY7" fmla="*/ 15318 h 122540"/>
                <a:gd name="connsiteX8" fmla="*/ 229764 w 245081"/>
                <a:gd name="connsiteY8" fmla="*/ 122541 h 12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081" h="122540">
                  <a:moveTo>
                    <a:pt x="229764" y="122541"/>
                  </a:moveTo>
                  <a:lnTo>
                    <a:pt x="237423" y="122541"/>
                  </a:lnTo>
                  <a:lnTo>
                    <a:pt x="245082" y="122541"/>
                  </a:lnTo>
                  <a:cubicBezTo>
                    <a:pt x="245082" y="54868"/>
                    <a:pt x="190214" y="0"/>
                    <a:pt x="122541" y="0"/>
                  </a:cubicBezTo>
                  <a:cubicBezTo>
                    <a:pt x="54868" y="0"/>
                    <a:pt x="0" y="54868"/>
                    <a:pt x="0" y="122541"/>
                  </a:cubicBezTo>
                  <a:lnTo>
                    <a:pt x="7659" y="122541"/>
                  </a:lnTo>
                  <a:lnTo>
                    <a:pt x="15318" y="122541"/>
                  </a:lnTo>
                  <a:cubicBezTo>
                    <a:pt x="15318" y="63323"/>
                    <a:pt x="63323" y="15318"/>
                    <a:pt x="122541" y="15318"/>
                  </a:cubicBezTo>
                  <a:cubicBezTo>
                    <a:pt x="181759" y="15318"/>
                    <a:pt x="229764" y="63323"/>
                    <a:pt x="229764" y="122541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5B54721-EEF6-49CF-9427-C6696BED4C9C}"/>
                </a:ext>
              </a:extLst>
            </p:cNvPr>
            <p:cNvSpPr/>
            <p:nvPr/>
          </p:nvSpPr>
          <p:spPr>
            <a:xfrm>
              <a:off x="10068622" y="1787703"/>
              <a:ext cx="336987" cy="336987"/>
            </a:xfrm>
            <a:custGeom>
              <a:avLst/>
              <a:gdLst>
                <a:gd name="connsiteX0" fmla="*/ 336987 w 336987"/>
                <a:gd name="connsiteY0" fmla="*/ 168494 h 336987"/>
                <a:gd name="connsiteX1" fmla="*/ 168494 w 336987"/>
                <a:gd name="connsiteY1" fmla="*/ 0 h 336987"/>
                <a:gd name="connsiteX2" fmla="*/ 0 w 336987"/>
                <a:gd name="connsiteY2" fmla="*/ 168494 h 336987"/>
                <a:gd name="connsiteX3" fmla="*/ 168494 w 336987"/>
                <a:gd name="connsiteY3" fmla="*/ 336987 h 336987"/>
                <a:gd name="connsiteX4" fmla="*/ 336987 w 336987"/>
                <a:gd name="connsiteY4" fmla="*/ 168494 h 336987"/>
                <a:gd name="connsiteX5" fmla="*/ 15318 w 336987"/>
                <a:gd name="connsiteY5" fmla="*/ 168494 h 336987"/>
                <a:gd name="connsiteX6" fmla="*/ 168494 w 336987"/>
                <a:gd name="connsiteY6" fmla="*/ 15318 h 336987"/>
                <a:gd name="connsiteX7" fmla="*/ 321670 w 336987"/>
                <a:gd name="connsiteY7" fmla="*/ 168494 h 336987"/>
                <a:gd name="connsiteX8" fmla="*/ 168494 w 336987"/>
                <a:gd name="connsiteY8" fmla="*/ 321670 h 336987"/>
                <a:gd name="connsiteX9" fmla="*/ 15318 w 336987"/>
                <a:gd name="connsiteY9" fmla="*/ 168494 h 33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987" h="336987">
                  <a:moveTo>
                    <a:pt x="336987" y="168494"/>
                  </a:moveTo>
                  <a:cubicBezTo>
                    <a:pt x="336987" y="75439"/>
                    <a:pt x="261548" y="0"/>
                    <a:pt x="168494" y="0"/>
                  </a:cubicBezTo>
                  <a:cubicBezTo>
                    <a:pt x="75439" y="0"/>
                    <a:pt x="0" y="75439"/>
                    <a:pt x="0" y="168494"/>
                  </a:cubicBezTo>
                  <a:cubicBezTo>
                    <a:pt x="0" y="261548"/>
                    <a:pt x="75439" y="336987"/>
                    <a:pt x="168494" y="336987"/>
                  </a:cubicBezTo>
                  <a:cubicBezTo>
                    <a:pt x="261548" y="336987"/>
                    <a:pt x="336987" y="261548"/>
                    <a:pt x="336987" y="168494"/>
                  </a:cubicBezTo>
                  <a:close/>
                  <a:moveTo>
                    <a:pt x="15318" y="168494"/>
                  </a:moveTo>
                  <a:cubicBezTo>
                    <a:pt x="15318" y="83894"/>
                    <a:pt x="83894" y="15318"/>
                    <a:pt x="168494" y="15318"/>
                  </a:cubicBezTo>
                  <a:cubicBezTo>
                    <a:pt x="253093" y="15318"/>
                    <a:pt x="321670" y="83894"/>
                    <a:pt x="321670" y="168494"/>
                  </a:cubicBezTo>
                  <a:cubicBezTo>
                    <a:pt x="321670" y="253093"/>
                    <a:pt x="253093" y="321670"/>
                    <a:pt x="168494" y="321670"/>
                  </a:cubicBezTo>
                  <a:cubicBezTo>
                    <a:pt x="83894" y="321670"/>
                    <a:pt x="15318" y="253093"/>
                    <a:pt x="15318" y="168494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48CA40D-F42B-4C8B-9321-27DB5E6DAE2D}"/>
                </a:ext>
              </a:extLst>
            </p:cNvPr>
            <p:cNvSpPr/>
            <p:nvPr/>
          </p:nvSpPr>
          <p:spPr>
            <a:xfrm>
              <a:off x="10236947" y="1883376"/>
              <a:ext cx="35000" cy="155672"/>
            </a:xfrm>
            <a:custGeom>
              <a:avLst/>
              <a:gdLst>
                <a:gd name="connsiteX0" fmla="*/ 29257 w 35000"/>
                <a:gd name="connsiteY0" fmla="*/ 118098 h 155672"/>
                <a:gd name="connsiteX1" fmla="*/ 35001 w 35000"/>
                <a:gd name="connsiteY1" fmla="*/ 0 h 155672"/>
                <a:gd name="connsiteX2" fmla="*/ 0 w 35000"/>
                <a:gd name="connsiteY2" fmla="*/ 112937 h 155672"/>
                <a:gd name="connsiteX3" fmla="*/ 7552 w 35000"/>
                <a:gd name="connsiteY3" fmla="*/ 155673 h 15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00" h="155672">
                  <a:moveTo>
                    <a:pt x="29257" y="118098"/>
                  </a:moveTo>
                  <a:lnTo>
                    <a:pt x="35001" y="0"/>
                  </a:lnTo>
                  <a:lnTo>
                    <a:pt x="0" y="112937"/>
                  </a:lnTo>
                  <a:lnTo>
                    <a:pt x="7552" y="15567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83C1B3D-6648-428C-9B43-172DF5193A36}"/>
              </a:ext>
            </a:extLst>
          </p:cNvPr>
          <p:cNvGrpSpPr/>
          <p:nvPr/>
        </p:nvGrpSpPr>
        <p:grpSpPr>
          <a:xfrm>
            <a:off x="6506106" y="1859430"/>
            <a:ext cx="238748" cy="251532"/>
            <a:chOff x="6465954" y="1788553"/>
            <a:chExt cx="319051" cy="336136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D3E42F9-F56B-49B0-9844-FD3936CA20A9}"/>
                </a:ext>
              </a:extLst>
            </p:cNvPr>
            <p:cNvSpPr/>
            <p:nvPr/>
          </p:nvSpPr>
          <p:spPr>
            <a:xfrm>
              <a:off x="6473714" y="1796588"/>
              <a:ext cx="75866" cy="320338"/>
            </a:xfrm>
            <a:custGeom>
              <a:avLst/>
              <a:gdLst>
                <a:gd name="connsiteX0" fmla="*/ 75866 w 75866"/>
                <a:gd name="connsiteY0" fmla="*/ 0 h 320338"/>
                <a:gd name="connsiteX1" fmla="*/ 0 w 75866"/>
                <a:gd name="connsiteY1" fmla="*/ 320339 h 32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866" h="320338">
                  <a:moveTo>
                    <a:pt x="75866" y="0"/>
                  </a:moveTo>
                  <a:lnTo>
                    <a:pt x="0" y="320339"/>
                  </a:lnTo>
                </a:path>
              </a:pathLst>
            </a:custGeom>
            <a:solidFill>
              <a:srgbClr val="FFFFFF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AC77873-2DFF-4B56-BA5A-DDC747C11F22}"/>
                </a:ext>
              </a:extLst>
            </p:cNvPr>
            <p:cNvSpPr/>
            <p:nvPr/>
          </p:nvSpPr>
          <p:spPr>
            <a:xfrm>
              <a:off x="6469322" y="1795572"/>
              <a:ext cx="84644" cy="322403"/>
            </a:xfrm>
            <a:custGeom>
              <a:avLst/>
              <a:gdLst>
                <a:gd name="connsiteX0" fmla="*/ 0 w 84644"/>
                <a:gd name="connsiteY0" fmla="*/ 320331 h 322403"/>
                <a:gd name="connsiteX1" fmla="*/ 75900 w 84644"/>
                <a:gd name="connsiteY1" fmla="*/ 0 h 322403"/>
                <a:gd name="connsiteX2" fmla="*/ 84645 w 84644"/>
                <a:gd name="connsiteY2" fmla="*/ 2072 h 322403"/>
                <a:gd name="connsiteX3" fmla="*/ 8745 w 84644"/>
                <a:gd name="connsiteY3" fmla="*/ 322404 h 32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4" h="322403">
                  <a:moveTo>
                    <a:pt x="0" y="320331"/>
                  </a:moveTo>
                  <a:lnTo>
                    <a:pt x="75900" y="0"/>
                  </a:lnTo>
                  <a:lnTo>
                    <a:pt x="84645" y="2072"/>
                  </a:lnTo>
                  <a:lnTo>
                    <a:pt x="8745" y="322404"/>
                  </a:ln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349D41B-E3E1-499D-BDA9-9749FBD8D469}"/>
                </a:ext>
              </a:extLst>
            </p:cNvPr>
            <p:cNvSpPr/>
            <p:nvPr/>
          </p:nvSpPr>
          <p:spPr>
            <a:xfrm>
              <a:off x="6470445" y="1793326"/>
              <a:ext cx="82403" cy="326868"/>
            </a:xfrm>
            <a:custGeom>
              <a:avLst/>
              <a:gdLst>
                <a:gd name="connsiteX0" fmla="*/ 3269 w 82403"/>
                <a:gd name="connsiteY0" fmla="*/ 326869 h 326868"/>
                <a:gd name="connsiteX1" fmla="*/ 2517 w 82403"/>
                <a:gd name="connsiteY1" fmla="*/ 326780 h 326868"/>
                <a:gd name="connsiteX2" fmla="*/ 86 w 82403"/>
                <a:gd name="connsiteY2" fmla="*/ 322865 h 326868"/>
                <a:gd name="connsiteX3" fmla="*/ 91 w 82403"/>
                <a:gd name="connsiteY3" fmla="*/ 322847 h 326868"/>
                <a:gd name="connsiteX4" fmla="*/ 75968 w 82403"/>
                <a:gd name="connsiteY4" fmla="*/ 2509 h 326868"/>
                <a:gd name="connsiteX5" fmla="*/ 79894 w 82403"/>
                <a:gd name="connsiteY5" fmla="*/ 89 h 326868"/>
                <a:gd name="connsiteX6" fmla="*/ 82315 w 82403"/>
                <a:gd name="connsiteY6" fmla="*/ 4015 h 326868"/>
                <a:gd name="connsiteX7" fmla="*/ 6437 w 82403"/>
                <a:gd name="connsiteY7" fmla="*/ 324351 h 326868"/>
                <a:gd name="connsiteX8" fmla="*/ 3269 w 82403"/>
                <a:gd name="connsiteY8" fmla="*/ 326869 h 32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403" h="326868">
                  <a:moveTo>
                    <a:pt x="3269" y="326869"/>
                  </a:moveTo>
                  <a:cubicBezTo>
                    <a:pt x="3016" y="326865"/>
                    <a:pt x="2764" y="326836"/>
                    <a:pt x="2517" y="326780"/>
                  </a:cubicBezTo>
                  <a:cubicBezTo>
                    <a:pt x="765" y="326368"/>
                    <a:pt x="-323" y="324618"/>
                    <a:pt x="86" y="322865"/>
                  </a:cubicBezTo>
                  <a:cubicBezTo>
                    <a:pt x="88" y="322859"/>
                    <a:pt x="89" y="322853"/>
                    <a:pt x="91" y="322847"/>
                  </a:cubicBezTo>
                  <a:lnTo>
                    <a:pt x="75968" y="2509"/>
                  </a:lnTo>
                  <a:cubicBezTo>
                    <a:pt x="76384" y="757"/>
                    <a:pt x="78142" y="-327"/>
                    <a:pt x="79894" y="89"/>
                  </a:cubicBezTo>
                  <a:cubicBezTo>
                    <a:pt x="81647" y="504"/>
                    <a:pt x="82730" y="2262"/>
                    <a:pt x="82315" y="4015"/>
                  </a:cubicBezTo>
                  <a:lnTo>
                    <a:pt x="6437" y="324351"/>
                  </a:lnTo>
                  <a:cubicBezTo>
                    <a:pt x="6093" y="325825"/>
                    <a:pt x="4781" y="326865"/>
                    <a:pt x="3269" y="326869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136B3CF-1B22-48AE-BF27-AD06782F57FC}"/>
                </a:ext>
              </a:extLst>
            </p:cNvPr>
            <p:cNvSpPr/>
            <p:nvPr/>
          </p:nvSpPr>
          <p:spPr>
            <a:xfrm>
              <a:off x="6465954" y="1788553"/>
              <a:ext cx="91454" cy="336133"/>
            </a:xfrm>
            <a:custGeom>
              <a:avLst/>
              <a:gdLst>
                <a:gd name="connsiteX0" fmla="*/ 7760 w 91454"/>
                <a:gd name="connsiteY0" fmla="*/ 336133 h 336133"/>
                <a:gd name="connsiteX1" fmla="*/ 5963 w 91454"/>
                <a:gd name="connsiteY1" fmla="*/ 335919 h 336133"/>
                <a:gd name="connsiteX2" fmla="*/ 211 w 91454"/>
                <a:gd name="connsiteY2" fmla="*/ 326590 h 336133"/>
                <a:gd name="connsiteX3" fmla="*/ 212 w 91454"/>
                <a:gd name="connsiteY3" fmla="*/ 326586 h 336133"/>
                <a:gd name="connsiteX4" fmla="*/ 76078 w 91454"/>
                <a:gd name="connsiteY4" fmla="*/ 6249 h 336133"/>
                <a:gd name="connsiteX5" fmla="*/ 85206 w 91454"/>
                <a:gd name="connsiteY5" fmla="*/ 151 h 336133"/>
                <a:gd name="connsiteX6" fmla="*/ 91304 w 91454"/>
                <a:gd name="connsiteY6" fmla="*/ 9278 h 336133"/>
                <a:gd name="connsiteX7" fmla="*/ 91175 w 91454"/>
                <a:gd name="connsiteY7" fmla="*/ 9821 h 336133"/>
                <a:gd name="connsiteX8" fmla="*/ 15298 w 91454"/>
                <a:gd name="connsiteY8" fmla="*/ 330157 h 336133"/>
                <a:gd name="connsiteX9" fmla="*/ 7760 w 91454"/>
                <a:gd name="connsiteY9" fmla="*/ 336133 h 33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54" h="336133">
                  <a:moveTo>
                    <a:pt x="7760" y="336133"/>
                  </a:moveTo>
                  <a:cubicBezTo>
                    <a:pt x="7155" y="336137"/>
                    <a:pt x="6551" y="336064"/>
                    <a:pt x="5963" y="335919"/>
                  </a:cubicBezTo>
                  <a:cubicBezTo>
                    <a:pt x="1798" y="334932"/>
                    <a:pt x="-777" y="330756"/>
                    <a:pt x="211" y="326590"/>
                  </a:cubicBezTo>
                  <a:cubicBezTo>
                    <a:pt x="211" y="326589"/>
                    <a:pt x="212" y="326587"/>
                    <a:pt x="212" y="326586"/>
                  </a:cubicBezTo>
                  <a:lnTo>
                    <a:pt x="76078" y="6249"/>
                  </a:lnTo>
                  <a:cubicBezTo>
                    <a:pt x="76915" y="2044"/>
                    <a:pt x="81001" y="-686"/>
                    <a:pt x="85206" y="151"/>
                  </a:cubicBezTo>
                  <a:cubicBezTo>
                    <a:pt x="89410" y="987"/>
                    <a:pt x="92140" y="5074"/>
                    <a:pt x="91304" y="9278"/>
                  </a:cubicBezTo>
                  <a:cubicBezTo>
                    <a:pt x="91267" y="9460"/>
                    <a:pt x="91224" y="9641"/>
                    <a:pt x="91175" y="9821"/>
                  </a:cubicBezTo>
                  <a:lnTo>
                    <a:pt x="15298" y="330157"/>
                  </a:lnTo>
                  <a:cubicBezTo>
                    <a:pt x="14482" y="333662"/>
                    <a:pt x="11357" y="336140"/>
                    <a:pt x="7760" y="336133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BE4F56-175D-424E-B58A-4A52FAEA8B5C}"/>
                </a:ext>
              </a:extLst>
            </p:cNvPr>
            <p:cNvSpPr/>
            <p:nvPr/>
          </p:nvSpPr>
          <p:spPr>
            <a:xfrm>
              <a:off x="6694439" y="1796588"/>
              <a:ext cx="82763" cy="320338"/>
            </a:xfrm>
            <a:custGeom>
              <a:avLst/>
              <a:gdLst>
                <a:gd name="connsiteX0" fmla="*/ 0 w 82763"/>
                <a:gd name="connsiteY0" fmla="*/ 0 h 320338"/>
                <a:gd name="connsiteX1" fmla="*/ 82763 w 82763"/>
                <a:gd name="connsiteY1" fmla="*/ 320339 h 32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763" h="320338">
                  <a:moveTo>
                    <a:pt x="0" y="0"/>
                  </a:moveTo>
                  <a:lnTo>
                    <a:pt x="82763" y="320339"/>
                  </a:lnTo>
                </a:path>
              </a:pathLst>
            </a:custGeom>
            <a:solidFill>
              <a:srgbClr val="FFFFFF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525079F-B73C-4B68-BB4B-3ADC337C6FB9}"/>
                </a:ext>
              </a:extLst>
            </p:cNvPr>
            <p:cNvSpPr/>
            <p:nvPr/>
          </p:nvSpPr>
          <p:spPr>
            <a:xfrm>
              <a:off x="6690076" y="1795444"/>
              <a:ext cx="91486" cy="322584"/>
            </a:xfrm>
            <a:custGeom>
              <a:avLst/>
              <a:gdLst>
                <a:gd name="connsiteX0" fmla="*/ 0 w 91486"/>
                <a:gd name="connsiteY0" fmla="*/ 2249 h 322584"/>
                <a:gd name="connsiteX1" fmla="*/ 8701 w 91486"/>
                <a:gd name="connsiteY1" fmla="*/ 0 h 322584"/>
                <a:gd name="connsiteX2" fmla="*/ 91487 w 91486"/>
                <a:gd name="connsiteY2" fmla="*/ 320337 h 322584"/>
                <a:gd name="connsiteX3" fmla="*/ 82786 w 91486"/>
                <a:gd name="connsiteY3" fmla="*/ 322585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6" h="322584">
                  <a:moveTo>
                    <a:pt x="0" y="2249"/>
                  </a:moveTo>
                  <a:lnTo>
                    <a:pt x="8701" y="0"/>
                  </a:lnTo>
                  <a:lnTo>
                    <a:pt x="91487" y="320337"/>
                  </a:lnTo>
                  <a:lnTo>
                    <a:pt x="82786" y="322585"/>
                  </a:ln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81CF9ED-06EB-4A74-8FA8-8F6F5B6A2D9A}"/>
                </a:ext>
              </a:extLst>
            </p:cNvPr>
            <p:cNvSpPr/>
            <p:nvPr/>
          </p:nvSpPr>
          <p:spPr>
            <a:xfrm>
              <a:off x="6691134" y="1793204"/>
              <a:ext cx="89339" cy="326990"/>
            </a:xfrm>
            <a:custGeom>
              <a:avLst/>
              <a:gdLst>
                <a:gd name="connsiteX0" fmla="*/ 86068 w 89339"/>
                <a:gd name="connsiteY0" fmla="*/ 326990 h 326990"/>
                <a:gd name="connsiteX1" fmla="*/ 82912 w 89339"/>
                <a:gd name="connsiteY1" fmla="*/ 324542 h 326990"/>
                <a:gd name="connsiteX2" fmla="*/ 137 w 89339"/>
                <a:gd name="connsiteY2" fmla="*/ 4204 h 326990"/>
                <a:gd name="connsiteX3" fmla="*/ 2336 w 89339"/>
                <a:gd name="connsiteY3" fmla="*/ 137 h 326990"/>
                <a:gd name="connsiteX4" fmla="*/ 6402 w 89339"/>
                <a:gd name="connsiteY4" fmla="*/ 2336 h 326990"/>
                <a:gd name="connsiteX5" fmla="*/ 6461 w 89339"/>
                <a:gd name="connsiteY5" fmla="*/ 2564 h 326990"/>
                <a:gd name="connsiteX6" fmla="*/ 89236 w 89339"/>
                <a:gd name="connsiteY6" fmla="*/ 322901 h 326990"/>
                <a:gd name="connsiteX7" fmla="*/ 86888 w 89339"/>
                <a:gd name="connsiteY7" fmla="*/ 326888 h 326990"/>
                <a:gd name="connsiteX8" fmla="*/ 86068 w 89339"/>
                <a:gd name="connsiteY8" fmla="*/ 326990 h 32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39" h="326990">
                  <a:moveTo>
                    <a:pt x="86068" y="326990"/>
                  </a:moveTo>
                  <a:cubicBezTo>
                    <a:pt x="84581" y="326987"/>
                    <a:pt x="83284" y="325980"/>
                    <a:pt x="82912" y="324542"/>
                  </a:cubicBezTo>
                  <a:lnTo>
                    <a:pt x="137" y="4204"/>
                  </a:lnTo>
                  <a:cubicBezTo>
                    <a:pt x="-379" y="2473"/>
                    <a:pt x="606" y="653"/>
                    <a:pt x="2336" y="137"/>
                  </a:cubicBezTo>
                  <a:cubicBezTo>
                    <a:pt x="4066" y="-379"/>
                    <a:pt x="5886" y="606"/>
                    <a:pt x="6402" y="2336"/>
                  </a:cubicBezTo>
                  <a:cubicBezTo>
                    <a:pt x="6424" y="2411"/>
                    <a:pt x="6444" y="2487"/>
                    <a:pt x="6461" y="2564"/>
                  </a:cubicBezTo>
                  <a:lnTo>
                    <a:pt x="89236" y="322901"/>
                  </a:lnTo>
                  <a:cubicBezTo>
                    <a:pt x="89684" y="324650"/>
                    <a:pt x="88635" y="326431"/>
                    <a:pt x="86888" y="326888"/>
                  </a:cubicBezTo>
                  <a:cubicBezTo>
                    <a:pt x="86620" y="326957"/>
                    <a:pt x="86344" y="326990"/>
                    <a:pt x="86068" y="326990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C45BAA-4847-4785-BDF5-8E9B502CB0C4}"/>
                </a:ext>
              </a:extLst>
            </p:cNvPr>
            <p:cNvSpPr/>
            <p:nvPr/>
          </p:nvSpPr>
          <p:spPr>
            <a:xfrm>
              <a:off x="6614068" y="1788829"/>
              <a:ext cx="170937" cy="335860"/>
            </a:xfrm>
            <a:custGeom>
              <a:avLst/>
              <a:gdLst>
                <a:gd name="connsiteX0" fmla="*/ 163134 w 170937"/>
                <a:gd name="connsiteY0" fmla="*/ 335857 h 335860"/>
                <a:gd name="connsiteX1" fmla="*/ 155631 w 170937"/>
                <a:gd name="connsiteY1" fmla="*/ 330039 h 335860"/>
                <a:gd name="connsiteX2" fmla="*/ 72856 w 170937"/>
                <a:gd name="connsiteY2" fmla="*/ 9702 h 335860"/>
                <a:gd name="connsiteX3" fmla="*/ 78463 w 170937"/>
                <a:gd name="connsiteY3" fmla="*/ 246 h 335860"/>
                <a:gd name="connsiteX4" fmla="*/ 78473 w 170937"/>
                <a:gd name="connsiteY4" fmla="*/ 244 h 335860"/>
                <a:gd name="connsiteX5" fmla="*/ 87914 w 170937"/>
                <a:gd name="connsiteY5" fmla="*/ 5842 h 335860"/>
                <a:gd name="connsiteX6" fmla="*/ 87919 w 170937"/>
                <a:gd name="connsiteY6" fmla="*/ 5860 h 335860"/>
                <a:gd name="connsiteX7" fmla="*/ 170694 w 170937"/>
                <a:gd name="connsiteY7" fmla="*/ 326197 h 335860"/>
                <a:gd name="connsiteX8" fmla="*/ 165087 w 170937"/>
                <a:gd name="connsiteY8" fmla="*/ 335653 h 335860"/>
                <a:gd name="connsiteX9" fmla="*/ 165077 w 170937"/>
                <a:gd name="connsiteY9" fmla="*/ 335656 h 335860"/>
                <a:gd name="connsiteX10" fmla="*/ 163134 w 170937"/>
                <a:gd name="connsiteY10" fmla="*/ 335857 h 335860"/>
                <a:gd name="connsiteX11" fmla="*/ 0 w 170937"/>
                <a:gd name="connsiteY11" fmla="*/ 11162 h 335860"/>
                <a:gd name="connsiteX12" fmla="*/ 8986 w 170937"/>
                <a:gd name="connsiteY12" fmla="*/ 11162 h 335860"/>
                <a:gd name="connsiteX13" fmla="*/ 8986 w 170937"/>
                <a:gd name="connsiteY13" fmla="*/ 45242 h 335860"/>
                <a:gd name="connsiteX14" fmla="*/ 0 w 170937"/>
                <a:gd name="connsiteY14" fmla="*/ 45242 h 33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937" h="335860">
                  <a:moveTo>
                    <a:pt x="163134" y="335857"/>
                  </a:moveTo>
                  <a:cubicBezTo>
                    <a:pt x="159599" y="335857"/>
                    <a:pt x="156512" y="333461"/>
                    <a:pt x="155631" y="330039"/>
                  </a:cubicBezTo>
                  <a:lnTo>
                    <a:pt x="72856" y="9702"/>
                  </a:lnTo>
                  <a:cubicBezTo>
                    <a:pt x="71793" y="5542"/>
                    <a:pt x="74303" y="1309"/>
                    <a:pt x="78463" y="246"/>
                  </a:cubicBezTo>
                  <a:cubicBezTo>
                    <a:pt x="78466" y="245"/>
                    <a:pt x="78469" y="244"/>
                    <a:pt x="78473" y="244"/>
                  </a:cubicBezTo>
                  <a:cubicBezTo>
                    <a:pt x="82626" y="-818"/>
                    <a:pt x="86853" y="1688"/>
                    <a:pt x="87914" y="5842"/>
                  </a:cubicBezTo>
                  <a:cubicBezTo>
                    <a:pt x="87916" y="5848"/>
                    <a:pt x="87918" y="5854"/>
                    <a:pt x="87919" y="5860"/>
                  </a:cubicBezTo>
                  <a:lnTo>
                    <a:pt x="170694" y="326197"/>
                  </a:lnTo>
                  <a:cubicBezTo>
                    <a:pt x="171757" y="330358"/>
                    <a:pt x="169246" y="334590"/>
                    <a:pt x="165087" y="335653"/>
                  </a:cubicBezTo>
                  <a:cubicBezTo>
                    <a:pt x="165084" y="335653"/>
                    <a:pt x="165081" y="335653"/>
                    <a:pt x="165077" y="335656"/>
                  </a:cubicBezTo>
                  <a:cubicBezTo>
                    <a:pt x="164441" y="335808"/>
                    <a:pt x="163788" y="335877"/>
                    <a:pt x="163134" y="335857"/>
                  </a:cubicBezTo>
                  <a:close/>
                  <a:moveTo>
                    <a:pt x="0" y="11162"/>
                  </a:moveTo>
                  <a:lnTo>
                    <a:pt x="8986" y="11162"/>
                  </a:lnTo>
                  <a:lnTo>
                    <a:pt x="8986" y="45242"/>
                  </a:lnTo>
                  <a:lnTo>
                    <a:pt x="0" y="45242"/>
                  </a:ln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1BA74EB-734A-45D7-8C61-26EB1FA5E3B8}"/>
                </a:ext>
              </a:extLst>
            </p:cNvPr>
            <p:cNvSpPr/>
            <p:nvPr/>
          </p:nvSpPr>
          <p:spPr>
            <a:xfrm>
              <a:off x="6615343" y="1796531"/>
              <a:ext cx="6537" cy="40809"/>
            </a:xfrm>
            <a:custGeom>
              <a:avLst/>
              <a:gdLst>
                <a:gd name="connsiteX0" fmla="*/ 3218 w 6537"/>
                <a:gd name="connsiteY0" fmla="*/ 40809 h 40809"/>
                <a:gd name="connsiteX1" fmla="*/ 6 w 6537"/>
                <a:gd name="connsiteY1" fmla="*/ 37541 h 40809"/>
                <a:gd name="connsiteX2" fmla="*/ 6 w 6537"/>
                <a:gd name="connsiteY2" fmla="*/ 3460 h 40809"/>
                <a:gd name="connsiteX3" fmla="*/ 3077 w 6537"/>
                <a:gd name="connsiteY3" fmla="*/ 6 h 40809"/>
                <a:gd name="connsiteX4" fmla="*/ 6532 w 6537"/>
                <a:gd name="connsiteY4" fmla="*/ 3077 h 40809"/>
                <a:gd name="connsiteX5" fmla="*/ 6532 w 6537"/>
                <a:gd name="connsiteY5" fmla="*/ 3460 h 40809"/>
                <a:gd name="connsiteX6" fmla="*/ 6532 w 6537"/>
                <a:gd name="connsiteY6" fmla="*/ 37541 h 40809"/>
                <a:gd name="connsiteX7" fmla="*/ 3286 w 6537"/>
                <a:gd name="connsiteY7" fmla="*/ 40810 h 40809"/>
                <a:gd name="connsiteX8" fmla="*/ 3218 w 6537"/>
                <a:gd name="connsiteY8" fmla="*/ 40809 h 4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37" h="40809">
                  <a:moveTo>
                    <a:pt x="3218" y="40809"/>
                  </a:moveTo>
                  <a:cubicBezTo>
                    <a:pt x="1435" y="40779"/>
                    <a:pt x="5" y="39324"/>
                    <a:pt x="6" y="37541"/>
                  </a:cubicBezTo>
                  <a:lnTo>
                    <a:pt x="6" y="3460"/>
                  </a:lnTo>
                  <a:cubicBezTo>
                    <a:pt x="-100" y="1658"/>
                    <a:pt x="1275" y="111"/>
                    <a:pt x="3077" y="6"/>
                  </a:cubicBezTo>
                  <a:cubicBezTo>
                    <a:pt x="4880" y="-100"/>
                    <a:pt x="6426" y="1275"/>
                    <a:pt x="6532" y="3077"/>
                  </a:cubicBezTo>
                  <a:cubicBezTo>
                    <a:pt x="6539" y="3205"/>
                    <a:pt x="6539" y="3333"/>
                    <a:pt x="6532" y="3460"/>
                  </a:cubicBezTo>
                  <a:lnTo>
                    <a:pt x="6532" y="37541"/>
                  </a:lnTo>
                  <a:cubicBezTo>
                    <a:pt x="6538" y="39340"/>
                    <a:pt x="5085" y="40804"/>
                    <a:pt x="3286" y="40810"/>
                  </a:cubicBezTo>
                  <a:cubicBezTo>
                    <a:pt x="3264" y="40810"/>
                    <a:pt x="3241" y="40810"/>
                    <a:pt x="3218" y="40809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3F4A055-A95F-426C-B648-0F498A2139FE}"/>
                </a:ext>
              </a:extLst>
            </p:cNvPr>
            <p:cNvSpPr/>
            <p:nvPr/>
          </p:nvSpPr>
          <p:spPr>
            <a:xfrm>
              <a:off x="6610850" y="1791934"/>
              <a:ext cx="15523" cy="158004"/>
            </a:xfrm>
            <a:custGeom>
              <a:avLst/>
              <a:gdLst>
                <a:gd name="connsiteX0" fmla="*/ 7711 w 15523"/>
                <a:gd name="connsiteY0" fmla="*/ 49899 h 158004"/>
                <a:gd name="connsiteX1" fmla="*/ 6 w 15523"/>
                <a:gd name="connsiteY1" fmla="*/ 42137 h 158004"/>
                <a:gd name="connsiteX2" fmla="*/ 6 w 15523"/>
                <a:gd name="connsiteY2" fmla="*/ 8057 h 158004"/>
                <a:gd name="connsiteX3" fmla="*/ 7467 w 15523"/>
                <a:gd name="connsiteY3" fmla="*/ 6 h 158004"/>
                <a:gd name="connsiteX4" fmla="*/ 15518 w 15523"/>
                <a:gd name="connsiteY4" fmla="*/ 7467 h 158004"/>
                <a:gd name="connsiteX5" fmla="*/ 15518 w 15523"/>
                <a:gd name="connsiteY5" fmla="*/ 8057 h 158004"/>
                <a:gd name="connsiteX6" fmla="*/ 15518 w 15523"/>
                <a:gd name="connsiteY6" fmla="*/ 42137 h 158004"/>
                <a:gd name="connsiteX7" fmla="*/ 7756 w 15523"/>
                <a:gd name="connsiteY7" fmla="*/ 49900 h 158004"/>
                <a:gd name="connsiteX8" fmla="*/ 7711 w 15523"/>
                <a:gd name="connsiteY8" fmla="*/ 49899 h 158004"/>
                <a:gd name="connsiteX9" fmla="*/ 3218 w 15523"/>
                <a:gd name="connsiteY9" fmla="*/ 89843 h 158004"/>
                <a:gd name="connsiteX10" fmla="*/ 12205 w 15523"/>
                <a:gd name="connsiteY10" fmla="*/ 89843 h 158004"/>
                <a:gd name="connsiteX11" fmla="*/ 12205 w 15523"/>
                <a:gd name="connsiteY11" fmla="*/ 158004 h 158004"/>
                <a:gd name="connsiteX12" fmla="*/ 3218 w 15523"/>
                <a:gd name="connsiteY12" fmla="*/ 158004 h 1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3" h="158004">
                  <a:moveTo>
                    <a:pt x="7711" y="49899"/>
                  </a:moveTo>
                  <a:cubicBezTo>
                    <a:pt x="3449" y="49862"/>
                    <a:pt x="12" y="46400"/>
                    <a:pt x="6" y="42137"/>
                  </a:cubicBezTo>
                  <a:lnTo>
                    <a:pt x="6" y="8057"/>
                  </a:lnTo>
                  <a:cubicBezTo>
                    <a:pt x="-157" y="3774"/>
                    <a:pt x="3183" y="169"/>
                    <a:pt x="7467" y="6"/>
                  </a:cubicBezTo>
                  <a:cubicBezTo>
                    <a:pt x="11751" y="-157"/>
                    <a:pt x="15355" y="3183"/>
                    <a:pt x="15518" y="7467"/>
                  </a:cubicBezTo>
                  <a:cubicBezTo>
                    <a:pt x="15526" y="7663"/>
                    <a:pt x="15526" y="7860"/>
                    <a:pt x="15518" y="8057"/>
                  </a:cubicBezTo>
                  <a:lnTo>
                    <a:pt x="15518" y="42137"/>
                  </a:lnTo>
                  <a:cubicBezTo>
                    <a:pt x="15518" y="46424"/>
                    <a:pt x="12043" y="49899"/>
                    <a:pt x="7756" y="49900"/>
                  </a:cubicBezTo>
                  <a:cubicBezTo>
                    <a:pt x="7742" y="49900"/>
                    <a:pt x="7726" y="49899"/>
                    <a:pt x="7711" y="49899"/>
                  </a:cubicBezTo>
                  <a:close/>
                  <a:moveTo>
                    <a:pt x="3218" y="89843"/>
                  </a:moveTo>
                  <a:lnTo>
                    <a:pt x="12205" y="89843"/>
                  </a:lnTo>
                  <a:lnTo>
                    <a:pt x="12205" y="158004"/>
                  </a:lnTo>
                  <a:lnTo>
                    <a:pt x="3218" y="15800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4028AA7-2853-4ECF-AF26-6A23788565DD}"/>
                </a:ext>
              </a:extLst>
            </p:cNvPr>
            <p:cNvSpPr/>
            <p:nvPr/>
          </p:nvSpPr>
          <p:spPr>
            <a:xfrm>
              <a:off x="6615292" y="1878700"/>
              <a:ext cx="6526" cy="74506"/>
            </a:xfrm>
            <a:custGeom>
              <a:avLst/>
              <a:gdLst>
                <a:gd name="connsiteX0" fmla="*/ 3269 w 6526"/>
                <a:gd name="connsiteY0" fmla="*/ 74507 h 74506"/>
                <a:gd name="connsiteX1" fmla="*/ 0 w 6526"/>
                <a:gd name="connsiteY1" fmla="*/ 71238 h 74506"/>
                <a:gd name="connsiteX2" fmla="*/ 0 w 6526"/>
                <a:gd name="connsiteY2" fmla="*/ 3077 h 74506"/>
                <a:gd name="connsiteX3" fmla="*/ 3454 w 6526"/>
                <a:gd name="connsiteY3" fmla="*/ 6 h 74506"/>
                <a:gd name="connsiteX4" fmla="*/ 6526 w 6526"/>
                <a:gd name="connsiteY4" fmla="*/ 3077 h 74506"/>
                <a:gd name="connsiteX5" fmla="*/ 6526 w 6526"/>
                <a:gd name="connsiteY5" fmla="*/ 71238 h 74506"/>
                <a:gd name="connsiteX6" fmla="*/ 3280 w 6526"/>
                <a:gd name="connsiteY6" fmla="*/ 74507 h 74506"/>
                <a:gd name="connsiteX7" fmla="*/ 3269 w 6526"/>
                <a:gd name="connsiteY7" fmla="*/ 74507 h 7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6" h="74506">
                  <a:moveTo>
                    <a:pt x="3269" y="74507"/>
                  </a:moveTo>
                  <a:cubicBezTo>
                    <a:pt x="1463" y="74507"/>
                    <a:pt x="0" y="73043"/>
                    <a:pt x="0" y="71238"/>
                  </a:cubicBezTo>
                  <a:lnTo>
                    <a:pt x="0" y="3077"/>
                  </a:lnTo>
                  <a:cubicBezTo>
                    <a:pt x="106" y="1275"/>
                    <a:pt x="1652" y="-100"/>
                    <a:pt x="3454" y="6"/>
                  </a:cubicBezTo>
                  <a:cubicBezTo>
                    <a:pt x="5109" y="103"/>
                    <a:pt x="6429" y="1423"/>
                    <a:pt x="6526" y="3077"/>
                  </a:cubicBezTo>
                  <a:lnTo>
                    <a:pt x="6526" y="71238"/>
                  </a:lnTo>
                  <a:cubicBezTo>
                    <a:pt x="6532" y="73037"/>
                    <a:pt x="5079" y="74501"/>
                    <a:pt x="3280" y="74507"/>
                  </a:cubicBezTo>
                  <a:cubicBezTo>
                    <a:pt x="3276" y="74507"/>
                    <a:pt x="3272" y="74507"/>
                    <a:pt x="3269" y="74507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64826AD-D1EB-47C4-A8E1-BF4BBBA6EE22}"/>
                </a:ext>
              </a:extLst>
            </p:cNvPr>
            <p:cNvSpPr/>
            <p:nvPr/>
          </p:nvSpPr>
          <p:spPr>
            <a:xfrm>
              <a:off x="6610799" y="1874311"/>
              <a:ext cx="15512" cy="205130"/>
            </a:xfrm>
            <a:custGeom>
              <a:avLst/>
              <a:gdLst>
                <a:gd name="connsiteX0" fmla="*/ 7762 w 15512"/>
                <a:gd name="connsiteY0" fmla="*/ 83389 h 205130"/>
                <a:gd name="connsiteX1" fmla="*/ 0 w 15512"/>
                <a:gd name="connsiteY1" fmla="*/ 75627 h 205130"/>
                <a:gd name="connsiteX2" fmla="*/ 0 w 15512"/>
                <a:gd name="connsiteY2" fmla="*/ 7467 h 205130"/>
                <a:gd name="connsiteX3" fmla="*/ 8051 w 15512"/>
                <a:gd name="connsiteY3" fmla="*/ 6 h 205130"/>
                <a:gd name="connsiteX4" fmla="*/ 15513 w 15512"/>
                <a:gd name="connsiteY4" fmla="*/ 7467 h 205130"/>
                <a:gd name="connsiteX5" fmla="*/ 15513 w 15512"/>
                <a:gd name="connsiteY5" fmla="*/ 75627 h 205130"/>
                <a:gd name="connsiteX6" fmla="*/ 7762 w 15512"/>
                <a:gd name="connsiteY6" fmla="*/ 83389 h 205130"/>
                <a:gd name="connsiteX7" fmla="*/ 3269 w 15512"/>
                <a:gd name="connsiteY7" fmla="*/ 130152 h 205130"/>
                <a:gd name="connsiteX8" fmla="*/ 12255 w 15512"/>
                <a:gd name="connsiteY8" fmla="*/ 130152 h 205130"/>
                <a:gd name="connsiteX9" fmla="*/ 12255 w 15512"/>
                <a:gd name="connsiteY9" fmla="*/ 205130 h 205130"/>
                <a:gd name="connsiteX10" fmla="*/ 3269 w 15512"/>
                <a:gd name="connsiteY10" fmla="*/ 205130 h 20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12" h="205130">
                  <a:moveTo>
                    <a:pt x="7762" y="83389"/>
                  </a:moveTo>
                  <a:cubicBezTo>
                    <a:pt x="3478" y="83383"/>
                    <a:pt x="6" y="79911"/>
                    <a:pt x="0" y="75627"/>
                  </a:cubicBezTo>
                  <a:lnTo>
                    <a:pt x="0" y="7467"/>
                  </a:lnTo>
                  <a:cubicBezTo>
                    <a:pt x="163" y="3183"/>
                    <a:pt x="3768" y="-157"/>
                    <a:pt x="8051" y="6"/>
                  </a:cubicBezTo>
                  <a:cubicBezTo>
                    <a:pt x="12107" y="160"/>
                    <a:pt x="15358" y="3412"/>
                    <a:pt x="15513" y="7467"/>
                  </a:cubicBezTo>
                  <a:lnTo>
                    <a:pt x="15513" y="75627"/>
                  </a:lnTo>
                  <a:cubicBezTo>
                    <a:pt x="15513" y="79910"/>
                    <a:pt x="12044" y="83383"/>
                    <a:pt x="7762" y="83389"/>
                  </a:cubicBezTo>
                  <a:close/>
                  <a:moveTo>
                    <a:pt x="3269" y="130152"/>
                  </a:moveTo>
                  <a:lnTo>
                    <a:pt x="12255" y="130152"/>
                  </a:lnTo>
                  <a:lnTo>
                    <a:pt x="12255" y="205130"/>
                  </a:lnTo>
                  <a:lnTo>
                    <a:pt x="3269" y="2051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B6228C0-D44F-4B58-9BB4-F4183122DEDE}"/>
                </a:ext>
              </a:extLst>
            </p:cNvPr>
            <p:cNvSpPr/>
            <p:nvPr/>
          </p:nvSpPr>
          <p:spPr>
            <a:xfrm>
              <a:off x="6615292" y="2001418"/>
              <a:ext cx="6526" cy="81291"/>
            </a:xfrm>
            <a:custGeom>
              <a:avLst/>
              <a:gdLst>
                <a:gd name="connsiteX0" fmla="*/ 3269 w 6526"/>
                <a:gd name="connsiteY0" fmla="*/ 81291 h 81291"/>
                <a:gd name="connsiteX1" fmla="*/ 0 w 6526"/>
                <a:gd name="connsiteY1" fmla="*/ 78023 h 81291"/>
                <a:gd name="connsiteX2" fmla="*/ 0 w 6526"/>
                <a:gd name="connsiteY2" fmla="*/ 3077 h 81291"/>
                <a:gd name="connsiteX3" fmla="*/ 3454 w 6526"/>
                <a:gd name="connsiteY3" fmla="*/ 6 h 81291"/>
                <a:gd name="connsiteX4" fmla="*/ 6526 w 6526"/>
                <a:gd name="connsiteY4" fmla="*/ 3077 h 81291"/>
                <a:gd name="connsiteX5" fmla="*/ 6526 w 6526"/>
                <a:gd name="connsiteY5" fmla="*/ 78056 h 81291"/>
                <a:gd name="connsiteX6" fmla="*/ 3269 w 6526"/>
                <a:gd name="connsiteY6" fmla="*/ 81291 h 8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6" h="81291">
                  <a:moveTo>
                    <a:pt x="3269" y="81291"/>
                  </a:moveTo>
                  <a:cubicBezTo>
                    <a:pt x="1463" y="81291"/>
                    <a:pt x="0" y="79828"/>
                    <a:pt x="0" y="78023"/>
                  </a:cubicBezTo>
                  <a:lnTo>
                    <a:pt x="0" y="3077"/>
                  </a:lnTo>
                  <a:cubicBezTo>
                    <a:pt x="106" y="1275"/>
                    <a:pt x="1652" y="-100"/>
                    <a:pt x="3454" y="6"/>
                  </a:cubicBezTo>
                  <a:cubicBezTo>
                    <a:pt x="5109" y="103"/>
                    <a:pt x="6429" y="1423"/>
                    <a:pt x="6526" y="3077"/>
                  </a:cubicBezTo>
                  <a:lnTo>
                    <a:pt x="6526" y="78056"/>
                  </a:lnTo>
                  <a:cubicBezTo>
                    <a:pt x="6508" y="79844"/>
                    <a:pt x="5056" y="81285"/>
                    <a:pt x="3269" y="81291"/>
                  </a:cubicBezTo>
                  <a:close/>
                </a:path>
              </a:pathLst>
            </a:custGeom>
            <a:solidFill>
              <a:srgbClr val="000000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6E10685-A883-400E-94B2-FB9F97A9FAA9}"/>
                </a:ext>
              </a:extLst>
            </p:cNvPr>
            <p:cNvSpPr/>
            <p:nvPr/>
          </p:nvSpPr>
          <p:spPr>
            <a:xfrm>
              <a:off x="6610799" y="1997029"/>
              <a:ext cx="15512" cy="90174"/>
            </a:xfrm>
            <a:custGeom>
              <a:avLst/>
              <a:gdLst>
                <a:gd name="connsiteX0" fmla="*/ 7762 w 15512"/>
                <a:gd name="connsiteY0" fmla="*/ 90174 h 90174"/>
                <a:gd name="connsiteX1" fmla="*/ 0 w 15512"/>
                <a:gd name="connsiteY1" fmla="*/ 82412 h 90174"/>
                <a:gd name="connsiteX2" fmla="*/ 0 w 15512"/>
                <a:gd name="connsiteY2" fmla="*/ 7467 h 90174"/>
                <a:gd name="connsiteX3" fmla="*/ 8051 w 15512"/>
                <a:gd name="connsiteY3" fmla="*/ 6 h 90174"/>
                <a:gd name="connsiteX4" fmla="*/ 15513 w 15512"/>
                <a:gd name="connsiteY4" fmla="*/ 7467 h 90174"/>
                <a:gd name="connsiteX5" fmla="*/ 15513 w 15512"/>
                <a:gd name="connsiteY5" fmla="*/ 82446 h 90174"/>
                <a:gd name="connsiteX6" fmla="*/ 7762 w 15512"/>
                <a:gd name="connsiteY6" fmla="*/ 90174 h 9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12" h="90174">
                  <a:moveTo>
                    <a:pt x="7762" y="90174"/>
                  </a:moveTo>
                  <a:cubicBezTo>
                    <a:pt x="3478" y="90168"/>
                    <a:pt x="6" y="86696"/>
                    <a:pt x="0" y="82412"/>
                  </a:cubicBezTo>
                  <a:lnTo>
                    <a:pt x="0" y="7467"/>
                  </a:lnTo>
                  <a:cubicBezTo>
                    <a:pt x="163" y="3183"/>
                    <a:pt x="3768" y="-157"/>
                    <a:pt x="8051" y="6"/>
                  </a:cubicBezTo>
                  <a:cubicBezTo>
                    <a:pt x="12107" y="160"/>
                    <a:pt x="15358" y="3412"/>
                    <a:pt x="15513" y="7467"/>
                  </a:cubicBezTo>
                  <a:lnTo>
                    <a:pt x="15513" y="82446"/>
                  </a:lnTo>
                  <a:cubicBezTo>
                    <a:pt x="15494" y="86715"/>
                    <a:pt x="12031" y="90168"/>
                    <a:pt x="7762" y="9017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CDEBCB67-EC08-4952-B17B-84043791E1D0}"/>
              </a:ext>
            </a:extLst>
          </p:cNvPr>
          <p:cNvGrpSpPr/>
          <p:nvPr/>
        </p:nvGrpSpPr>
        <p:grpSpPr>
          <a:xfrm>
            <a:off x="1579791" y="1859233"/>
            <a:ext cx="251078" cy="251078"/>
            <a:chOff x="1537566" y="1788433"/>
            <a:chExt cx="335527" cy="33552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6BD6FAC-905E-4303-827E-B6AAB6AD9F18}"/>
                </a:ext>
              </a:extLst>
            </p:cNvPr>
            <p:cNvSpPr/>
            <p:nvPr/>
          </p:nvSpPr>
          <p:spPr>
            <a:xfrm>
              <a:off x="1587895" y="1855538"/>
              <a:ext cx="134211" cy="125822"/>
            </a:xfrm>
            <a:custGeom>
              <a:avLst/>
              <a:gdLst>
                <a:gd name="connsiteX0" fmla="*/ 118455 w 199503"/>
                <a:gd name="connsiteY0" fmla="*/ 0 h 187034"/>
                <a:gd name="connsiteX1" fmla="*/ 18703 w 199503"/>
                <a:gd name="connsiteY1" fmla="*/ 0 h 187034"/>
                <a:gd name="connsiteX2" fmla="*/ 0 w 199503"/>
                <a:gd name="connsiteY2" fmla="*/ 18703 h 187034"/>
                <a:gd name="connsiteX3" fmla="*/ 18703 w 199503"/>
                <a:gd name="connsiteY3" fmla="*/ 37407 h 187034"/>
                <a:gd name="connsiteX4" fmla="*/ 118455 w 199503"/>
                <a:gd name="connsiteY4" fmla="*/ 37407 h 187034"/>
                <a:gd name="connsiteX5" fmla="*/ 137158 w 199503"/>
                <a:gd name="connsiteY5" fmla="*/ 18703 h 187034"/>
                <a:gd name="connsiteX6" fmla="*/ 118455 w 199503"/>
                <a:gd name="connsiteY6" fmla="*/ 0 h 187034"/>
                <a:gd name="connsiteX7" fmla="*/ 180800 w 199503"/>
                <a:gd name="connsiteY7" fmla="*/ 0 h 187034"/>
                <a:gd name="connsiteX8" fmla="*/ 168331 w 199503"/>
                <a:gd name="connsiteY8" fmla="*/ 0 h 187034"/>
                <a:gd name="connsiteX9" fmla="*/ 149627 w 199503"/>
                <a:gd name="connsiteY9" fmla="*/ 18703 h 187034"/>
                <a:gd name="connsiteX10" fmla="*/ 168331 w 199503"/>
                <a:gd name="connsiteY10" fmla="*/ 37407 h 187034"/>
                <a:gd name="connsiteX11" fmla="*/ 180800 w 199503"/>
                <a:gd name="connsiteY11" fmla="*/ 37407 h 187034"/>
                <a:gd name="connsiteX12" fmla="*/ 199503 w 199503"/>
                <a:gd name="connsiteY12" fmla="*/ 18703 h 187034"/>
                <a:gd name="connsiteX13" fmla="*/ 180800 w 199503"/>
                <a:gd name="connsiteY13" fmla="*/ 0 h 187034"/>
                <a:gd name="connsiteX14" fmla="*/ 118455 w 199503"/>
                <a:gd name="connsiteY14" fmla="*/ 74814 h 187034"/>
                <a:gd name="connsiteX15" fmla="*/ 18703 w 199503"/>
                <a:gd name="connsiteY15" fmla="*/ 74814 h 187034"/>
                <a:gd name="connsiteX16" fmla="*/ 0 w 199503"/>
                <a:gd name="connsiteY16" fmla="*/ 93517 h 187034"/>
                <a:gd name="connsiteX17" fmla="*/ 18703 w 199503"/>
                <a:gd name="connsiteY17" fmla="*/ 112221 h 187034"/>
                <a:gd name="connsiteX18" fmla="*/ 118455 w 199503"/>
                <a:gd name="connsiteY18" fmla="*/ 112221 h 187034"/>
                <a:gd name="connsiteX19" fmla="*/ 137158 w 199503"/>
                <a:gd name="connsiteY19" fmla="*/ 93517 h 187034"/>
                <a:gd name="connsiteX20" fmla="*/ 118455 w 199503"/>
                <a:gd name="connsiteY20" fmla="*/ 74814 h 187034"/>
                <a:gd name="connsiteX21" fmla="*/ 180800 w 199503"/>
                <a:gd name="connsiteY21" fmla="*/ 74814 h 187034"/>
                <a:gd name="connsiteX22" fmla="*/ 168331 w 199503"/>
                <a:gd name="connsiteY22" fmla="*/ 74814 h 187034"/>
                <a:gd name="connsiteX23" fmla="*/ 149627 w 199503"/>
                <a:gd name="connsiteY23" fmla="*/ 93517 h 187034"/>
                <a:gd name="connsiteX24" fmla="*/ 168331 w 199503"/>
                <a:gd name="connsiteY24" fmla="*/ 112221 h 187034"/>
                <a:gd name="connsiteX25" fmla="*/ 180800 w 199503"/>
                <a:gd name="connsiteY25" fmla="*/ 112221 h 187034"/>
                <a:gd name="connsiteX26" fmla="*/ 199503 w 199503"/>
                <a:gd name="connsiteY26" fmla="*/ 93517 h 187034"/>
                <a:gd name="connsiteX27" fmla="*/ 180800 w 199503"/>
                <a:gd name="connsiteY27" fmla="*/ 74814 h 187034"/>
                <a:gd name="connsiteX28" fmla="*/ 118455 w 199503"/>
                <a:gd name="connsiteY28" fmla="*/ 149627 h 187034"/>
                <a:gd name="connsiteX29" fmla="*/ 18703 w 199503"/>
                <a:gd name="connsiteY29" fmla="*/ 149627 h 187034"/>
                <a:gd name="connsiteX30" fmla="*/ 0 w 199503"/>
                <a:gd name="connsiteY30" fmla="*/ 168331 h 187034"/>
                <a:gd name="connsiteX31" fmla="*/ 18703 w 199503"/>
                <a:gd name="connsiteY31" fmla="*/ 187034 h 187034"/>
                <a:gd name="connsiteX32" fmla="*/ 118455 w 199503"/>
                <a:gd name="connsiteY32" fmla="*/ 187034 h 187034"/>
                <a:gd name="connsiteX33" fmla="*/ 137158 w 199503"/>
                <a:gd name="connsiteY33" fmla="*/ 168331 h 187034"/>
                <a:gd name="connsiteX34" fmla="*/ 118455 w 199503"/>
                <a:gd name="connsiteY34" fmla="*/ 149627 h 187034"/>
                <a:gd name="connsiteX35" fmla="*/ 180800 w 199503"/>
                <a:gd name="connsiteY35" fmla="*/ 149627 h 187034"/>
                <a:gd name="connsiteX36" fmla="*/ 168331 w 199503"/>
                <a:gd name="connsiteY36" fmla="*/ 149627 h 187034"/>
                <a:gd name="connsiteX37" fmla="*/ 149627 w 199503"/>
                <a:gd name="connsiteY37" fmla="*/ 168331 h 187034"/>
                <a:gd name="connsiteX38" fmla="*/ 168331 w 199503"/>
                <a:gd name="connsiteY38" fmla="*/ 187034 h 187034"/>
                <a:gd name="connsiteX39" fmla="*/ 180800 w 199503"/>
                <a:gd name="connsiteY39" fmla="*/ 187034 h 187034"/>
                <a:gd name="connsiteX40" fmla="*/ 199503 w 199503"/>
                <a:gd name="connsiteY40" fmla="*/ 168331 h 187034"/>
                <a:gd name="connsiteX41" fmla="*/ 180800 w 199503"/>
                <a:gd name="connsiteY41" fmla="*/ 149627 h 1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99503" h="187034">
                  <a:moveTo>
                    <a:pt x="118455" y="0"/>
                  </a:moveTo>
                  <a:lnTo>
                    <a:pt x="18703" y="0"/>
                  </a:lnTo>
                  <a:cubicBezTo>
                    <a:pt x="8374" y="0"/>
                    <a:pt x="0" y="8374"/>
                    <a:pt x="0" y="18703"/>
                  </a:cubicBezTo>
                  <a:cubicBezTo>
                    <a:pt x="0" y="29033"/>
                    <a:pt x="8374" y="37407"/>
                    <a:pt x="18703" y="37407"/>
                  </a:cubicBezTo>
                  <a:lnTo>
                    <a:pt x="118455" y="37407"/>
                  </a:lnTo>
                  <a:cubicBezTo>
                    <a:pt x="128785" y="37407"/>
                    <a:pt x="137158" y="29033"/>
                    <a:pt x="137158" y="18703"/>
                  </a:cubicBezTo>
                  <a:cubicBezTo>
                    <a:pt x="137158" y="8374"/>
                    <a:pt x="128785" y="0"/>
                    <a:pt x="118455" y="0"/>
                  </a:cubicBezTo>
                  <a:close/>
                  <a:moveTo>
                    <a:pt x="180800" y="0"/>
                  </a:moveTo>
                  <a:lnTo>
                    <a:pt x="168331" y="0"/>
                  </a:lnTo>
                  <a:cubicBezTo>
                    <a:pt x="158001" y="0"/>
                    <a:pt x="149627" y="8374"/>
                    <a:pt x="149627" y="18703"/>
                  </a:cubicBezTo>
                  <a:cubicBezTo>
                    <a:pt x="149627" y="29033"/>
                    <a:pt x="158001" y="37407"/>
                    <a:pt x="168331" y="37407"/>
                  </a:cubicBezTo>
                  <a:lnTo>
                    <a:pt x="180800" y="37407"/>
                  </a:lnTo>
                  <a:cubicBezTo>
                    <a:pt x="191130" y="37407"/>
                    <a:pt x="199503" y="29033"/>
                    <a:pt x="199503" y="18703"/>
                  </a:cubicBezTo>
                  <a:cubicBezTo>
                    <a:pt x="199503" y="8374"/>
                    <a:pt x="191130" y="0"/>
                    <a:pt x="180800" y="0"/>
                  </a:cubicBezTo>
                  <a:close/>
                  <a:moveTo>
                    <a:pt x="118455" y="74814"/>
                  </a:moveTo>
                  <a:lnTo>
                    <a:pt x="18703" y="74814"/>
                  </a:lnTo>
                  <a:cubicBezTo>
                    <a:pt x="8374" y="74814"/>
                    <a:pt x="0" y="83187"/>
                    <a:pt x="0" y="93517"/>
                  </a:cubicBezTo>
                  <a:cubicBezTo>
                    <a:pt x="0" y="103847"/>
                    <a:pt x="8374" y="112221"/>
                    <a:pt x="18703" y="112221"/>
                  </a:cubicBezTo>
                  <a:lnTo>
                    <a:pt x="118455" y="112221"/>
                  </a:lnTo>
                  <a:cubicBezTo>
                    <a:pt x="128785" y="112221"/>
                    <a:pt x="137158" y="103847"/>
                    <a:pt x="137158" y="93517"/>
                  </a:cubicBezTo>
                  <a:cubicBezTo>
                    <a:pt x="137158" y="83187"/>
                    <a:pt x="128785" y="74814"/>
                    <a:pt x="118455" y="74814"/>
                  </a:cubicBezTo>
                  <a:close/>
                  <a:moveTo>
                    <a:pt x="180800" y="74814"/>
                  </a:moveTo>
                  <a:lnTo>
                    <a:pt x="168331" y="74814"/>
                  </a:lnTo>
                  <a:cubicBezTo>
                    <a:pt x="158001" y="74814"/>
                    <a:pt x="149627" y="83187"/>
                    <a:pt x="149627" y="93517"/>
                  </a:cubicBezTo>
                  <a:cubicBezTo>
                    <a:pt x="149627" y="103847"/>
                    <a:pt x="158001" y="112221"/>
                    <a:pt x="168331" y="112221"/>
                  </a:cubicBezTo>
                  <a:lnTo>
                    <a:pt x="180800" y="112221"/>
                  </a:lnTo>
                  <a:cubicBezTo>
                    <a:pt x="191130" y="112221"/>
                    <a:pt x="199503" y="103847"/>
                    <a:pt x="199503" y="93517"/>
                  </a:cubicBezTo>
                  <a:cubicBezTo>
                    <a:pt x="199503" y="83187"/>
                    <a:pt x="191130" y="74814"/>
                    <a:pt x="180800" y="74814"/>
                  </a:cubicBezTo>
                  <a:close/>
                  <a:moveTo>
                    <a:pt x="118455" y="149627"/>
                  </a:moveTo>
                  <a:lnTo>
                    <a:pt x="18703" y="149627"/>
                  </a:lnTo>
                  <a:cubicBezTo>
                    <a:pt x="8374" y="149627"/>
                    <a:pt x="0" y="158001"/>
                    <a:pt x="0" y="168331"/>
                  </a:cubicBezTo>
                  <a:cubicBezTo>
                    <a:pt x="0" y="178661"/>
                    <a:pt x="8374" y="187034"/>
                    <a:pt x="18703" y="187034"/>
                  </a:cubicBezTo>
                  <a:lnTo>
                    <a:pt x="118455" y="187034"/>
                  </a:lnTo>
                  <a:cubicBezTo>
                    <a:pt x="128785" y="187034"/>
                    <a:pt x="137158" y="178661"/>
                    <a:pt x="137158" y="168331"/>
                  </a:cubicBezTo>
                  <a:cubicBezTo>
                    <a:pt x="137158" y="158001"/>
                    <a:pt x="128785" y="149627"/>
                    <a:pt x="118455" y="149627"/>
                  </a:cubicBezTo>
                  <a:close/>
                  <a:moveTo>
                    <a:pt x="180800" y="149627"/>
                  </a:moveTo>
                  <a:lnTo>
                    <a:pt x="168331" y="149627"/>
                  </a:lnTo>
                  <a:cubicBezTo>
                    <a:pt x="158001" y="149627"/>
                    <a:pt x="149627" y="158001"/>
                    <a:pt x="149627" y="168331"/>
                  </a:cubicBezTo>
                  <a:cubicBezTo>
                    <a:pt x="149627" y="178661"/>
                    <a:pt x="158001" y="187034"/>
                    <a:pt x="168331" y="187034"/>
                  </a:cubicBezTo>
                  <a:lnTo>
                    <a:pt x="180800" y="187034"/>
                  </a:lnTo>
                  <a:cubicBezTo>
                    <a:pt x="191130" y="187034"/>
                    <a:pt x="199503" y="178661"/>
                    <a:pt x="199503" y="168331"/>
                  </a:cubicBezTo>
                  <a:cubicBezTo>
                    <a:pt x="199503" y="158001"/>
                    <a:pt x="191130" y="149627"/>
                    <a:pt x="180800" y="149627"/>
                  </a:cubicBezTo>
                  <a:close/>
                </a:path>
              </a:pathLst>
            </a:custGeom>
            <a:solidFill>
              <a:schemeClr val="tx2">
                <a:lumMod val="85000"/>
                <a:lumOff val="15000"/>
              </a:scheme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CD71330-7811-45AB-89DF-B79FEAB38C7A}"/>
                </a:ext>
              </a:extLst>
            </p:cNvPr>
            <p:cNvSpPr/>
            <p:nvPr/>
          </p:nvSpPr>
          <p:spPr>
            <a:xfrm>
              <a:off x="1537566" y="1788433"/>
              <a:ext cx="335527" cy="335527"/>
            </a:xfrm>
            <a:custGeom>
              <a:avLst/>
              <a:gdLst>
                <a:gd name="connsiteX0" fmla="*/ 405241 w 498758"/>
                <a:gd name="connsiteY0" fmla="*/ 187034 h 498758"/>
                <a:gd name="connsiteX1" fmla="*/ 349131 w 498758"/>
                <a:gd name="connsiteY1" fmla="*/ 187034 h 498758"/>
                <a:gd name="connsiteX2" fmla="*/ 349131 w 498758"/>
                <a:gd name="connsiteY2" fmla="*/ 93517 h 498758"/>
                <a:gd name="connsiteX3" fmla="*/ 255613 w 498758"/>
                <a:gd name="connsiteY3" fmla="*/ 0 h 498758"/>
                <a:gd name="connsiteX4" fmla="*/ 93517 w 498758"/>
                <a:gd name="connsiteY4" fmla="*/ 0 h 498758"/>
                <a:gd name="connsiteX5" fmla="*/ 0 w 498758"/>
                <a:gd name="connsiteY5" fmla="*/ 93517 h 498758"/>
                <a:gd name="connsiteX6" fmla="*/ 0 w 498758"/>
                <a:gd name="connsiteY6" fmla="*/ 498758 h 498758"/>
                <a:gd name="connsiteX7" fmla="*/ 498758 w 498758"/>
                <a:gd name="connsiteY7" fmla="*/ 498758 h 498758"/>
                <a:gd name="connsiteX8" fmla="*/ 498758 w 498758"/>
                <a:gd name="connsiteY8" fmla="*/ 280551 h 498758"/>
                <a:gd name="connsiteX9" fmla="*/ 405241 w 498758"/>
                <a:gd name="connsiteY9" fmla="*/ 187034 h 498758"/>
                <a:gd name="connsiteX10" fmla="*/ 202371 w 498758"/>
                <a:gd name="connsiteY10" fmla="*/ 461351 h 498758"/>
                <a:gd name="connsiteX11" fmla="*/ 146760 w 498758"/>
                <a:gd name="connsiteY11" fmla="*/ 461351 h 498758"/>
                <a:gd name="connsiteX12" fmla="*/ 146760 w 498758"/>
                <a:gd name="connsiteY12" fmla="*/ 389405 h 498758"/>
                <a:gd name="connsiteX13" fmla="*/ 174565 w 498758"/>
                <a:gd name="connsiteY13" fmla="*/ 361600 h 498758"/>
                <a:gd name="connsiteX14" fmla="*/ 202371 w 498758"/>
                <a:gd name="connsiteY14" fmla="*/ 389405 h 498758"/>
                <a:gd name="connsiteX15" fmla="*/ 311724 w 498758"/>
                <a:gd name="connsiteY15" fmla="*/ 461351 h 498758"/>
                <a:gd name="connsiteX16" fmla="*/ 239778 w 498758"/>
                <a:gd name="connsiteY16" fmla="*/ 461351 h 498758"/>
                <a:gd name="connsiteX17" fmla="*/ 239778 w 498758"/>
                <a:gd name="connsiteY17" fmla="*/ 389405 h 498758"/>
                <a:gd name="connsiteX18" fmla="*/ 174565 w 498758"/>
                <a:gd name="connsiteY18" fmla="*/ 324193 h 498758"/>
                <a:gd name="connsiteX19" fmla="*/ 109353 w 498758"/>
                <a:gd name="connsiteY19" fmla="*/ 389405 h 498758"/>
                <a:gd name="connsiteX20" fmla="*/ 109353 w 498758"/>
                <a:gd name="connsiteY20" fmla="*/ 461351 h 498758"/>
                <a:gd name="connsiteX21" fmla="*/ 37407 w 498758"/>
                <a:gd name="connsiteY21" fmla="*/ 461351 h 498758"/>
                <a:gd name="connsiteX22" fmla="*/ 37407 w 498758"/>
                <a:gd name="connsiteY22" fmla="*/ 93517 h 498758"/>
                <a:gd name="connsiteX23" fmla="*/ 93517 w 498758"/>
                <a:gd name="connsiteY23" fmla="*/ 37407 h 498758"/>
                <a:gd name="connsiteX24" fmla="*/ 255613 w 498758"/>
                <a:gd name="connsiteY24" fmla="*/ 37407 h 498758"/>
                <a:gd name="connsiteX25" fmla="*/ 311724 w 498758"/>
                <a:gd name="connsiteY25" fmla="*/ 93517 h 498758"/>
                <a:gd name="connsiteX26" fmla="*/ 461351 w 498758"/>
                <a:gd name="connsiteY26" fmla="*/ 461351 h 498758"/>
                <a:gd name="connsiteX27" fmla="*/ 349131 w 498758"/>
                <a:gd name="connsiteY27" fmla="*/ 461351 h 498758"/>
                <a:gd name="connsiteX28" fmla="*/ 349131 w 498758"/>
                <a:gd name="connsiteY28" fmla="*/ 224441 h 498758"/>
                <a:gd name="connsiteX29" fmla="*/ 405241 w 498758"/>
                <a:gd name="connsiteY29" fmla="*/ 224441 h 498758"/>
                <a:gd name="connsiteX30" fmla="*/ 461351 w 498758"/>
                <a:gd name="connsiteY30" fmla="*/ 280551 h 498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8758" h="498758">
                  <a:moveTo>
                    <a:pt x="405241" y="187034"/>
                  </a:moveTo>
                  <a:lnTo>
                    <a:pt x="349131" y="187034"/>
                  </a:lnTo>
                  <a:lnTo>
                    <a:pt x="349131" y="93517"/>
                  </a:lnTo>
                  <a:cubicBezTo>
                    <a:pt x="349131" y="41869"/>
                    <a:pt x="307262" y="0"/>
                    <a:pt x="255613" y="0"/>
                  </a:cubicBezTo>
                  <a:lnTo>
                    <a:pt x="93517" y="0"/>
                  </a:lnTo>
                  <a:cubicBezTo>
                    <a:pt x="41869" y="0"/>
                    <a:pt x="0" y="41869"/>
                    <a:pt x="0" y="93517"/>
                  </a:cubicBezTo>
                  <a:lnTo>
                    <a:pt x="0" y="498758"/>
                  </a:lnTo>
                  <a:lnTo>
                    <a:pt x="498758" y="498758"/>
                  </a:lnTo>
                  <a:lnTo>
                    <a:pt x="498758" y="280551"/>
                  </a:lnTo>
                  <a:cubicBezTo>
                    <a:pt x="498758" y="228903"/>
                    <a:pt x="456889" y="187034"/>
                    <a:pt x="405241" y="187034"/>
                  </a:cubicBezTo>
                  <a:close/>
                  <a:moveTo>
                    <a:pt x="202371" y="461351"/>
                  </a:moveTo>
                  <a:lnTo>
                    <a:pt x="146760" y="461351"/>
                  </a:lnTo>
                  <a:lnTo>
                    <a:pt x="146760" y="389405"/>
                  </a:lnTo>
                  <a:cubicBezTo>
                    <a:pt x="146760" y="374049"/>
                    <a:pt x="159209" y="361600"/>
                    <a:pt x="174565" y="361600"/>
                  </a:cubicBezTo>
                  <a:cubicBezTo>
                    <a:pt x="189922" y="361600"/>
                    <a:pt x="202371" y="374049"/>
                    <a:pt x="202371" y="389405"/>
                  </a:cubicBezTo>
                  <a:close/>
                  <a:moveTo>
                    <a:pt x="311724" y="461351"/>
                  </a:moveTo>
                  <a:lnTo>
                    <a:pt x="239778" y="461351"/>
                  </a:lnTo>
                  <a:lnTo>
                    <a:pt x="239778" y="389405"/>
                  </a:lnTo>
                  <a:cubicBezTo>
                    <a:pt x="239778" y="353390"/>
                    <a:pt x="210581" y="324193"/>
                    <a:pt x="174565" y="324193"/>
                  </a:cubicBezTo>
                  <a:cubicBezTo>
                    <a:pt x="138550" y="324193"/>
                    <a:pt x="109353" y="353390"/>
                    <a:pt x="109353" y="389405"/>
                  </a:cubicBezTo>
                  <a:lnTo>
                    <a:pt x="109353" y="461351"/>
                  </a:lnTo>
                  <a:lnTo>
                    <a:pt x="37407" y="461351"/>
                  </a:lnTo>
                  <a:lnTo>
                    <a:pt x="37407" y="93517"/>
                  </a:lnTo>
                  <a:cubicBezTo>
                    <a:pt x="37475" y="62557"/>
                    <a:pt x="62557" y="37475"/>
                    <a:pt x="93517" y="37407"/>
                  </a:cubicBezTo>
                  <a:lnTo>
                    <a:pt x="255613" y="37407"/>
                  </a:lnTo>
                  <a:cubicBezTo>
                    <a:pt x="286574" y="37475"/>
                    <a:pt x="311655" y="62557"/>
                    <a:pt x="311724" y="93517"/>
                  </a:cubicBezTo>
                  <a:close/>
                  <a:moveTo>
                    <a:pt x="461351" y="461351"/>
                  </a:moveTo>
                  <a:lnTo>
                    <a:pt x="349131" y="461351"/>
                  </a:lnTo>
                  <a:lnTo>
                    <a:pt x="349131" y="224441"/>
                  </a:lnTo>
                  <a:lnTo>
                    <a:pt x="405241" y="224441"/>
                  </a:lnTo>
                  <a:cubicBezTo>
                    <a:pt x="436201" y="224510"/>
                    <a:pt x="461282" y="249591"/>
                    <a:pt x="461351" y="280551"/>
                  </a:cubicBezTo>
                  <a:close/>
                </a:path>
              </a:pathLst>
            </a:custGeom>
            <a:solidFill>
              <a:schemeClr val="tx2">
                <a:lumMod val="85000"/>
                <a:lumOff val="15000"/>
              </a:scheme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ED8F5D7-796B-4446-B077-AA6CFBB37F92}"/>
                </a:ext>
              </a:extLst>
            </p:cNvPr>
            <p:cNvSpPr/>
            <p:nvPr/>
          </p:nvSpPr>
          <p:spPr>
            <a:xfrm>
              <a:off x="1788120" y="1969617"/>
              <a:ext cx="43031" cy="112401"/>
            </a:xfrm>
            <a:custGeom>
              <a:avLst/>
              <a:gdLst>
                <a:gd name="connsiteX0" fmla="*/ 18703 w 63965"/>
                <a:gd name="connsiteY0" fmla="*/ 37407 h 167083"/>
                <a:gd name="connsiteX1" fmla="*/ 43641 w 63965"/>
                <a:gd name="connsiteY1" fmla="*/ 37407 h 167083"/>
                <a:gd name="connsiteX2" fmla="*/ 62345 w 63965"/>
                <a:gd name="connsiteY2" fmla="*/ 18703 h 167083"/>
                <a:gd name="connsiteX3" fmla="*/ 43641 w 63965"/>
                <a:gd name="connsiteY3" fmla="*/ 0 h 167083"/>
                <a:gd name="connsiteX4" fmla="*/ 18703 w 63965"/>
                <a:gd name="connsiteY4" fmla="*/ 0 h 167083"/>
                <a:gd name="connsiteX5" fmla="*/ 0 w 63965"/>
                <a:gd name="connsiteY5" fmla="*/ 18703 h 167083"/>
                <a:gd name="connsiteX6" fmla="*/ 18703 w 63965"/>
                <a:gd name="connsiteY6" fmla="*/ 37407 h 167083"/>
                <a:gd name="connsiteX7" fmla="*/ 45262 w 63965"/>
                <a:gd name="connsiteY7" fmla="*/ 67332 h 167083"/>
                <a:gd name="connsiteX8" fmla="*/ 20324 w 63965"/>
                <a:gd name="connsiteY8" fmla="*/ 67332 h 167083"/>
                <a:gd name="connsiteX9" fmla="*/ 1621 w 63965"/>
                <a:gd name="connsiteY9" fmla="*/ 86036 h 167083"/>
                <a:gd name="connsiteX10" fmla="*/ 20324 w 63965"/>
                <a:gd name="connsiteY10" fmla="*/ 104739 h 167083"/>
                <a:gd name="connsiteX11" fmla="*/ 45262 w 63965"/>
                <a:gd name="connsiteY11" fmla="*/ 104739 h 167083"/>
                <a:gd name="connsiteX12" fmla="*/ 63966 w 63965"/>
                <a:gd name="connsiteY12" fmla="*/ 86036 h 167083"/>
                <a:gd name="connsiteX13" fmla="*/ 45262 w 63965"/>
                <a:gd name="connsiteY13" fmla="*/ 67332 h 167083"/>
                <a:gd name="connsiteX14" fmla="*/ 45262 w 63965"/>
                <a:gd name="connsiteY14" fmla="*/ 129677 h 167083"/>
                <a:gd name="connsiteX15" fmla="*/ 20324 w 63965"/>
                <a:gd name="connsiteY15" fmla="*/ 129677 h 167083"/>
                <a:gd name="connsiteX16" fmla="*/ 1621 w 63965"/>
                <a:gd name="connsiteY16" fmla="*/ 148380 h 167083"/>
                <a:gd name="connsiteX17" fmla="*/ 20324 w 63965"/>
                <a:gd name="connsiteY17" fmla="*/ 167084 h 167083"/>
                <a:gd name="connsiteX18" fmla="*/ 45262 w 63965"/>
                <a:gd name="connsiteY18" fmla="*/ 167084 h 167083"/>
                <a:gd name="connsiteX19" fmla="*/ 63966 w 63965"/>
                <a:gd name="connsiteY19" fmla="*/ 148380 h 167083"/>
                <a:gd name="connsiteX20" fmla="*/ 45262 w 63965"/>
                <a:gd name="connsiteY20" fmla="*/ 129677 h 16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65" h="167083">
                  <a:moveTo>
                    <a:pt x="18703" y="37407"/>
                  </a:moveTo>
                  <a:lnTo>
                    <a:pt x="43641" y="37407"/>
                  </a:lnTo>
                  <a:cubicBezTo>
                    <a:pt x="53971" y="37407"/>
                    <a:pt x="62345" y="29033"/>
                    <a:pt x="62345" y="18703"/>
                  </a:cubicBezTo>
                  <a:cubicBezTo>
                    <a:pt x="62345" y="8374"/>
                    <a:pt x="53971" y="0"/>
                    <a:pt x="43641" y="0"/>
                  </a:cubicBezTo>
                  <a:lnTo>
                    <a:pt x="18703" y="0"/>
                  </a:lnTo>
                  <a:cubicBezTo>
                    <a:pt x="8374" y="0"/>
                    <a:pt x="0" y="8374"/>
                    <a:pt x="0" y="18703"/>
                  </a:cubicBezTo>
                  <a:cubicBezTo>
                    <a:pt x="0" y="29033"/>
                    <a:pt x="8374" y="37407"/>
                    <a:pt x="18703" y="37407"/>
                  </a:cubicBezTo>
                  <a:close/>
                  <a:moveTo>
                    <a:pt x="45262" y="67332"/>
                  </a:moveTo>
                  <a:lnTo>
                    <a:pt x="20324" y="67332"/>
                  </a:lnTo>
                  <a:cubicBezTo>
                    <a:pt x="9995" y="67332"/>
                    <a:pt x="1621" y="75706"/>
                    <a:pt x="1621" y="86036"/>
                  </a:cubicBezTo>
                  <a:cubicBezTo>
                    <a:pt x="1621" y="96365"/>
                    <a:pt x="9995" y="104739"/>
                    <a:pt x="20324" y="104739"/>
                  </a:cubicBezTo>
                  <a:lnTo>
                    <a:pt x="45262" y="104739"/>
                  </a:lnTo>
                  <a:cubicBezTo>
                    <a:pt x="55592" y="104739"/>
                    <a:pt x="63966" y="96365"/>
                    <a:pt x="63966" y="86036"/>
                  </a:cubicBezTo>
                  <a:cubicBezTo>
                    <a:pt x="63966" y="75706"/>
                    <a:pt x="55592" y="67332"/>
                    <a:pt x="45262" y="67332"/>
                  </a:cubicBezTo>
                  <a:close/>
                  <a:moveTo>
                    <a:pt x="45262" y="129677"/>
                  </a:moveTo>
                  <a:lnTo>
                    <a:pt x="20324" y="129677"/>
                  </a:lnTo>
                  <a:cubicBezTo>
                    <a:pt x="9995" y="129677"/>
                    <a:pt x="1621" y="138051"/>
                    <a:pt x="1621" y="148380"/>
                  </a:cubicBezTo>
                  <a:cubicBezTo>
                    <a:pt x="1621" y="158710"/>
                    <a:pt x="9995" y="167084"/>
                    <a:pt x="20324" y="167084"/>
                  </a:cubicBezTo>
                  <a:lnTo>
                    <a:pt x="45262" y="167084"/>
                  </a:lnTo>
                  <a:cubicBezTo>
                    <a:pt x="55592" y="167084"/>
                    <a:pt x="63966" y="158710"/>
                    <a:pt x="63966" y="148380"/>
                  </a:cubicBezTo>
                  <a:cubicBezTo>
                    <a:pt x="63966" y="138051"/>
                    <a:pt x="55592" y="129677"/>
                    <a:pt x="45262" y="1296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83F9A9F-F504-4E52-B3E5-A9515AF90177}"/>
              </a:ext>
            </a:extLst>
          </p:cNvPr>
          <p:cNvGrpSpPr/>
          <p:nvPr/>
        </p:nvGrpSpPr>
        <p:grpSpPr>
          <a:xfrm>
            <a:off x="4135872" y="1859233"/>
            <a:ext cx="251078" cy="251078"/>
            <a:chOff x="4093647" y="1788433"/>
            <a:chExt cx="335527" cy="33552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90E215D-F3F9-4DC9-BDBC-E7D5B8BAFF0B}"/>
                </a:ext>
              </a:extLst>
            </p:cNvPr>
            <p:cNvSpPr/>
            <p:nvPr/>
          </p:nvSpPr>
          <p:spPr>
            <a:xfrm>
              <a:off x="4093647" y="1788433"/>
              <a:ext cx="335527" cy="335527"/>
            </a:xfrm>
            <a:custGeom>
              <a:avLst/>
              <a:gdLst>
                <a:gd name="connsiteX0" fmla="*/ 1333500 w 1905000"/>
                <a:gd name="connsiteY0" fmla="*/ 381000 h 1905000"/>
                <a:gd name="connsiteX1" fmla="*/ 762000 w 1905000"/>
                <a:gd name="connsiteY1" fmla="*/ 952500 h 1905000"/>
                <a:gd name="connsiteX2" fmla="*/ 1221581 w 1905000"/>
                <a:gd name="connsiteY2" fmla="*/ 1809750 h 1905000"/>
                <a:gd name="connsiteX3" fmla="*/ 321469 w 1905000"/>
                <a:gd name="connsiteY3" fmla="*/ 1809750 h 1905000"/>
                <a:gd name="connsiteX4" fmla="*/ 95250 w 1905000"/>
                <a:gd name="connsiteY4" fmla="*/ 1595438 h 1905000"/>
                <a:gd name="connsiteX5" fmla="*/ 321469 w 1905000"/>
                <a:gd name="connsiteY5" fmla="*/ 1381125 h 1905000"/>
                <a:gd name="connsiteX6" fmla="*/ 435769 w 1905000"/>
                <a:gd name="connsiteY6" fmla="*/ 1381125 h 1905000"/>
                <a:gd name="connsiteX7" fmla="*/ 673894 w 1905000"/>
                <a:gd name="connsiteY7" fmla="*/ 1143000 h 1905000"/>
                <a:gd name="connsiteX8" fmla="*/ 435769 w 1905000"/>
                <a:gd name="connsiteY8" fmla="*/ 904875 h 1905000"/>
                <a:gd name="connsiteX9" fmla="*/ 190500 w 1905000"/>
                <a:gd name="connsiteY9" fmla="*/ 904875 h 1905000"/>
                <a:gd name="connsiteX10" fmla="*/ 95250 w 1905000"/>
                <a:gd name="connsiteY10" fmla="*/ 809625 h 1905000"/>
                <a:gd name="connsiteX11" fmla="*/ 190500 w 1905000"/>
                <a:gd name="connsiteY11" fmla="*/ 714375 h 1905000"/>
                <a:gd name="connsiteX12" fmla="*/ 285750 w 1905000"/>
                <a:gd name="connsiteY12" fmla="*/ 714375 h 1905000"/>
                <a:gd name="connsiteX13" fmla="*/ 300038 w 1905000"/>
                <a:gd name="connsiteY13" fmla="*/ 711994 h 1905000"/>
                <a:gd name="connsiteX14" fmla="*/ 302419 w 1905000"/>
                <a:gd name="connsiteY14" fmla="*/ 711994 h 1905000"/>
                <a:gd name="connsiteX15" fmla="*/ 314325 w 1905000"/>
                <a:gd name="connsiteY15" fmla="*/ 704850 h 1905000"/>
                <a:gd name="connsiteX16" fmla="*/ 571500 w 1905000"/>
                <a:gd name="connsiteY16" fmla="*/ 285750 h 1905000"/>
                <a:gd name="connsiteX17" fmla="*/ 285750 w 1905000"/>
                <a:gd name="connsiteY17" fmla="*/ 0 h 1905000"/>
                <a:gd name="connsiteX18" fmla="*/ 0 w 1905000"/>
                <a:gd name="connsiteY18" fmla="*/ 285750 h 1905000"/>
                <a:gd name="connsiteX19" fmla="*/ 166688 w 1905000"/>
                <a:gd name="connsiteY19" fmla="*/ 621506 h 1905000"/>
                <a:gd name="connsiteX20" fmla="*/ 0 w 1905000"/>
                <a:gd name="connsiteY20" fmla="*/ 809625 h 1905000"/>
                <a:gd name="connsiteX21" fmla="*/ 190500 w 1905000"/>
                <a:gd name="connsiteY21" fmla="*/ 1000125 h 1905000"/>
                <a:gd name="connsiteX22" fmla="*/ 435769 w 1905000"/>
                <a:gd name="connsiteY22" fmla="*/ 1000125 h 1905000"/>
                <a:gd name="connsiteX23" fmla="*/ 578644 w 1905000"/>
                <a:gd name="connsiteY23" fmla="*/ 1143000 h 1905000"/>
                <a:gd name="connsiteX24" fmla="*/ 435769 w 1905000"/>
                <a:gd name="connsiteY24" fmla="*/ 1285875 h 1905000"/>
                <a:gd name="connsiteX25" fmla="*/ 321469 w 1905000"/>
                <a:gd name="connsiteY25" fmla="*/ 1285875 h 1905000"/>
                <a:gd name="connsiteX26" fmla="*/ 0 w 1905000"/>
                <a:gd name="connsiteY26" fmla="*/ 1595438 h 1905000"/>
                <a:gd name="connsiteX27" fmla="*/ 321469 w 1905000"/>
                <a:gd name="connsiteY27" fmla="*/ 1905000 h 1905000"/>
                <a:gd name="connsiteX28" fmla="*/ 1347788 w 1905000"/>
                <a:gd name="connsiteY28" fmla="*/ 1905000 h 1905000"/>
                <a:gd name="connsiteX29" fmla="*/ 1352550 w 1905000"/>
                <a:gd name="connsiteY29" fmla="*/ 1902619 h 1905000"/>
                <a:gd name="connsiteX30" fmla="*/ 1357313 w 1905000"/>
                <a:gd name="connsiteY30" fmla="*/ 1900238 h 1905000"/>
                <a:gd name="connsiteX31" fmla="*/ 1362075 w 1905000"/>
                <a:gd name="connsiteY31" fmla="*/ 1897856 h 1905000"/>
                <a:gd name="connsiteX32" fmla="*/ 1366838 w 1905000"/>
                <a:gd name="connsiteY32" fmla="*/ 1895475 h 1905000"/>
                <a:gd name="connsiteX33" fmla="*/ 1369219 w 1905000"/>
                <a:gd name="connsiteY33" fmla="*/ 1893094 h 1905000"/>
                <a:gd name="connsiteX34" fmla="*/ 1905000 w 1905000"/>
                <a:gd name="connsiteY34" fmla="*/ 952500 h 1905000"/>
                <a:gd name="connsiteX35" fmla="*/ 1333500 w 1905000"/>
                <a:gd name="connsiteY35" fmla="*/ 381000 h 1905000"/>
                <a:gd name="connsiteX36" fmla="*/ 285750 w 1905000"/>
                <a:gd name="connsiteY36" fmla="*/ 95250 h 1905000"/>
                <a:gd name="connsiteX37" fmla="*/ 476250 w 1905000"/>
                <a:gd name="connsiteY37" fmla="*/ 285750 h 1905000"/>
                <a:gd name="connsiteX38" fmla="*/ 285750 w 1905000"/>
                <a:gd name="connsiteY38" fmla="*/ 602456 h 1905000"/>
                <a:gd name="connsiteX39" fmla="*/ 95250 w 1905000"/>
                <a:gd name="connsiteY39" fmla="*/ 285750 h 1905000"/>
                <a:gd name="connsiteX40" fmla="*/ 285750 w 1905000"/>
                <a:gd name="connsiteY40" fmla="*/ 95250 h 1905000"/>
                <a:gd name="connsiteX41" fmla="*/ 1333500 w 1905000"/>
                <a:gd name="connsiteY41" fmla="*/ 1790700 h 1905000"/>
                <a:gd name="connsiteX42" fmla="*/ 857250 w 1905000"/>
                <a:gd name="connsiteY42" fmla="*/ 952500 h 1905000"/>
                <a:gd name="connsiteX43" fmla="*/ 1333500 w 1905000"/>
                <a:gd name="connsiteY43" fmla="*/ 476250 h 1905000"/>
                <a:gd name="connsiteX44" fmla="*/ 1809750 w 1905000"/>
                <a:gd name="connsiteY44" fmla="*/ 952500 h 1905000"/>
                <a:gd name="connsiteX45" fmla="*/ 1333500 w 1905000"/>
                <a:gd name="connsiteY45" fmla="*/ 17907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905000" h="1905000">
                  <a:moveTo>
                    <a:pt x="1333500" y="381000"/>
                  </a:moveTo>
                  <a:cubicBezTo>
                    <a:pt x="1019175" y="381000"/>
                    <a:pt x="762000" y="638175"/>
                    <a:pt x="762000" y="952500"/>
                  </a:cubicBezTo>
                  <a:cubicBezTo>
                    <a:pt x="762000" y="1276350"/>
                    <a:pt x="1069181" y="1647825"/>
                    <a:pt x="1221581" y="1809750"/>
                  </a:cubicBezTo>
                  <a:lnTo>
                    <a:pt x="321469" y="1809750"/>
                  </a:lnTo>
                  <a:cubicBezTo>
                    <a:pt x="197644" y="1809750"/>
                    <a:pt x="95250" y="1714500"/>
                    <a:pt x="95250" y="1595438"/>
                  </a:cubicBezTo>
                  <a:cubicBezTo>
                    <a:pt x="95250" y="1478756"/>
                    <a:pt x="200025" y="1381125"/>
                    <a:pt x="321469" y="1381125"/>
                  </a:cubicBezTo>
                  <a:lnTo>
                    <a:pt x="435769" y="1381125"/>
                  </a:lnTo>
                  <a:cubicBezTo>
                    <a:pt x="566738" y="1381125"/>
                    <a:pt x="673894" y="1273969"/>
                    <a:pt x="673894" y="1143000"/>
                  </a:cubicBezTo>
                  <a:cubicBezTo>
                    <a:pt x="673894" y="1012031"/>
                    <a:pt x="566738" y="904875"/>
                    <a:pt x="435769" y="904875"/>
                  </a:cubicBezTo>
                  <a:lnTo>
                    <a:pt x="190500" y="904875"/>
                  </a:lnTo>
                  <a:cubicBezTo>
                    <a:pt x="138113" y="904875"/>
                    <a:pt x="95250" y="862013"/>
                    <a:pt x="95250" y="809625"/>
                  </a:cubicBezTo>
                  <a:cubicBezTo>
                    <a:pt x="95250" y="757238"/>
                    <a:pt x="138113" y="714375"/>
                    <a:pt x="190500" y="714375"/>
                  </a:cubicBezTo>
                  <a:lnTo>
                    <a:pt x="285750" y="714375"/>
                  </a:lnTo>
                  <a:cubicBezTo>
                    <a:pt x="290513" y="714375"/>
                    <a:pt x="295275" y="714375"/>
                    <a:pt x="300038" y="711994"/>
                  </a:cubicBezTo>
                  <a:lnTo>
                    <a:pt x="302419" y="711994"/>
                  </a:lnTo>
                  <a:cubicBezTo>
                    <a:pt x="307181" y="709613"/>
                    <a:pt x="311944" y="707231"/>
                    <a:pt x="314325" y="704850"/>
                  </a:cubicBezTo>
                  <a:cubicBezTo>
                    <a:pt x="326231" y="695325"/>
                    <a:pt x="571500" y="497681"/>
                    <a:pt x="571500" y="285750"/>
                  </a:cubicBezTo>
                  <a:cubicBezTo>
                    <a:pt x="571500" y="128588"/>
                    <a:pt x="442913" y="0"/>
                    <a:pt x="285750" y="0"/>
                  </a:cubicBezTo>
                  <a:cubicBezTo>
                    <a:pt x="128588" y="0"/>
                    <a:pt x="0" y="128588"/>
                    <a:pt x="0" y="285750"/>
                  </a:cubicBezTo>
                  <a:cubicBezTo>
                    <a:pt x="0" y="416719"/>
                    <a:pt x="92869" y="540544"/>
                    <a:pt x="166688" y="621506"/>
                  </a:cubicBezTo>
                  <a:cubicBezTo>
                    <a:pt x="71438" y="633413"/>
                    <a:pt x="0" y="714375"/>
                    <a:pt x="0" y="809625"/>
                  </a:cubicBezTo>
                  <a:cubicBezTo>
                    <a:pt x="0" y="914400"/>
                    <a:pt x="85725" y="1000125"/>
                    <a:pt x="190500" y="1000125"/>
                  </a:cubicBezTo>
                  <a:lnTo>
                    <a:pt x="435769" y="1000125"/>
                  </a:lnTo>
                  <a:cubicBezTo>
                    <a:pt x="514350" y="1000125"/>
                    <a:pt x="578644" y="1064419"/>
                    <a:pt x="578644" y="1143000"/>
                  </a:cubicBezTo>
                  <a:cubicBezTo>
                    <a:pt x="578644" y="1221581"/>
                    <a:pt x="514350" y="1285875"/>
                    <a:pt x="435769" y="1285875"/>
                  </a:cubicBezTo>
                  <a:lnTo>
                    <a:pt x="321469" y="1285875"/>
                  </a:lnTo>
                  <a:cubicBezTo>
                    <a:pt x="145256" y="1285875"/>
                    <a:pt x="0" y="1423988"/>
                    <a:pt x="0" y="1595438"/>
                  </a:cubicBezTo>
                  <a:cubicBezTo>
                    <a:pt x="0" y="1766888"/>
                    <a:pt x="145256" y="1905000"/>
                    <a:pt x="321469" y="1905000"/>
                  </a:cubicBezTo>
                  <a:lnTo>
                    <a:pt x="1347788" y="1905000"/>
                  </a:lnTo>
                  <a:cubicBezTo>
                    <a:pt x="1350169" y="1905000"/>
                    <a:pt x="1350169" y="1905000"/>
                    <a:pt x="1352550" y="1902619"/>
                  </a:cubicBezTo>
                  <a:cubicBezTo>
                    <a:pt x="1354931" y="1902619"/>
                    <a:pt x="1354931" y="1900238"/>
                    <a:pt x="1357313" y="1900238"/>
                  </a:cubicBezTo>
                  <a:cubicBezTo>
                    <a:pt x="1359694" y="1900238"/>
                    <a:pt x="1359694" y="1897856"/>
                    <a:pt x="1362075" y="1897856"/>
                  </a:cubicBezTo>
                  <a:cubicBezTo>
                    <a:pt x="1364456" y="1897856"/>
                    <a:pt x="1364456" y="1895475"/>
                    <a:pt x="1366838" y="1895475"/>
                  </a:cubicBezTo>
                  <a:lnTo>
                    <a:pt x="1369219" y="1893094"/>
                  </a:lnTo>
                  <a:cubicBezTo>
                    <a:pt x="1388269" y="1871663"/>
                    <a:pt x="1905000" y="1373981"/>
                    <a:pt x="1905000" y="952500"/>
                  </a:cubicBezTo>
                  <a:cubicBezTo>
                    <a:pt x="1905000" y="638175"/>
                    <a:pt x="1647825" y="381000"/>
                    <a:pt x="1333500" y="381000"/>
                  </a:cubicBezTo>
                  <a:close/>
                  <a:moveTo>
                    <a:pt x="285750" y="95250"/>
                  </a:moveTo>
                  <a:cubicBezTo>
                    <a:pt x="390525" y="95250"/>
                    <a:pt x="476250" y="180975"/>
                    <a:pt x="476250" y="285750"/>
                  </a:cubicBezTo>
                  <a:cubicBezTo>
                    <a:pt x="476250" y="414338"/>
                    <a:pt x="345281" y="547688"/>
                    <a:pt x="285750" y="602456"/>
                  </a:cubicBezTo>
                  <a:cubicBezTo>
                    <a:pt x="226219" y="547688"/>
                    <a:pt x="95250" y="414338"/>
                    <a:pt x="95250" y="285750"/>
                  </a:cubicBezTo>
                  <a:cubicBezTo>
                    <a:pt x="95250" y="180975"/>
                    <a:pt x="180975" y="95250"/>
                    <a:pt x="285750" y="95250"/>
                  </a:cubicBezTo>
                  <a:close/>
                  <a:moveTo>
                    <a:pt x="1333500" y="1790700"/>
                  </a:moveTo>
                  <a:cubicBezTo>
                    <a:pt x="1221581" y="1674019"/>
                    <a:pt x="857250" y="1273969"/>
                    <a:pt x="857250" y="952500"/>
                  </a:cubicBezTo>
                  <a:cubicBezTo>
                    <a:pt x="857250" y="690563"/>
                    <a:pt x="1071563" y="476250"/>
                    <a:pt x="1333500" y="476250"/>
                  </a:cubicBezTo>
                  <a:cubicBezTo>
                    <a:pt x="1595438" y="476250"/>
                    <a:pt x="1809750" y="690563"/>
                    <a:pt x="1809750" y="952500"/>
                  </a:cubicBezTo>
                  <a:cubicBezTo>
                    <a:pt x="1809750" y="1273969"/>
                    <a:pt x="1445419" y="1674019"/>
                    <a:pt x="1333500" y="1790700"/>
                  </a:cubicBezTo>
                  <a:close/>
                </a:path>
              </a:pathLst>
            </a:custGeom>
            <a:solidFill>
              <a:schemeClr val="tx2">
                <a:lumMod val="85000"/>
                <a:lumOff val="15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D85D3D9-76F5-4C9C-A3F1-2CDA89294464}"/>
                </a:ext>
              </a:extLst>
            </p:cNvPr>
            <p:cNvSpPr/>
            <p:nvPr/>
          </p:nvSpPr>
          <p:spPr>
            <a:xfrm>
              <a:off x="4290769" y="1918450"/>
              <a:ext cx="75494" cy="75494"/>
            </a:xfrm>
            <a:custGeom>
              <a:avLst/>
              <a:gdLst>
                <a:gd name="connsiteX0" fmla="*/ 214313 w 428625"/>
                <a:gd name="connsiteY0" fmla="*/ 0 h 428625"/>
                <a:gd name="connsiteX1" fmla="*/ 0 w 428625"/>
                <a:gd name="connsiteY1" fmla="*/ 214313 h 428625"/>
                <a:gd name="connsiteX2" fmla="*/ 214313 w 428625"/>
                <a:gd name="connsiteY2" fmla="*/ 428625 h 428625"/>
                <a:gd name="connsiteX3" fmla="*/ 428625 w 428625"/>
                <a:gd name="connsiteY3" fmla="*/ 214313 h 428625"/>
                <a:gd name="connsiteX4" fmla="*/ 214313 w 428625"/>
                <a:gd name="connsiteY4" fmla="*/ 0 h 428625"/>
                <a:gd name="connsiteX5" fmla="*/ 214313 w 428625"/>
                <a:gd name="connsiteY5" fmla="*/ 333375 h 428625"/>
                <a:gd name="connsiteX6" fmla="*/ 95250 w 428625"/>
                <a:gd name="connsiteY6" fmla="*/ 214313 h 428625"/>
                <a:gd name="connsiteX7" fmla="*/ 214313 w 428625"/>
                <a:gd name="connsiteY7" fmla="*/ 95250 h 428625"/>
                <a:gd name="connsiteX8" fmla="*/ 333375 w 428625"/>
                <a:gd name="connsiteY8" fmla="*/ 214313 h 428625"/>
                <a:gd name="connsiteX9" fmla="*/ 214313 w 428625"/>
                <a:gd name="connsiteY9" fmla="*/ 3333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8625" h="428625">
                  <a:moveTo>
                    <a:pt x="214313" y="0"/>
                  </a:moveTo>
                  <a:cubicBezTo>
                    <a:pt x="95250" y="0"/>
                    <a:pt x="0" y="95250"/>
                    <a:pt x="0" y="214313"/>
                  </a:cubicBezTo>
                  <a:cubicBezTo>
                    <a:pt x="0" y="333375"/>
                    <a:pt x="95250" y="428625"/>
                    <a:pt x="214313" y="428625"/>
                  </a:cubicBezTo>
                  <a:cubicBezTo>
                    <a:pt x="333375" y="428625"/>
                    <a:pt x="428625" y="333375"/>
                    <a:pt x="428625" y="214313"/>
                  </a:cubicBezTo>
                  <a:cubicBezTo>
                    <a:pt x="428625" y="95250"/>
                    <a:pt x="333375" y="0"/>
                    <a:pt x="214313" y="0"/>
                  </a:cubicBezTo>
                  <a:close/>
                  <a:moveTo>
                    <a:pt x="214313" y="333375"/>
                  </a:moveTo>
                  <a:cubicBezTo>
                    <a:pt x="147638" y="333375"/>
                    <a:pt x="95250" y="280988"/>
                    <a:pt x="95250" y="214313"/>
                  </a:cubicBezTo>
                  <a:cubicBezTo>
                    <a:pt x="95250" y="147638"/>
                    <a:pt x="147638" y="95250"/>
                    <a:pt x="214313" y="95250"/>
                  </a:cubicBezTo>
                  <a:cubicBezTo>
                    <a:pt x="280988" y="95250"/>
                    <a:pt x="333375" y="147638"/>
                    <a:pt x="333375" y="214313"/>
                  </a:cubicBezTo>
                  <a:cubicBezTo>
                    <a:pt x="333375" y="280988"/>
                    <a:pt x="280988" y="333375"/>
                    <a:pt x="214313" y="3333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2CA570E-FD25-4798-A0AC-1748B5C84626}"/>
              </a:ext>
            </a:extLst>
          </p:cNvPr>
          <p:cNvGrpSpPr/>
          <p:nvPr/>
        </p:nvGrpSpPr>
        <p:grpSpPr>
          <a:xfrm>
            <a:off x="2775140" y="1886446"/>
            <a:ext cx="283392" cy="196354"/>
            <a:chOff x="2676902" y="1789804"/>
            <a:chExt cx="479868" cy="332488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3D1E694-0E8E-46AB-9A3D-276222FC1592}"/>
                </a:ext>
              </a:extLst>
            </p:cNvPr>
            <p:cNvSpPr/>
            <p:nvPr/>
          </p:nvSpPr>
          <p:spPr>
            <a:xfrm>
              <a:off x="2773882" y="1934911"/>
              <a:ext cx="66554" cy="48369"/>
            </a:xfrm>
            <a:custGeom>
              <a:avLst/>
              <a:gdLst>
                <a:gd name="connsiteX0" fmla="*/ 48224 w 66554"/>
                <a:gd name="connsiteY0" fmla="*/ 0 h 48369"/>
                <a:gd name="connsiteX1" fmla="*/ 22782 w 66554"/>
                <a:gd name="connsiteY1" fmla="*/ 0 h 48369"/>
                <a:gd name="connsiteX2" fmla="*/ 0 w 66554"/>
                <a:gd name="connsiteY2" fmla="*/ 22782 h 48369"/>
                <a:gd name="connsiteX3" fmla="*/ 0 w 66554"/>
                <a:gd name="connsiteY3" fmla="*/ 25587 h 48369"/>
                <a:gd name="connsiteX4" fmla="*/ 22782 w 66554"/>
                <a:gd name="connsiteY4" fmla="*/ 48369 h 48369"/>
                <a:gd name="connsiteX5" fmla="*/ 40920 w 66554"/>
                <a:gd name="connsiteY5" fmla="*/ 48369 h 48369"/>
                <a:gd name="connsiteX6" fmla="*/ 63799 w 66554"/>
                <a:gd name="connsiteY6" fmla="*/ 30521 h 48369"/>
                <a:gd name="connsiteX7" fmla="*/ 64863 w 66554"/>
                <a:gd name="connsiteY7" fmla="*/ 27038 h 48369"/>
                <a:gd name="connsiteX8" fmla="*/ 63315 w 66554"/>
                <a:gd name="connsiteY8" fmla="*/ 6820 h 48369"/>
                <a:gd name="connsiteX9" fmla="*/ 48224 w 66554"/>
                <a:gd name="connsiteY9" fmla="*/ 0 h 48369"/>
                <a:gd name="connsiteX10" fmla="*/ 51320 w 66554"/>
                <a:gd name="connsiteY10" fmla="*/ 23024 h 48369"/>
                <a:gd name="connsiteX11" fmla="*/ 50352 w 66554"/>
                <a:gd name="connsiteY11" fmla="*/ 26264 h 48369"/>
                <a:gd name="connsiteX12" fmla="*/ 40920 w 66554"/>
                <a:gd name="connsiteY12" fmla="*/ 34245 h 48369"/>
                <a:gd name="connsiteX13" fmla="*/ 22782 w 66554"/>
                <a:gd name="connsiteY13" fmla="*/ 34245 h 48369"/>
                <a:gd name="connsiteX14" fmla="*/ 14124 w 66554"/>
                <a:gd name="connsiteY14" fmla="*/ 25587 h 48369"/>
                <a:gd name="connsiteX15" fmla="*/ 14124 w 66554"/>
                <a:gd name="connsiteY15" fmla="*/ 22782 h 48369"/>
                <a:gd name="connsiteX16" fmla="*/ 22782 w 66554"/>
                <a:gd name="connsiteY16" fmla="*/ 14124 h 48369"/>
                <a:gd name="connsiteX17" fmla="*/ 48127 w 66554"/>
                <a:gd name="connsiteY17" fmla="*/ 14124 h 48369"/>
                <a:gd name="connsiteX18" fmla="*/ 51997 w 66554"/>
                <a:gd name="connsiteY18" fmla="*/ 15188 h 48369"/>
                <a:gd name="connsiteX19" fmla="*/ 51320 w 66554"/>
                <a:gd name="connsiteY19" fmla="*/ 23024 h 4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554" h="48369">
                  <a:moveTo>
                    <a:pt x="48224" y="0"/>
                  </a:moveTo>
                  <a:lnTo>
                    <a:pt x="22782" y="0"/>
                  </a:lnTo>
                  <a:cubicBezTo>
                    <a:pt x="10206" y="0"/>
                    <a:pt x="0" y="10206"/>
                    <a:pt x="0" y="22782"/>
                  </a:cubicBezTo>
                  <a:lnTo>
                    <a:pt x="0" y="25587"/>
                  </a:lnTo>
                  <a:cubicBezTo>
                    <a:pt x="0" y="38163"/>
                    <a:pt x="10206" y="48369"/>
                    <a:pt x="22782" y="48369"/>
                  </a:cubicBezTo>
                  <a:lnTo>
                    <a:pt x="40920" y="48369"/>
                  </a:lnTo>
                  <a:cubicBezTo>
                    <a:pt x="48659" y="48369"/>
                    <a:pt x="58913" y="45322"/>
                    <a:pt x="63799" y="30521"/>
                  </a:cubicBezTo>
                  <a:lnTo>
                    <a:pt x="64863" y="27038"/>
                  </a:lnTo>
                  <a:cubicBezTo>
                    <a:pt x="66024" y="23169"/>
                    <a:pt x="68684" y="14027"/>
                    <a:pt x="63315" y="6820"/>
                  </a:cubicBezTo>
                  <a:cubicBezTo>
                    <a:pt x="61090" y="3773"/>
                    <a:pt x="56689" y="145"/>
                    <a:pt x="48224" y="0"/>
                  </a:cubicBezTo>
                  <a:close/>
                  <a:moveTo>
                    <a:pt x="51320" y="23024"/>
                  </a:moveTo>
                  <a:lnTo>
                    <a:pt x="50352" y="26264"/>
                  </a:lnTo>
                  <a:cubicBezTo>
                    <a:pt x="48176" y="32891"/>
                    <a:pt x="44983" y="34245"/>
                    <a:pt x="40920" y="34245"/>
                  </a:cubicBezTo>
                  <a:lnTo>
                    <a:pt x="22782" y="34245"/>
                  </a:lnTo>
                  <a:cubicBezTo>
                    <a:pt x="17993" y="34245"/>
                    <a:pt x="14124" y="30376"/>
                    <a:pt x="14124" y="25587"/>
                  </a:cubicBezTo>
                  <a:lnTo>
                    <a:pt x="14124" y="22782"/>
                  </a:lnTo>
                  <a:cubicBezTo>
                    <a:pt x="14124" y="17993"/>
                    <a:pt x="17993" y="14124"/>
                    <a:pt x="22782" y="14124"/>
                  </a:cubicBezTo>
                  <a:lnTo>
                    <a:pt x="48127" y="14124"/>
                  </a:lnTo>
                  <a:cubicBezTo>
                    <a:pt x="49046" y="14124"/>
                    <a:pt x="51320" y="14269"/>
                    <a:pt x="51997" y="15188"/>
                  </a:cubicBezTo>
                  <a:cubicBezTo>
                    <a:pt x="52529" y="15913"/>
                    <a:pt x="52819" y="17897"/>
                    <a:pt x="51320" y="23024"/>
                  </a:cubicBezTo>
                  <a:close/>
                </a:path>
              </a:pathLst>
            </a:custGeom>
            <a:solidFill>
              <a:srgbClr val="000000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9F24035-2321-44E5-A488-ADD3B616DC07}"/>
                </a:ext>
              </a:extLst>
            </p:cNvPr>
            <p:cNvSpPr/>
            <p:nvPr/>
          </p:nvSpPr>
          <p:spPr>
            <a:xfrm>
              <a:off x="2676902" y="1789804"/>
              <a:ext cx="479868" cy="332488"/>
            </a:xfrm>
            <a:custGeom>
              <a:avLst/>
              <a:gdLst>
                <a:gd name="connsiteX0" fmla="*/ 479869 w 479868"/>
                <a:gd name="connsiteY0" fmla="*/ 157877 h 332488"/>
                <a:gd name="connsiteX1" fmla="*/ 446639 w 479868"/>
                <a:gd name="connsiteY1" fmla="*/ 124695 h 332488"/>
                <a:gd name="connsiteX2" fmla="*/ 424051 w 479868"/>
                <a:gd name="connsiteY2" fmla="*/ 147284 h 332488"/>
                <a:gd name="connsiteX3" fmla="*/ 415151 w 479868"/>
                <a:gd name="connsiteY3" fmla="*/ 142398 h 332488"/>
                <a:gd name="connsiteX4" fmla="*/ 415151 w 479868"/>
                <a:gd name="connsiteY4" fmla="*/ 130016 h 332488"/>
                <a:gd name="connsiteX5" fmla="*/ 390483 w 479868"/>
                <a:gd name="connsiteY5" fmla="*/ 105348 h 332488"/>
                <a:gd name="connsiteX6" fmla="*/ 365089 w 479868"/>
                <a:gd name="connsiteY6" fmla="*/ 105348 h 332488"/>
                <a:gd name="connsiteX7" fmla="*/ 344484 w 479868"/>
                <a:gd name="connsiteY7" fmla="*/ 116521 h 332488"/>
                <a:gd name="connsiteX8" fmla="*/ 333601 w 479868"/>
                <a:gd name="connsiteY8" fmla="*/ 50546 h 332488"/>
                <a:gd name="connsiteX9" fmla="*/ 282184 w 479868"/>
                <a:gd name="connsiteY9" fmla="*/ 0 h 332488"/>
                <a:gd name="connsiteX10" fmla="*/ 133304 w 479868"/>
                <a:gd name="connsiteY10" fmla="*/ 0 h 332488"/>
                <a:gd name="connsiteX11" fmla="*/ 81936 w 479868"/>
                <a:gd name="connsiteY11" fmla="*/ 50014 h 332488"/>
                <a:gd name="connsiteX12" fmla="*/ 74439 w 479868"/>
                <a:gd name="connsiteY12" fmla="*/ 84936 h 332488"/>
                <a:gd name="connsiteX13" fmla="*/ 62540 w 479868"/>
                <a:gd name="connsiteY13" fmla="*/ 81502 h 332488"/>
                <a:gd name="connsiteX14" fmla="*/ 46869 w 479868"/>
                <a:gd name="connsiteY14" fmla="*/ 81502 h 332488"/>
                <a:gd name="connsiteX15" fmla="*/ 24958 w 479868"/>
                <a:gd name="connsiteY15" fmla="*/ 102784 h 332488"/>
                <a:gd name="connsiteX16" fmla="*/ 24958 w 479868"/>
                <a:gd name="connsiteY16" fmla="*/ 106122 h 332488"/>
                <a:gd name="connsiteX17" fmla="*/ 44257 w 479868"/>
                <a:gd name="connsiteY17" fmla="*/ 127211 h 332488"/>
                <a:gd name="connsiteX18" fmla="*/ 36373 w 479868"/>
                <a:gd name="connsiteY18" fmla="*/ 151105 h 332488"/>
                <a:gd name="connsiteX19" fmla="*/ 36373 w 479868"/>
                <a:gd name="connsiteY19" fmla="*/ 204214 h 332488"/>
                <a:gd name="connsiteX20" fmla="*/ 76906 w 479868"/>
                <a:gd name="connsiteY20" fmla="*/ 244699 h 332488"/>
                <a:gd name="connsiteX21" fmla="*/ 82082 w 479868"/>
                <a:gd name="connsiteY21" fmla="*/ 244699 h 332488"/>
                <a:gd name="connsiteX22" fmla="*/ 8851 w 479868"/>
                <a:gd name="connsiteY22" fmla="*/ 295341 h 332488"/>
                <a:gd name="connsiteX23" fmla="*/ 967 w 479868"/>
                <a:gd name="connsiteY23" fmla="*/ 318172 h 332488"/>
                <a:gd name="connsiteX24" fmla="*/ 20459 w 479868"/>
                <a:gd name="connsiteY24" fmla="*/ 332489 h 332488"/>
                <a:gd name="connsiteX25" fmla="*/ 392466 w 479868"/>
                <a:gd name="connsiteY25" fmla="*/ 332489 h 332488"/>
                <a:gd name="connsiteX26" fmla="*/ 399528 w 479868"/>
                <a:gd name="connsiteY26" fmla="*/ 325427 h 332488"/>
                <a:gd name="connsiteX27" fmla="*/ 392466 w 479868"/>
                <a:gd name="connsiteY27" fmla="*/ 318365 h 332488"/>
                <a:gd name="connsiteX28" fmla="*/ 218627 w 479868"/>
                <a:gd name="connsiteY28" fmla="*/ 318365 h 332488"/>
                <a:gd name="connsiteX29" fmla="*/ 218627 w 479868"/>
                <a:gd name="connsiteY29" fmla="*/ 284265 h 332488"/>
                <a:gd name="connsiteX30" fmla="*/ 204504 w 479868"/>
                <a:gd name="connsiteY30" fmla="*/ 284265 h 332488"/>
                <a:gd name="connsiteX31" fmla="*/ 204504 w 479868"/>
                <a:gd name="connsiteY31" fmla="*/ 318365 h 332488"/>
                <a:gd name="connsiteX32" fmla="*/ 20459 w 479868"/>
                <a:gd name="connsiteY32" fmla="*/ 318365 h 332488"/>
                <a:gd name="connsiteX33" fmla="*/ 14462 w 479868"/>
                <a:gd name="connsiteY33" fmla="*/ 313963 h 332488"/>
                <a:gd name="connsiteX34" fmla="*/ 16880 w 479868"/>
                <a:gd name="connsiteY34" fmla="*/ 306950 h 332488"/>
                <a:gd name="connsiteX35" fmla="*/ 92384 w 479868"/>
                <a:gd name="connsiteY35" fmla="*/ 254808 h 332488"/>
                <a:gd name="connsiteX36" fmla="*/ 92384 w 479868"/>
                <a:gd name="connsiteY36" fmla="*/ 265111 h 332488"/>
                <a:gd name="connsiteX37" fmla="*/ 114779 w 479868"/>
                <a:gd name="connsiteY37" fmla="*/ 286442 h 332488"/>
                <a:gd name="connsiteX38" fmla="*/ 136835 w 479868"/>
                <a:gd name="connsiteY38" fmla="*/ 286442 h 332488"/>
                <a:gd name="connsiteX39" fmla="*/ 159230 w 479868"/>
                <a:gd name="connsiteY39" fmla="*/ 265111 h 332488"/>
                <a:gd name="connsiteX40" fmla="*/ 159230 w 479868"/>
                <a:gd name="connsiteY40" fmla="*/ 244747 h 332488"/>
                <a:gd name="connsiteX41" fmla="*/ 204552 w 479868"/>
                <a:gd name="connsiteY41" fmla="*/ 244747 h 332488"/>
                <a:gd name="connsiteX42" fmla="*/ 204552 w 479868"/>
                <a:gd name="connsiteY42" fmla="*/ 262354 h 332488"/>
                <a:gd name="connsiteX43" fmla="*/ 218676 w 479868"/>
                <a:gd name="connsiteY43" fmla="*/ 262354 h 332488"/>
                <a:gd name="connsiteX44" fmla="*/ 218676 w 479868"/>
                <a:gd name="connsiteY44" fmla="*/ 244747 h 332488"/>
                <a:gd name="connsiteX45" fmla="*/ 257855 w 479868"/>
                <a:gd name="connsiteY45" fmla="*/ 244747 h 332488"/>
                <a:gd name="connsiteX46" fmla="*/ 264917 w 479868"/>
                <a:gd name="connsiteY46" fmla="*/ 237685 h 332488"/>
                <a:gd name="connsiteX47" fmla="*/ 257855 w 479868"/>
                <a:gd name="connsiteY47" fmla="*/ 230624 h 332488"/>
                <a:gd name="connsiteX48" fmla="*/ 159182 w 479868"/>
                <a:gd name="connsiteY48" fmla="*/ 230624 h 332488"/>
                <a:gd name="connsiteX49" fmla="*/ 159182 w 479868"/>
                <a:gd name="connsiteY49" fmla="*/ 230430 h 332488"/>
                <a:gd name="connsiteX50" fmla="*/ 152023 w 479868"/>
                <a:gd name="connsiteY50" fmla="*/ 230624 h 332488"/>
                <a:gd name="connsiteX51" fmla="*/ 76954 w 479868"/>
                <a:gd name="connsiteY51" fmla="*/ 230624 h 332488"/>
                <a:gd name="connsiteX52" fmla="*/ 50593 w 479868"/>
                <a:gd name="connsiteY52" fmla="*/ 204262 h 332488"/>
                <a:gd name="connsiteX53" fmla="*/ 50593 w 479868"/>
                <a:gd name="connsiteY53" fmla="*/ 151105 h 332488"/>
                <a:gd name="connsiteX54" fmla="*/ 65539 w 479868"/>
                <a:gd name="connsiteY54" fmla="*/ 127356 h 332488"/>
                <a:gd name="connsiteX55" fmla="*/ 340566 w 479868"/>
                <a:gd name="connsiteY55" fmla="*/ 127356 h 332488"/>
                <a:gd name="connsiteX56" fmla="*/ 340421 w 479868"/>
                <a:gd name="connsiteY56" fmla="*/ 130016 h 332488"/>
                <a:gd name="connsiteX57" fmla="*/ 340421 w 479868"/>
                <a:gd name="connsiteY57" fmla="*/ 142495 h 332488"/>
                <a:gd name="connsiteX58" fmla="*/ 312705 w 479868"/>
                <a:gd name="connsiteY58" fmla="*/ 163439 h 332488"/>
                <a:gd name="connsiteX59" fmla="*/ 291229 w 479868"/>
                <a:gd name="connsiteY59" fmla="*/ 148251 h 332488"/>
                <a:gd name="connsiteX60" fmla="*/ 265739 w 479868"/>
                <a:gd name="connsiteY60" fmla="*/ 148251 h 332488"/>
                <a:gd name="connsiteX61" fmla="*/ 250696 w 479868"/>
                <a:gd name="connsiteY61" fmla="*/ 155071 h 332488"/>
                <a:gd name="connsiteX62" fmla="*/ 249197 w 479868"/>
                <a:gd name="connsiteY62" fmla="*/ 175386 h 332488"/>
                <a:gd name="connsiteX63" fmla="*/ 250309 w 479868"/>
                <a:gd name="connsiteY63" fmla="*/ 179014 h 332488"/>
                <a:gd name="connsiteX64" fmla="*/ 273139 w 479868"/>
                <a:gd name="connsiteY64" fmla="*/ 196669 h 332488"/>
                <a:gd name="connsiteX65" fmla="*/ 291278 w 479868"/>
                <a:gd name="connsiteY65" fmla="*/ 196669 h 332488"/>
                <a:gd name="connsiteX66" fmla="*/ 294422 w 479868"/>
                <a:gd name="connsiteY66" fmla="*/ 196427 h 332488"/>
                <a:gd name="connsiteX67" fmla="*/ 290794 w 479868"/>
                <a:gd name="connsiteY67" fmla="*/ 221240 h 332488"/>
                <a:gd name="connsiteX68" fmla="*/ 377907 w 479868"/>
                <a:gd name="connsiteY68" fmla="*/ 308353 h 332488"/>
                <a:gd name="connsiteX69" fmla="*/ 465019 w 479868"/>
                <a:gd name="connsiteY69" fmla="*/ 221240 h 332488"/>
                <a:gd name="connsiteX70" fmla="*/ 455684 w 479868"/>
                <a:gd name="connsiteY70" fmla="*/ 182061 h 332488"/>
                <a:gd name="connsiteX71" fmla="*/ 479869 w 479868"/>
                <a:gd name="connsiteY71" fmla="*/ 157877 h 332488"/>
                <a:gd name="connsiteX72" fmla="*/ 145010 w 479868"/>
                <a:gd name="connsiteY72" fmla="*/ 265111 h 332488"/>
                <a:gd name="connsiteX73" fmla="*/ 136787 w 479868"/>
                <a:gd name="connsiteY73" fmla="*/ 272318 h 332488"/>
                <a:gd name="connsiteX74" fmla="*/ 114731 w 479868"/>
                <a:gd name="connsiteY74" fmla="*/ 272318 h 332488"/>
                <a:gd name="connsiteX75" fmla="*/ 106508 w 479868"/>
                <a:gd name="connsiteY75" fmla="*/ 265111 h 332488"/>
                <a:gd name="connsiteX76" fmla="*/ 106508 w 479868"/>
                <a:gd name="connsiteY76" fmla="*/ 245957 h 332488"/>
                <a:gd name="connsiteX77" fmla="*/ 145010 w 479868"/>
                <a:gd name="connsiteY77" fmla="*/ 244892 h 332488"/>
                <a:gd name="connsiteX78" fmla="*/ 145010 w 479868"/>
                <a:gd name="connsiteY78" fmla="*/ 265111 h 332488"/>
                <a:gd name="connsiteX79" fmla="*/ 119664 w 479868"/>
                <a:gd name="connsiteY79" fmla="*/ 110620 h 332488"/>
                <a:gd name="connsiteX80" fmla="*/ 128032 w 479868"/>
                <a:gd name="connsiteY80" fmla="*/ 71731 h 332488"/>
                <a:gd name="connsiteX81" fmla="*/ 153329 w 479868"/>
                <a:gd name="connsiteY81" fmla="*/ 45273 h 332488"/>
                <a:gd name="connsiteX82" fmla="*/ 261289 w 479868"/>
                <a:gd name="connsiteY82" fmla="*/ 45273 h 332488"/>
                <a:gd name="connsiteX83" fmla="*/ 286489 w 479868"/>
                <a:gd name="connsiteY83" fmla="*/ 71151 h 332488"/>
                <a:gd name="connsiteX84" fmla="*/ 292971 w 479868"/>
                <a:gd name="connsiteY84" fmla="*/ 110572 h 332488"/>
                <a:gd name="connsiteX85" fmla="*/ 119664 w 479868"/>
                <a:gd name="connsiteY85" fmla="*/ 110572 h 332488"/>
                <a:gd name="connsiteX86" fmla="*/ 133304 w 479868"/>
                <a:gd name="connsiteY86" fmla="*/ 14172 h 332488"/>
                <a:gd name="connsiteX87" fmla="*/ 282136 w 479868"/>
                <a:gd name="connsiteY87" fmla="*/ 14172 h 332488"/>
                <a:gd name="connsiteX88" fmla="*/ 319525 w 479868"/>
                <a:gd name="connsiteY88" fmla="*/ 52287 h 332488"/>
                <a:gd name="connsiteX89" fmla="*/ 329102 w 479868"/>
                <a:gd name="connsiteY89" fmla="*/ 110572 h 332488"/>
                <a:gd name="connsiteX90" fmla="*/ 307191 w 479868"/>
                <a:gd name="connsiteY90" fmla="*/ 110572 h 332488"/>
                <a:gd name="connsiteX91" fmla="*/ 300419 w 479868"/>
                <a:gd name="connsiteY91" fmla="*/ 69458 h 332488"/>
                <a:gd name="connsiteX92" fmla="*/ 261192 w 479868"/>
                <a:gd name="connsiteY92" fmla="*/ 31150 h 332488"/>
                <a:gd name="connsiteX93" fmla="*/ 153281 w 479868"/>
                <a:gd name="connsiteY93" fmla="*/ 31150 h 332488"/>
                <a:gd name="connsiteX94" fmla="*/ 114150 w 479868"/>
                <a:gd name="connsiteY94" fmla="*/ 68926 h 332488"/>
                <a:gd name="connsiteX95" fmla="*/ 105202 w 479868"/>
                <a:gd name="connsiteY95" fmla="*/ 110572 h 332488"/>
                <a:gd name="connsiteX96" fmla="*/ 83968 w 479868"/>
                <a:gd name="connsiteY96" fmla="*/ 110572 h 332488"/>
                <a:gd name="connsiteX97" fmla="*/ 84452 w 479868"/>
                <a:gd name="connsiteY97" fmla="*/ 106073 h 332488"/>
                <a:gd name="connsiteX98" fmla="*/ 84452 w 479868"/>
                <a:gd name="connsiteY98" fmla="*/ 105590 h 332488"/>
                <a:gd name="connsiteX99" fmla="*/ 95818 w 479868"/>
                <a:gd name="connsiteY99" fmla="*/ 52819 h 332488"/>
                <a:gd name="connsiteX100" fmla="*/ 133304 w 479868"/>
                <a:gd name="connsiteY100" fmla="*/ 14172 h 332488"/>
                <a:gd name="connsiteX101" fmla="*/ 39130 w 479868"/>
                <a:gd name="connsiteY101" fmla="*/ 106122 h 332488"/>
                <a:gd name="connsiteX102" fmla="*/ 39130 w 479868"/>
                <a:gd name="connsiteY102" fmla="*/ 102784 h 332488"/>
                <a:gd name="connsiteX103" fmla="*/ 46869 w 479868"/>
                <a:gd name="connsiteY103" fmla="*/ 95674 h 332488"/>
                <a:gd name="connsiteX104" fmla="*/ 62540 w 479868"/>
                <a:gd name="connsiteY104" fmla="*/ 95674 h 332488"/>
                <a:gd name="connsiteX105" fmla="*/ 70279 w 479868"/>
                <a:gd name="connsiteY105" fmla="*/ 102784 h 332488"/>
                <a:gd name="connsiteX106" fmla="*/ 70279 w 479868"/>
                <a:gd name="connsiteY106" fmla="*/ 104090 h 332488"/>
                <a:gd name="connsiteX107" fmla="*/ 69022 w 479868"/>
                <a:gd name="connsiteY107" fmla="*/ 109991 h 332488"/>
                <a:gd name="connsiteX108" fmla="*/ 67087 w 479868"/>
                <a:gd name="connsiteY108" fmla="*/ 111829 h 332488"/>
                <a:gd name="connsiteX109" fmla="*/ 62637 w 479868"/>
                <a:gd name="connsiteY109" fmla="*/ 113232 h 332488"/>
                <a:gd name="connsiteX110" fmla="*/ 46869 w 479868"/>
                <a:gd name="connsiteY110" fmla="*/ 113232 h 332488"/>
                <a:gd name="connsiteX111" fmla="*/ 39130 w 479868"/>
                <a:gd name="connsiteY111" fmla="*/ 106122 h 332488"/>
                <a:gd name="connsiteX112" fmla="*/ 273091 w 479868"/>
                <a:gd name="connsiteY112" fmla="*/ 182448 h 332488"/>
                <a:gd name="connsiteX113" fmla="*/ 263707 w 479868"/>
                <a:gd name="connsiteY113" fmla="*/ 174564 h 332488"/>
                <a:gd name="connsiteX114" fmla="*/ 262740 w 479868"/>
                <a:gd name="connsiteY114" fmla="*/ 171275 h 332488"/>
                <a:gd name="connsiteX115" fmla="*/ 262063 w 479868"/>
                <a:gd name="connsiteY115" fmla="*/ 163439 h 332488"/>
                <a:gd name="connsiteX116" fmla="*/ 265836 w 479868"/>
                <a:gd name="connsiteY116" fmla="*/ 162375 h 332488"/>
                <a:gd name="connsiteX117" fmla="*/ 291229 w 479868"/>
                <a:gd name="connsiteY117" fmla="*/ 162375 h 332488"/>
                <a:gd name="connsiteX118" fmla="*/ 299887 w 479868"/>
                <a:gd name="connsiteY118" fmla="*/ 171033 h 332488"/>
                <a:gd name="connsiteX119" fmla="*/ 299887 w 479868"/>
                <a:gd name="connsiteY119" fmla="*/ 173838 h 332488"/>
                <a:gd name="connsiteX120" fmla="*/ 291229 w 479868"/>
                <a:gd name="connsiteY120" fmla="*/ 182496 h 332488"/>
                <a:gd name="connsiteX121" fmla="*/ 273091 w 479868"/>
                <a:gd name="connsiteY121" fmla="*/ 182496 h 332488"/>
                <a:gd name="connsiteX122" fmla="*/ 446639 w 479868"/>
                <a:gd name="connsiteY122" fmla="*/ 144672 h 332488"/>
                <a:gd name="connsiteX123" fmla="*/ 459844 w 479868"/>
                <a:gd name="connsiteY123" fmla="*/ 157877 h 332488"/>
                <a:gd name="connsiteX124" fmla="*/ 449541 w 479868"/>
                <a:gd name="connsiteY124" fmla="*/ 168179 h 332488"/>
                <a:gd name="connsiteX125" fmla="*/ 436336 w 479868"/>
                <a:gd name="connsiteY125" fmla="*/ 154974 h 332488"/>
                <a:gd name="connsiteX126" fmla="*/ 446639 w 479868"/>
                <a:gd name="connsiteY126" fmla="*/ 144672 h 332488"/>
                <a:gd name="connsiteX127" fmla="*/ 354544 w 479868"/>
                <a:gd name="connsiteY127" fmla="*/ 130016 h 332488"/>
                <a:gd name="connsiteX128" fmla="*/ 365089 w 479868"/>
                <a:gd name="connsiteY128" fmla="*/ 119472 h 332488"/>
                <a:gd name="connsiteX129" fmla="*/ 390483 w 479868"/>
                <a:gd name="connsiteY129" fmla="*/ 119472 h 332488"/>
                <a:gd name="connsiteX130" fmla="*/ 401027 w 479868"/>
                <a:gd name="connsiteY130" fmla="*/ 130016 h 332488"/>
                <a:gd name="connsiteX131" fmla="*/ 401027 w 479868"/>
                <a:gd name="connsiteY131" fmla="*/ 137126 h 332488"/>
                <a:gd name="connsiteX132" fmla="*/ 377955 w 479868"/>
                <a:gd name="connsiteY132" fmla="*/ 133982 h 332488"/>
                <a:gd name="connsiteX133" fmla="*/ 354593 w 479868"/>
                <a:gd name="connsiteY133" fmla="*/ 137175 h 332488"/>
                <a:gd name="connsiteX134" fmla="*/ 354593 w 479868"/>
                <a:gd name="connsiteY134" fmla="*/ 130016 h 332488"/>
                <a:gd name="connsiteX135" fmla="*/ 377907 w 479868"/>
                <a:gd name="connsiteY135" fmla="*/ 294132 h 332488"/>
                <a:gd name="connsiteX136" fmla="*/ 304918 w 479868"/>
                <a:gd name="connsiteY136" fmla="*/ 221143 h 332488"/>
                <a:gd name="connsiteX137" fmla="*/ 377907 w 479868"/>
                <a:gd name="connsiteY137" fmla="*/ 148154 h 332488"/>
                <a:gd name="connsiteX138" fmla="*/ 450895 w 479868"/>
                <a:gd name="connsiteY138" fmla="*/ 221143 h 332488"/>
                <a:gd name="connsiteX139" fmla="*/ 377907 w 479868"/>
                <a:gd name="connsiteY139" fmla="*/ 294132 h 33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479868" h="332488">
                  <a:moveTo>
                    <a:pt x="479869" y="157877"/>
                  </a:moveTo>
                  <a:lnTo>
                    <a:pt x="446639" y="124695"/>
                  </a:lnTo>
                  <a:lnTo>
                    <a:pt x="424051" y="147284"/>
                  </a:lnTo>
                  <a:cubicBezTo>
                    <a:pt x="421197" y="145494"/>
                    <a:pt x="418246" y="143850"/>
                    <a:pt x="415151" y="142398"/>
                  </a:cubicBezTo>
                  <a:lnTo>
                    <a:pt x="415151" y="130016"/>
                  </a:lnTo>
                  <a:cubicBezTo>
                    <a:pt x="415151" y="116424"/>
                    <a:pt x="404074" y="105348"/>
                    <a:pt x="390483" y="105348"/>
                  </a:cubicBezTo>
                  <a:lnTo>
                    <a:pt x="365089" y="105348"/>
                  </a:lnTo>
                  <a:cubicBezTo>
                    <a:pt x="356479" y="105348"/>
                    <a:pt x="348885" y="109798"/>
                    <a:pt x="344484" y="116521"/>
                  </a:cubicBezTo>
                  <a:lnTo>
                    <a:pt x="333601" y="50546"/>
                  </a:lnTo>
                  <a:cubicBezTo>
                    <a:pt x="330360" y="21234"/>
                    <a:pt x="308787" y="0"/>
                    <a:pt x="282184" y="0"/>
                  </a:cubicBezTo>
                  <a:lnTo>
                    <a:pt x="133304" y="0"/>
                  </a:lnTo>
                  <a:cubicBezTo>
                    <a:pt x="107765" y="0"/>
                    <a:pt x="87547" y="19686"/>
                    <a:pt x="81936" y="50014"/>
                  </a:cubicBezTo>
                  <a:lnTo>
                    <a:pt x="74439" y="84936"/>
                  </a:lnTo>
                  <a:cubicBezTo>
                    <a:pt x="71005" y="82759"/>
                    <a:pt x="66942" y="81502"/>
                    <a:pt x="62540" y="81502"/>
                  </a:cubicBezTo>
                  <a:lnTo>
                    <a:pt x="46869" y="81502"/>
                  </a:lnTo>
                  <a:cubicBezTo>
                    <a:pt x="34777" y="81502"/>
                    <a:pt x="24958" y="91031"/>
                    <a:pt x="24958" y="102784"/>
                  </a:cubicBezTo>
                  <a:lnTo>
                    <a:pt x="24958" y="106122"/>
                  </a:lnTo>
                  <a:cubicBezTo>
                    <a:pt x="24958" y="117005"/>
                    <a:pt x="33374" y="125953"/>
                    <a:pt x="44257" y="127211"/>
                  </a:cubicBezTo>
                  <a:cubicBezTo>
                    <a:pt x="39323" y="133934"/>
                    <a:pt x="36373" y="142157"/>
                    <a:pt x="36373" y="151105"/>
                  </a:cubicBezTo>
                  <a:lnTo>
                    <a:pt x="36373" y="204214"/>
                  </a:lnTo>
                  <a:cubicBezTo>
                    <a:pt x="36373" y="226561"/>
                    <a:pt x="54560" y="244699"/>
                    <a:pt x="76906" y="244699"/>
                  </a:cubicBezTo>
                  <a:lnTo>
                    <a:pt x="82082" y="244699"/>
                  </a:lnTo>
                  <a:lnTo>
                    <a:pt x="8851" y="295341"/>
                  </a:lnTo>
                  <a:cubicBezTo>
                    <a:pt x="1354" y="300517"/>
                    <a:pt x="-1742" y="309465"/>
                    <a:pt x="967" y="318172"/>
                  </a:cubicBezTo>
                  <a:cubicBezTo>
                    <a:pt x="3675" y="326878"/>
                    <a:pt x="11318" y="332489"/>
                    <a:pt x="20459" y="332489"/>
                  </a:cubicBezTo>
                  <a:lnTo>
                    <a:pt x="392466" y="332489"/>
                  </a:lnTo>
                  <a:cubicBezTo>
                    <a:pt x="396384" y="332489"/>
                    <a:pt x="399528" y="329345"/>
                    <a:pt x="399528" y="325427"/>
                  </a:cubicBezTo>
                  <a:cubicBezTo>
                    <a:pt x="399528" y="321509"/>
                    <a:pt x="396384" y="318365"/>
                    <a:pt x="392466" y="318365"/>
                  </a:cubicBezTo>
                  <a:lnTo>
                    <a:pt x="218627" y="318365"/>
                  </a:lnTo>
                  <a:lnTo>
                    <a:pt x="218627" y="284265"/>
                  </a:lnTo>
                  <a:lnTo>
                    <a:pt x="204504" y="284265"/>
                  </a:lnTo>
                  <a:lnTo>
                    <a:pt x="204504" y="318365"/>
                  </a:lnTo>
                  <a:lnTo>
                    <a:pt x="20459" y="318365"/>
                  </a:lnTo>
                  <a:cubicBezTo>
                    <a:pt x="16203" y="318365"/>
                    <a:pt x="14800" y="314979"/>
                    <a:pt x="14462" y="313963"/>
                  </a:cubicBezTo>
                  <a:cubicBezTo>
                    <a:pt x="14123" y="312948"/>
                    <a:pt x="13349" y="309368"/>
                    <a:pt x="16880" y="306950"/>
                  </a:cubicBezTo>
                  <a:lnTo>
                    <a:pt x="92384" y="254808"/>
                  </a:lnTo>
                  <a:lnTo>
                    <a:pt x="92384" y="265111"/>
                  </a:lnTo>
                  <a:cubicBezTo>
                    <a:pt x="92384" y="276864"/>
                    <a:pt x="102445" y="286442"/>
                    <a:pt x="114779" y="286442"/>
                  </a:cubicBezTo>
                  <a:lnTo>
                    <a:pt x="136835" y="286442"/>
                  </a:lnTo>
                  <a:cubicBezTo>
                    <a:pt x="149169" y="286442"/>
                    <a:pt x="159230" y="276864"/>
                    <a:pt x="159230" y="265111"/>
                  </a:cubicBezTo>
                  <a:lnTo>
                    <a:pt x="159230" y="244747"/>
                  </a:lnTo>
                  <a:lnTo>
                    <a:pt x="204552" y="244747"/>
                  </a:lnTo>
                  <a:lnTo>
                    <a:pt x="204552" y="262354"/>
                  </a:lnTo>
                  <a:lnTo>
                    <a:pt x="218676" y="262354"/>
                  </a:lnTo>
                  <a:lnTo>
                    <a:pt x="218676" y="244747"/>
                  </a:lnTo>
                  <a:lnTo>
                    <a:pt x="257855" y="244747"/>
                  </a:lnTo>
                  <a:cubicBezTo>
                    <a:pt x="261773" y="244747"/>
                    <a:pt x="264917" y="241603"/>
                    <a:pt x="264917" y="237685"/>
                  </a:cubicBezTo>
                  <a:cubicBezTo>
                    <a:pt x="264917" y="233768"/>
                    <a:pt x="261773" y="230624"/>
                    <a:pt x="257855" y="230624"/>
                  </a:cubicBezTo>
                  <a:lnTo>
                    <a:pt x="159182" y="230624"/>
                  </a:lnTo>
                  <a:lnTo>
                    <a:pt x="159182" y="230430"/>
                  </a:lnTo>
                  <a:lnTo>
                    <a:pt x="152023" y="230624"/>
                  </a:lnTo>
                  <a:lnTo>
                    <a:pt x="76954" y="230624"/>
                  </a:lnTo>
                  <a:cubicBezTo>
                    <a:pt x="62395" y="230624"/>
                    <a:pt x="50593" y="218773"/>
                    <a:pt x="50593" y="204262"/>
                  </a:cubicBezTo>
                  <a:lnTo>
                    <a:pt x="50593" y="151105"/>
                  </a:lnTo>
                  <a:cubicBezTo>
                    <a:pt x="50593" y="140657"/>
                    <a:pt x="56736" y="131661"/>
                    <a:pt x="65539" y="127356"/>
                  </a:cubicBezTo>
                  <a:lnTo>
                    <a:pt x="340566" y="127356"/>
                  </a:lnTo>
                  <a:cubicBezTo>
                    <a:pt x="340469" y="128226"/>
                    <a:pt x="340421" y="129097"/>
                    <a:pt x="340421" y="130016"/>
                  </a:cubicBezTo>
                  <a:lnTo>
                    <a:pt x="340421" y="142495"/>
                  </a:lnTo>
                  <a:cubicBezTo>
                    <a:pt x="329828" y="147574"/>
                    <a:pt x="320444" y="154733"/>
                    <a:pt x="312705" y="163439"/>
                  </a:cubicBezTo>
                  <a:cubicBezTo>
                    <a:pt x="309561" y="154587"/>
                    <a:pt x="301145" y="148251"/>
                    <a:pt x="291229" y="148251"/>
                  </a:cubicBezTo>
                  <a:lnTo>
                    <a:pt x="265739" y="148251"/>
                  </a:lnTo>
                  <a:cubicBezTo>
                    <a:pt x="257371" y="148348"/>
                    <a:pt x="252921" y="152024"/>
                    <a:pt x="250696" y="155071"/>
                  </a:cubicBezTo>
                  <a:cubicBezTo>
                    <a:pt x="245327" y="162278"/>
                    <a:pt x="248036" y="171420"/>
                    <a:pt x="249197" y="175386"/>
                  </a:cubicBezTo>
                  <a:lnTo>
                    <a:pt x="250309" y="179014"/>
                  </a:lnTo>
                  <a:cubicBezTo>
                    <a:pt x="255146" y="193573"/>
                    <a:pt x="265400" y="196669"/>
                    <a:pt x="273139" y="196669"/>
                  </a:cubicBezTo>
                  <a:lnTo>
                    <a:pt x="291278" y="196669"/>
                  </a:lnTo>
                  <a:cubicBezTo>
                    <a:pt x="292342" y="196669"/>
                    <a:pt x="293406" y="196572"/>
                    <a:pt x="294422" y="196427"/>
                  </a:cubicBezTo>
                  <a:cubicBezTo>
                    <a:pt x="292100" y="204311"/>
                    <a:pt x="290794" y="212630"/>
                    <a:pt x="290794" y="221240"/>
                  </a:cubicBezTo>
                  <a:cubicBezTo>
                    <a:pt x="290794" y="269270"/>
                    <a:pt x="329876" y="308353"/>
                    <a:pt x="377907" y="308353"/>
                  </a:cubicBezTo>
                  <a:cubicBezTo>
                    <a:pt x="425937" y="308353"/>
                    <a:pt x="465019" y="269270"/>
                    <a:pt x="465019" y="221240"/>
                  </a:cubicBezTo>
                  <a:cubicBezTo>
                    <a:pt x="465019" y="207165"/>
                    <a:pt x="461633" y="193863"/>
                    <a:pt x="455684" y="182061"/>
                  </a:cubicBezTo>
                  <a:lnTo>
                    <a:pt x="479869" y="157877"/>
                  </a:lnTo>
                  <a:close/>
                  <a:moveTo>
                    <a:pt x="145010" y="265111"/>
                  </a:moveTo>
                  <a:cubicBezTo>
                    <a:pt x="145010" y="269077"/>
                    <a:pt x="141334" y="272318"/>
                    <a:pt x="136787" y="272318"/>
                  </a:cubicBezTo>
                  <a:lnTo>
                    <a:pt x="114731" y="272318"/>
                  </a:lnTo>
                  <a:cubicBezTo>
                    <a:pt x="110184" y="272318"/>
                    <a:pt x="106508" y="269077"/>
                    <a:pt x="106508" y="265111"/>
                  </a:cubicBezTo>
                  <a:lnTo>
                    <a:pt x="106508" y="245957"/>
                  </a:lnTo>
                  <a:lnTo>
                    <a:pt x="145010" y="244892"/>
                  </a:lnTo>
                  <a:lnTo>
                    <a:pt x="145010" y="265111"/>
                  </a:lnTo>
                  <a:close/>
                  <a:moveTo>
                    <a:pt x="119664" y="110620"/>
                  </a:moveTo>
                  <a:lnTo>
                    <a:pt x="128032" y="71731"/>
                  </a:lnTo>
                  <a:cubicBezTo>
                    <a:pt x="130305" y="59542"/>
                    <a:pt x="138286" y="45273"/>
                    <a:pt x="153329" y="45273"/>
                  </a:cubicBezTo>
                  <a:lnTo>
                    <a:pt x="261289" y="45273"/>
                  </a:lnTo>
                  <a:cubicBezTo>
                    <a:pt x="276670" y="45273"/>
                    <a:pt x="285135" y="58720"/>
                    <a:pt x="286489" y="71151"/>
                  </a:cubicBezTo>
                  <a:lnTo>
                    <a:pt x="292971" y="110572"/>
                  </a:lnTo>
                  <a:lnTo>
                    <a:pt x="119664" y="110572"/>
                  </a:lnTo>
                  <a:close/>
                  <a:moveTo>
                    <a:pt x="133304" y="14172"/>
                  </a:moveTo>
                  <a:lnTo>
                    <a:pt x="282136" y="14172"/>
                  </a:lnTo>
                  <a:cubicBezTo>
                    <a:pt x="301774" y="14172"/>
                    <a:pt x="317107" y="29844"/>
                    <a:pt x="319525" y="52287"/>
                  </a:cubicBezTo>
                  <a:lnTo>
                    <a:pt x="329102" y="110572"/>
                  </a:lnTo>
                  <a:lnTo>
                    <a:pt x="307191" y="110572"/>
                  </a:lnTo>
                  <a:lnTo>
                    <a:pt x="300419" y="69458"/>
                  </a:lnTo>
                  <a:cubicBezTo>
                    <a:pt x="297953" y="47257"/>
                    <a:pt x="281459" y="31150"/>
                    <a:pt x="261192" y="31150"/>
                  </a:cubicBezTo>
                  <a:lnTo>
                    <a:pt x="153281" y="31150"/>
                  </a:lnTo>
                  <a:cubicBezTo>
                    <a:pt x="133740" y="31150"/>
                    <a:pt x="118358" y="46047"/>
                    <a:pt x="114150" y="68926"/>
                  </a:cubicBezTo>
                  <a:lnTo>
                    <a:pt x="105202" y="110572"/>
                  </a:lnTo>
                  <a:lnTo>
                    <a:pt x="83968" y="110572"/>
                  </a:lnTo>
                  <a:cubicBezTo>
                    <a:pt x="84307" y="109121"/>
                    <a:pt x="84452" y="107621"/>
                    <a:pt x="84452" y="106073"/>
                  </a:cubicBezTo>
                  <a:lnTo>
                    <a:pt x="84452" y="105590"/>
                  </a:lnTo>
                  <a:lnTo>
                    <a:pt x="95818" y="52819"/>
                  </a:lnTo>
                  <a:cubicBezTo>
                    <a:pt x="99107" y="35019"/>
                    <a:pt x="110909" y="14172"/>
                    <a:pt x="133304" y="14172"/>
                  </a:cubicBezTo>
                  <a:close/>
                  <a:moveTo>
                    <a:pt x="39130" y="106122"/>
                  </a:moveTo>
                  <a:lnTo>
                    <a:pt x="39130" y="102784"/>
                  </a:lnTo>
                  <a:cubicBezTo>
                    <a:pt x="39130" y="98866"/>
                    <a:pt x="42612" y="95674"/>
                    <a:pt x="46869" y="95674"/>
                  </a:cubicBezTo>
                  <a:lnTo>
                    <a:pt x="62540" y="95674"/>
                  </a:lnTo>
                  <a:cubicBezTo>
                    <a:pt x="66797" y="95674"/>
                    <a:pt x="70279" y="98866"/>
                    <a:pt x="70279" y="102784"/>
                  </a:cubicBezTo>
                  <a:lnTo>
                    <a:pt x="70279" y="104090"/>
                  </a:lnTo>
                  <a:lnTo>
                    <a:pt x="69022" y="109991"/>
                  </a:lnTo>
                  <a:cubicBezTo>
                    <a:pt x="68490" y="110717"/>
                    <a:pt x="67861" y="111346"/>
                    <a:pt x="67087" y="111829"/>
                  </a:cubicBezTo>
                  <a:cubicBezTo>
                    <a:pt x="65588" y="112216"/>
                    <a:pt x="64088" y="112652"/>
                    <a:pt x="62637" y="113232"/>
                  </a:cubicBezTo>
                  <a:lnTo>
                    <a:pt x="46869" y="113232"/>
                  </a:lnTo>
                  <a:cubicBezTo>
                    <a:pt x="42612" y="113232"/>
                    <a:pt x="39130" y="110040"/>
                    <a:pt x="39130" y="106122"/>
                  </a:cubicBezTo>
                  <a:close/>
                  <a:moveTo>
                    <a:pt x="273091" y="182448"/>
                  </a:moveTo>
                  <a:cubicBezTo>
                    <a:pt x="269028" y="182448"/>
                    <a:pt x="265884" y="181094"/>
                    <a:pt x="263707" y="174564"/>
                  </a:cubicBezTo>
                  <a:lnTo>
                    <a:pt x="262740" y="171275"/>
                  </a:lnTo>
                  <a:cubicBezTo>
                    <a:pt x="261240" y="166099"/>
                    <a:pt x="261531" y="164116"/>
                    <a:pt x="262063" y="163439"/>
                  </a:cubicBezTo>
                  <a:cubicBezTo>
                    <a:pt x="262740" y="162520"/>
                    <a:pt x="265013" y="162375"/>
                    <a:pt x="265836" y="162375"/>
                  </a:cubicBezTo>
                  <a:lnTo>
                    <a:pt x="291229" y="162375"/>
                  </a:lnTo>
                  <a:cubicBezTo>
                    <a:pt x="296018" y="162375"/>
                    <a:pt x="299887" y="166244"/>
                    <a:pt x="299887" y="171033"/>
                  </a:cubicBezTo>
                  <a:lnTo>
                    <a:pt x="299887" y="173838"/>
                  </a:lnTo>
                  <a:cubicBezTo>
                    <a:pt x="299887" y="178627"/>
                    <a:pt x="296018" y="182496"/>
                    <a:pt x="291229" y="182496"/>
                  </a:cubicBezTo>
                  <a:lnTo>
                    <a:pt x="273091" y="182496"/>
                  </a:lnTo>
                  <a:close/>
                  <a:moveTo>
                    <a:pt x="446639" y="144672"/>
                  </a:moveTo>
                  <a:lnTo>
                    <a:pt x="459844" y="157877"/>
                  </a:lnTo>
                  <a:lnTo>
                    <a:pt x="449541" y="168179"/>
                  </a:lnTo>
                  <a:lnTo>
                    <a:pt x="436336" y="154974"/>
                  </a:lnTo>
                  <a:lnTo>
                    <a:pt x="446639" y="144672"/>
                  </a:lnTo>
                  <a:close/>
                  <a:moveTo>
                    <a:pt x="354544" y="130016"/>
                  </a:moveTo>
                  <a:cubicBezTo>
                    <a:pt x="354544" y="124212"/>
                    <a:pt x="359285" y="119472"/>
                    <a:pt x="365089" y="119472"/>
                  </a:cubicBezTo>
                  <a:lnTo>
                    <a:pt x="390483" y="119472"/>
                  </a:lnTo>
                  <a:cubicBezTo>
                    <a:pt x="396287" y="119472"/>
                    <a:pt x="401027" y="124212"/>
                    <a:pt x="401027" y="130016"/>
                  </a:cubicBezTo>
                  <a:lnTo>
                    <a:pt x="401027" y="137126"/>
                  </a:lnTo>
                  <a:cubicBezTo>
                    <a:pt x="393675" y="135095"/>
                    <a:pt x="385936" y="133982"/>
                    <a:pt x="377955" y="133982"/>
                  </a:cubicBezTo>
                  <a:cubicBezTo>
                    <a:pt x="369877" y="133982"/>
                    <a:pt x="362042" y="135095"/>
                    <a:pt x="354593" y="137175"/>
                  </a:cubicBezTo>
                  <a:lnTo>
                    <a:pt x="354593" y="130016"/>
                  </a:lnTo>
                  <a:close/>
                  <a:moveTo>
                    <a:pt x="377907" y="294132"/>
                  </a:moveTo>
                  <a:cubicBezTo>
                    <a:pt x="337664" y="294132"/>
                    <a:pt x="304918" y="261386"/>
                    <a:pt x="304918" y="221143"/>
                  </a:cubicBezTo>
                  <a:cubicBezTo>
                    <a:pt x="304918" y="180900"/>
                    <a:pt x="337664" y="148154"/>
                    <a:pt x="377907" y="148154"/>
                  </a:cubicBezTo>
                  <a:cubicBezTo>
                    <a:pt x="418150" y="148154"/>
                    <a:pt x="450895" y="180900"/>
                    <a:pt x="450895" y="221143"/>
                  </a:cubicBezTo>
                  <a:cubicBezTo>
                    <a:pt x="450895" y="261386"/>
                    <a:pt x="418150" y="294132"/>
                    <a:pt x="377907" y="294132"/>
                  </a:cubicBezTo>
                  <a:close/>
                </a:path>
              </a:pathLst>
            </a:custGeom>
            <a:solidFill>
              <a:srgbClr val="000000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02B97B1-E257-49B4-821E-F1B5F206E741}"/>
                </a:ext>
              </a:extLst>
            </p:cNvPr>
            <p:cNvSpPr/>
            <p:nvPr/>
          </p:nvSpPr>
          <p:spPr>
            <a:xfrm>
              <a:off x="3040637" y="1950583"/>
              <a:ext cx="28150" cy="74149"/>
            </a:xfrm>
            <a:custGeom>
              <a:avLst/>
              <a:gdLst>
                <a:gd name="connsiteX0" fmla="*/ 21137 w 28150"/>
                <a:gd name="connsiteY0" fmla="*/ 47982 h 74149"/>
                <a:gd name="connsiteX1" fmla="*/ 21137 w 28150"/>
                <a:gd name="connsiteY1" fmla="*/ 0 h 74149"/>
                <a:gd name="connsiteX2" fmla="*/ 7014 w 28150"/>
                <a:gd name="connsiteY2" fmla="*/ 0 h 74149"/>
                <a:gd name="connsiteX3" fmla="*/ 7014 w 28150"/>
                <a:gd name="connsiteY3" fmla="*/ 47982 h 74149"/>
                <a:gd name="connsiteX4" fmla="*/ 0 w 28150"/>
                <a:gd name="connsiteY4" fmla="*/ 60074 h 74149"/>
                <a:gd name="connsiteX5" fmla="*/ 14075 w 28150"/>
                <a:gd name="connsiteY5" fmla="*/ 74150 h 74149"/>
                <a:gd name="connsiteX6" fmla="*/ 28151 w 28150"/>
                <a:gd name="connsiteY6" fmla="*/ 60074 h 74149"/>
                <a:gd name="connsiteX7" fmla="*/ 21137 w 28150"/>
                <a:gd name="connsiteY7" fmla="*/ 47982 h 7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50" h="74149">
                  <a:moveTo>
                    <a:pt x="21137" y="47982"/>
                  </a:moveTo>
                  <a:lnTo>
                    <a:pt x="21137" y="0"/>
                  </a:lnTo>
                  <a:lnTo>
                    <a:pt x="7014" y="0"/>
                  </a:lnTo>
                  <a:lnTo>
                    <a:pt x="7014" y="47982"/>
                  </a:lnTo>
                  <a:cubicBezTo>
                    <a:pt x="2854" y="50401"/>
                    <a:pt x="0" y="54899"/>
                    <a:pt x="0" y="60074"/>
                  </a:cubicBezTo>
                  <a:cubicBezTo>
                    <a:pt x="0" y="67813"/>
                    <a:pt x="6288" y="74150"/>
                    <a:pt x="14075" y="74150"/>
                  </a:cubicBezTo>
                  <a:cubicBezTo>
                    <a:pt x="21863" y="74150"/>
                    <a:pt x="28151" y="67862"/>
                    <a:pt x="28151" y="60074"/>
                  </a:cubicBezTo>
                  <a:cubicBezTo>
                    <a:pt x="28102" y="54899"/>
                    <a:pt x="25249" y="50449"/>
                    <a:pt x="21137" y="479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B50DE010-F985-4DC1-80C1-6B4FFD25D4F7}"/>
              </a:ext>
            </a:extLst>
          </p:cNvPr>
          <p:cNvSpPr txBox="1"/>
          <p:nvPr/>
        </p:nvSpPr>
        <p:spPr>
          <a:xfrm>
            <a:off x="1607592" y="5595479"/>
            <a:ext cx="89768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reflection blurRad="50800" stA="25000" endPos="45500" dist="25400" dir="5400000" sy="-100000" algn="bl" rotWithShape="0"/>
                </a:effectLst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建议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50800" stA="25000" endPos="45500" dist="25400" dir="5400000" sy="-100000" algn="bl" rotWithShape="0"/>
                </a:effectLst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行驶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reflection blurRad="50800" stA="25000" endPos="45500" dist="25400" dir="5400000" sy="-100000" algn="bl" rotWithShape="0"/>
                </a:effectLst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到以上路段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50800" stA="25000" endPos="45500" dist="25400" dir="5400000" sy="-100000" algn="bl" rotWithShape="0"/>
                </a:effectLst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的车主时刻注意路况，及时躲避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reflection blurRad="50800" stA="25000" endPos="45500" dist="25400" dir="5400000" sy="-100000" algn="bl" rotWithShape="0"/>
                </a:effectLst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拥堵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50800" stA="25000" endPos="45500" dist="25400" dir="5400000" sy="-100000" algn="bl" rotWithShape="0"/>
              </a:effectLst>
              <a:uLnTx/>
              <a:uFillTx/>
              <a:latin typeface="MiSans Heavy"/>
              <a:ea typeface="MiSans Heavy"/>
              <a:cs typeface="OPPOSans B" panose="00020600040101010101" pitchFamily="18" charset="-122"/>
              <a:sym typeface="HarmonyOS Sans SC Medium" panose="00000600000000000000" pitchFamily="2" charset="-122"/>
            </a:endParaRPr>
          </a:p>
        </p:txBody>
      </p:sp>
      <p:pic>
        <p:nvPicPr>
          <p:cNvPr id="388" name="图片 387">
            <a:extLst>
              <a:ext uri="{FF2B5EF4-FFF2-40B4-BE49-F238E27FC236}">
                <a16:creationId xmlns:a16="http://schemas.microsoft.com/office/drawing/2014/main" id="{749DE15B-9E60-4DA2-B36F-1112C7D2A0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018284" y="5285677"/>
            <a:ext cx="3905175" cy="189806"/>
          </a:xfrm>
          <a:prstGeom prst="rect">
            <a:avLst/>
          </a:prstGeom>
        </p:spPr>
      </p:pic>
      <p:pic>
        <p:nvPicPr>
          <p:cNvPr id="389" name="图片 388">
            <a:extLst>
              <a:ext uri="{FF2B5EF4-FFF2-40B4-BE49-F238E27FC236}">
                <a16:creationId xmlns:a16="http://schemas.microsoft.com/office/drawing/2014/main" id="{3D99ACD6-188F-4BB3-886C-020E18CFC3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46" y="5853197"/>
            <a:ext cx="1424101" cy="622997"/>
          </a:xfrm>
          <a:prstGeom prst="rect">
            <a:avLst/>
          </a:prstGeom>
          <a:effectLst>
            <a:reflection blurRad="25400" stA="25000" endPos="32000" dir="5400000" sy="-100000" algn="bl" rotWithShape="0"/>
          </a:effectLst>
        </p:spPr>
      </p:pic>
      <p:sp>
        <p:nvSpPr>
          <p:cNvPr id="394" name="任意多边形: 形状 393">
            <a:extLst>
              <a:ext uri="{FF2B5EF4-FFF2-40B4-BE49-F238E27FC236}">
                <a16:creationId xmlns:a16="http://schemas.microsoft.com/office/drawing/2014/main" id="{0942BB16-F1F0-4B71-BAA2-235823A05E21}"/>
              </a:ext>
            </a:extLst>
          </p:cNvPr>
          <p:cNvSpPr/>
          <p:nvPr/>
        </p:nvSpPr>
        <p:spPr>
          <a:xfrm>
            <a:off x="11289296" y="6106704"/>
            <a:ext cx="332475" cy="332475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120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32FBB808-172B-D574-E9FA-153CA536B8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7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0F379C-E62F-0F69-2AC3-860D43226174}"/>
              </a:ext>
            </a:extLst>
          </p:cNvPr>
          <p:cNvSpPr/>
          <p:nvPr/>
        </p:nvSpPr>
        <p:spPr>
          <a:xfrm>
            <a:off x="695325" y="5110052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南风旧人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A20B5C-3BD0-5DD7-69DA-2BDEB5518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78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2CAB617-0101-4D30-B759-3320698F5811}"/>
              </a:ext>
            </a:extLst>
          </p:cNvPr>
          <p:cNvSpPr/>
          <p:nvPr/>
        </p:nvSpPr>
        <p:spPr>
          <a:xfrm rot="5400000" flipH="1" flipV="1">
            <a:off x="6826341" y="894136"/>
            <a:ext cx="4910874" cy="5820444"/>
          </a:xfrm>
          <a:custGeom>
            <a:avLst/>
            <a:gdLst>
              <a:gd name="connsiteX0" fmla="*/ 18375 w 5684282"/>
              <a:gd name="connsiteY0" fmla="*/ 5686880 h 5820444"/>
              <a:gd name="connsiteX1" fmla="*/ 17663 w 5684282"/>
              <a:gd name="connsiteY1" fmla="*/ 5686880 h 5820444"/>
              <a:gd name="connsiteX2" fmla="*/ 13628 w 5684282"/>
              <a:gd name="connsiteY2" fmla="*/ 5721691 h 5820444"/>
              <a:gd name="connsiteX3" fmla="*/ 5665907 w 5684282"/>
              <a:gd name="connsiteY3" fmla="*/ 5686880 h 5820444"/>
              <a:gd name="connsiteX4" fmla="*/ 5657989 w 5684282"/>
              <a:gd name="connsiteY4" fmla="*/ 5628819 h 5820444"/>
              <a:gd name="connsiteX5" fmla="*/ 5624682 w 5684282"/>
              <a:gd name="connsiteY5" fmla="*/ 5385028 h 5820444"/>
              <a:gd name="connsiteX6" fmla="*/ 4850812 w 5684282"/>
              <a:gd name="connsiteY6" fmla="*/ 3089263 h 5820444"/>
              <a:gd name="connsiteX7" fmla="*/ 3415828 w 5684282"/>
              <a:gd name="connsiteY7" fmla="*/ 163170 h 5820444"/>
              <a:gd name="connsiteX8" fmla="*/ 3367913 w 5684282"/>
              <a:gd name="connsiteY8" fmla="*/ 0 h 5820444"/>
              <a:gd name="connsiteX9" fmla="*/ 2842141 w 5684282"/>
              <a:gd name="connsiteY9" fmla="*/ 128756 h 5820444"/>
              <a:gd name="connsiteX10" fmla="*/ 2316369 w 5684282"/>
              <a:gd name="connsiteY10" fmla="*/ 0 h 5820444"/>
              <a:gd name="connsiteX11" fmla="*/ 2268454 w 5684282"/>
              <a:gd name="connsiteY11" fmla="*/ 163170 h 5820444"/>
              <a:gd name="connsiteX12" fmla="*/ 833470 w 5684282"/>
              <a:gd name="connsiteY12" fmla="*/ 3089263 h 5820444"/>
              <a:gd name="connsiteX13" fmla="*/ 59600 w 5684282"/>
              <a:gd name="connsiteY13" fmla="*/ 5385028 h 5820444"/>
              <a:gd name="connsiteX14" fmla="*/ 26293 w 5684282"/>
              <a:gd name="connsiteY14" fmla="*/ 5628819 h 5820444"/>
              <a:gd name="connsiteX15" fmla="*/ 18375 w 5684282"/>
              <a:gd name="connsiteY15" fmla="*/ 5686880 h 5820444"/>
              <a:gd name="connsiteX16" fmla="*/ 2818329 w 5684282"/>
              <a:gd name="connsiteY16" fmla="*/ 5686880 h 5820444"/>
              <a:gd name="connsiteX17" fmla="*/ 2865953 w 5684282"/>
              <a:gd name="connsiteY17" fmla="*/ 5686880 h 5820444"/>
              <a:gd name="connsiteX18" fmla="*/ 5684263 w 5684282"/>
              <a:gd name="connsiteY18" fmla="*/ 5820372 h 5820444"/>
              <a:gd name="connsiteX19" fmla="*/ 5666619 w 5684282"/>
              <a:gd name="connsiteY19" fmla="*/ 5686880 h 5820444"/>
              <a:gd name="connsiteX20" fmla="*/ 5665907 w 5684282"/>
              <a:gd name="connsiteY20" fmla="*/ 5686880 h 5820444"/>
              <a:gd name="connsiteX21" fmla="*/ 5670654 w 5684282"/>
              <a:gd name="connsiteY21" fmla="*/ 5721691 h 5820444"/>
              <a:gd name="connsiteX22" fmla="*/ 5684263 w 5684282"/>
              <a:gd name="connsiteY22" fmla="*/ 5820372 h 582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84282" h="5820444">
                <a:moveTo>
                  <a:pt x="18375" y="5686880"/>
                </a:moveTo>
                <a:lnTo>
                  <a:pt x="17663" y="5686880"/>
                </a:lnTo>
                <a:cubicBezTo>
                  <a:pt x="-8685" y="5884221"/>
                  <a:pt x="-1696" y="5833913"/>
                  <a:pt x="13628" y="5721691"/>
                </a:cubicBezTo>
                <a:close/>
                <a:moveTo>
                  <a:pt x="5665907" y="5686880"/>
                </a:moveTo>
                <a:lnTo>
                  <a:pt x="5657989" y="5628819"/>
                </a:lnTo>
                <a:cubicBezTo>
                  <a:pt x="5644543" y="5530142"/>
                  <a:pt x="5629924" y="5422759"/>
                  <a:pt x="5624682" y="5385028"/>
                </a:cubicBezTo>
                <a:cubicBezTo>
                  <a:pt x="5509013" y="4661131"/>
                  <a:pt x="5268233" y="3825184"/>
                  <a:pt x="4850812" y="3089263"/>
                </a:cubicBezTo>
                <a:cubicBezTo>
                  <a:pt x="4339684" y="2188138"/>
                  <a:pt x="3679903" y="1743592"/>
                  <a:pt x="3415828" y="163170"/>
                </a:cubicBezTo>
                <a:lnTo>
                  <a:pt x="3367913" y="0"/>
                </a:lnTo>
                <a:lnTo>
                  <a:pt x="2842141" y="128756"/>
                </a:lnTo>
                <a:lnTo>
                  <a:pt x="2316369" y="0"/>
                </a:lnTo>
                <a:lnTo>
                  <a:pt x="2268454" y="163170"/>
                </a:lnTo>
                <a:cubicBezTo>
                  <a:pt x="2004379" y="1743592"/>
                  <a:pt x="1344598" y="2188138"/>
                  <a:pt x="833470" y="3089263"/>
                </a:cubicBezTo>
                <a:cubicBezTo>
                  <a:pt x="416049" y="3825184"/>
                  <a:pt x="175269" y="4661131"/>
                  <a:pt x="59600" y="5385028"/>
                </a:cubicBezTo>
                <a:cubicBezTo>
                  <a:pt x="54358" y="5422759"/>
                  <a:pt x="39739" y="5530142"/>
                  <a:pt x="26293" y="5628819"/>
                </a:cubicBezTo>
                <a:lnTo>
                  <a:pt x="18375" y="5686880"/>
                </a:lnTo>
                <a:lnTo>
                  <a:pt x="2818329" y="5686880"/>
                </a:lnTo>
                <a:lnTo>
                  <a:pt x="2865953" y="5686880"/>
                </a:lnTo>
                <a:close/>
                <a:moveTo>
                  <a:pt x="5684263" y="5820372"/>
                </a:moveTo>
                <a:cubicBezTo>
                  <a:pt x="5684633" y="5822309"/>
                  <a:pt x="5679793" y="5785550"/>
                  <a:pt x="5666619" y="5686880"/>
                </a:cubicBezTo>
                <a:lnTo>
                  <a:pt x="5665907" y="5686880"/>
                </a:lnTo>
                <a:lnTo>
                  <a:pt x="5670654" y="5721691"/>
                </a:lnTo>
                <a:cubicBezTo>
                  <a:pt x="5678316" y="5777802"/>
                  <a:pt x="5683894" y="5818434"/>
                  <a:pt x="5684263" y="5820372"/>
                </a:cubicBezTo>
                <a:close/>
              </a:path>
            </a:pathLst>
          </a:custGeom>
          <a:gradFill flip="none" rotWithShape="1">
            <a:gsLst>
              <a:gs pos="0">
                <a:srgbClr val="CAFBCB">
                  <a:alpha val="0"/>
                </a:srgbClr>
              </a:gs>
              <a:gs pos="100000">
                <a:srgbClr val="04B150">
                  <a:alpha val="2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7C0A86-CBBF-4BCE-ADFC-7855C64188C8}"/>
              </a:ext>
            </a:extLst>
          </p:cNvPr>
          <p:cNvSpPr txBox="1"/>
          <p:nvPr/>
        </p:nvSpPr>
        <p:spPr>
          <a:xfrm>
            <a:off x="767254" y="52662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04B150"/>
                    </a:gs>
                    <a:gs pos="100000">
                      <a:srgbClr val="017C46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OPPOSans B" panose="00020600040101010101" pitchFamily="18" charset="-122"/>
                <a:sym typeface="+mn-lt"/>
              </a:rPr>
              <a:t>推动茶叶发展的因素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4B150"/>
                  </a:gs>
                  <a:gs pos="100000">
                    <a:srgbClr val="017C46"/>
                  </a:gs>
                </a:gsLst>
                <a:lin ang="2700000" scaled="1"/>
                <a:tileRect/>
              </a:gra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OPPOSans B" panose="00020600040101010101" pitchFamily="18" charset="-122"/>
              <a:sym typeface="+mn-lt"/>
            </a:endParaRPr>
          </a:p>
        </p:txBody>
      </p:sp>
      <p:pic>
        <p:nvPicPr>
          <p:cNvPr id="18" name="图片 17" descr="图片包含 徽标&#10;&#10;描述已自动生成">
            <a:extLst>
              <a:ext uri="{FF2B5EF4-FFF2-40B4-BE49-F238E27FC236}">
                <a16:creationId xmlns:a16="http://schemas.microsoft.com/office/drawing/2014/main" id="{1246484E-F7A0-49CF-8A42-A003BF0C55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69406" y="411354"/>
            <a:ext cx="747882" cy="746359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1CCA989-4AFF-44D2-827E-BDC5A0F949CB}"/>
              </a:ext>
            </a:extLst>
          </p:cNvPr>
          <p:cNvSpPr/>
          <p:nvPr/>
        </p:nvSpPr>
        <p:spPr>
          <a:xfrm flipV="1">
            <a:off x="2143141" y="571668"/>
            <a:ext cx="7905718" cy="2857332"/>
          </a:xfrm>
          <a:custGeom>
            <a:avLst/>
            <a:gdLst>
              <a:gd name="connsiteX0" fmla="*/ 4126416 w 7905718"/>
              <a:gd name="connsiteY0" fmla="*/ 4573 h 3513753"/>
              <a:gd name="connsiteX1" fmla="*/ 4075426 w 7905718"/>
              <a:gd name="connsiteY1" fmla="*/ 1728 h 3513753"/>
              <a:gd name="connsiteX2" fmla="*/ 4075526 w 7905718"/>
              <a:gd name="connsiteY2" fmla="*/ 2541 h 3513753"/>
              <a:gd name="connsiteX3" fmla="*/ 4117717 w 7905718"/>
              <a:gd name="connsiteY3" fmla="*/ 4201 h 3513753"/>
              <a:gd name="connsiteX4" fmla="*/ 4126416 w 7905718"/>
              <a:gd name="connsiteY4" fmla="*/ 4573 h 3513753"/>
              <a:gd name="connsiteX5" fmla="*/ 3779302 w 7905718"/>
              <a:gd name="connsiteY5" fmla="*/ 4573 h 3513753"/>
              <a:gd name="connsiteX6" fmla="*/ 3788001 w 7905718"/>
              <a:gd name="connsiteY6" fmla="*/ 4201 h 3513753"/>
              <a:gd name="connsiteX7" fmla="*/ 3830192 w 7905718"/>
              <a:gd name="connsiteY7" fmla="*/ 2541 h 3513753"/>
              <a:gd name="connsiteX8" fmla="*/ 3830292 w 7905718"/>
              <a:gd name="connsiteY8" fmla="*/ 1728 h 3513753"/>
              <a:gd name="connsiteX9" fmla="*/ 3779302 w 7905718"/>
              <a:gd name="connsiteY9" fmla="*/ 4573 h 3513753"/>
              <a:gd name="connsiteX10" fmla="*/ 0 w 7905718"/>
              <a:gd name="connsiteY10" fmla="*/ 3513753 h 3513753"/>
              <a:gd name="connsiteX11" fmla="*/ 3921708 w 7905718"/>
              <a:gd name="connsiteY11" fmla="*/ 3513753 h 3513753"/>
              <a:gd name="connsiteX12" fmla="*/ 3984010 w 7905718"/>
              <a:gd name="connsiteY12" fmla="*/ 3513753 h 3513753"/>
              <a:gd name="connsiteX13" fmla="*/ 7905718 w 7905718"/>
              <a:gd name="connsiteY13" fmla="*/ 3513753 h 3513753"/>
              <a:gd name="connsiteX14" fmla="*/ 7868620 w 7905718"/>
              <a:gd name="connsiteY14" fmla="*/ 3390620 h 3513753"/>
              <a:gd name="connsiteX15" fmla="*/ 6668585 w 7905718"/>
              <a:gd name="connsiteY15" fmla="*/ 1569642 h 3513753"/>
              <a:gd name="connsiteX16" fmla="*/ 4142682 w 7905718"/>
              <a:gd name="connsiteY16" fmla="*/ 38246 h 3513753"/>
              <a:gd name="connsiteX17" fmla="*/ 4076155 w 7905718"/>
              <a:gd name="connsiteY17" fmla="*/ 7648 h 3513753"/>
              <a:gd name="connsiteX18" fmla="*/ 4075526 w 7905718"/>
              <a:gd name="connsiteY18" fmla="*/ 2541 h 3513753"/>
              <a:gd name="connsiteX19" fmla="*/ 4066474 w 7905718"/>
              <a:gd name="connsiteY19" fmla="*/ 2185 h 3513753"/>
              <a:gd name="connsiteX20" fmla="*/ 3995689 w 7905718"/>
              <a:gd name="connsiteY20" fmla="*/ 2912 h 3513753"/>
              <a:gd name="connsiteX21" fmla="*/ 3952859 w 7905718"/>
              <a:gd name="connsiteY21" fmla="*/ 4210 h 3513753"/>
              <a:gd name="connsiteX22" fmla="*/ 3910029 w 7905718"/>
              <a:gd name="connsiteY22" fmla="*/ 2912 h 3513753"/>
              <a:gd name="connsiteX23" fmla="*/ 3839244 w 7905718"/>
              <a:gd name="connsiteY23" fmla="*/ 2185 h 3513753"/>
              <a:gd name="connsiteX24" fmla="*/ 3830192 w 7905718"/>
              <a:gd name="connsiteY24" fmla="*/ 2541 h 3513753"/>
              <a:gd name="connsiteX25" fmla="*/ 3829563 w 7905718"/>
              <a:gd name="connsiteY25" fmla="*/ 7648 h 3513753"/>
              <a:gd name="connsiteX26" fmla="*/ 3763036 w 7905718"/>
              <a:gd name="connsiteY26" fmla="*/ 38246 h 3513753"/>
              <a:gd name="connsiteX27" fmla="*/ 1237133 w 7905718"/>
              <a:gd name="connsiteY27" fmla="*/ 1569642 h 3513753"/>
              <a:gd name="connsiteX28" fmla="*/ 37098 w 7905718"/>
              <a:gd name="connsiteY28" fmla="*/ 3390620 h 3513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905718" h="3513753">
                <a:moveTo>
                  <a:pt x="4126416" y="4573"/>
                </a:moveTo>
                <a:cubicBezTo>
                  <a:pt x="4126087" y="3408"/>
                  <a:pt x="4084255" y="-3026"/>
                  <a:pt x="4075426" y="1728"/>
                </a:cubicBezTo>
                <a:lnTo>
                  <a:pt x="4075526" y="2541"/>
                </a:lnTo>
                <a:lnTo>
                  <a:pt x="4117717" y="4201"/>
                </a:lnTo>
                <a:cubicBezTo>
                  <a:pt x="4123986" y="4826"/>
                  <a:pt x="4126498" y="4864"/>
                  <a:pt x="4126416" y="4573"/>
                </a:cubicBezTo>
                <a:close/>
                <a:moveTo>
                  <a:pt x="3779302" y="4573"/>
                </a:moveTo>
                <a:cubicBezTo>
                  <a:pt x="3779220" y="4864"/>
                  <a:pt x="3781732" y="4826"/>
                  <a:pt x="3788001" y="4201"/>
                </a:cubicBezTo>
                <a:lnTo>
                  <a:pt x="3830192" y="2541"/>
                </a:lnTo>
                <a:lnTo>
                  <a:pt x="3830292" y="1728"/>
                </a:lnTo>
                <a:cubicBezTo>
                  <a:pt x="3821463" y="-3026"/>
                  <a:pt x="3779631" y="3408"/>
                  <a:pt x="3779302" y="4573"/>
                </a:cubicBezTo>
                <a:close/>
                <a:moveTo>
                  <a:pt x="0" y="3513753"/>
                </a:moveTo>
                <a:lnTo>
                  <a:pt x="3921708" y="3513753"/>
                </a:lnTo>
                <a:lnTo>
                  <a:pt x="3984010" y="3513753"/>
                </a:lnTo>
                <a:lnTo>
                  <a:pt x="7905718" y="3513753"/>
                </a:lnTo>
                <a:lnTo>
                  <a:pt x="7868620" y="3390620"/>
                </a:lnTo>
                <a:cubicBezTo>
                  <a:pt x="7461749" y="2092496"/>
                  <a:pt x="6956883" y="1739752"/>
                  <a:pt x="6668585" y="1569642"/>
                </a:cubicBezTo>
                <a:cubicBezTo>
                  <a:pt x="5979310" y="1162937"/>
                  <a:pt x="4527199" y="908213"/>
                  <a:pt x="4142682" y="38246"/>
                </a:cubicBezTo>
                <a:cubicBezTo>
                  <a:pt x="4101390" y="22850"/>
                  <a:pt x="4082319" y="13336"/>
                  <a:pt x="4076155" y="7648"/>
                </a:cubicBezTo>
                <a:lnTo>
                  <a:pt x="4075526" y="2541"/>
                </a:lnTo>
                <a:lnTo>
                  <a:pt x="4066474" y="2185"/>
                </a:lnTo>
                <a:cubicBezTo>
                  <a:pt x="4045493" y="2031"/>
                  <a:pt x="4021256" y="2333"/>
                  <a:pt x="3995689" y="2912"/>
                </a:cubicBezTo>
                <a:lnTo>
                  <a:pt x="3952859" y="4210"/>
                </a:lnTo>
                <a:lnTo>
                  <a:pt x="3910029" y="2912"/>
                </a:lnTo>
                <a:cubicBezTo>
                  <a:pt x="3884462" y="2333"/>
                  <a:pt x="3860225" y="2031"/>
                  <a:pt x="3839244" y="2185"/>
                </a:cubicBezTo>
                <a:lnTo>
                  <a:pt x="3830192" y="2541"/>
                </a:lnTo>
                <a:lnTo>
                  <a:pt x="3829563" y="7648"/>
                </a:lnTo>
                <a:cubicBezTo>
                  <a:pt x="3823399" y="13336"/>
                  <a:pt x="3804328" y="22850"/>
                  <a:pt x="3763036" y="38246"/>
                </a:cubicBezTo>
                <a:cubicBezTo>
                  <a:pt x="3378519" y="908213"/>
                  <a:pt x="1926408" y="1162937"/>
                  <a:pt x="1237133" y="1569642"/>
                </a:cubicBezTo>
                <a:cubicBezTo>
                  <a:pt x="948835" y="1739752"/>
                  <a:pt x="443969" y="2092496"/>
                  <a:pt x="37098" y="3390620"/>
                </a:cubicBezTo>
                <a:close/>
              </a:path>
            </a:pathLst>
          </a:custGeom>
          <a:gradFill flip="none" rotWithShape="1">
            <a:gsLst>
              <a:gs pos="0">
                <a:srgbClr val="CAFBCB">
                  <a:alpha val="0"/>
                </a:srgbClr>
              </a:gs>
              <a:gs pos="100000">
                <a:srgbClr val="04B150">
                  <a:alpha val="2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B163C8E-111D-4434-9DA3-E713B196F70D}"/>
              </a:ext>
            </a:extLst>
          </p:cNvPr>
          <p:cNvSpPr/>
          <p:nvPr/>
        </p:nvSpPr>
        <p:spPr>
          <a:xfrm>
            <a:off x="2143141" y="4068933"/>
            <a:ext cx="7905718" cy="2861638"/>
          </a:xfrm>
          <a:custGeom>
            <a:avLst/>
            <a:gdLst>
              <a:gd name="connsiteX0" fmla="*/ 4126416 w 7905718"/>
              <a:gd name="connsiteY0" fmla="*/ 4573 h 3513753"/>
              <a:gd name="connsiteX1" fmla="*/ 4075426 w 7905718"/>
              <a:gd name="connsiteY1" fmla="*/ 1728 h 3513753"/>
              <a:gd name="connsiteX2" fmla="*/ 4075526 w 7905718"/>
              <a:gd name="connsiteY2" fmla="*/ 2541 h 3513753"/>
              <a:gd name="connsiteX3" fmla="*/ 4117717 w 7905718"/>
              <a:gd name="connsiteY3" fmla="*/ 4201 h 3513753"/>
              <a:gd name="connsiteX4" fmla="*/ 4126416 w 7905718"/>
              <a:gd name="connsiteY4" fmla="*/ 4573 h 3513753"/>
              <a:gd name="connsiteX5" fmla="*/ 3779302 w 7905718"/>
              <a:gd name="connsiteY5" fmla="*/ 4573 h 3513753"/>
              <a:gd name="connsiteX6" fmla="*/ 3788001 w 7905718"/>
              <a:gd name="connsiteY6" fmla="*/ 4201 h 3513753"/>
              <a:gd name="connsiteX7" fmla="*/ 3830192 w 7905718"/>
              <a:gd name="connsiteY7" fmla="*/ 2541 h 3513753"/>
              <a:gd name="connsiteX8" fmla="*/ 3830292 w 7905718"/>
              <a:gd name="connsiteY8" fmla="*/ 1728 h 3513753"/>
              <a:gd name="connsiteX9" fmla="*/ 3779302 w 7905718"/>
              <a:gd name="connsiteY9" fmla="*/ 4573 h 3513753"/>
              <a:gd name="connsiteX10" fmla="*/ 0 w 7905718"/>
              <a:gd name="connsiteY10" fmla="*/ 3513753 h 3513753"/>
              <a:gd name="connsiteX11" fmla="*/ 3921708 w 7905718"/>
              <a:gd name="connsiteY11" fmla="*/ 3513753 h 3513753"/>
              <a:gd name="connsiteX12" fmla="*/ 3984010 w 7905718"/>
              <a:gd name="connsiteY12" fmla="*/ 3513753 h 3513753"/>
              <a:gd name="connsiteX13" fmla="*/ 7905718 w 7905718"/>
              <a:gd name="connsiteY13" fmla="*/ 3513753 h 3513753"/>
              <a:gd name="connsiteX14" fmla="*/ 7868620 w 7905718"/>
              <a:gd name="connsiteY14" fmla="*/ 3390620 h 3513753"/>
              <a:gd name="connsiteX15" fmla="*/ 6668585 w 7905718"/>
              <a:gd name="connsiteY15" fmla="*/ 1569642 h 3513753"/>
              <a:gd name="connsiteX16" fmla="*/ 4142682 w 7905718"/>
              <a:gd name="connsiteY16" fmla="*/ 38246 h 3513753"/>
              <a:gd name="connsiteX17" fmla="*/ 4076155 w 7905718"/>
              <a:gd name="connsiteY17" fmla="*/ 7648 h 3513753"/>
              <a:gd name="connsiteX18" fmla="*/ 4075526 w 7905718"/>
              <a:gd name="connsiteY18" fmla="*/ 2541 h 3513753"/>
              <a:gd name="connsiteX19" fmla="*/ 4066474 w 7905718"/>
              <a:gd name="connsiteY19" fmla="*/ 2185 h 3513753"/>
              <a:gd name="connsiteX20" fmla="*/ 3995689 w 7905718"/>
              <a:gd name="connsiteY20" fmla="*/ 2912 h 3513753"/>
              <a:gd name="connsiteX21" fmla="*/ 3952859 w 7905718"/>
              <a:gd name="connsiteY21" fmla="*/ 4210 h 3513753"/>
              <a:gd name="connsiteX22" fmla="*/ 3910029 w 7905718"/>
              <a:gd name="connsiteY22" fmla="*/ 2912 h 3513753"/>
              <a:gd name="connsiteX23" fmla="*/ 3839244 w 7905718"/>
              <a:gd name="connsiteY23" fmla="*/ 2185 h 3513753"/>
              <a:gd name="connsiteX24" fmla="*/ 3830192 w 7905718"/>
              <a:gd name="connsiteY24" fmla="*/ 2541 h 3513753"/>
              <a:gd name="connsiteX25" fmla="*/ 3829563 w 7905718"/>
              <a:gd name="connsiteY25" fmla="*/ 7648 h 3513753"/>
              <a:gd name="connsiteX26" fmla="*/ 3763036 w 7905718"/>
              <a:gd name="connsiteY26" fmla="*/ 38246 h 3513753"/>
              <a:gd name="connsiteX27" fmla="*/ 1237133 w 7905718"/>
              <a:gd name="connsiteY27" fmla="*/ 1569642 h 3513753"/>
              <a:gd name="connsiteX28" fmla="*/ 37098 w 7905718"/>
              <a:gd name="connsiteY28" fmla="*/ 3390620 h 3513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905718" h="3513753">
                <a:moveTo>
                  <a:pt x="4126416" y="4573"/>
                </a:moveTo>
                <a:cubicBezTo>
                  <a:pt x="4126087" y="3408"/>
                  <a:pt x="4084255" y="-3026"/>
                  <a:pt x="4075426" y="1728"/>
                </a:cubicBezTo>
                <a:lnTo>
                  <a:pt x="4075526" y="2541"/>
                </a:lnTo>
                <a:lnTo>
                  <a:pt x="4117717" y="4201"/>
                </a:lnTo>
                <a:cubicBezTo>
                  <a:pt x="4123986" y="4826"/>
                  <a:pt x="4126498" y="4864"/>
                  <a:pt x="4126416" y="4573"/>
                </a:cubicBezTo>
                <a:close/>
                <a:moveTo>
                  <a:pt x="3779302" y="4573"/>
                </a:moveTo>
                <a:cubicBezTo>
                  <a:pt x="3779220" y="4864"/>
                  <a:pt x="3781732" y="4826"/>
                  <a:pt x="3788001" y="4201"/>
                </a:cubicBezTo>
                <a:lnTo>
                  <a:pt x="3830192" y="2541"/>
                </a:lnTo>
                <a:lnTo>
                  <a:pt x="3830292" y="1728"/>
                </a:lnTo>
                <a:cubicBezTo>
                  <a:pt x="3821463" y="-3026"/>
                  <a:pt x="3779631" y="3408"/>
                  <a:pt x="3779302" y="4573"/>
                </a:cubicBezTo>
                <a:close/>
                <a:moveTo>
                  <a:pt x="0" y="3513753"/>
                </a:moveTo>
                <a:lnTo>
                  <a:pt x="3921708" y="3513753"/>
                </a:lnTo>
                <a:lnTo>
                  <a:pt x="3984010" y="3513753"/>
                </a:lnTo>
                <a:lnTo>
                  <a:pt x="7905718" y="3513753"/>
                </a:lnTo>
                <a:lnTo>
                  <a:pt x="7868620" y="3390620"/>
                </a:lnTo>
                <a:cubicBezTo>
                  <a:pt x="7461749" y="2092496"/>
                  <a:pt x="6956883" y="1739752"/>
                  <a:pt x="6668585" y="1569642"/>
                </a:cubicBezTo>
                <a:cubicBezTo>
                  <a:pt x="5979310" y="1162937"/>
                  <a:pt x="4527199" y="908213"/>
                  <a:pt x="4142682" y="38246"/>
                </a:cubicBezTo>
                <a:cubicBezTo>
                  <a:pt x="4101390" y="22850"/>
                  <a:pt x="4082319" y="13336"/>
                  <a:pt x="4076155" y="7648"/>
                </a:cubicBezTo>
                <a:lnTo>
                  <a:pt x="4075526" y="2541"/>
                </a:lnTo>
                <a:lnTo>
                  <a:pt x="4066474" y="2185"/>
                </a:lnTo>
                <a:cubicBezTo>
                  <a:pt x="4045493" y="2031"/>
                  <a:pt x="4021256" y="2333"/>
                  <a:pt x="3995689" y="2912"/>
                </a:cubicBezTo>
                <a:lnTo>
                  <a:pt x="3952859" y="4210"/>
                </a:lnTo>
                <a:lnTo>
                  <a:pt x="3910029" y="2912"/>
                </a:lnTo>
                <a:cubicBezTo>
                  <a:pt x="3884462" y="2333"/>
                  <a:pt x="3860225" y="2031"/>
                  <a:pt x="3839244" y="2185"/>
                </a:cubicBezTo>
                <a:lnTo>
                  <a:pt x="3830192" y="2541"/>
                </a:lnTo>
                <a:lnTo>
                  <a:pt x="3829563" y="7648"/>
                </a:lnTo>
                <a:cubicBezTo>
                  <a:pt x="3823399" y="13336"/>
                  <a:pt x="3804328" y="22850"/>
                  <a:pt x="3763036" y="38246"/>
                </a:cubicBezTo>
                <a:cubicBezTo>
                  <a:pt x="3378519" y="908213"/>
                  <a:pt x="1926408" y="1162937"/>
                  <a:pt x="1237133" y="1569642"/>
                </a:cubicBezTo>
                <a:cubicBezTo>
                  <a:pt x="948835" y="1739752"/>
                  <a:pt x="443969" y="2092496"/>
                  <a:pt x="37098" y="3390620"/>
                </a:cubicBezTo>
                <a:close/>
              </a:path>
            </a:pathLst>
          </a:custGeom>
          <a:gradFill flip="none" rotWithShape="1">
            <a:gsLst>
              <a:gs pos="0">
                <a:srgbClr val="CAFBCB">
                  <a:alpha val="0"/>
                </a:srgbClr>
              </a:gs>
              <a:gs pos="100000">
                <a:srgbClr val="04B150">
                  <a:alpha val="2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E2BC58B-02A7-430B-94D9-6BBF70A2C3A8}"/>
              </a:ext>
            </a:extLst>
          </p:cNvPr>
          <p:cNvSpPr txBox="1"/>
          <p:nvPr/>
        </p:nvSpPr>
        <p:spPr>
          <a:xfrm>
            <a:off x="5314950" y="1481753"/>
            <a:ext cx="1562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4B150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OPPOSans B" panose="00020600040101010101" pitchFamily="18" charset="-122"/>
                <a:sym typeface="MiSans Semibold" panose="00000700000000000000" pitchFamily="2" charset="-122"/>
              </a:rPr>
              <a:t>投资的支持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4B150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OPPOSans B" panose="00020600040101010101" pitchFamily="18" charset="-122"/>
              <a:sym typeface="MiSans Semibold" panose="00000700000000000000" pitchFamily="2" charset="-122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6AAE6407-6ED3-4875-9D17-D6C9E293B17E}"/>
              </a:ext>
            </a:extLst>
          </p:cNvPr>
          <p:cNvSpPr/>
          <p:nvPr/>
        </p:nvSpPr>
        <p:spPr>
          <a:xfrm rot="16200000" flipV="1">
            <a:off x="321219" y="894136"/>
            <a:ext cx="4910874" cy="5820444"/>
          </a:xfrm>
          <a:custGeom>
            <a:avLst/>
            <a:gdLst>
              <a:gd name="connsiteX0" fmla="*/ 18375 w 5684282"/>
              <a:gd name="connsiteY0" fmla="*/ 5686880 h 5820444"/>
              <a:gd name="connsiteX1" fmla="*/ 17663 w 5684282"/>
              <a:gd name="connsiteY1" fmla="*/ 5686880 h 5820444"/>
              <a:gd name="connsiteX2" fmla="*/ 13628 w 5684282"/>
              <a:gd name="connsiteY2" fmla="*/ 5721691 h 5820444"/>
              <a:gd name="connsiteX3" fmla="*/ 5665907 w 5684282"/>
              <a:gd name="connsiteY3" fmla="*/ 5686880 h 5820444"/>
              <a:gd name="connsiteX4" fmla="*/ 5657989 w 5684282"/>
              <a:gd name="connsiteY4" fmla="*/ 5628819 h 5820444"/>
              <a:gd name="connsiteX5" fmla="*/ 5624682 w 5684282"/>
              <a:gd name="connsiteY5" fmla="*/ 5385028 h 5820444"/>
              <a:gd name="connsiteX6" fmla="*/ 4850812 w 5684282"/>
              <a:gd name="connsiteY6" fmla="*/ 3089263 h 5820444"/>
              <a:gd name="connsiteX7" fmla="*/ 3415828 w 5684282"/>
              <a:gd name="connsiteY7" fmla="*/ 163170 h 5820444"/>
              <a:gd name="connsiteX8" fmla="*/ 3367913 w 5684282"/>
              <a:gd name="connsiteY8" fmla="*/ 0 h 5820444"/>
              <a:gd name="connsiteX9" fmla="*/ 2842141 w 5684282"/>
              <a:gd name="connsiteY9" fmla="*/ 128756 h 5820444"/>
              <a:gd name="connsiteX10" fmla="*/ 2316369 w 5684282"/>
              <a:gd name="connsiteY10" fmla="*/ 0 h 5820444"/>
              <a:gd name="connsiteX11" fmla="*/ 2268454 w 5684282"/>
              <a:gd name="connsiteY11" fmla="*/ 163170 h 5820444"/>
              <a:gd name="connsiteX12" fmla="*/ 833470 w 5684282"/>
              <a:gd name="connsiteY12" fmla="*/ 3089263 h 5820444"/>
              <a:gd name="connsiteX13" fmla="*/ 59600 w 5684282"/>
              <a:gd name="connsiteY13" fmla="*/ 5385028 h 5820444"/>
              <a:gd name="connsiteX14" fmla="*/ 26293 w 5684282"/>
              <a:gd name="connsiteY14" fmla="*/ 5628819 h 5820444"/>
              <a:gd name="connsiteX15" fmla="*/ 18375 w 5684282"/>
              <a:gd name="connsiteY15" fmla="*/ 5686880 h 5820444"/>
              <a:gd name="connsiteX16" fmla="*/ 2818329 w 5684282"/>
              <a:gd name="connsiteY16" fmla="*/ 5686880 h 5820444"/>
              <a:gd name="connsiteX17" fmla="*/ 2865953 w 5684282"/>
              <a:gd name="connsiteY17" fmla="*/ 5686880 h 5820444"/>
              <a:gd name="connsiteX18" fmla="*/ 5684263 w 5684282"/>
              <a:gd name="connsiteY18" fmla="*/ 5820372 h 5820444"/>
              <a:gd name="connsiteX19" fmla="*/ 5666619 w 5684282"/>
              <a:gd name="connsiteY19" fmla="*/ 5686880 h 5820444"/>
              <a:gd name="connsiteX20" fmla="*/ 5665907 w 5684282"/>
              <a:gd name="connsiteY20" fmla="*/ 5686880 h 5820444"/>
              <a:gd name="connsiteX21" fmla="*/ 5670654 w 5684282"/>
              <a:gd name="connsiteY21" fmla="*/ 5721691 h 5820444"/>
              <a:gd name="connsiteX22" fmla="*/ 5684263 w 5684282"/>
              <a:gd name="connsiteY22" fmla="*/ 5820372 h 582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84282" h="5820444">
                <a:moveTo>
                  <a:pt x="18375" y="5686880"/>
                </a:moveTo>
                <a:lnTo>
                  <a:pt x="17663" y="5686880"/>
                </a:lnTo>
                <a:cubicBezTo>
                  <a:pt x="-8685" y="5884221"/>
                  <a:pt x="-1696" y="5833913"/>
                  <a:pt x="13628" y="5721691"/>
                </a:cubicBezTo>
                <a:close/>
                <a:moveTo>
                  <a:pt x="5665907" y="5686880"/>
                </a:moveTo>
                <a:lnTo>
                  <a:pt x="5657989" y="5628819"/>
                </a:lnTo>
                <a:cubicBezTo>
                  <a:pt x="5644543" y="5530142"/>
                  <a:pt x="5629924" y="5422759"/>
                  <a:pt x="5624682" y="5385028"/>
                </a:cubicBezTo>
                <a:cubicBezTo>
                  <a:pt x="5509013" y="4661131"/>
                  <a:pt x="5268233" y="3825184"/>
                  <a:pt x="4850812" y="3089263"/>
                </a:cubicBezTo>
                <a:cubicBezTo>
                  <a:pt x="4339684" y="2188138"/>
                  <a:pt x="3679903" y="1743592"/>
                  <a:pt x="3415828" y="163170"/>
                </a:cubicBezTo>
                <a:lnTo>
                  <a:pt x="3367913" y="0"/>
                </a:lnTo>
                <a:lnTo>
                  <a:pt x="2842141" y="128756"/>
                </a:lnTo>
                <a:lnTo>
                  <a:pt x="2316369" y="0"/>
                </a:lnTo>
                <a:lnTo>
                  <a:pt x="2268454" y="163170"/>
                </a:lnTo>
                <a:cubicBezTo>
                  <a:pt x="2004379" y="1743592"/>
                  <a:pt x="1344598" y="2188138"/>
                  <a:pt x="833470" y="3089263"/>
                </a:cubicBezTo>
                <a:cubicBezTo>
                  <a:pt x="416049" y="3825184"/>
                  <a:pt x="175269" y="4661131"/>
                  <a:pt x="59600" y="5385028"/>
                </a:cubicBezTo>
                <a:cubicBezTo>
                  <a:pt x="54358" y="5422759"/>
                  <a:pt x="39739" y="5530142"/>
                  <a:pt x="26293" y="5628819"/>
                </a:cubicBezTo>
                <a:lnTo>
                  <a:pt x="18375" y="5686880"/>
                </a:lnTo>
                <a:lnTo>
                  <a:pt x="2818329" y="5686880"/>
                </a:lnTo>
                <a:lnTo>
                  <a:pt x="2865953" y="5686880"/>
                </a:lnTo>
                <a:close/>
                <a:moveTo>
                  <a:pt x="5684263" y="5820372"/>
                </a:moveTo>
                <a:cubicBezTo>
                  <a:pt x="5684633" y="5822309"/>
                  <a:pt x="5679793" y="5785550"/>
                  <a:pt x="5666619" y="5686880"/>
                </a:cubicBezTo>
                <a:lnTo>
                  <a:pt x="5665907" y="5686880"/>
                </a:lnTo>
                <a:lnTo>
                  <a:pt x="5670654" y="5721691"/>
                </a:lnTo>
                <a:cubicBezTo>
                  <a:pt x="5678316" y="5777802"/>
                  <a:pt x="5683894" y="5818434"/>
                  <a:pt x="5684263" y="5820372"/>
                </a:cubicBezTo>
                <a:close/>
              </a:path>
            </a:pathLst>
          </a:custGeom>
          <a:gradFill flip="none" rotWithShape="1">
            <a:gsLst>
              <a:gs pos="0">
                <a:srgbClr val="CAFBCB">
                  <a:alpha val="0"/>
                </a:srgbClr>
              </a:gs>
              <a:gs pos="100000">
                <a:srgbClr val="04B150">
                  <a:alpha val="2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ABD9668-0FE4-49A8-80AE-A8E39FB24FF3}"/>
              </a:ext>
            </a:extLst>
          </p:cNvPr>
          <p:cNvGrpSpPr/>
          <p:nvPr/>
        </p:nvGrpSpPr>
        <p:grpSpPr>
          <a:xfrm>
            <a:off x="5411453" y="3101306"/>
            <a:ext cx="1369094" cy="1369094"/>
            <a:chOff x="5321299" y="2938581"/>
            <a:chExt cx="1549402" cy="1549402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337A30AF-C422-4A00-B78E-667E62A42979}"/>
                </a:ext>
              </a:extLst>
            </p:cNvPr>
            <p:cNvSpPr/>
            <p:nvPr/>
          </p:nvSpPr>
          <p:spPr>
            <a:xfrm>
              <a:off x="5343525" y="2960807"/>
              <a:ext cx="1504950" cy="1504950"/>
            </a:xfrm>
            <a:prstGeom prst="rect">
              <a:avLst/>
            </a:prstGeom>
            <a:solidFill>
              <a:srgbClr val="04B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279B00C-C353-45B2-B303-ED9969B94D92}"/>
                </a:ext>
              </a:extLst>
            </p:cNvPr>
            <p:cNvGrpSpPr/>
            <p:nvPr/>
          </p:nvGrpSpPr>
          <p:grpSpPr>
            <a:xfrm>
              <a:off x="5321299" y="2938581"/>
              <a:ext cx="1549402" cy="1549402"/>
              <a:chOff x="5321299" y="2938581"/>
              <a:chExt cx="1549402" cy="1549402"/>
            </a:xfrm>
          </p:grpSpPr>
          <p:sp>
            <p:nvSpPr>
              <p:cNvPr id="59" name="Rectangle 56+">
                <a:extLst>
                  <a:ext uri="{FF2B5EF4-FFF2-40B4-BE49-F238E27FC236}">
                    <a16:creationId xmlns:a16="http://schemas.microsoft.com/office/drawing/2014/main" id="{CDF02776-42F5-44A0-AB2A-2F5589EA7A74}"/>
                  </a:ext>
                </a:extLst>
              </p:cNvPr>
              <p:cNvSpPr/>
              <p:nvPr/>
            </p:nvSpPr>
            <p:spPr>
              <a:xfrm rot="2700000">
                <a:off x="5321299" y="2938581"/>
                <a:ext cx="1549402" cy="1549402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04B150"/>
                    </a:gs>
                    <a:gs pos="85000">
                      <a:srgbClr val="04B150">
                        <a:alpha val="0"/>
                      </a:srgbClr>
                    </a:gs>
                    <a:gs pos="15000">
                      <a:srgbClr val="04B150">
                        <a:alpha val="0"/>
                      </a:srgbClr>
                    </a:gs>
                    <a:gs pos="100000">
                      <a:srgbClr val="04B15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  <p:sp>
            <p:nvSpPr>
              <p:cNvPr id="60" name="Rectangle 56++">
                <a:extLst>
                  <a:ext uri="{FF2B5EF4-FFF2-40B4-BE49-F238E27FC236}">
                    <a16:creationId xmlns:a16="http://schemas.microsoft.com/office/drawing/2014/main" id="{E7465A72-7513-4E0C-BF01-B57EECA1881F}"/>
                  </a:ext>
                </a:extLst>
              </p:cNvPr>
              <p:cNvSpPr/>
              <p:nvPr/>
            </p:nvSpPr>
            <p:spPr>
              <a:xfrm rot="2700000">
                <a:off x="5389843" y="3007125"/>
                <a:ext cx="1412314" cy="141231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04B150">
                        <a:alpha val="50000"/>
                      </a:srgbClr>
                    </a:gs>
                    <a:gs pos="85000">
                      <a:srgbClr val="04B150">
                        <a:alpha val="0"/>
                      </a:srgbClr>
                    </a:gs>
                    <a:gs pos="15000">
                      <a:srgbClr val="04B150">
                        <a:alpha val="0"/>
                      </a:srgbClr>
                    </a:gs>
                    <a:gs pos="100000">
                      <a:srgbClr val="04B150">
                        <a:alpha val="5000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</p:grpSp>
        <p:grpSp>
          <p:nvGrpSpPr>
            <p:cNvPr id="65" name="Group 60+">
              <a:extLst>
                <a:ext uri="{FF2B5EF4-FFF2-40B4-BE49-F238E27FC236}">
                  <a16:creationId xmlns:a16="http://schemas.microsoft.com/office/drawing/2014/main" id="{4547226B-105F-42D2-AE7B-5CA32E61C52C}"/>
                </a:ext>
              </a:extLst>
            </p:cNvPr>
            <p:cNvGrpSpPr/>
            <p:nvPr/>
          </p:nvGrpSpPr>
          <p:grpSpPr>
            <a:xfrm rot="5400000">
              <a:off x="5321299" y="2938581"/>
              <a:ext cx="1549402" cy="1549402"/>
              <a:chOff x="5321299" y="2938581"/>
              <a:chExt cx="1549402" cy="1549402"/>
            </a:xfrm>
          </p:grpSpPr>
          <p:sp>
            <p:nvSpPr>
              <p:cNvPr id="66" name="Rectangle 56+">
                <a:extLst>
                  <a:ext uri="{FF2B5EF4-FFF2-40B4-BE49-F238E27FC236}">
                    <a16:creationId xmlns:a16="http://schemas.microsoft.com/office/drawing/2014/main" id="{CB3E6169-ACD7-46CE-932B-51AD915F1664}"/>
                  </a:ext>
                </a:extLst>
              </p:cNvPr>
              <p:cNvSpPr/>
              <p:nvPr/>
            </p:nvSpPr>
            <p:spPr>
              <a:xfrm rot="2700000">
                <a:off x="5321299" y="2938581"/>
                <a:ext cx="1549402" cy="1549402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04B150"/>
                    </a:gs>
                    <a:gs pos="85000">
                      <a:srgbClr val="04B150">
                        <a:alpha val="0"/>
                      </a:srgbClr>
                    </a:gs>
                    <a:gs pos="15000">
                      <a:srgbClr val="04B150">
                        <a:alpha val="0"/>
                      </a:srgbClr>
                    </a:gs>
                    <a:gs pos="100000">
                      <a:srgbClr val="04B15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  <p:sp>
            <p:nvSpPr>
              <p:cNvPr id="67" name="Rectangle 56++">
                <a:extLst>
                  <a:ext uri="{FF2B5EF4-FFF2-40B4-BE49-F238E27FC236}">
                    <a16:creationId xmlns:a16="http://schemas.microsoft.com/office/drawing/2014/main" id="{5380B771-037A-4018-8DB6-1C86E637C73C}"/>
                  </a:ext>
                </a:extLst>
              </p:cNvPr>
              <p:cNvSpPr/>
              <p:nvPr/>
            </p:nvSpPr>
            <p:spPr>
              <a:xfrm rot="2700000">
                <a:off x="5389843" y="3007125"/>
                <a:ext cx="1412314" cy="141231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04B150">
                        <a:alpha val="50000"/>
                      </a:srgbClr>
                    </a:gs>
                    <a:gs pos="85000">
                      <a:srgbClr val="04B150">
                        <a:alpha val="0"/>
                      </a:srgbClr>
                    </a:gs>
                    <a:gs pos="15000">
                      <a:srgbClr val="04B150">
                        <a:alpha val="0"/>
                      </a:srgbClr>
                    </a:gs>
                    <a:gs pos="100000">
                      <a:srgbClr val="04B150">
                        <a:alpha val="5000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10248F61-5F50-46F7-BA21-46AACBECF09A}"/>
              </a:ext>
            </a:extLst>
          </p:cNvPr>
          <p:cNvSpPr txBox="1"/>
          <p:nvPr/>
        </p:nvSpPr>
        <p:spPr>
          <a:xfrm>
            <a:off x="3860694" y="1901693"/>
            <a:ext cx="1488602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消费者越来越多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45103F3-42F6-44F8-9BB3-80C46E1C0DCC}"/>
              </a:ext>
            </a:extLst>
          </p:cNvPr>
          <p:cNvSpPr txBox="1"/>
          <p:nvPr/>
        </p:nvSpPr>
        <p:spPr>
          <a:xfrm>
            <a:off x="5444218" y="2327180"/>
            <a:ext cx="1303564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增加茶叶产量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F42BE45-2536-4CE8-81BB-442618F8CD30}"/>
              </a:ext>
            </a:extLst>
          </p:cNvPr>
          <p:cNvSpPr txBox="1"/>
          <p:nvPr/>
        </p:nvSpPr>
        <p:spPr>
          <a:xfrm>
            <a:off x="5351699" y="1901693"/>
            <a:ext cx="1488602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行业受到重视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D8BAD921-B5CF-4719-9BDD-1E7387A4397A}"/>
              </a:ext>
            </a:extLst>
          </p:cNvPr>
          <p:cNvSpPr txBox="1"/>
          <p:nvPr/>
        </p:nvSpPr>
        <p:spPr>
          <a:xfrm>
            <a:off x="6779098" y="1901693"/>
            <a:ext cx="1488602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投资资金增多</a:t>
            </a:r>
          </a:p>
        </p:txBody>
      </p:sp>
      <p:cxnSp>
        <p:nvCxnSpPr>
          <p:cNvPr id="91" name="直接箭头连接符 90">
            <a:extLst>
              <a:ext uri="{FF2B5EF4-FFF2-40B4-BE49-F238E27FC236}">
                <a16:creationId xmlns:a16="http://schemas.microsoft.com/office/drawing/2014/main" id="{E044699D-F4FE-4530-A071-9EB8BC614B5C}"/>
              </a:ext>
            </a:extLst>
          </p:cNvPr>
          <p:cNvCxnSpPr>
            <a:cxnSpLocks/>
          </p:cNvCxnSpPr>
          <p:nvPr/>
        </p:nvCxnSpPr>
        <p:spPr>
          <a:xfrm>
            <a:off x="5257801" y="2082176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>
            <a:extLst>
              <a:ext uri="{FF2B5EF4-FFF2-40B4-BE49-F238E27FC236}">
                <a16:creationId xmlns:a16="http://schemas.microsoft.com/office/drawing/2014/main" id="{32E8CE50-6B8D-4CC0-95BA-774F4254F761}"/>
              </a:ext>
            </a:extLst>
          </p:cNvPr>
          <p:cNvCxnSpPr>
            <a:cxnSpLocks/>
          </p:cNvCxnSpPr>
          <p:nvPr/>
        </p:nvCxnSpPr>
        <p:spPr>
          <a:xfrm>
            <a:off x="6686551" y="2082176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>
            <a:extLst>
              <a:ext uri="{FF2B5EF4-FFF2-40B4-BE49-F238E27FC236}">
                <a16:creationId xmlns:a16="http://schemas.microsoft.com/office/drawing/2014/main" id="{C09C7C44-6E4C-47BD-A5D2-C4B6F3132C44}"/>
              </a:ext>
            </a:extLst>
          </p:cNvPr>
          <p:cNvCxnSpPr>
            <a:cxnSpLocks/>
          </p:cNvCxnSpPr>
          <p:nvPr/>
        </p:nvCxnSpPr>
        <p:spPr>
          <a:xfrm>
            <a:off x="6096953" y="2243455"/>
            <a:ext cx="0" cy="132302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65000">
                  <a:srgbClr val="04B150"/>
                </a:gs>
              </a:gsLst>
              <a:lin ang="540000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1CC44BB7-35AC-40F3-AF48-175BC6BE2D5F}"/>
              </a:ext>
            </a:extLst>
          </p:cNvPr>
          <p:cNvCxnSpPr>
            <a:cxnSpLocks/>
          </p:cNvCxnSpPr>
          <p:nvPr/>
        </p:nvCxnSpPr>
        <p:spPr>
          <a:xfrm>
            <a:off x="5881688" y="1881863"/>
            <a:ext cx="428625" cy="0"/>
          </a:xfrm>
          <a:prstGeom prst="line">
            <a:avLst/>
          </a:prstGeom>
          <a:ln w="12700">
            <a:solidFill>
              <a:srgbClr val="04B1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0A965B2-2E5C-4561-90BF-4A4C737DA211}"/>
              </a:ext>
            </a:extLst>
          </p:cNvPr>
          <p:cNvCxnSpPr>
            <a:cxnSpLocks/>
          </p:cNvCxnSpPr>
          <p:nvPr/>
        </p:nvCxnSpPr>
        <p:spPr>
          <a:xfrm>
            <a:off x="3990975" y="2220913"/>
            <a:ext cx="4067175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D8993200-5BAD-4BAF-9172-06D5048C155E}"/>
              </a:ext>
            </a:extLst>
          </p:cNvPr>
          <p:cNvSpPr txBox="1"/>
          <p:nvPr/>
        </p:nvSpPr>
        <p:spPr>
          <a:xfrm>
            <a:off x="3540994" y="3608057"/>
            <a:ext cx="1562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04B150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4B150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MiSans Semibold" panose="00000700000000000000" pitchFamily="2" charset="-122"/>
              </a:rPr>
              <a:t>政策的支持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4B150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MiSans Semibold" panose="000007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DB71E69-4274-487D-8A18-8CB6873867C8}"/>
              </a:ext>
            </a:extLst>
          </p:cNvPr>
          <p:cNvSpPr txBox="1"/>
          <p:nvPr/>
        </p:nvSpPr>
        <p:spPr>
          <a:xfrm>
            <a:off x="739677" y="3135745"/>
            <a:ext cx="1694913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政府重视行业发展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07EE760-C2DF-4470-BEB2-FD919CFFF118}"/>
              </a:ext>
            </a:extLst>
          </p:cNvPr>
          <p:cNvSpPr txBox="1"/>
          <p:nvPr/>
        </p:nvSpPr>
        <p:spPr>
          <a:xfrm>
            <a:off x="739677" y="4119442"/>
            <a:ext cx="1694913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间接扩大种植面积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7CDE908B-753B-4399-9B56-11A2746F1817}"/>
              </a:ext>
            </a:extLst>
          </p:cNvPr>
          <p:cNvSpPr txBox="1"/>
          <p:nvPr/>
        </p:nvSpPr>
        <p:spPr>
          <a:xfrm>
            <a:off x="739677" y="3627593"/>
            <a:ext cx="1694913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政策保护绿地环境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42FD617-F3D7-4489-BFE3-3DB8EA894570}"/>
              </a:ext>
            </a:extLst>
          </p:cNvPr>
          <p:cNvSpPr txBox="1"/>
          <p:nvPr/>
        </p:nvSpPr>
        <p:spPr>
          <a:xfrm>
            <a:off x="2525361" y="3499136"/>
            <a:ext cx="990823" cy="594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茶叶产量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快速增长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4DA0CE78-5C6E-4DD0-AA83-6E742B72836A}"/>
              </a:ext>
            </a:extLst>
          </p:cNvPr>
          <p:cNvCxnSpPr>
            <a:cxnSpLocks/>
          </p:cNvCxnSpPr>
          <p:nvPr/>
        </p:nvCxnSpPr>
        <p:spPr>
          <a:xfrm>
            <a:off x="2391410" y="3242652"/>
            <a:ext cx="0" cy="1135219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>
            <a:extLst>
              <a:ext uri="{FF2B5EF4-FFF2-40B4-BE49-F238E27FC236}">
                <a16:creationId xmlns:a16="http://schemas.microsoft.com/office/drawing/2014/main" id="{4643825C-9708-4DB1-B8C1-F0386115FC5E}"/>
              </a:ext>
            </a:extLst>
          </p:cNvPr>
          <p:cNvCxnSpPr>
            <a:cxnSpLocks/>
          </p:cNvCxnSpPr>
          <p:nvPr/>
        </p:nvCxnSpPr>
        <p:spPr>
          <a:xfrm rot="5400000">
            <a:off x="1468071" y="3547484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>
            <a:extLst>
              <a:ext uri="{FF2B5EF4-FFF2-40B4-BE49-F238E27FC236}">
                <a16:creationId xmlns:a16="http://schemas.microsoft.com/office/drawing/2014/main" id="{D7F6E62C-D676-40C5-9EA4-1825F3B6771C}"/>
              </a:ext>
            </a:extLst>
          </p:cNvPr>
          <p:cNvCxnSpPr>
            <a:cxnSpLocks/>
          </p:cNvCxnSpPr>
          <p:nvPr/>
        </p:nvCxnSpPr>
        <p:spPr>
          <a:xfrm rot="5400000">
            <a:off x="1468071" y="4023406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1777DB3-D0B8-45D2-A418-48849C0C15D3}"/>
              </a:ext>
            </a:extLst>
          </p:cNvPr>
          <p:cNvCxnSpPr>
            <a:cxnSpLocks/>
          </p:cNvCxnSpPr>
          <p:nvPr/>
        </p:nvCxnSpPr>
        <p:spPr>
          <a:xfrm rot="5400000">
            <a:off x="3301281" y="3806096"/>
            <a:ext cx="428625" cy="0"/>
          </a:xfrm>
          <a:prstGeom prst="line">
            <a:avLst/>
          </a:prstGeom>
          <a:ln w="12700">
            <a:solidFill>
              <a:srgbClr val="04B1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箭头连接符 115">
            <a:extLst>
              <a:ext uri="{FF2B5EF4-FFF2-40B4-BE49-F238E27FC236}">
                <a16:creationId xmlns:a16="http://schemas.microsoft.com/office/drawing/2014/main" id="{185A942E-C6FB-462F-A223-BE1A37812C64}"/>
              </a:ext>
            </a:extLst>
          </p:cNvPr>
          <p:cNvCxnSpPr>
            <a:cxnSpLocks/>
          </p:cNvCxnSpPr>
          <p:nvPr/>
        </p:nvCxnSpPr>
        <p:spPr>
          <a:xfrm>
            <a:off x="2451100" y="3810262"/>
            <a:ext cx="15914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65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id="{725B3EA8-7406-4573-AAAE-B572B8D7E6E7}"/>
              </a:ext>
            </a:extLst>
          </p:cNvPr>
          <p:cNvSpPr txBox="1"/>
          <p:nvPr/>
        </p:nvSpPr>
        <p:spPr>
          <a:xfrm flipH="1">
            <a:off x="7135498" y="3608057"/>
            <a:ext cx="1562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04B150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4B150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MiSans Semibold" panose="00000700000000000000" pitchFamily="2" charset="-122"/>
              </a:rPr>
              <a:t>新技术开发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4B150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MiSans Semibold" panose="000007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584000D0-56B0-4DC7-8494-FED6EBDC18CC}"/>
              </a:ext>
            </a:extLst>
          </p:cNvPr>
          <p:cNvSpPr txBox="1"/>
          <p:nvPr/>
        </p:nvSpPr>
        <p:spPr>
          <a:xfrm flipH="1">
            <a:off x="9987217" y="3237345"/>
            <a:ext cx="1277682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机械的开发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9C1860CF-3924-4E06-868C-E2CDDEF232D1}"/>
              </a:ext>
            </a:extLst>
          </p:cNvPr>
          <p:cNvSpPr txBox="1"/>
          <p:nvPr/>
        </p:nvSpPr>
        <p:spPr>
          <a:xfrm flipH="1">
            <a:off x="9987217" y="4030542"/>
            <a:ext cx="1277682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保证产品质量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98B6C0B0-6BEA-4369-9978-2DDE9864E326}"/>
              </a:ext>
            </a:extLst>
          </p:cNvPr>
          <p:cNvSpPr txBox="1"/>
          <p:nvPr/>
        </p:nvSpPr>
        <p:spPr>
          <a:xfrm flipH="1">
            <a:off x="9987217" y="3729193"/>
            <a:ext cx="1277682" cy="335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提升加工效率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F69AFA91-B9C8-4EA1-8917-065D4247B7CE}"/>
              </a:ext>
            </a:extLst>
          </p:cNvPr>
          <p:cNvSpPr txBox="1"/>
          <p:nvPr/>
        </p:nvSpPr>
        <p:spPr>
          <a:xfrm flipH="1">
            <a:off x="8697008" y="3499136"/>
            <a:ext cx="990823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rgbClr val="000000">
                    <a:alpha val="50000"/>
                  </a:srgb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茶叶产量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lt"/>
              </a:rPr>
              <a:t>迅速增长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lt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63960624-EE09-48CB-AB6D-45491CE03AFD}"/>
              </a:ext>
            </a:extLst>
          </p:cNvPr>
          <p:cNvCxnSpPr>
            <a:cxnSpLocks/>
          </p:cNvCxnSpPr>
          <p:nvPr/>
        </p:nvCxnSpPr>
        <p:spPr>
          <a:xfrm flipH="1">
            <a:off x="9885282" y="3242652"/>
            <a:ext cx="0" cy="1135219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箭头连接符 137">
            <a:extLst>
              <a:ext uri="{FF2B5EF4-FFF2-40B4-BE49-F238E27FC236}">
                <a16:creationId xmlns:a16="http://schemas.microsoft.com/office/drawing/2014/main" id="{516D0C97-6CA4-4F2B-B38B-4DC854357D83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468897" y="3649084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E477C2C5-3455-493D-A4F8-DA2964CAB20E}"/>
              </a:ext>
            </a:extLst>
          </p:cNvPr>
          <p:cNvCxnSpPr>
            <a:cxnSpLocks/>
          </p:cNvCxnSpPr>
          <p:nvPr/>
        </p:nvCxnSpPr>
        <p:spPr>
          <a:xfrm rot="16200000" flipH="1">
            <a:off x="8432488" y="3806096"/>
            <a:ext cx="428625" cy="0"/>
          </a:xfrm>
          <a:prstGeom prst="line">
            <a:avLst/>
          </a:prstGeom>
          <a:ln w="12700">
            <a:solidFill>
              <a:srgbClr val="04B1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>
            <a:extLst>
              <a:ext uri="{FF2B5EF4-FFF2-40B4-BE49-F238E27FC236}">
                <a16:creationId xmlns:a16="http://schemas.microsoft.com/office/drawing/2014/main" id="{043A9A0C-29B1-4D1C-A319-1A50A8463B80}"/>
              </a:ext>
            </a:extLst>
          </p:cNvPr>
          <p:cNvCxnSpPr>
            <a:cxnSpLocks/>
          </p:cNvCxnSpPr>
          <p:nvPr/>
        </p:nvCxnSpPr>
        <p:spPr>
          <a:xfrm flipH="1">
            <a:off x="9602948" y="3810262"/>
            <a:ext cx="15914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65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>
            <a:extLst>
              <a:ext uri="{FF2B5EF4-FFF2-40B4-BE49-F238E27FC236}">
                <a16:creationId xmlns:a16="http://schemas.microsoft.com/office/drawing/2014/main" id="{C31F6975-44B3-4D43-8CD5-C55DBACCDA52}"/>
              </a:ext>
            </a:extLst>
          </p:cNvPr>
          <p:cNvSpPr txBox="1"/>
          <p:nvPr/>
        </p:nvSpPr>
        <p:spPr>
          <a:xfrm>
            <a:off x="5314950" y="4923907"/>
            <a:ext cx="1562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4B150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OPPOSans B" panose="00020600040101010101" pitchFamily="18" charset="-122"/>
                <a:sym typeface="MiSans Semibold" panose="00000700000000000000" pitchFamily="2" charset="-122"/>
              </a:rPr>
              <a:t>新产品开发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4B150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OPPOSans B" panose="00020600040101010101" pitchFamily="18" charset="-122"/>
              <a:sym typeface="MiSans Semibold" panose="00000700000000000000" pitchFamily="2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EC6D810A-B579-4691-ABAF-3D6209EEF5B4}"/>
              </a:ext>
            </a:extLst>
          </p:cNvPr>
          <p:cNvSpPr txBox="1"/>
          <p:nvPr/>
        </p:nvSpPr>
        <p:spPr>
          <a:xfrm>
            <a:off x="3581294" y="5343847"/>
            <a:ext cx="1488602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开发茶叶新品种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60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AFC4646-1AEB-4FCD-A57A-03A2BCF1FCD8}"/>
              </a:ext>
            </a:extLst>
          </p:cNvPr>
          <p:cNvSpPr txBox="1"/>
          <p:nvPr/>
        </p:nvSpPr>
        <p:spPr>
          <a:xfrm>
            <a:off x="5072298" y="5343847"/>
            <a:ext cx="1831111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花茶产品更为精细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DB433A7E-3BBF-4237-BAC7-EEA6EF67BC06}"/>
              </a:ext>
            </a:extLst>
          </p:cNvPr>
          <p:cNvSpPr txBox="1"/>
          <p:nvPr/>
        </p:nvSpPr>
        <p:spPr>
          <a:xfrm>
            <a:off x="6842597" y="5343847"/>
            <a:ext cx="1901821" cy="3382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alpha val="60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使得人们了解其功效</a:t>
            </a:r>
          </a:p>
        </p:txBody>
      </p:sp>
      <p:cxnSp>
        <p:nvCxnSpPr>
          <p:cNvPr id="147" name="直接箭头连接符 146">
            <a:extLst>
              <a:ext uri="{FF2B5EF4-FFF2-40B4-BE49-F238E27FC236}">
                <a16:creationId xmlns:a16="http://schemas.microsoft.com/office/drawing/2014/main" id="{99DD9383-BB5A-42C0-B3EC-99F3126F792D}"/>
              </a:ext>
            </a:extLst>
          </p:cNvPr>
          <p:cNvCxnSpPr>
            <a:cxnSpLocks/>
          </p:cNvCxnSpPr>
          <p:nvPr/>
        </p:nvCxnSpPr>
        <p:spPr>
          <a:xfrm>
            <a:off x="4978401" y="5524330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箭头连接符 147">
            <a:extLst>
              <a:ext uri="{FF2B5EF4-FFF2-40B4-BE49-F238E27FC236}">
                <a16:creationId xmlns:a16="http://schemas.microsoft.com/office/drawing/2014/main" id="{8C543E7E-2405-4C59-B2D0-AA26770C81ED}"/>
              </a:ext>
            </a:extLst>
          </p:cNvPr>
          <p:cNvCxnSpPr>
            <a:cxnSpLocks/>
          </p:cNvCxnSpPr>
          <p:nvPr/>
        </p:nvCxnSpPr>
        <p:spPr>
          <a:xfrm>
            <a:off x="6661151" y="5524330"/>
            <a:ext cx="238124" cy="0"/>
          </a:xfrm>
          <a:prstGeom prst="straightConnector1">
            <a:avLst/>
          </a:prstGeom>
          <a:ln w="41275">
            <a:gradFill flip="none" rotWithShape="1">
              <a:gsLst>
                <a:gs pos="10000">
                  <a:srgbClr val="04B150">
                    <a:alpha val="0"/>
                  </a:srgbClr>
                </a:gs>
                <a:gs pos="90000">
                  <a:srgbClr val="04B150"/>
                </a:gs>
              </a:gsLst>
              <a:lin ang="0" scaled="1"/>
              <a:tileRect/>
            </a:gradFill>
            <a:headEnd w="sm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70C9EE8B-7895-4F6E-9FCA-40D468BC9153}"/>
              </a:ext>
            </a:extLst>
          </p:cNvPr>
          <p:cNvCxnSpPr>
            <a:cxnSpLocks/>
          </p:cNvCxnSpPr>
          <p:nvPr/>
        </p:nvCxnSpPr>
        <p:spPr>
          <a:xfrm>
            <a:off x="5881688" y="5324017"/>
            <a:ext cx="428625" cy="0"/>
          </a:xfrm>
          <a:prstGeom prst="line">
            <a:avLst/>
          </a:prstGeom>
          <a:ln w="12700">
            <a:solidFill>
              <a:srgbClr val="04B1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00" name="图片 3299" descr="树上的叶子&#10;&#10;中度可信度描述已自动生成">
            <a:extLst>
              <a:ext uri="{FF2B5EF4-FFF2-40B4-BE49-F238E27FC236}">
                <a16:creationId xmlns:a16="http://schemas.microsoft.com/office/drawing/2014/main" id="{E8382B75-773A-459C-BBD8-35348D6D32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223158">
            <a:off x="11201676" y="5747554"/>
            <a:ext cx="1547772" cy="1547772"/>
          </a:xfrm>
          <a:prstGeom prst="rect">
            <a:avLst/>
          </a:prstGeom>
          <a:effectLst>
            <a:outerShdw blurRad="152400" dist="215900" dir="8100000" algn="tr" rotWithShape="0">
              <a:prstClr val="black">
                <a:alpha val="20000"/>
              </a:prstClr>
            </a:outerShdw>
          </a:effectLst>
        </p:spPr>
      </p:pic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49D808C1-946C-42DF-8867-FDF4FD1F8096}"/>
              </a:ext>
            </a:extLst>
          </p:cNvPr>
          <p:cNvCxnSpPr>
            <a:cxnSpLocks/>
          </p:cNvCxnSpPr>
          <p:nvPr/>
        </p:nvCxnSpPr>
        <p:spPr>
          <a:xfrm>
            <a:off x="-1904" y="6439889"/>
            <a:ext cx="756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D5A6E0B3-5165-45BC-AB68-88376F5A41B9}"/>
              </a:ext>
            </a:extLst>
          </p:cNvPr>
          <p:cNvSpPr txBox="1"/>
          <p:nvPr/>
        </p:nvSpPr>
        <p:spPr>
          <a:xfrm>
            <a:off x="778493" y="6315597"/>
            <a:ext cx="1382459" cy="23288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4B150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OPPOSans R" panose="00020600040101010101" pitchFamily="18" charset="-122"/>
                <a:sym typeface="+mn-lt"/>
              </a:rPr>
              <a:t>CHINESE TEAS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4B150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7A15F4-28D6-4E17-8E80-31F2A9B30262}"/>
              </a:ext>
            </a:extLst>
          </p:cNvPr>
          <p:cNvSpPr txBox="1"/>
          <p:nvPr/>
        </p:nvSpPr>
        <p:spPr>
          <a:xfrm>
            <a:off x="5536765" y="3207509"/>
            <a:ext cx="1118471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>
                <a:ln>
                  <a:solidFill>
                    <a:srgbClr val="04B15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OPPOSans B" panose="00020600040101010101" pitchFamily="18" charset="-122"/>
              </a:rPr>
              <a:t>茶</a:t>
            </a:r>
          </a:p>
        </p:txBody>
      </p:sp>
    </p:spTree>
    <p:extLst>
      <p:ext uri="{BB962C8B-B14F-4D97-AF65-F5344CB8AC3E}">
        <p14:creationId xmlns:p14="http://schemas.microsoft.com/office/powerpoint/2010/main" val="747164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3AA29952-64B5-44AC-98E8-77D9A0A18BA1}"/>
              </a:ext>
            </a:extLst>
          </p:cNvPr>
          <p:cNvSpPr/>
          <p:nvPr/>
        </p:nvSpPr>
        <p:spPr>
          <a:xfrm>
            <a:off x="885404" y="2200793"/>
            <a:ext cx="1520825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A8D56D-7050-4CE8-8249-3EDB4C840375}"/>
              </a:ext>
            </a:extLst>
          </p:cNvPr>
          <p:cNvSpPr txBox="1"/>
          <p:nvPr/>
        </p:nvSpPr>
        <p:spPr>
          <a:xfrm>
            <a:off x="1079569" y="1371266"/>
            <a:ext cx="1107996" cy="476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04C837">
                        <a:lumMod val="75000"/>
                      </a:srgbClr>
                    </a:gs>
                    <a:gs pos="80000">
                      <a:srgbClr val="039C64">
                        <a:lumMod val="75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宋体 CN Heavy" panose="02020900000000000000" pitchFamily="18" charset="-122"/>
              </a:rPr>
              <a:t>东北区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37341F-2E28-4E58-96FA-FE07330F3B30}"/>
              </a:ext>
            </a:extLst>
          </p:cNvPr>
          <p:cNvSpPr txBox="1"/>
          <p:nvPr/>
        </p:nvSpPr>
        <p:spPr>
          <a:xfrm>
            <a:off x="773240" y="470486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0000">
                      <a:srgbClr val="04C837">
                        <a:lumMod val="75000"/>
                      </a:srgbClr>
                    </a:gs>
                    <a:gs pos="80000">
                      <a:srgbClr val="039C64">
                        <a:lumMod val="75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sym typeface="思源宋体 CN Heavy" panose="02020900000000000000" pitchFamily="18" charset="-122"/>
              </a:rPr>
              <a:t>农业开发的区域差异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04C837">
                      <a:lumMod val="75000"/>
                    </a:srgbClr>
                  </a:gs>
                  <a:gs pos="80000">
                    <a:srgbClr val="039C64">
                      <a:lumMod val="75000"/>
                    </a:srgbClr>
                  </a:gs>
                </a:gsLst>
                <a:lin ang="2700000" scaled="1"/>
              </a:gra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sym typeface="思源宋体 CN Heavy" panose="020209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3262D2-56C5-43C6-B0E6-B3B9DFBC6EDE}"/>
              </a:ext>
            </a:extLst>
          </p:cNvPr>
          <p:cNvSpPr txBox="1"/>
          <p:nvPr/>
        </p:nvSpPr>
        <p:spPr>
          <a:xfrm>
            <a:off x="784411" y="2482791"/>
            <a:ext cx="39893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82563" indent="-182563" algn="just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全国的粮食、大豆、甜菜的重要生产基地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710181B-F6F6-42B8-8A67-3BAD962FC993}"/>
              </a:ext>
            </a:extLst>
          </p:cNvPr>
          <p:cNvSpPr/>
          <p:nvPr/>
        </p:nvSpPr>
        <p:spPr>
          <a:xfrm>
            <a:off x="885404" y="2093551"/>
            <a:ext cx="1520825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36B77E-7EF5-457B-B266-65FBD21C501A}"/>
              </a:ext>
            </a:extLst>
          </p:cNvPr>
          <p:cNvSpPr txBox="1"/>
          <p:nvPr/>
        </p:nvSpPr>
        <p:spPr>
          <a:xfrm>
            <a:off x="1079569" y="2059438"/>
            <a:ext cx="11324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目前现状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A5246BE-F2DA-4E36-9614-9F022EFF7C25}"/>
              </a:ext>
            </a:extLst>
          </p:cNvPr>
          <p:cNvSpPr/>
          <p:nvPr/>
        </p:nvSpPr>
        <p:spPr>
          <a:xfrm>
            <a:off x="885404" y="3095943"/>
            <a:ext cx="1520825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8D4E320-111D-44B9-8D94-8641773F9CE3}"/>
              </a:ext>
            </a:extLst>
          </p:cNvPr>
          <p:cNvSpPr txBox="1"/>
          <p:nvPr/>
        </p:nvSpPr>
        <p:spPr>
          <a:xfrm>
            <a:off x="784410" y="3426067"/>
            <a:ext cx="5170458" cy="592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今后农业的发展，以深度开发为主，并开发宜农荒地资源，提高玉米、小麦、大豆、水稻为主的商品粮产出能力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A77F1F9-8367-4493-80EC-F129CFDB919E}"/>
              </a:ext>
            </a:extLst>
          </p:cNvPr>
          <p:cNvSpPr/>
          <p:nvPr/>
        </p:nvSpPr>
        <p:spPr>
          <a:xfrm>
            <a:off x="885404" y="2988701"/>
            <a:ext cx="1520825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BD071E4-95B2-40B3-90EA-DA6C4015E92F}"/>
              </a:ext>
            </a:extLst>
          </p:cNvPr>
          <p:cNvSpPr txBox="1"/>
          <p:nvPr/>
        </p:nvSpPr>
        <p:spPr>
          <a:xfrm>
            <a:off x="1079569" y="2954588"/>
            <a:ext cx="11324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今后发展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4F271CA-60F2-4772-8B9C-344552AE321C}"/>
              </a:ext>
            </a:extLst>
          </p:cNvPr>
          <p:cNvSpPr txBox="1"/>
          <p:nvPr/>
        </p:nvSpPr>
        <p:spPr>
          <a:xfrm>
            <a:off x="784410" y="4000708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强化农牧结合，积极发展乡镇企业，带动农村经济的全面发展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8075549-5F85-46DE-BC8C-C56F5C20A304}"/>
              </a:ext>
            </a:extLst>
          </p:cNvPr>
          <p:cNvGrpSpPr/>
          <p:nvPr/>
        </p:nvGrpSpPr>
        <p:grpSpPr>
          <a:xfrm>
            <a:off x="6096000" y="0"/>
            <a:ext cx="6125029" cy="6864350"/>
            <a:chOff x="6096000" y="0"/>
            <a:chExt cx="6125029" cy="686435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6023D92-7163-43F2-897E-211BE24ADBB1}"/>
                </a:ext>
              </a:extLst>
            </p:cNvPr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7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D1C718EA-DDD6-47F3-AD9E-2A41EBA2117A}"/>
                </a:ext>
              </a:extLst>
            </p:cNvPr>
            <p:cNvGrpSpPr/>
            <p:nvPr/>
          </p:nvGrpSpPr>
          <p:grpSpPr>
            <a:xfrm>
              <a:off x="6096000" y="0"/>
              <a:ext cx="6125029" cy="6864350"/>
              <a:chOff x="6096000" y="0"/>
              <a:chExt cx="6125029" cy="6864350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95039D63-D1AA-4879-B2C4-2E9292A055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72195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8BB11E5-588C-4743-8161-EA7AA87E85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47967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C262F42-123A-481A-A476-2BBCAC57E8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23739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6F2C981-954F-4B47-82F0-9C27B1132A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9511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3A968EB5-802F-4090-9211-E9CF554CBB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5283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7495E00F-338D-4009-B16B-FBF39ECD47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1055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B6D1153F-D558-4A4A-A990-8766EE4EBA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6827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AF619585-1B77-424A-9409-C0D8D2BFAA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02599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35F39437-1C50-4A45-A998-563315D3DC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78371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049B4A1A-A157-4236-9E8F-9E7E1A1A66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4143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B3BD435A-2BDA-4A01-8432-7DF224CC8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9915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24023E3F-41F3-47F5-857F-6235657E19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05687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E5BF89D5-4CC5-4838-9E7B-99162CB175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81459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053582D7-DEB7-4EB0-A6FE-58F9CD185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57231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D06B899-C4AD-406A-A8AB-F4DE66C466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33003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4F319830-6199-4BC5-83AB-71C86328A7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08775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C645301E-48A7-4999-A32B-97395027F0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84547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DD906A84-7EEA-4E8C-8601-65E530552D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60319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A90E18E8-C829-41F1-80F3-E1BADA633E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36091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71303A32-7D6D-4255-8C4E-F42BE36E13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11863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1FFE59E4-7ABE-4B17-836F-D751F2BD1F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87635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68B3D2B6-18C0-47A6-8CF1-41C3B7E2B7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63407" y="0"/>
                <a:ext cx="0" cy="686435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426A10ED-1121-4241-8C46-AD9840F8902B}"/>
                  </a:ext>
                </a:extLst>
              </p:cNvPr>
              <p:cNvCxnSpPr/>
              <p:nvPr/>
            </p:nvCxnSpPr>
            <p:spPr>
              <a:xfrm>
                <a:off x="6096000" y="217714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507E93D-D6AC-42E0-8CFE-F520AAC15770}"/>
                  </a:ext>
                </a:extLst>
              </p:cNvPr>
              <p:cNvCxnSpPr/>
              <p:nvPr/>
            </p:nvCxnSpPr>
            <p:spPr>
              <a:xfrm>
                <a:off x="6096000" y="478971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313D863C-E1E6-43D2-8D87-7F3B89264289}"/>
                  </a:ext>
                </a:extLst>
              </p:cNvPr>
              <p:cNvCxnSpPr/>
              <p:nvPr/>
            </p:nvCxnSpPr>
            <p:spPr>
              <a:xfrm>
                <a:off x="6096000" y="740228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A763BC1B-3655-4B24-88ED-503BD7775A66}"/>
                  </a:ext>
                </a:extLst>
              </p:cNvPr>
              <p:cNvCxnSpPr/>
              <p:nvPr/>
            </p:nvCxnSpPr>
            <p:spPr>
              <a:xfrm>
                <a:off x="6096000" y="1001485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83FA059F-264A-46A0-91B8-6E55D704C635}"/>
                  </a:ext>
                </a:extLst>
              </p:cNvPr>
              <p:cNvCxnSpPr/>
              <p:nvPr/>
            </p:nvCxnSpPr>
            <p:spPr>
              <a:xfrm>
                <a:off x="6096000" y="1262742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5B518105-7B78-421C-B227-B1BB48D68641}"/>
                  </a:ext>
                </a:extLst>
              </p:cNvPr>
              <p:cNvCxnSpPr/>
              <p:nvPr/>
            </p:nvCxnSpPr>
            <p:spPr>
              <a:xfrm>
                <a:off x="6096000" y="1523999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5B26D2E9-37B3-4EED-BF15-86F01728C83A}"/>
                  </a:ext>
                </a:extLst>
              </p:cNvPr>
              <p:cNvCxnSpPr/>
              <p:nvPr/>
            </p:nvCxnSpPr>
            <p:spPr>
              <a:xfrm>
                <a:off x="6096000" y="1785256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58847AB-8F9B-497C-814D-F70B03E7E015}"/>
                  </a:ext>
                </a:extLst>
              </p:cNvPr>
              <p:cNvCxnSpPr/>
              <p:nvPr/>
            </p:nvCxnSpPr>
            <p:spPr>
              <a:xfrm>
                <a:off x="6096000" y="2046513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2BF2107E-CD4E-4792-95EA-7D8770D7F4F6}"/>
                  </a:ext>
                </a:extLst>
              </p:cNvPr>
              <p:cNvCxnSpPr/>
              <p:nvPr/>
            </p:nvCxnSpPr>
            <p:spPr>
              <a:xfrm>
                <a:off x="6096000" y="2307770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2620E719-A902-4AB2-8078-6440C2F42AEE}"/>
                  </a:ext>
                </a:extLst>
              </p:cNvPr>
              <p:cNvCxnSpPr/>
              <p:nvPr/>
            </p:nvCxnSpPr>
            <p:spPr>
              <a:xfrm>
                <a:off x="6096000" y="2569027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680FF688-47CA-4AFD-BEF7-0135D9C40FD5}"/>
                  </a:ext>
                </a:extLst>
              </p:cNvPr>
              <p:cNvCxnSpPr/>
              <p:nvPr/>
            </p:nvCxnSpPr>
            <p:spPr>
              <a:xfrm>
                <a:off x="6096000" y="2830284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F8A0DF32-596D-444A-AD98-8F344F0FC6C5}"/>
                  </a:ext>
                </a:extLst>
              </p:cNvPr>
              <p:cNvCxnSpPr/>
              <p:nvPr/>
            </p:nvCxnSpPr>
            <p:spPr>
              <a:xfrm>
                <a:off x="6096000" y="3091541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B4D28C79-B4F0-4EC9-AC49-8070E1195910}"/>
                  </a:ext>
                </a:extLst>
              </p:cNvPr>
              <p:cNvCxnSpPr/>
              <p:nvPr/>
            </p:nvCxnSpPr>
            <p:spPr>
              <a:xfrm>
                <a:off x="6096000" y="3352798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5972F9A9-FCBA-45FB-8D7B-42C5EBEE8AE8}"/>
                  </a:ext>
                </a:extLst>
              </p:cNvPr>
              <p:cNvCxnSpPr/>
              <p:nvPr/>
            </p:nvCxnSpPr>
            <p:spPr>
              <a:xfrm>
                <a:off x="6096000" y="3614055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E65CEFCB-ADF7-477E-8D16-B589C6A329BA}"/>
                  </a:ext>
                </a:extLst>
              </p:cNvPr>
              <p:cNvCxnSpPr/>
              <p:nvPr/>
            </p:nvCxnSpPr>
            <p:spPr>
              <a:xfrm>
                <a:off x="6096000" y="3875312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ABC29032-1E7E-45E2-9B48-C8FD307514D7}"/>
                  </a:ext>
                </a:extLst>
              </p:cNvPr>
              <p:cNvCxnSpPr/>
              <p:nvPr/>
            </p:nvCxnSpPr>
            <p:spPr>
              <a:xfrm>
                <a:off x="6096000" y="4136569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544861C5-C42F-4056-A0C6-1D19B4FF8E3D}"/>
                  </a:ext>
                </a:extLst>
              </p:cNvPr>
              <p:cNvCxnSpPr/>
              <p:nvPr/>
            </p:nvCxnSpPr>
            <p:spPr>
              <a:xfrm>
                <a:off x="6096000" y="4397826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5DDA27B6-767E-4F84-AF9A-90C315DDC32B}"/>
                  </a:ext>
                </a:extLst>
              </p:cNvPr>
              <p:cNvCxnSpPr/>
              <p:nvPr/>
            </p:nvCxnSpPr>
            <p:spPr>
              <a:xfrm>
                <a:off x="6096000" y="4659083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AF34B318-E819-4255-9127-25864D43BE1E}"/>
                  </a:ext>
                </a:extLst>
              </p:cNvPr>
              <p:cNvCxnSpPr/>
              <p:nvPr/>
            </p:nvCxnSpPr>
            <p:spPr>
              <a:xfrm>
                <a:off x="6096000" y="4920340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6A149DE6-6034-4480-A4E4-E4951BCEDE69}"/>
                  </a:ext>
                </a:extLst>
              </p:cNvPr>
              <p:cNvCxnSpPr/>
              <p:nvPr/>
            </p:nvCxnSpPr>
            <p:spPr>
              <a:xfrm>
                <a:off x="6096000" y="5181597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B88A3BDD-0DD1-452E-B10E-D12CE7508509}"/>
                  </a:ext>
                </a:extLst>
              </p:cNvPr>
              <p:cNvCxnSpPr/>
              <p:nvPr/>
            </p:nvCxnSpPr>
            <p:spPr>
              <a:xfrm>
                <a:off x="6096000" y="5442854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5BDD9E88-BB4C-47A4-B7E0-452645345A23}"/>
                  </a:ext>
                </a:extLst>
              </p:cNvPr>
              <p:cNvCxnSpPr/>
              <p:nvPr/>
            </p:nvCxnSpPr>
            <p:spPr>
              <a:xfrm>
                <a:off x="6096000" y="5704111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4A31C393-244B-4303-87D7-A1E122B1F357}"/>
                  </a:ext>
                </a:extLst>
              </p:cNvPr>
              <p:cNvCxnSpPr/>
              <p:nvPr/>
            </p:nvCxnSpPr>
            <p:spPr>
              <a:xfrm>
                <a:off x="6096000" y="5965368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563FACB6-F341-421A-880D-18D7E89BC91F}"/>
                  </a:ext>
                </a:extLst>
              </p:cNvPr>
              <p:cNvCxnSpPr/>
              <p:nvPr/>
            </p:nvCxnSpPr>
            <p:spPr>
              <a:xfrm>
                <a:off x="6096000" y="6226625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A45E06E9-D15F-4F51-8336-9FC9E37993F6}"/>
                  </a:ext>
                </a:extLst>
              </p:cNvPr>
              <p:cNvCxnSpPr/>
              <p:nvPr/>
            </p:nvCxnSpPr>
            <p:spPr>
              <a:xfrm>
                <a:off x="6096000" y="6487882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A37BD8C8-30F8-4E3F-8035-6A7CF1537EB1}"/>
                  </a:ext>
                </a:extLst>
              </p:cNvPr>
              <p:cNvCxnSpPr/>
              <p:nvPr/>
            </p:nvCxnSpPr>
            <p:spPr>
              <a:xfrm>
                <a:off x="6096000" y="6749139"/>
                <a:ext cx="6125029" cy="0"/>
              </a:xfrm>
              <a:prstGeom prst="line">
                <a:avLst/>
              </a:prstGeom>
              <a:ln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E8B3FB82-80A0-4325-A92F-1B66DDCAB452}"/>
              </a:ext>
            </a:extLst>
          </p:cNvPr>
          <p:cNvSpPr/>
          <p:nvPr/>
        </p:nvSpPr>
        <p:spPr>
          <a:xfrm>
            <a:off x="885404" y="4618998"/>
            <a:ext cx="2619796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A818E1E5-A0DD-475D-9810-2B21CAB2AC2B}"/>
              </a:ext>
            </a:extLst>
          </p:cNvPr>
          <p:cNvSpPr/>
          <p:nvPr/>
        </p:nvSpPr>
        <p:spPr>
          <a:xfrm>
            <a:off x="885404" y="4511756"/>
            <a:ext cx="2619796" cy="333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96D9011-4B61-439D-BC49-5CBA2A73D863}"/>
              </a:ext>
            </a:extLst>
          </p:cNvPr>
          <p:cNvSpPr txBox="1"/>
          <p:nvPr/>
        </p:nvSpPr>
        <p:spPr>
          <a:xfrm>
            <a:off x="1079569" y="4477643"/>
            <a:ext cx="2731069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治理的重点类型区为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3C60DEA-DF33-4F48-AB45-E78E3556C57A}"/>
              </a:ext>
            </a:extLst>
          </p:cNvPr>
          <p:cNvSpPr txBox="1"/>
          <p:nvPr/>
        </p:nvSpPr>
        <p:spPr>
          <a:xfrm>
            <a:off x="784410" y="4952884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松嫩平原农业基地的巩固与提高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D3E558D-44C4-4C5D-9402-4374BB7F7E39}"/>
              </a:ext>
            </a:extLst>
          </p:cNvPr>
          <p:cNvSpPr txBox="1"/>
          <p:nvPr/>
        </p:nvSpPr>
        <p:spPr>
          <a:xfrm>
            <a:off x="784410" y="5247017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三江平原的开发与治理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AA07073-6517-429A-90B1-9233A145BB06}"/>
              </a:ext>
            </a:extLst>
          </p:cNvPr>
          <p:cNvSpPr txBox="1"/>
          <p:nvPr/>
        </p:nvSpPr>
        <p:spPr>
          <a:xfrm>
            <a:off x="784410" y="5541150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大、小兴安岭和长白山林区森林资源的培育与保护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48978763-4B37-4D88-8EA1-46E63C6C965B}"/>
              </a:ext>
            </a:extLst>
          </p:cNvPr>
          <p:cNvSpPr/>
          <p:nvPr/>
        </p:nvSpPr>
        <p:spPr>
          <a:xfrm>
            <a:off x="6346544" y="2200793"/>
            <a:ext cx="1520825" cy="333552"/>
          </a:xfrm>
          <a:prstGeom prst="roundRect">
            <a:avLst>
              <a:gd name="adj" fmla="val 50000"/>
            </a:avLst>
          </a:prstGeom>
          <a:solidFill>
            <a:schemeClr val="tx2">
              <a:alpha val="20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60A1FA9-E7AB-4F67-AE60-579AF0AB573C}"/>
              </a:ext>
            </a:extLst>
          </p:cNvPr>
          <p:cNvSpPr txBox="1"/>
          <p:nvPr/>
        </p:nvSpPr>
        <p:spPr>
          <a:xfrm>
            <a:off x="6540709" y="1371266"/>
            <a:ext cx="2954655" cy="476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宋体 CN Heavy" panose="02020900000000000000" pitchFamily="18" charset="-122"/>
              </a:rPr>
              <a:t>内蒙古及长城沿线区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思源宋体 CN Heavy" panose="02020900000000000000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B7DBD36B-C797-46F9-96DB-10EFA167EF8F}"/>
              </a:ext>
            </a:extLst>
          </p:cNvPr>
          <p:cNvSpPr txBox="1"/>
          <p:nvPr/>
        </p:nvSpPr>
        <p:spPr>
          <a:xfrm>
            <a:off x="6245550" y="2482791"/>
            <a:ext cx="5162033" cy="5920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82563" indent="-182563" algn="just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bg1">
                    <a:alpha val="80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农业以牧业为主，农牧交错；土地利用结构不合理，农牧矛盾尖锐，商品经济不发达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39EFA7D2-E627-446E-93ED-34EAFD785CCF}"/>
              </a:ext>
            </a:extLst>
          </p:cNvPr>
          <p:cNvSpPr/>
          <p:nvPr/>
        </p:nvSpPr>
        <p:spPr>
          <a:xfrm>
            <a:off x="6346544" y="2093551"/>
            <a:ext cx="1520825" cy="333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1CA859F-1961-4623-9C43-56B93BCD8B04}"/>
              </a:ext>
            </a:extLst>
          </p:cNvPr>
          <p:cNvSpPr txBox="1"/>
          <p:nvPr/>
        </p:nvSpPr>
        <p:spPr>
          <a:xfrm>
            <a:off x="6540709" y="2059438"/>
            <a:ext cx="11324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4C837"/>
                    </a:gs>
                    <a:gs pos="70000">
                      <a:srgbClr val="039C64"/>
                    </a:gs>
                  </a:gsLst>
                  <a:lin ang="2700000" scaled="1"/>
                </a:gra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目前现状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4C837"/>
                  </a:gs>
                  <a:gs pos="70000">
                    <a:srgbClr val="039C64"/>
                  </a:gs>
                </a:gsLst>
                <a:lin ang="2700000" scaled="1"/>
              </a:gra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1ECCF1C7-D72C-44E1-A08A-A2E00BD5493F}"/>
              </a:ext>
            </a:extLst>
          </p:cNvPr>
          <p:cNvSpPr/>
          <p:nvPr/>
        </p:nvSpPr>
        <p:spPr>
          <a:xfrm>
            <a:off x="6346544" y="3352514"/>
            <a:ext cx="1520825" cy="333552"/>
          </a:xfrm>
          <a:prstGeom prst="roundRect">
            <a:avLst>
              <a:gd name="adj" fmla="val 50000"/>
            </a:avLst>
          </a:prstGeom>
          <a:solidFill>
            <a:schemeClr val="tx2">
              <a:alpha val="20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4992C768-5A03-43D6-8F6E-DAE98A139AEC}"/>
              </a:ext>
            </a:extLst>
          </p:cNvPr>
          <p:cNvSpPr txBox="1"/>
          <p:nvPr/>
        </p:nvSpPr>
        <p:spPr>
          <a:xfrm>
            <a:off x="6245550" y="3682638"/>
            <a:ext cx="5170458" cy="592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今后农业的发展应坚持以牧为主，加强草原和基本农田建设，强化农牧结合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78D37BEE-24E1-4D3E-B3D7-F7F809DCE042}"/>
              </a:ext>
            </a:extLst>
          </p:cNvPr>
          <p:cNvSpPr/>
          <p:nvPr/>
        </p:nvSpPr>
        <p:spPr>
          <a:xfrm>
            <a:off x="6346544" y="3245272"/>
            <a:ext cx="1520825" cy="333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FC6D587-2977-4B2C-B018-C22A0E9403E1}"/>
              </a:ext>
            </a:extLst>
          </p:cNvPr>
          <p:cNvSpPr txBox="1"/>
          <p:nvPr/>
        </p:nvSpPr>
        <p:spPr>
          <a:xfrm>
            <a:off x="6540709" y="3211159"/>
            <a:ext cx="11324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4C837"/>
                    </a:gs>
                    <a:gs pos="70000">
                      <a:srgbClr val="039C64"/>
                    </a:gs>
                  </a:gsLst>
                  <a:lin ang="2700000" scaled="1"/>
                </a:gra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今后发展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EFC088AF-CC77-446C-B959-5DBB91ED72A2}"/>
              </a:ext>
            </a:extLst>
          </p:cNvPr>
          <p:cNvSpPr txBox="1"/>
          <p:nvPr/>
        </p:nvSpPr>
        <p:spPr>
          <a:xfrm>
            <a:off x="6245550" y="4257279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加快对土地沙化的综合整治，扩大植被覆盖率，改善生态环境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4ECC383F-EC2F-4341-86A1-3BD29E90079E}"/>
              </a:ext>
            </a:extLst>
          </p:cNvPr>
          <p:cNvSpPr/>
          <p:nvPr/>
        </p:nvSpPr>
        <p:spPr>
          <a:xfrm>
            <a:off x="6346544" y="4875569"/>
            <a:ext cx="2626006" cy="333552"/>
          </a:xfrm>
          <a:prstGeom prst="roundRect">
            <a:avLst>
              <a:gd name="adj" fmla="val 50000"/>
            </a:avLst>
          </a:prstGeom>
          <a:solidFill>
            <a:schemeClr val="tx2">
              <a:alpha val="20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4732E5D2-EA21-4819-BE3F-33B1ACE1CCE4}"/>
              </a:ext>
            </a:extLst>
          </p:cNvPr>
          <p:cNvSpPr/>
          <p:nvPr/>
        </p:nvSpPr>
        <p:spPr>
          <a:xfrm>
            <a:off x="6346544" y="4768327"/>
            <a:ext cx="2626006" cy="333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0706784-63EE-4BEE-8D97-E4098D16505D}"/>
              </a:ext>
            </a:extLst>
          </p:cNvPr>
          <p:cNvSpPr txBox="1"/>
          <p:nvPr/>
        </p:nvSpPr>
        <p:spPr>
          <a:xfrm>
            <a:off x="6540709" y="4734214"/>
            <a:ext cx="2731069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4C837"/>
                    </a:gs>
                    <a:gs pos="70000">
                      <a:srgbClr val="039C64"/>
                    </a:gs>
                  </a:gsLst>
                  <a:lin ang="2700000" scaled="1"/>
                </a:gra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思源黑体 CN Normal" panose="020B0400000000000000" pitchFamily="34" charset="-122"/>
              </a:rPr>
              <a:t>治理的重点类型区为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16DE400-DC6E-4A70-8F5D-D626FE767272}"/>
              </a:ext>
            </a:extLst>
          </p:cNvPr>
          <p:cNvSpPr txBox="1"/>
          <p:nvPr/>
        </p:nvSpPr>
        <p:spPr>
          <a:xfrm>
            <a:off x="6245550" y="5209455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内蒙古北部草原牧区建设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4EEF53F-C550-4772-AD3E-9A6FA4D1D522}"/>
              </a:ext>
            </a:extLst>
          </p:cNvPr>
          <p:cNvSpPr txBox="1"/>
          <p:nvPr/>
        </p:nvSpPr>
        <p:spPr>
          <a:xfrm>
            <a:off x="6245550" y="5503588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内蒙古半农半牧区农牧业协调发展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5B83ED52-A0E7-4141-8B4F-F141AB50D981}"/>
              </a:ext>
            </a:extLst>
          </p:cNvPr>
          <p:cNvSpPr txBox="1"/>
          <p:nvPr/>
        </p:nvSpPr>
        <p:spPr>
          <a:xfrm>
            <a:off x="6245550" y="5797721"/>
            <a:ext cx="5170458" cy="33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思源黑体 CN Normal" panose="020B0400000000000000" pitchFamily="34" charset="-122"/>
              </a:rPr>
              <a:t>内蒙古、陕西、宁夏接壤地区的治理与开发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20" name="图形 118">
            <a:extLst>
              <a:ext uri="{FF2B5EF4-FFF2-40B4-BE49-F238E27FC236}">
                <a16:creationId xmlns:a16="http://schemas.microsoft.com/office/drawing/2014/main" id="{11317EE7-8A8D-4AC0-9620-4973C0B01E90}"/>
              </a:ext>
            </a:extLst>
          </p:cNvPr>
          <p:cNvSpPr/>
          <p:nvPr/>
        </p:nvSpPr>
        <p:spPr>
          <a:xfrm>
            <a:off x="879442" y="1452501"/>
            <a:ext cx="214358" cy="300099"/>
          </a:xfrm>
          <a:custGeom>
            <a:avLst/>
            <a:gdLst>
              <a:gd name="connsiteX0" fmla="*/ 598086 w 1196185"/>
              <a:gd name="connsiteY0" fmla="*/ 1674653 h 1674653"/>
              <a:gd name="connsiteX1" fmla="*/ 0 w 1196185"/>
              <a:gd name="connsiteY1" fmla="*/ 1415480 h 1674653"/>
              <a:gd name="connsiteX2" fmla="*/ 283095 w 1196185"/>
              <a:gd name="connsiteY2" fmla="*/ 1196186 h 1674653"/>
              <a:gd name="connsiteX3" fmla="*/ 330944 w 1196185"/>
              <a:gd name="connsiteY3" fmla="*/ 1263966 h 1674653"/>
              <a:gd name="connsiteX4" fmla="*/ 79742 w 1196185"/>
              <a:gd name="connsiteY4" fmla="*/ 1415486 h 1674653"/>
              <a:gd name="connsiteX5" fmla="*/ 598086 w 1196185"/>
              <a:gd name="connsiteY5" fmla="*/ 1594915 h 1674653"/>
              <a:gd name="connsiteX6" fmla="*/ 1116434 w 1196185"/>
              <a:gd name="connsiteY6" fmla="*/ 1415486 h 1674653"/>
              <a:gd name="connsiteX7" fmla="*/ 865238 w 1196185"/>
              <a:gd name="connsiteY7" fmla="*/ 1263966 h 1674653"/>
              <a:gd name="connsiteX8" fmla="*/ 913087 w 1196185"/>
              <a:gd name="connsiteY8" fmla="*/ 1196186 h 1674653"/>
              <a:gd name="connsiteX9" fmla="*/ 1196186 w 1196185"/>
              <a:gd name="connsiteY9" fmla="*/ 1415480 h 1674653"/>
              <a:gd name="connsiteX10" fmla="*/ 598086 w 1196185"/>
              <a:gd name="connsiteY10" fmla="*/ 1674653 h 1674653"/>
              <a:gd name="connsiteX11" fmla="*/ 598086 w 1196185"/>
              <a:gd name="connsiteY11" fmla="*/ 1395547 h 1674653"/>
              <a:gd name="connsiteX12" fmla="*/ 39869 w 1196185"/>
              <a:gd name="connsiteY12" fmla="*/ 558217 h 1674653"/>
              <a:gd name="connsiteX13" fmla="*/ 598086 w 1196185"/>
              <a:gd name="connsiteY13" fmla="*/ 0 h 1674653"/>
              <a:gd name="connsiteX14" fmla="*/ 1156303 w 1196185"/>
              <a:gd name="connsiteY14" fmla="*/ 558217 h 1674653"/>
              <a:gd name="connsiteX15" fmla="*/ 598086 w 1196185"/>
              <a:gd name="connsiteY15" fmla="*/ 1395547 h 1674653"/>
              <a:gd name="connsiteX16" fmla="*/ 598086 w 1196185"/>
              <a:gd name="connsiteY16" fmla="*/ 318985 h 1674653"/>
              <a:gd name="connsiteX17" fmla="*/ 358853 w 1196185"/>
              <a:gd name="connsiteY17" fmla="*/ 558217 h 1674653"/>
              <a:gd name="connsiteX18" fmla="*/ 598086 w 1196185"/>
              <a:gd name="connsiteY18" fmla="*/ 797451 h 1674653"/>
              <a:gd name="connsiteX19" fmla="*/ 837328 w 1196185"/>
              <a:gd name="connsiteY19" fmla="*/ 558217 h 1674653"/>
              <a:gd name="connsiteX20" fmla="*/ 598086 w 1196185"/>
              <a:gd name="connsiteY20" fmla="*/ 318985 h 167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6185" h="1674653">
                <a:moveTo>
                  <a:pt x="598086" y="1674653"/>
                </a:moveTo>
                <a:cubicBezTo>
                  <a:pt x="267150" y="1674653"/>
                  <a:pt x="0" y="1559025"/>
                  <a:pt x="0" y="1415480"/>
                </a:cubicBezTo>
                <a:cubicBezTo>
                  <a:pt x="0" y="1323778"/>
                  <a:pt x="111642" y="1240042"/>
                  <a:pt x="283095" y="1196186"/>
                </a:cubicBezTo>
                <a:cubicBezTo>
                  <a:pt x="299046" y="1220112"/>
                  <a:pt x="314991" y="1240045"/>
                  <a:pt x="330944" y="1263966"/>
                </a:cubicBezTo>
                <a:cubicBezTo>
                  <a:pt x="179420" y="1291875"/>
                  <a:pt x="79742" y="1351687"/>
                  <a:pt x="79742" y="1415486"/>
                </a:cubicBezTo>
                <a:cubicBezTo>
                  <a:pt x="79742" y="1515167"/>
                  <a:pt x="311004" y="1594915"/>
                  <a:pt x="598086" y="1594915"/>
                </a:cubicBezTo>
                <a:cubicBezTo>
                  <a:pt x="885168" y="1594915"/>
                  <a:pt x="1116434" y="1515167"/>
                  <a:pt x="1116434" y="1415486"/>
                </a:cubicBezTo>
                <a:cubicBezTo>
                  <a:pt x="1116434" y="1351691"/>
                  <a:pt x="1016753" y="1291875"/>
                  <a:pt x="865238" y="1263966"/>
                </a:cubicBezTo>
                <a:cubicBezTo>
                  <a:pt x="881187" y="1244027"/>
                  <a:pt x="897132" y="1220112"/>
                  <a:pt x="913087" y="1196186"/>
                </a:cubicBezTo>
                <a:cubicBezTo>
                  <a:pt x="1080546" y="1240045"/>
                  <a:pt x="1196186" y="1323778"/>
                  <a:pt x="1196186" y="1415480"/>
                </a:cubicBezTo>
                <a:cubicBezTo>
                  <a:pt x="1196186" y="1559025"/>
                  <a:pt x="929035" y="1674653"/>
                  <a:pt x="598086" y="1674653"/>
                </a:cubicBezTo>
                <a:close/>
                <a:moveTo>
                  <a:pt x="598086" y="1395547"/>
                </a:moveTo>
                <a:cubicBezTo>
                  <a:pt x="598086" y="1395547"/>
                  <a:pt x="39869" y="865239"/>
                  <a:pt x="39869" y="558217"/>
                </a:cubicBezTo>
                <a:cubicBezTo>
                  <a:pt x="39869" y="251198"/>
                  <a:pt x="291061" y="0"/>
                  <a:pt x="598086" y="0"/>
                </a:cubicBezTo>
                <a:cubicBezTo>
                  <a:pt x="905111" y="0"/>
                  <a:pt x="1156303" y="251198"/>
                  <a:pt x="1156303" y="558217"/>
                </a:cubicBezTo>
                <a:cubicBezTo>
                  <a:pt x="1156303" y="865242"/>
                  <a:pt x="598086" y="1395547"/>
                  <a:pt x="598086" y="1395547"/>
                </a:cubicBezTo>
                <a:close/>
                <a:moveTo>
                  <a:pt x="598086" y="318985"/>
                </a:moveTo>
                <a:cubicBezTo>
                  <a:pt x="466515" y="318985"/>
                  <a:pt x="358853" y="426637"/>
                  <a:pt x="358853" y="558217"/>
                </a:cubicBezTo>
                <a:cubicBezTo>
                  <a:pt x="358853" y="689802"/>
                  <a:pt x="466509" y="797451"/>
                  <a:pt x="598086" y="797451"/>
                </a:cubicBezTo>
                <a:cubicBezTo>
                  <a:pt x="729667" y="797451"/>
                  <a:pt x="837328" y="689802"/>
                  <a:pt x="837328" y="558217"/>
                </a:cubicBezTo>
                <a:cubicBezTo>
                  <a:pt x="837328" y="426637"/>
                  <a:pt x="729671" y="318985"/>
                  <a:pt x="598086" y="318985"/>
                </a:cubicBezTo>
                <a:close/>
              </a:path>
            </a:pathLst>
          </a:cu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21" name="图形 118">
            <a:extLst>
              <a:ext uri="{FF2B5EF4-FFF2-40B4-BE49-F238E27FC236}">
                <a16:creationId xmlns:a16="http://schemas.microsoft.com/office/drawing/2014/main" id="{EE76D6F9-9B8E-4DB4-A1C1-3252CD22C0EB}"/>
              </a:ext>
            </a:extLst>
          </p:cNvPr>
          <p:cNvSpPr/>
          <p:nvPr/>
        </p:nvSpPr>
        <p:spPr>
          <a:xfrm>
            <a:off x="6346544" y="1452501"/>
            <a:ext cx="214358" cy="300099"/>
          </a:xfrm>
          <a:custGeom>
            <a:avLst/>
            <a:gdLst>
              <a:gd name="connsiteX0" fmla="*/ 598086 w 1196185"/>
              <a:gd name="connsiteY0" fmla="*/ 1674653 h 1674653"/>
              <a:gd name="connsiteX1" fmla="*/ 0 w 1196185"/>
              <a:gd name="connsiteY1" fmla="*/ 1415480 h 1674653"/>
              <a:gd name="connsiteX2" fmla="*/ 283095 w 1196185"/>
              <a:gd name="connsiteY2" fmla="*/ 1196186 h 1674653"/>
              <a:gd name="connsiteX3" fmla="*/ 330944 w 1196185"/>
              <a:gd name="connsiteY3" fmla="*/ 1263966 h 1674653"/>
              <a:gd name="connsiteX4" fmla="*/ 79742 w 1196185"/>
              <a:gd name="connsiteY4" fmla="*/ 1415486 h 1674653"/>
              <a:gd name="connsiteX5" fmla="*/ 598086 w 1196185"/>
              <a:gd name="connsiteY5" fmla="*/ 1594915 h 1674653"/>
              <a:gd name="connsiteX6" fmla="*/ 1116434 w 1196185"/>
              <a:gd name="connsiteY6" fmla="*/ 1415486 h 1674653"/>
              <a:gd name="connsiteX7" fmla="*/ 865238 w 1196185"/>
              <a:gd name="connsiteY7" fmla="*/ 1263966 h 1674653"/>
              <a:gd name="connsiteX8" fmla="*/ 913087 w 1196185"/>
              <a:gd name="connsiteY8" fmla="*/ 1196186 h 1674653"/>
              <a:gd name="connsiteX9" fmla="*/ 1196186 w 1196185"/>
              <a:gd name="connsiteY9" fmla="*/ 1415480 h 1674653"/>
              <a:gd name="connsiteX10" fmla="*/ 598086 w 1196185"/>
              <a:gd name="connsiteY10" fmla="*/ 1674653 h 1674653"/>
              <a:gd name="connsiteX11" fmla="*/ 598086 w 1196185"/>
              <a:gd name="connsiteY11" fmla="*/ 1395547 h 1674653"/>
              <a:gd name="connsiteX12" fmla="*/ 39869 w 1196185"/>
              <a:gd name="connsiteY12" fmla="*/ 558217 h 1674653"/>
              <a:gd name="connsiteX13" fmla="*/ 598086 w 1196185"/>
              <a:gd name="connsiteY13" fmla="*/ 0 h 1674653"/>
              <a:gd name="connsiteX14" fmla="*/ 1156303 w 1196185"/>
              <a:gd name="connsiteY14" fmla="*/ 558217 h 1674653"/>
              <a:gd name="connsiteX15" fmla="*/ 598086 w 1196185"/>
              <a:gd name="connsiteY15" fmla="*/ 1395547 h 1674653"/>
              <a:gd name="connsiteX16" fmla="*/ 598086 w 1196185"/>
              <a:gd name="connsiteY16" fmla="*/ 318985 h 1674653"/>
              <a:gd name="connsiteX17" fmla="*/ 358853 w 1196185"/>
              <a:gd name="connsiteY17" fmla="*/ 558217 h 1674653"/>
              <a:gd name="connsiteX18" fmla="*/ 598086 w 1196185"/>
              <a:gd name="connsiteY18" fmla="*/ 797451 h 1674653"/>
              <a:gd name="connsiteX19" fmla="*/ 837328 w 1196185"/>
              <a:gd name="connsiteY19" fmla="*/ 558217 h 1674653"/>
              <a:gd name="connsiteX20" fmla="*/ 598086 w 1196185"/>
              <a:gd name="connsiteY20" fmla="*/ 318985 h 167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6185" h="1674653">
                <a:moveTo>
                  <a:pt x="598086" y="1674653"/>
                </a:moveTo>
                <a:cubicBezTo>
                  <a:pt x="267150" y="1674653"/>
                  <a:pt x="0" y="1559025"/>
                  <a:pt x="0" y="1415480"/>
                </a:cubicBezTo>
                <a:cubicBezTo>
                  <a:pt x="0" y="1323778"/>
                  <a:pt x="111642" y="1240042"/>
                  <a:pt x="283095" y="1196186"/>
                </a:cubicBezTo>
                <a:cubicBezTo>
                  <a:pt x="299046" y="1220112"/>
                  <a:pt x="314991" y="1240045"/>
                  <a:pt x="330944" y="1263966"/>
                </a:cubicBezTo>
                <a:cubicBezTo>
                  <a:pt x="179420" y="1291875"/>
                  <a:pt x="79742" y="1351687"/>
                  <a:pt x="79742" y="1415486"/>
                </a:cubicBezTo>
                <a:cubicBezTo>
                  <a:pt x="79742" y="1515167"/>
                  <a:pt x="311004" y="1594915"/>
                  <a:pt x="598086" y="1594915"/>
                </a:cubicBezTo>
                <a:cubicBezTo>
                  <a:pt x="885168" y="1594915"/>
                  <a:pt x="1116434" y="1515167"/>
                  <a:pt x="1116434" y="1415486"/>
                </a:cubicBezTo>
                <a:cubicBezTo>
                  <a:pt x="1116434" y="1351691"/>
                  <a:pt x="1016753" y="1291875"/>
                  <a:pt x="865238" y="1263966"/>
                </a:cubicBezTo>
                <a:cubicBezTo>
                  <a:pt x="881187" y="1244027"/>
                  <a:pt x="897132" y="1220112"/>
                  <a:pt x="913087" y="1196186"/>
                </a:cubicBezTo>
                <a:cubicBezTo>
                  <a:pt x="1080546" y="1240045"/>
                  <a:pt x="1196186" y="1323778"/>
                  <a:pt x="1196186" y="1415480"/>
                </a:cubicBezTo>
                <a:cubicBezTo>
                  <a:pt x="1196186" y="1559025"/>
                  <a:pt x="929035" y="1674653"/>
                  <a:pt x="598086" y="1674653"/>
                </a:cubicBezTo>
                <a:close/>
                <a:moveTo>
                  <a:pt x="598086" y="1395547"/>
                </a:moveTo>
                <a:cubicBezTo>
                  <a:pt x="598086" y="1395547"/>
                  <a:pt x="39869" y="865239"/>
                  <a:pt x="39869" y="558217"/>
                </a:cubicBezTo>
                <a:cubicBezTo>
                  <a:pt x="39869" y="251198"/>
                  <a:pt x="291061" y="0"/>
                  <a:pt x="598086" y="0"/>
                </a:cubicBezTo>
                <a:cubicBezTo>
                  <a:pt x="905111" y="0"/>
                  <a:pt x="1156303" y="251198"/>
                  <a:pt x="1156303" y="558217"/>
                </a:cubicBezTo>
                <a:cubicBezTo>
                  <a:pt x="1156303" y="865242"/>
                  <a:pt x="598086" y="1395547"/>
                  <a:pt x="598086" y="1395547"/>
                </a:cubicBezTo>
                <a:close/>
                <a:moveTo>
                  <a:pt x="598086" y="318985"/>
                </a:moveTo>
                <a:cubicBezTo>
                  <a:pt x="466515" y="318985"/>
                  <a:pt x="358853" y="426637"/>
                  <a:pt x="358853" y="558217"/>
                </a:cubicBezTo>
                <a:cubicBezTo>
                  <a:pt x="358853" y="689802"/>
                  <a:pt x="466509" y="797451"/>
                  <a:pt x="598086" y="797451"/>
                </a:cubicBezTo>
                <a:cubicBezTo>
                  <a:pt x="729667" y="797451"/>
                  <a:pt x="837328" y="689802"/>
                  <a:pt x="837328" y="558217"/>
                </a:cubicBezTo>
                <a:cubicBezTo>
                  <a:pt x="837328" y="426637"/>
                  <a:pt x="729671" y="318985"/>
                  <a:pt x="598086" y="31898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117" name="Picture 114">
            <a:extLst>
              <a:ext uri="{FF2B5EF4-FFF2-40B4-BE49-F238E27FC236}">
                <a16:creationId xmlns:a16="http://schemas.microsoft.com/office/drawing/2014/main" id="{7E0F9513-5D7C-4391-95F7-2A9F526168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 flipH="1">
            <a:off x="12649" y="6014967"/>
            <a:ext cx="762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1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A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5" descr="桌子上的食物&#10;&#10;描述已自动生成">
            <a:extLst>
              <a:ext uri="{FF2B5EF4-FFF2-40B4-BE49-F238E27FC236}">
                <a16:creationId xmlns:a16="http://schemas.microsoft.com/office/drawing/2014/main" id="{B9878CFB-2B52-4EB8-A9DB-18CC9F1FF2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5" name="图片 174" descr="背景图案&#10;&#10;描述已自动生成">
            <a:extLst>
              <a:ext uri="{FF2B5EF4-FFF2-40B4-BE49-F238E27FC236}">
                <a16:creationId xmlns:a16="http://schemas.microsoft.com/office/drawing/2014/main" id="{EC6C711A-CCEA-4C9F-88ED-410268B07D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Picture 174-mask">
            <a:extLst>
              <a:ext uri="{FF2B5EF4-FFF2-40B4-BE49-F238E27FC236}">
                <a16:creationId xmlns:a16="http://schemas.microsoft.com/office/drawing/2014/main" id="{AFD52605-1E3F-4121-8376-B5CD1B96CB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F8F45CD7-F993-48E2-BC64-70467B8E7E72}"/>
              </a:ext>
            </a:extLst>
          </p:cNvPr>
          <p:cNvSpPr txBox="1"/>
          <p:nvPr/>
        </p:nvSpPr>
        <p:spPr>
          <a:xfrm>
            <a:off x="10558575" y="444193"/>
            <a:ext cx="9125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O2O.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FC86F3FA-4D5E-4FCA-A93C-0023A5052CE2}"/>
              </a:ext>
            </a:extLst>
          </p:cNvPr>
          <p:cNvSpPr txBox="1"/>
          <p:nvPr/>
        </p:nvSpPr>
        <p:spPr>
          <a:xfrm>
            <a:off x="-101377" y="130673"/>
            <a:ext cx="8161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gradFill>
                    <a:gsLst>
                      <a:gs pos="0">
                        <a:srgbClr val="39B349">
                          <a:alpha val="15000"/>
                        </a:srgbClr>
                      </a:gs>
                      <a:gs pos="75000">
                        <a:srgbClr val="39B34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DOUYU Font" pitchFamily="2" charset="-122"/>
                <a:ea typeface="DOUYU Font" pitchFamily="2" charset="-122"/>
                <a:cs typeface="+mn-cs"/>
              </a:rPr>
              <a:t>CONSUMER PORTRAIT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1464F-406B-4373-991B-17D0FC564D8D}"/>
              </a:ext>
            </a:extLst>
          </p:cNvPr>
          <p:cNvSpPr txBox="1"/>
          <p:nvPr/>
        </p:nvSpPr>
        <p:spPr>
          <a:xfrm>
            <a:off x="774699" y="463550"/>
            <a:ext cx="3863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3200">
                <a:gradFill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76200" dist="88900" dir="5400000" algn="t" rotWithShape="0">
                    <a:schemeClr val="accent1">
                      <a:lumMod val="50000"/>
                      <a:alpha val="15000"/>
                    </a:scheme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39B349"/>
                    </a:gs>
                    <a:gs pos="65000">
                      <a:srgbClr val="39B349">
                        <a:lumMod val="75000"/>
                      </a:srgbClr>
                    </a:gs>
                  </a:gsLst>
                  <a:lin ang="2700000" scaled="1"/>
                </a:gradFill>
                <a:effectLst>
                  <a:outerShdw blurRad="76200" dist="88900" dir="5400000" algn="t" rotWithShape="0">
                    <a:srgbClr val="39B349">
                      <a:lumMod val="50000"/>
                      <a:alpha val="15000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  <a:sym typeface="HarmonyOS Sans SC Black" panose="00000A00000000000000" pitchFamily="2" charset="-122"/>
              </a:rPr>
              <a:t>消费者画像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D3B1B65-38DF-4C7C-B777-416C08030ED3}"/>
              </a:ext>
            </a:extLst>
          </p:cNvPr>
          <p:cNvSpPr/>
          <p:nvPr/>
        </p:nvSpPr>
        <p:spPr>
          <a:xfrm>
            <a:off x="874713" y="1449389"/>
            <a:ext cx="10442575" cy="49644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1" name="矩形: 圆顶角 80">
            <a:extLst>
              <a:ext uri="{FF2B5EF4-FFF2-40B4-BE49-F238E27FC236}">
                <a16:creationId xmlns:a16="http://schemas.microsoft.com/office/drawing/2014/main" id="{07358E72-A00A-44E4-AB63-C5313646F095}"/>
              </a:ext>
            </a:extLst>
          </p:cNvPr>
          <p:cNvSpPr/>
          <p:nvPr/>
        </p:nvSpPr>
        <p:spPr>
          <a:xfrm flipV="1">
            <a:off x="1290727" y="1864897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57F4C48-5A11-4A72-BDA4-28DF56043CCD}"/>
              </a:ext>
            </a:extLst>
          </p:cNvPr>
          <p:cNvGrpSpPr/>
          <p:nvPr/>
        </p:nvGrpSpPr>
        <p:grpSpPr>
          <a:xfrm>
            <a:off x="1601094" y="2588794"/>
            <a:ext cx="1647636" cy="1647636"/>
            <a:chOff x="1592811" y="2609850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142" name="空心弧 141">
              <a:extLst>
                <a:ext uri="{FF2B5EF4-FFF2-40B4-BE49-F238E27FC236}">
                  <a16:creationId xmlns:a16="http://schemas.microsoft.com/office/drawing/2014/main" id="{90468E7A-4B75-4B0F-80E1-88D23A3046B9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43" name="Block Arc 6+">
              <a:extLst>
                <a:ext uri="{FF2B5EF4-FFF2-40B4-BE49-F238E27FC236}">
                  <a16:creationId xmlns:a16="http://schemas.microsoft.com/office/drawing/2014/main" id="{9F146BB2-EFC2-4891-89D7-9381E955C9CA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6675943"/>
                <a:gd name="adj2" fmla="val 0"/>
                <a:gd name="adj3" fmla="val 1845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44" name="Block Arc 6++">
              <a:extLst>
                <a:ext uri="{FF2B5EF4-FFF2-40B4-BE49-F238E27FC236}">
                  <a16:creationId xmlns:a16="http://schemas.microsoft.com/office/drawing/2014/main" id="{F31112A9-FCFE-4D39-86A6-F7D43ACA8A04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9887351"/>
                <a:gd name="adj2" fmla="val 0"/>
                <a:gd name="adj3" fmla="val 1845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45" name="Block Arc 6+++">
              <a:extLst>
                <a:ext uri="{FF2B5EF4-FFF2-40B4-BE49-F238E27FC236}">
                  <a16:creationId xmlns:a16="http://schemas.microsoft.com/office/drawing/2014/main" id="{B400B3B5-DD95-4B86-AA9E-A72BAB115D63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20998878"/>
                <a:gd name="adj2" fmla="val 21599999"/>
                <a:gd name="adj3" fmla="val 1860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C42F07C-E504-46E5-AC6D-A97AEA792C36}"/>
              </a:ext>
            </a:extLst>
          </p:cNvPr>
          <p:cNvSpPr txBox="1"/>
          <p:nvPr/>
        </p:nvSpPr>
        <p:spPr>
          <a:xfrm>
            <a:off x="1453029" y="2634714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54%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E0A2BA46-EF9B-4CF8-B52B-DC35CF7F3E37}"/>
              </a:ext>
            </a:extLst>
          </p:cNvPr>
          <p:cNvSpPr txBox="1"/>
          <p:nvPr/>
        </p:nvSpPr>
        <p:spPr>
          <a:xfrm>
            <a:off x="2798911" y="2534701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29%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5F3500D7-11FA-4D1C-B694-A4EECFB4E3B7}"/>
              </a:ext>
            </a:extLst>
          </p:cNvPr>
          <p:cNvSpPr txBox="1"/>
          <p:nvPr/>
        </p:nvSpPr>
        <p:spPr>
          <a:xfrm>
            <a:off x="3121976" y="2992515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11%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4E0A141D-26EB-4D1D-9B49-4C0A9EC0D398}"/>
              </a:ext>
            </a:extLst>
          </p:cNvPr>
          <p:cNvSpPr txBox="1"/>
          <p:nvPr/>
        </p:nvSpPr>
        <p:spPr>
          <a:xfrm>
            <a:off x="3139104" y="3218021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6%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BAFFEFFA-22FE-44AB-A711-2DD023E03D6F}"/>
              </a:ext>
            </a:extLst>
          </p:cNvPr>
          <p:cNvSpPr txBox="1"/>
          <p:nvPr/>
        </p:nvSpPr>
        <p:spPr>
          <a:xfrm>
            <a:off x="1694390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硕士及以上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95911551-AD36-4EF4-9E9E-06EB48A4C543}"/>
              </a:ext>
            </a:extLst>
          </p:cNvPr>
          <p:cNvSpPr txBox="1"/>
          <p:nvPr/>
        </p:nvSpPr>
        <p:spPr>
          <a:xfrm>
            <a:off x="2230289" y="3590515"/>
            <a:ext cx="12824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大学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26729201-8E7F-49D8-B0C6-D8B8841499D8}"/>
              </a:ext>
            </a:extLst>
          </p:cNvPr>
          <p:cNvSpPr txBox="1"/>
          <p:nvPr/>
        </p:nvSpPr>
        <p:spPr>
          <a:xfrm>
            <a:off x="2573827" y="3590515"/>
            <a:ext cx="12824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大专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A2095FF2-97F2-4A13-92AB-6F8844C7BFFF}"/>
              </a:ext>
            </a:extLst>
          </p:cNvPr>
          <p:cNvSpPr txBox="1"/>
          <p:nvPr/>
        </p:nvSpPr>
        <p:spPr>
          <a:xfrm>
            <a:off x="2917365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高中及以下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98857A3-E572-4B10-9120-A201318540C6}"/>
              </a:ext>
            </a:extLst>
          </p:cNvPr>
          <p:cNvSpPr/>
          <p:nvPr/>
        </p:nvSpPr>
        <p:spPr>
          <a:xfrm>
            <a:off x="1622767" y="3603036"/>
            <a:ext cx="45720" cy="457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2C733F05-6D4D-449E-A1D3-9CACAD2B5E1A}"/>
              </a:ext>
            </a:extLst>
          </p:cNvPr>
          <p:cNvSpPr/>
          <p:nvPr/>
        </p:nvSpPr>
        <p:spPr>
          <a:xfrm>
            <a:off x="2160174" y="3603036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03A34E49-655E-4A53-A0EE-CFB65CEF3F8F}"/>
              </a:ext>
            </a:extLst>
          </p:cNvPr>
          <p:cNvSpPr/>
          <p:nvPr/>
        </p:nvSpPr>
        <p:spPr>
          <a:xfrm>
            <a:off x="2503712" y="3603036"/>
            <a:ext cx="45720" cy="45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27D5231-2647-47E5-8993-64E3BC22EF74}"/>
              </a:ext>
            </a:extLst>
          </p:cNvPr>
          <p:cNvSpPr/>
          <p:nvPr/>
        </p:nvSpPr>
        <p:spPr>
          <a:xfrm>
            <a:off x="2851265" y="3603036"/>
            <a:ext cx="45720" cy="457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2" name="图形 19">
            <a:extLst>
              <a:ext uri="{FF2B5EF4-FFF2-40B4-BE49-F238E27FC236}">
                <a16:creationId xmlns:a16="http://schemas.microsoft.com/office/drawing/2014/main" id="{6B85F391-4680-4AB5-B361-DDE2EA09BD4B}"/>
              </a:ext>
            </a:extLst>
          </p:cNvPr>
          <p:cNvSpPr/>
          <p:nvPr/>
        </p:nvSpPr>
        <p:spPr>
          <a:xfrm>
            <a:off x="2224586" y="3102216"/>
            <a:ext cx="400653" cy="310958"/>
          </a:xfrm>
          <a:custGeom>
            <a:avLst/>
            <a:gdLst>
              <a:gd name="connsiteX0" fmla="*/ 955970 w 1906615"/>
              <a:gd name="connsiteY0" fmla="*/ 1153205 h 1479776"/>
              <a:gd name="connsiteX1" fmla="*/ 901648 w 1906615"/>
              <a:gd name="connsiteY1" fmla="*/ 1139598 h 1479776"/>
              <a:gd name="connsiteX2" fmla="*/ 358424 w 1906615"/>
              <a:gd name="connsiteY2" fmla="*/ 840242 h 1479776"/>
              <a:gd name="connsiteX3" fmla="*/ 358424 w 1906615"/>
              <a:gd name="connsiteY3" fmla="*/ 1180420 h 1479776"/>
              <a:gd name="connsiteX4" fmla="*/ 385584 w 1906615"/>
              <a:gd name="connsiteY4" fmla="*/ 1221242 h 1479776"/>
              <a:gd name="connsiteX5" fmla="*/ 942390 w 1906615"/>
              <a:gd name="connsiteY5" fmla="*/ 1479777 h 1479776"/>
              <a:gd name="connsiteX6" fmla="*/ 983132 w 1906615"/>
              <a:gd name="connsiteY6" fmla="*/ 1479777 h 1479776"/>
              <a:gd name="connsiteX7" fmla="*/ 1526356 w 1906615"/>
              <a:gd name="connsiteY7" fmla="*/ 1221242 h 1479776"/>
              <a:gd name="connsiteX8" fmla="*/ 1553518 w 1906615"/>
              <a:gd name="connsiteY8" fmla="*/ 1180420 h 1479776"/>
              <a:gd name="connsiteX9" fmla="*/ 1553518 w 1906615"/>
              <a:gd name="connsiteY9" fmla="*/ 840242 h 1479776"/>
              <a:gd name="connsiteX10" fmla="*/ 1010294 w 1906615"/>
              <a:gd name="connsiteY10" fmla="*/ 1139598 h 1479776"/>
              <a:gd name="connsiteX11" fmla="*/ 955970 w 1906615"/>
              <a:gd name="connsiteY11" fmla="*/ 1153205 h 1479776"/>
              <a:gd name="connsiteX12" fmla="*/ 1879452 w 1906615"/>
              <a:gd name="connsiteY12" fmla="*/ 459242 h 1479776"/>
              <a:gd name="connsiteX13" fmla="*/ 983132 w 1906615"/>
              <a:gd name="connsiteY13" fmla="*/ 10205 h 1479776"/>
              <a:gd name="connsiteX14" fmla="*/ 928810 w 1906615"/>
              <a:gd name="connsiteY14" fmla="*/ 10205 h 1479776"/>
              <a:gd name="connsiteX15" fmla="*/ 32489 w 1906615"/>
              <a:gd name="connsiteY15" fmla="*/ 472848 h 1479776"/>
              <a:gd name="connsiteX16" fmla="*/ 5328 w 1906615"/>
              <a:gd name="connsiteY16" fmla="*/ 540883 h 1479776"/>
              <a:gd name="connsiteX17" fmla="*/ 32489 w 1906615"/>
              <a:gd name="connsiteY17" fmla="*/ 568098 h 1479776"/>
              <a:gd name="connsiteX18" fmla="*/ 358424 w 1906615"/>
              <a:gd name="connsiteY18" fmla="*/ 744992 h 1479776"/>
              <a:gd name="connsiteX19" fmla="*/ 928810 w 1906615"/>
              <a:gd name="connsiteY19" fmla="*/ 1057955 h 1479776"/>
              <a:gd name="connsiteX20" fmla="*/ 983132 w 1906615"/>
              <a:gd name="connsiteY20" fmla="*/ 1057955 h 1479776"/>
              <a:gd name="connsiteX21" fmla="*/ 1553518 w 1906615"/>
              <a:gd name="connsiteY21" fmla="*/ 744992 h 1479776"/>
              <a:gd name="connsiteX22" fmla="*/ 1730067 w 1906615"/>
              <a:gd name="connsiteY22" fmla="*/ 649742 h 1479776"/>
              <a:gd name="connsiteX23" fmla="*/ 1730067 w 1906615"/>
              <a:gd name="connsiteY23" fmla="*/ 1357313 h 1479776"/>
              <a:gd name="connsiteX24" fmla="*/ 1784389 w 1906615"/>
              <a:gd name="connsiteY24" fmla="*/ 1398133 h 1479776"/>
              <a:gd name="connsiteX25" fmla="*/ 1825131 w 1906615"/>
              <a:gd name="connsiteY25" fmla="*/ 1357313 h 1479776"/>
              <a:gd name="connsiteX26" fmla="*/ 1825131 w 1906615"/>
              <a:gd name="connsiteY26" fmla="*/ 581705 h 1479776"/>
              <a:gd name="connsiteX27" fmla="*/ 1879452 w 1906615"/>
              <a:gd name="connsiteY27" fmla="*/ 554492 h 1479776"/>
              <a:gd name="connsiteX28" fmla="*/ 1906615 w 1906615"/>
              <a:gd name="connsiteY28" fmla="*/ 486455 h 1479776"/>
              <a:gd name="connsiteX29" fmla="*/ 1879452 w 1906615"/>
              <a:gd name="connsiteY29" fmla="*/ 459242 h 147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906615" h="1479776">
                <a:moveTo>
                  <a:pt x="955970" y="1153205"/>
                </a:moveTo>
                <a:cubicBezTo>
                  <a:pt x="942390" y="1153205"/>
                  <a:pt x="928810" y="1153205"/>
                  <a:pt x="901648" y="1139598"/>
                </a:cubicBezTo>
                <a:lnTo>
                  <a:pt x="358424" y="840242"/>
                </a:lnTo>
                <a:lnTo>
                  <a:pt x="358424" y="1180420"/>
                </a:lnTo>
                <a:cubicBezTo>
                  <a:pt x="358424" y="1194027"/>
                  <a:pt x="372004" y="1221242"/>
                  <a:pt x="385584" y="1221242"/>
                </a:cubicBezTo>
                <a:lnTo>
                  <a:pt x="942390" y="1479777"/>
                </a:lnTo>
                <a:lnTo>
                  <a:pt x="983132" y="1479777"/>
                </a:lnTo>
                <a:lnTo>
                  <a:pt x="1526356" y="1221242"/>
                </a:lnTo>
                <a:cubicBezTo>
                  <a:pt x="1539938" y="1207633"/>
                  <a:pt x="1553518" y="1194027"/>
                  <a:pt x="1553518" y="1180420"/>
                </a:cubicBezTo>
                <a:lnTo>
                  <a:pt x="1553518" y="840242"/>
                </a:lnTo>
                <a:lnTo>
                  <a:pt x="1010294" y="1139598"/>
                </a:lnTo>
                <a:cubicBezTo>
                  <a:pt x="983132" y="1153205"/>
                  <a:pt x="969552" y="1153205"/>
                  <a:pt x="955970" y="1153205"/>
                </a:cubicBezTo>
                <a:close/>
                <a:moveTo>
                  <a:pt x="1879452" y="459242"/>
                </a:moveTo>
                <a:lnTo>
                  <a:pt x="983132" y="10205"/>
                </a:lnTo>
                <a:cubicBezTo>
                  <a:pt x="969552" y="-3402"/>
                  <a:pt x="942390" y="-3402"/>
                  <a:pt x="928810" y="10205"/>
                </a:cubicBezTo>
                <a:lnTo>
                  <a:pt x="32489" y="472848"/>
                </a:lnTo>
                <a:cubicBezTo>
                  <a:pt x="5328" y="486455"/>
                  <a:pt x="-8253" y="513670"/>
                  <a:pt x="5328" y="540883"/>
                </a:cubicBezTo>
                <a:cubicBezTo>
                  <a:pt x="5328" y="554492"/>
                  <a:pt x="18908" y="554492"/>
                  <a:pt x="32489" y="568098"/>
                </a:cubicBezTo>
                <a:lnTo>
                  <a:pt x="358424" y="744992"/>
                </a:lnTo>
                <a:lnTo>
                  <a:pt x="928810" y="1057955"/>
                </a:lnTo>
                <a:cubicBezTo>
                  <a:pt x="942390" y="1071563"/>
                  <a:pt x="955970" y="1071563"/>
                  <a:pt x="983132" y="1057955"/>
                </a:cubicBezTo>
                <a:lnTo>
                  <a:pt x="1553518" y="744992"/>
                </a:lnTo>
                <a:lnTo>
                  <a:pt x="1730067" y="649742"/>
                </a:lnTo>
                <a:lnTo>
                  <a:pt x="1730067" y="1357313"/>
                </a:lnTo>
                <a:cubicBezTo>
                  <a:pt x="1730067" y="1384527"/>
                  <a:pt x="1757227" y="1411742"/>
                  <a:pt x="1784389" y="1398133"/>
                </a:cubicBezTo>
                <a:cubicBezTo>
                  <a:pt x="1811549" y="1398133"/>
                  <a:pt x="1825131" y="1370920"/>
                  <a:pt x="1825131" y="1357313"/>
                </a:cubicBezTo>
                <a:lnTo>
                  <a:pt x="1825131" y="581705"/>
                </a:lnTo>
                <a:lnTo>
                  <a:pt x="1879452" y="554492"/>
                </a:lnTo>
                <a:cubicBezTo>
                  <a:pt x="1906615" y="540883"/>
                  <a:pt x="1906615" y="513670"/>
                  <a:pt x="1906615" y="486455"/>
                </a:cubicBezTo>
                <a:cubicBezTo>
                  <a:pt x="1906615" y="472848"/>
                  <a:pt x="1893043" y="472848"/>
                  <a:pt x="1879452" y="459242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lin ang="5400000" scaled="1"/>
          </a:gradFill>
          <a:ln w="1857" cap="flat">
            <a:noFill/>
            <a:prstDash val="solid"/>
            <a:miter/>
          </a:ln>
          <a:effectLst>
            <a:reflection blurRad="25400" stA="250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0C2650D3-C178-4686-993B-114A9210096F}"/>
              </a:ext>
            </a:extLst>
          </p:cNvPr>
          <p:cNvSpPr/>
          <p:nvPr/>
        </p:nvSpPr>
        <p:spPr>
          <a:xfrm>
            <a:off x="1289927" y="1869151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1" name="矩形: 圆角 180">
            <a:extLst>
              <a:ext uri="{FF2B5EF4-FFF2-40B4-BE49-F238E27FC236}">
                <a16:creationId xmlns:a16="http://schemas.microsoft.com/office/drawing/2014/main" id="{73241E9B-2FB6-450F-99A0-0CCA9B7D7FC9}"/>
              </a:ext>
            </a:extLst>
          </p:cNvPr>
          <p:cNvSpPr/>
          <p:nvPr/>
        </p:nvSpPr>
        <p:spPr>
          <a:xfrm>
            <a:off x="1822899" y="1869151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1FD17B86-D815-4293-8B60-1338FE54A1E7}"/>
              </a:ext>
            </a:extLst>
          </p:cNvPr>
          <p:cNvSpPr txBox="1"/>
          <p:nvPr/>
        </p:nvSpPr>
        <p:spPr>
          <a:xfrm>
            <a:off x="1966573" y="1882829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学历分布</a:t>
            </a:r>
          </a:p>
        </p:txBody>
      </p:sp>
      <p:sp>
        <p:nvSpPr>
          <p:cNvPr id="329" name="矩形: 圆顶角 328">
            <a:extLst>
              <a:ext uri="{FF2B5EF4-FFF2-40B4-BE49-F238E27FC236}">
                <a16:creationId xmlns:a16="http://schemas.microsoft.com/office/drawing/2014/main" id="{40A23B2D-A50C-48FD-B591-3C4EDF76BF88}"/>
              </a:ext>
            </a:extLst>
          </p:cNvPr>
          <p:cNvSpPr/>
          <p:nvPr/>
        </p:nvSpPr>
        <p:spPr>
          <a:xfrm flipV="1">
            <a:off x="8634502" y="1864897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330" name="组合 329">
            <a:extLst>
              <a:ext uri="{FF2B5EF4-FFF2-40B4-BE49-F238E27FC236}">
                <a16:creationId xmlns:a16="http://schemas.microsoft.com/office/drawing/2014/main" id="{250A2652-7D42-4052-A764-D4EA762E8C91}"/>
              </a:ext>
            </a:extLst>
          </p:cNvPr>
          <p:cNvGrpSpPr/>
          <p:nvPr/>
        </p:nvGrpSpPr>
        <p:grpSpPr>
          <a:xfrm>
            <a:off x="8944869" y="2588794"/>
            <a:ext cx="1647636" cy="1647636"/>
            <a:chOff x="1592811" y="2609850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348" name="空心弧 347">
              <a:extLst>
                <a:ext uri="{FF2B5EF4-FFF2-40B4-BE49-F238E27FC236}">
                  <a16:creationId xmlns:a16="http://schemas.microsoft.com/office/drawing/2014/main" id="{7948AE02-68FB-4102-927A-4EA5BA9C0C43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49" name="Block Arc 6+">
              <a:extLst>
                <a:ext uri="{FF2B5EF4-FFF2-40B4-BE49-F238E27FC236}">
                  <a16:creationId xmlns:a16="http://schemas.microsoft.com/office/drawing/2014/main" id="{0B72CFC3-E7F1-461B-AF60-4A7D4468CDA5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5167050"/>
                <a:gd name="adj2" fmla="val 0"/>
                <a:gd name="adj3" fmla="val 1845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50" name="Block Arc 6++">
              <a:extLst>
                <a:ext uri="{FF2B5EF4-FFF2-40B4-BE49-F238E27FC236}">
                  <a16:creationId xmlns:a16="http://schemas.microsoft.com/office/drawing/2014/main" id="{69FC9292-A348-423B-9E83-E11EF41BD863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18662264"/>
                <a:gd name="adj2" fmla="val 0"/>
                <a:gd name="adj3" fmla="val 1845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51" name="Block Arc 6+++">
              <a:extLst>
                <a:ext uri="{FF2B5EF4-FFF2-40B4-BE49-F238E27FC236}">
                  <a16:creationId xmlns:a16="http://schemas.microsoft.com/office/drawing/2014/main" id="{39872DE3-867D-45D0-B508-4C0B356093D8}"/>
                </a:ext>
              </a:extLst>
            </p:cNvPr>
            <p:cNvSpPr/>
            <p:nvPr/>
          </p:nvSpPr>
          <p:spPr>
            <a:xfrm>
              <a:off x="1592811" y="2609850"/>
              <a:ext cx="1647636" cy="1647636"/>
            </a:xfrm>
            <a:prstGeom prst="blockArc">
              <a:avLst>
                <a:gd name="adj1" fmla="val 20977687"/>
                <a:gd name="adj2" fmla="val 21599999"/>
                <a:gd name="adj3" fmla="val 1860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31" name="文本框 330">
            <a:extLst>
              <a:ext uri="{FF2B5EF4-FFF2-40B4-BE49-F238E27FC236}">
                <a16:creationId xmlns:a16="http://schemas.microsoft.com/office/drawing/2014/main" id="{872A7653-68EE-4437-A212-80B2E41DBC80}"/>
              </a:ext>
            </a:extLst>
          </p:cNvPr>
          <p:cNvSpPr txBox="1"/>
          <p:nvPr/>
        </p:nvSpPr>
        <p:spPr>
          <a:xfrm>
            <a:off x="8824209" y="2634714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44%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E389DFCC-DF19-4995-98F6-25969B633BE8}"/>
              </a:ext>
            </a:extLst>
          </p:cNvPr>
          <p:cNvSpPr txBox="1"/>
          <p:nvPr/>
        </p:nvSpPr>
        <p:spPr>
          <a:xfrm>
            <a:off x="9870347" y="2432773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30%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id="{98270C90-BB15-4448-A767-625E42BA61B2}"/>
              </a:ext>
            </a:extLst>
          </p:cNvPr>
          <p:cNvSpPr txBox="1"/>
          <p:nvPr/>
        </p:nvSpPr>
        <p:spPr>
          <a:xfrm>
            <a:off x="10396747" y="2871628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20%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id="{476C2C70-32A7-47BA-B3DE-3E98F6FC8950}"/>
              </a:ext>
            </a:extLst>
          </p:cNvPr>
          <p:cNvSpPr txBox="1"/>
          <p:nvPr/>
        </p:nvSpPr>
        <p:spPr>
          <a:xfrm>
            <a:off x="10482879" y="3218021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6%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5" name="文本框 334">
            <a:extLst>
              <a:ext uri="{FF2B5EF4-FFF2-40B4-BE49-F238E27FC236}">
                <a16:creationId xmlns:a16="http://schemas.microsoft.com/office/drawing/2014/main" id="{4805AC26-A418-4706-9C30-8C215EED14D4}"/>
              </a:ext>
            </a:extLst>
          </p:cNvPr>
          <p:cNvSpPr txBox="1"/>
          <p:nvPr/>
        </p:nvSpPr>
        <p:spPr>
          <a:xfrm>
            <a:off x="9181040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0-6</a:t>
            </a: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岁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9" name="椭圆 338">
            <a:extLst>
              <a:ext uri="{FF2B5EF4-FFF2-40B4-BE49-F238E27FC236}">
                <a16:creationId xmlns:a16="http://schemas.microsoft.com/office/drawing/2014/main" id="{5E39F16D-2E53-4112-BC9B-D6BDA2544293}"/>
              </a:ext>
            </a:extLst>
          </p:cNvPr>
          <p:cNvSpPr/>
          <p:nvPr/>
        </p:nvSpPr>
        <p:spPr>
          <a:xfrm>
            <a:off x="9109417" y="3603036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图形 51">
            <a:extLst>
              <a:ext uri="{FF2B5EF4-FFF2-40B4-BE49-F238E27FC236}">
                <a16:creationId xmlns:a16="http://schemas.microsoft.com/office/drawing/2014/main" id="{0B60EAC2-ADE5-4557-9295-2BD8D41DF571}"/>
              </a:ext>
            </a:extLst>
          </p:cNvPr>
          <p:cNvSpPr/>
          <p:nvPr/>
        </p:nvSpPr>
        <p:spPr>
          <a:xfrm>
            <a:off x="9587841" y="3102687"/>
            <a:ext cx="361693" cy="310017"/>
          </a:xfrm>
          <a:custGeom>
            <a:avLst/>
            <a:gdLst>
              <a:gd name="connsiteX0" fmla="*/ 1523287 w 1640479"/>
              <a:gd name="connsiteY0" fmla="*/ 703049 h 1406100"/>
              <a:gd name="connsiteX1" fmla="*/ 937429 w 1640479"/>
              <a:gd name="connsiteY1" fmla="*/ 9763 h 1406100"/>
              <a:gd name="connsiteX2" fmla="*/ 931535 w 1640479"/>
              <a:gd name="connsiteY2" fmla="*/ 117189 h 1406100"/>
              <a:gd name="connsiteX3" fmla="*/ 644455 w 1640479"/>
              <a:gd name="connsiteY3" fmla="*/ 351482 h 1406100"/>
              <a:gd name="connsiteX4" fmla="*/ 585860 w 1640479"/>
              <a:gd name="connsiteY4" fmla="*/ 345586 h 1406100"/>
              <a:gd name="connsiteX5" fmla="*/ 585860 w 1640479"/>
              <a:gd name="connsiteY5" fmla="*/ 223558 h 1406100"/>
              <a:gd name="connsiteX6" fmla="*/ 644455 w 1640479"/>
              <a:gd name="connsiteY6" fmla="*/ 234291 h 1406100"/>
              <a:gd name="connsiteX7" fmla="*/ 820240 w 1640479"/>
              <a:gd name="connsiteY7" fmla="*/ 58594 h 1406100"/>
              <a:gd name="connsiteX8" fmla="*/ 820240 w 1640479"/>
              <a:gd name="connsiteY8" fmla="*/ 0 h 1406100"/>
              <a:gd name="connsiteX9" fmla="*/ 117189 w 1640479"/>
              <a:gd name="connsiteY9" fmla="*/ 703051 h 1406100"/>
              <a:gd name="connsiteX10" fmla="*/ 0 w 1640479"/>
              <a:gd name="connsiteY10" fmla="*/ 820240 h 1406100"/>
              <a:gd name="connsiteX11" fmla="*/ 117189 w 1640479"/>
              <a:gd name="connsiteY11" fmla="*/ 937428 h 1406100"/>
              <a:gd name="connsiteX12" fmla="*/ 155023 w 1640479"/>
              <a:gd name="connsiteY12" fmla="*/ 931095 h 1406100"/>
              <a:gd name="connsiteX13" fmla="*/ 820240 w 1640479"/>
              <a:gd name="connsiteY13" fmla="*/ 1406100 h 1406100"/>
              <a:gd name="connsiteX14" fmla="*/ 1485457 w 1640479"/>
              <a:gd name="connsiteY14" fmla="*/ 931095 h 1406100"/>
              <a:gd name="connsiteX15" fmla="*/ 1523287 w 1640479"/>
              <a:gd name="connsiteY15" fmla="*/ 937428 h 1406100"/>
              <a:gd name="connsiteX16" fmla="*/ 1640480 w 1640479"/>
              <a:gd name="connsiteY16" fmla="*/ 820240 h 1406100"/>
              <a:gd name="connsiteX17" fmla="*/ 1523287 w 1640479"/>
              <a:gd name="connsiteY17" fmla="*/ 703049 h 1406100"/>
              <a:gd name="connsiteX18" fmla="*/ 410075 w 1640479"/>
              <a:gd name="connsiteY18" fmla="*/ 644456 h 1406100"/>
              <a:gd name="connsiteX19" fmla="*/ 527262 w 1640479"/>
              <a:gd name="connsiteY19" fmla="*/ 527266 h 1406100"/>
              <a:gd name="connsiteX20" fmla="*/ 644455 w 1640479"/>
              <a:gd name="connsiteY20" fmla="*/ 644456 h 1406100"/>
              <a:gd name="connsiteX21" fmla="*/ 527262 w 1640479"/>
              <a:gd name="connsiteY21" fmla="*/ 761643 h 1406100"/>
              <a:gd name="connsiteX22" fmla="*/ 410075 w 1640479"/>
              <a:gd name="connsiteY22" fmla="*/ 644456 h 1406100"/>
              <a:gd name="connsiteX23" fmla="*/ 820240 w 1640479"/>
              <a:gd name="connsiteY23" fmla="*/ 1171720 h 1406100"/>
              <a:gd name="connsiteX24" fmla="*/ 462158 w 1640479"/>
              <a:gd name="connsiteY24" fmla="*/ 1030687 h 1406100"/>
              <a:gd name="connsiteX25" fmla="*/ 533509 w 1640479"/>
              <a:gd name="connsiteY25" fmla="*/ 937426 h 1406100"/>
              <a:gd name="connsiteX26" fmla="*/ 820240 w 1640479"/>
              <a:gd name="connsiteY26" fmla="*/ 1054617 h 1406100"/>
              <a:gd name="connsiteX27" fmla="*/ 1106967 w 1640479"/>
              <a:gd name="connsiteY27" fmla="*/ 937426 h 1406100"/>
              <a:gd name="connsiteX28" fmla="*/ 1178318 w 1640479"/>
              <a:gd name="connsiteY28" fmla="*/ 1030687 h 1406100"/>
              <a:gd name="connsiteX29" fmla="*/ 820240 w 1640479"/>
              <a:gd name="connsiteY29" fmla="*/ 1171720 h 1406100"/>
              <a:gd name="connsiteX30" fmla="*/ 1113212 w 1640479"/>
              <a:gd name="connsiteY30" fmla="*/ 761643 h 1406100"/>
              <a:gd name="connsiteX31" fmla="*/ 996023 w 1640479"/>
              <a:gd name="connsiteY31" fmla="*/ 644456 h 1406100"/>
              <a:gd name="connsiteX32" fmla="*/ 1113212 w 1640479"/>
              <a:gd name="connsiteY32" fmla="*/ 527266 h 1406100"/>
              <a:gd name="connsiteX33" fmla="*/ 1230313 w 1640479"/>
              <a:gd name="connsiteY33" fmla="*/ 644456 h 1406100"/>
              <a:gd name="connsiteX34" fmla="*/ 1113212 w 1640479"/>
              <a:gd name="connsiteY34" fmla="*/ 761643 h 140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40479" h="1406100">
                <a:moveTo>
                  <a:pt x="1523287" y="703049"/>
                </a:moveTo>
                <a:cubicBezTo>
                  <a:pt x="1523287" y="354648"/>
                  <a:pt x="1269905" y="65544"/>
                  <a:pt x="937429" y="9763"/>
                </a:cubicBezTo>
                <a:lnTo>
                  <a:pt x="931535" y="117189"/>
                </a:lnTo>
                <a:cubicBezTo>
                  <a:pt x="904350" y="250831"/>
                  <a:pt x="786190" y="351482"/>
                  <a:pt x="644455" y="351482"/>
                </a:cubicBezTo>
                <a:cubicBezTo>
                  <a:pt x="624393" y="351482"/>
                  <a:pt x="604774" y="349458"/>
                  <a:pt x="585860" y="345586"/>
                </a:cubicBezTo>
                <a:lnTo>
                  <a:pt x="585860" y="223558"/>
                </a:lnTo>
                <a:cubicBezTo>
                  <a:pt x="604246" y="230157"/>
                  <a:pt x="623779" y="234291"/>
                  <a:pt x="644455" y="234291"/>
                </a:cubicBezTo>
                <a:cubicBezTo>
                  <a:pt x="741586" y="234291"/>
                  <a:pt x="820240" y="155637"/>
                  <a:pt x="820240" y="58594"/>
                </a:cubicBezTo>
                <a:lnTo>
                  <a:pt x="820240" y="0"/>
                </a:lnTo>
                <a:cubicBezTo>
                  <a:pt x="431984" y="0"/>
                  <a:pt x="117189" y="314794"/>
                  <a:pt x="117189" y="703051"/>
                </a:cubicBezTo>
                <a:cubicBezTo>
                  <a:pt x="52436" y="703051"/>
                  <a:pt x="0" y="755487"/>
                  <a:pt x="0" y="820240"/>
                </a:cubicBezTo>
                <a:cubicBezTo>
                  <a:pt x="0" y="884904"/>
                  <a:pt x="52436" y="937428"/>
                  <a:pt x="117189" y="937428"/>
                </a:cubicBezTo>
                <a:cubicBezTo>
                  <a:pt x="130384" y="937428"/>
                  <a:pt x="143144" y="935139"/>
                  <a:pt x="155023" y="931095"/>
                </a:cubicBezTo>
                <a:cubicBezTo>
                  <a:pt x="249774" y="1207441"/>
                  <a:pt x="511782" y="1406100"/>
                  <a:pt x="820240" y="1406100"/>
                </a:cubicBezTo>
                <a:cubicBezTo>
                  <a:pt x="1128697" y="1406100"/>
                  <a:pt x="1390702" y="1207441"/>
                  <a:pt x="1485457" y="931095"/>
                </a:cubicBezTo>
                <a:cubicBezTo>
                  <a:pt x="1497335" y="935141"/>
                  <a:pt x="1510088" y="937428"/>
                  <a:pt x="1523287" y="937428"/>
                </a:cubicBezTo>
                <a:cubicBezTo>
                  <a:pt x="1588044" y="937428"/>
                  <a:pt x="1640480" y="884904"/>
                  <a:pt x="1640480" y="820240"/>
                </a:cubicBezTo>
                <a:cubicBezTo>
                  <a:pt x="1640480" y="755485"/>
                  <a:pt x="1588044" y="703049"/>
                  <a:pt x="1523287" y="703049"/>
                </a:cubicBezTo>
                <a:close/>
                <a:moveTo>
                  <a:pt x="410075" y="644456"/>
                </a:moveTo>
                <a:cubicBezTo>
                  <a:pt x="410075" y="579702"/>
                  <a:pt x="462600" y="527266"/>
                  <a:pt x="527262" y="527266"/>
                </a:cubicBezTo>
                <a:cubicBezTo>
                  <a:pt x="592019" y="527266"/>
                  <a:pt x="644455" y="579702"/>
                  <a:pt x="644455" y="644456"/>
                </a:cubicBezTo>
                <a:cubicBezTo>
                  <a:pt x="644455" y="709207"/>
                  <a:pt x="592019" y="761643"/>
                  <a:pt x="527262" y="761643"/>
                </a:cubicBezTo>
                <a:cubicBezTo>
                  <a:pt x="462602" y="761643"/>
                  <a:pt x="410075" y="709207"/>
                  <a:pt x="410075" y="644456"/>
                </a:cubicBezTo>
                <a:close/>
                <a:moveTo>
                  <a:pt x="820240" y="1171720"/>
                </a:moveTo>
                <a:cubicBezTo>
                  <a:pt x="681757" y="1171720"/>
                  <a:pt x="556209" y="1117964"/>
                  <a:pt x="462158" y="1030687"/>
                </a:cubicBezTo>
                <a:cubicBezTo>
                  <a:pt x="481425" y="996198"/>
                  <a:pt x="505448" y="964789"/>
                  <a:pt x="533509" y="937426"/>
                </a:cubicBezTo>
                <a:cubicBezTo>
                  <a:pt x="607416" y="1009836"/>
                  <a:pt x="708593" y="1054617"/>
                  <a:pt x="820240" y="1054617"/>
                </a:cubicBezTo>
                <a:cubicBezTo>
                  <a:pt x="931887" y="1054617"/>
                  <a:pt x="1033062" y="1009836"/>
                  <a:pt x="1106967" y="937426"/>
                </a:cubicBezTo>
                <a:cubicBezTo>
                  <a:pt x="1135032" y="964788"/>
                  <a:pt x="1159051" y="996198"/>
                  <a:pt x="1178318" y="1030687"/>
                </a:cubicBezTo>
                <a:cubicBezTo>
                  <a:pt x="1084265" y="1117964"/>
                  <a:pt x="958717" y="1171720"/>
                  <a:pt x="820240" y="1171720"/>
                </a:cubicBezTo>
                <a:close/>
                <a:moveTo>
                  <a:pt x="1113212" y="761643"/>
                </a:moveTo>
                <a:cubicBezTo>
                  <a:pt x="1048458" y="761643"/>
                  <a:pt x="996023" y="709207"/>
                  <a:pt x="996023" y="644456"/>
                </a:cubicBezTo>
                <a:cubicBezTo>
                  <a:pt x="996023" y="579702"/>
                  <a:pt x="1048458" y="527266"/>
                  <a:pt x="1113212" y="527266"/>
                </a:cubicBezTo>
                <a:cubicBezTo>
                  <a:pt x="1177878" y="527266"/>
                  <a:pt x="1230313" y="579702"/>
                  <a:pt x="1230313" y="644456"/>
                </a:cubicBezTo>
                <a:cubicBezTo>
                  <a:pt x="1230313" y="709207"/>
                  <a:pt x="1177878" y="761643"/>
                  <a:pt x="1113212" y="76164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lin ang="5400000" scaled="1"/>
          </a:gradFill>
          <a:ln w="1857" cap="flat">
            <a:noFill/>
            <a:prstDash val="solid"/>
            <a:miter/>
          </a:ln>
          <a:effectLst>
            <a:reflection blurRad="25400" stA="250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45" name="任意多边形: 形状 344">
            <a:extLst>
              <a:ext uri="{FF2B5EF4-FFF2-40B4-BE49-F238E27FC236}">
                <a16:creationId xmlns:a16="http://schemas.microsoft.com/office/drawing/2014/main" id="{51530FA0-9763-4FE4-AD2B-FB1D00D30827}"/>
              </a:ext>
            </a:extLst>
          </p:cNvPr>
          <p:cNvSpPr/>
          <p:nvPr/>
        </p:nvSpPr>
        <p:spPr>
          <a:xfrm>
            <a:off x="8633702" y="1869151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46" name="矩形: 圆角 345">
            <a:extLst>
              <a:ext uri="{FF2B5EF4-FFF2-40B4-BE49-F238E27FC236}">
                <a16:creationId xmlns:a16="http://schemas.microsoft.com/office/drawing/2014/main" id="{192EB4F7-B974-40A5-83BF-12339674D8C7}"/>
              </a:ext>
            </a:extLst>
          </p:cNvPr>
          <p:cNvSpPr/>
          <p:nvPr/>
        </p:nvSpPr>
        <p:spPr>
          <a:xfrm>
            <a:off x="9166674" y="1869151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id="{968BBCC5-5FCE-4D4E-B611-97100447C048}"/>
              </a:ext>
            </a:extLst>
          </p:cNvPr>
          <p:cNvSpPr txBox="1"/>
          <p:nvPr/>
        </p:nvSpPr>
        <p:spPr>
          <a:xfrm>
            <a:off x="9166674" y="1882829"/>
            <a:ext cx="120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孩子年龄段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191" name="矩形: 圆顶角 190">
            <a:extLst>
              <a:ext uri="{FF2B5EF4-FFF2-40B4-BE49-F238E27FC236}">
                <a16:creationId xmlns:a16="http://schemas.microsoft.com/office/drawing/2014/main" id="{B095DDAF-3E61-4AD7-8AD7-5E7648E90034}"/>
              </a:ext>
            </a:extLst>
          </p:cNvPr>
          <p:cNvSpPr/>
          <p:nvPr/>
        </p:nvSpPr>
        <p:spPr>
          <a:xfrm flipV="1">
            <a:off x="1290727" y="3992221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B430C6AF-E193-4DBC-8933-A6CEEF09B883}"/>
              </a:ext>
            </a:extLst>
          </p:cNvPr>
          <p:cNvSpPr txBox="1"/>
          <p:nvPr/>
        </p:nvSpPr>
        <p:spPr>
          <a:xfrm>
            <a:off x="1353822" y="4943822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33%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9547DF54-7BD8-435E-8E82-F22F0AD56D13}"/>
              </a:ext>
            </a:extLst>
          </p:cNvPr>
          <p:cNvSpPr txBox="1"/>
          <p:nvPr/>
        </p:nvSpPr>
        <p:spPr>
          <a:xfrm>
            <a:off x="2577931" y="4578205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17%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7929003F-0CA7-4499-92AA-E09E3F562D5C}"/>
              </a:ext>
            </a:extLst>
          </p:cNvPr>
          <p:cNvSpPr txBox="1"/>
          <p:nvPr/>
        </p:nvSpPr>
        <p:spPr>
          <a:xfrm>
            <a:off x="2954336" y="4875999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15%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4445806-29B9-48B1-A861-D9A4DB5505BF}"/>
              </a:ext>
            </a:extLst>
          </p:cNvPr>
          <p:cNvSpPr txBox="1"/>
          <p:nvPr/>
        </p:nvSpPr>
        <p:spPr>
          <a:xfrm>
            <a:off x="3139104" y="5345345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图形 34">
            <a:extLst>
              <a:ext uri="{FF2B5EF4-FFF2-40B4-BE49-F238E27FC236}">
                <a16:creationId xmlns:a16="http://schemas.microsoft.com/office/drawing/2014/main" id="{AAC3DFD4-5F8F-49AF-98F7-F1F384DC9FDF}"/>
              </a:ext>
            </a:extLst>
          </p:cNvPr>
          <p:cNvSpPr/>
          <p:nvPr/>
        </p:nvSpPr>
        <p:spPr>
          <a:xfrm>
            <a:off x="2260308" y="5261651"/>
            <a:ext cx="329209" cy="308643"/>
          </a:xfrm>
          <a:custGeom>
            <a:avLst/>
            <a:gdLst>
              <a:gd name="connsiteX0" fmla="*/ 538597 w 539735"/>
              <a:gd name="connsiteY0" fmla="*/ 18893 h 506017"/>
              <a:gd name="connsiteX1" fmla="*/ 536810 w 539735"/>
              <a:gd name="connsiteY1" fmla="*/ 5130 h 506017"/>
              <a:gd name="connsiteX2" fmla="*/ 521968 w 539735"/>
              <a:gd name="connsiteY2" fmla="*/ 2701 h 506017"/>
              <a:gd name="connsiteX3" fmla="*/ 479260 w 539735"/>
              <a:gd name="connsiteY3" fmla="*/ 2 h 506017"/>
              <a:gd name="connsiteX4" fmla="*/ 364158 w 539735"/>
              <a:gd name="connsiteY4" fmla="*/ 22064 h 506017"/>
              <a:gd name="connsiteX5" fmla="*/ 279823 w 539735"/>
              <a:gd name="connsiteY5" fmla="*/ 119894 h 506017"/>
              <a:gd name="connsiteX6" fmla="*/ 273143 w 539735"/>
              <a:gd name="connsiteY6" fmla="*/ 135007 h 506017"/>
              <a:gd name="connsiteX7" fmla="*/ 257423 w 539735"/>
              <a:gd name="connsiteY7" fmla="*/ 101138 h 506017"/>
              <a:gd name="connsiteX8" fmla="*/ 201829 w 539735"/>
              <a:gd name="connsiteY8" fmla="*/ 42980 h 506017"/>
              <a:gd name="connsiteX9" fmla="*/ 58221 w 539735"/>
              <a:gd name="connsiteY9" fmla="*/ 812 h 506017"/>
              <a:gd name="connsiteX10" fmla="*/ 15075 w 539735"/>
              <a:gd name="connsiteY10" fmla="*/ 4961 h 506017"/>
              <a:gd name="connsiteX11" fmla="*/ 1885 w 539735"/>
              <a:gd name="connsiteY11" fmla="*/ 8200 h 506017"/>
              <a:gd name="connsiteX12" fmla="*/ 637 w 539735"/>
              <a:gd name="connsiteY12" fmla="*/ 21154 h 506017"/>
              <a:gd name="connsiteX13" fmla="*/ 4550 w 539735"/>
              <a:gd name="connsiteY13" fmla="*/ 88083 h 506017"/>
              <a:gd name="connsiteX14" fmla="*/ 23914 w 539735"/>
              <a:gd name="connsiteY14" fmla="*/ 147657 h 506017"/>
              <a:gd name="connsiteX15" fmla="*/ 68949 w 539735"/>
              <a:gd name="connsiteY15" fmla="*/ 204736 h 506017"/>
              <a:gd name="connsiteX16" fmla="*/ 152408 w 539735"/>
              <a:gd name="connsiteY16" fmla="*/ 251593 h 506017"/>
              <a:gd name="connsiteX17" fmla="*/ 216503 w 539735"/>
              <a:gd name="connsiteY17" fmla="*/ 265019 h 506017"/>
              <a:gd name="connsiteX18" fmla="*/ 230806 w 539735"/>
              <a:gd name="connsiteY18" fmla="*/ 265390 h 506017"/>
              <a:gd name="connsiteX19" fmla="*/ 248719 w 539735"/>
              <a:gd name="connsiteY19" fmla="*/ 265458 h 506017"/>
              <a:gd name="connsiteX20" fmla="*/ 248719 w 539735"/>
              <a:gd name="connsiteY20" fmla="*/ 506018 h 506017"/>
              <a:gd name="connsiteX21" fmla="*/ 290989 w 539735"/>
              <a:gd name="connsiteY21" fmla="*/ 506018 h 506017"/>
              <a:gd name="connsiteX22" fmla="*/ 290989 w 539735"/>
              <a:gd name="connsiteY22" fmla="*/ 213878 h 506017"/>
              <a:gd name="connsiteX23" fmla="*/ 294126 w 539735"/>
              <a:gd name="connsiteY23" fmla="*/ 214384 h 506017"/>
              <a:gd name="connsiteX24" fmla="*/ 350698 w 539735"/>
              <a:gd name="connsiteY24" fmla="*/ 220490 h 506017"/>
              <a:gd name="connsiteX25" fmla="*/ 494407 w 539735"/>
              <a:gd name="connsiteY25" fmla="*/ 167358 h 506017"/>
              <a:gd name="connsiteX26" fmla="*/ 538597 w 539735"/>
              <a:gd name="connsiteY26" fmla="*/ 18860 h 5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735" h="506017">
                <a:moveTo>
                  <a:pt x="538597" y="18893"/>
                </a:moveTo>
                <a:lnTo>
                  <a:pt x="536810" y="5130"/>
                </a:lnTo>
                <a:lnTo>
                  <a:pt x="521968" y="2701"/>
                </a:lnTo>
                <a:cubicBezTo>
                  <a:pt x="507808" y="852"/>
                  <a:pt x="493540" y="-49"/>
                  <a:pt x="479260" y="2"/>
                </a:cubicBezTo>
                <a:cubicBezTo>
                  <a:pt x="449776" y="2"/>
                  <a:pt x="405854" y="3814"/>
                  <a:pt x="364158" y="22064"/>
                </a:cubicBezTo>
                <a:cubicBezTo>
                  <a:pt x="331908" y="36165"/>
                  <a:pt x="303538" y="69090"/>
                  <a:pt x="279823" y="119894"/>
                </a:cubicBezTo>
                <a:cubicBezTo>
                  <a:pt x="277495" y="124819"/>
                  <a:pt x="275302" y="129913"/>
                  <a:pt x="273143" y="135007"/>
                </a:cubicBezTo>
                <a:cubicBezTo>
                  <a:pt x="268913" y="123275"/>
                  <a:pt x="263653" y="111941"/>
                  <a:pt x="257423" y="101138"/>
                </a:cubicBezTo>
                <a:cubicBezTo>
                  <a:pt x="243818" y="77577"/>
                  <a:pt x="224752" y="57631"/>
                  <a:pt x="201829" y="42980"/>
                </a:cubicBezTo>
                <a:cubicBezTo>
                  <a:pt x="158929" y="15586"/>
                  <a:pt x="109121" y="960"/>
                  <a:pt x="58221" y="812"/>
                </a:cubicBezTo>
                <a:cubicBezTo>
                  <a:pt x="43732" y="641"/>
                  <a:pt x="29266" y="2032"/>
                  <a:pt x="15075" y="4961"/>
                </a:cubicBezTo>
                <a:lnTo>
                  <a:pt x="1885" y="8200"/>
                </a:lnTo>
                <a:lnTo>
                  <a:pt x="637" y="21154"/>
                </a:lnTo>
                <a:cubicBezTo>
                  <a:pt x="637" y="21491"/>
                  <a:pt x="-2332" y="50604"/>
                  <a:pt x="4550" y="88083"/>
                </a:cubicBezTo>
                <a:cubicBezTo>
                  <a:pt x="8564" y="109673"/>
                  <a:pt x="15041" y="129711"/>
                  <a:pt x="23914" y="147657"/>
                </a:cubicBezTo>
                <a:cubicBezTo>
                  <a:pt x="34597" y="169732"/>
                  <a:pt x="49965" y="189211"/>
                  <a:pt x="68949" y="204736"/>
                </a:cubicBezTo>
                <a:cubicBezTo>
                  <a:pt x="95430" y="226090"/>
                  <a:pt x="123497" y="241878"/>
                  <a:pt x="152408" y="251593"/>
                </a:cubicBezTo>
                <a:cubicBezTo>
                  <a:pt x="173998" y="258812"/>
                  <a:pt x="192653" y="265019"/>
                  <a:pt x="216503" y="265019"/>
                </a:cubicBezTo>
                <a:cubicBezTo>
                  <a:pt x="221631" y="265019"/>
                  <a:pt x="226387" y="265255"/>
                  <a:pt x="230806" y="265390"/>
                </a:cubicBezTo>
                <a:cubicBezTo>
                  <a:pt x="237418" y="265660"/>
                  <a:pt x="243356" y="265964"/>
                  <a:pt x="248719" y="265458"/>
                </a:cubicBezTo>
                <a:lnTo>
                  <a:pt x="248719" y="506018"/>
                </a:lnTo>
                <a:lnTo>
                  <a:pt x="290989" y="506018"/>
                </a:lnTo>
                <a:lnTo>
                  <a:pt x="290989" y="213878"/>
                </a:lnTo>
                <a:lnTo>
                  <a:pt x="294126" y="214384"/>
                </a:lnTo>
                <a:cubicBezTo>
                  <a:pt x="313591" y="217420"/>
                  <a:pt x="333696" y="220490"/>
                  <a:pt x="350698" y="220490"/>
                </a:cubicBezTo>
                <a:cubicBezTo>
                  <a:pt x="413175" y="220490"/>
                  <a:pt x="461550" y="202611"/>
                  <a:pt x="494407" y="167358"/>
                </a:cubicBezTo>
                <a:cubicBezTo>
                  <a:pt x="549729" y="107885"/>
                  <a:pt x="539103" y="22435"/>
                  <a:pt x="538597" y="1886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lin ang="5400000" scaled="1"/>
          </a:gradFill>
          <a:ln w="1857" cap="flat">
            <a:noFill/>
            <a:prstDash val="solid"/>
            <a:miter/>
          </a:ln>
          <a:effectLst>
            <a:reflection blurRad="25400" stA="250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8" name="平行四边形 217">
            <a:extLst>
              <a:ext uri="{FF2B5EF4-FFF2-40B4-BE49-F238E27FC236}">
                <a16:creationId xmlns:a16="http://schemas.microsoft.com/office/drawing/2014/main" id="{F6631BCE-971D-4FE1-AC3E-332FECCC3F16}"/>
              </a:ext>
            </a:extLst>
          </p:cNvPr>
          <p:cNvSpPr/>
          <p:nvPr/>
        </p:nvSpPr>
        <p:spPr>
          <a:xfrm>
            <a:off x="2294409" y="4157256"/>
            <a:ext cx="405413" cy="355388"/>
          </a:xfrm>
          <a:prstGeom prst="parallelogram">
            <a:avLst>
              <a:gd name="adj" fmla="val 51412"/>
            </a:avLst>
          </a:pr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3B86B1B7-DBB5-4C90-AB7D-D29273327A09}"/>
              </a:ext>
            </a:extLst>
          </p:cNvPr>
          <p:cNvSpPr/>
          <p:nvPr/>
        </p:nvSpPr>
        <p:spPr>
          <a:xfrm>
            <a:off x="1289927" y="3996475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434391A1-F335-493A-A50E-4B9232986A0B}"/>
              </a:ext>
            </a:extLst>
          </p:cNvPr>
          <p:cNvSpPr/>
          <p:nvPr/>
        </p:nvSpPr>
        <p:spPr>
          <a:xfrm>
            <a:off x="1822899" y="3996475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0D1F43AD-12F9-4021-BB23-31609FED4BB2}"/>
              </a:ext>
            </a:extLst>
          </p:cNvPr>
          <p:cNvSpPr txBox="1"/>
          <p:nvPr/>
        </p:nvSpPr>
        <p:spPr>
          <a:xfrm>
            <a:off x="1966573" y="4010153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年龄分布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257" name="矩形: 圆顶角 256">
            <a:extLst>
              <a:ext uri="{FF2B5EF4-FFF2-40B4-BE49-F238E27FC236}">
                <a16:creationId xmlns:a16="http://schemas.microsoft.com/office/drawing/2014/main" id="{456F6741-07EC-4CA6-BCFD-A6CAEAE1A8FC}"/>
              </a:ext>
            </a:extLst>
          </p:cNvPr>
          <p:cNvSpPr/>
          <p:nvPr/>
        </p:nvSpPr>
        <p:spPr>
          <a:xfrm flipV="1">
            <a:off x="3738652" y="3992221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6B12CF2B-A34F-4E14-9B1A-4210E881F435}"/>
              </a:ext>
            </a:extLst>
          </p:cNvPr>
          <p:cNvSpPr txBox="1"/>
          <p:nvPr/>
        </p:nvSpPr>
        <p:spPr>
          <a:xfrm>
            <a:off x="3900954" y="4762038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54%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F9598F0A-37B7-4AAF-89E1-E893E4F31E7F}"/>
              </a:ext>
            </a:extLst>
          </p:cNvPr>
          <p:cNvSpPr txBox="1"/>
          <p:nvPr/>
        </p:nvSpPr>
        <p:spPr>
          <a:xfrm>
            <a:off x="5391532" y="4836672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46%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15D13E9-F4C5-4B8C-8B75-72A464FFBDA6}"/>
              </a:ext>
            </a:extLst>
          </p:cNvPr>
          <p:cNvGrpSpPr/>
          <p:nvPr/>
        </p:nvGrpSpPr>
        <p:grpSpPr>
          <a:xfrm>
            <a:off x="4662764" y="5717839"/>
            <a:ext cx="198355" cy="76944"/>
            <a:chOff x="4930711" y="5746715"/>
            <a:chExt cx="198355" cy="76944"/>
          </a:xfrm>
        </p:grpSpPr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2CBE02C3-9652-4FCD-955D-E4136EF0EC57}"/>
                </a:ext>
              </a:extLst>
            </p:cNvPr>
            <p:cNvSpPr txBox="1"/>
            <p:nvPr/>
          </p:nvSpPr>
          <p:spPr>
            <a:xfrm>
              <a:off x="5000826" y="5746715"/>
              <a:ext cx="128240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女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750AEC84-9678-4400-B02A-AEAF03009A09}"/>
                </a:ext>
              </a:extLst>
            </p:cNvPr>
            <p:cNvSpPr/>
            <p:nvPr/>
          </p:nvSpPr>
          <p:spPr>
            <a:xfrm>
              <a:off x="4930711" y="5759236"/>
              <a:ext cx="45720" cy="457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D1554C2-0F6B-4F5D-B55D-9224B7736ACD}"/>
              </a:ext>
            </a:extLst>
          </p:cNvPr>
          <p:cNvGrpSpPr/>
          <p:nvPr/>
        </p:nvGrpSpPr>
        <p:grpSpPr>
          <a:xfrm>
            <a:off x="4968765" y="5717839"/>
            <a:ext cx="194572" cy="76944"/>
            <a:chOff x="4628492" y="5746715"/>
            <a:chExt cx="194572" cy="76944"/>
          </a:xfrm>
        </p:grpSpPr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4E93D3FC-FEF1-4A77-8997-689D48CA34B2}"/>
                </a:ext>
              </a:extLst>
            </p:cNvPr>
            <p:cNvSpPr txBox="1"/>
            <p:nvPr/>
          </p:nvSpPr>
          <p:spPr>
            <a:xfrm>
              <a:off x="4700116" y="5746715"/>
              <a:ext cx="122948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男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9CE80A45-FE36-4B69-B617-101AB4BC3F31}"/>
                </a:ext>
              </a:extLst>
            </p:cNvPr>
            <p:cNvSpPr/>
            <p:nvPr/>
          </p:nvSpPr>
          <p:spPr>
            <a:xfrm>
              <a:off x="4628492" y="5759236"/>
              <a:ext cx="45720" cy="4572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40DE7E3-B453-4DD9-9CC6-8055D14879D8}"/>
              </a:ext>
            </a:extLst>
          </p:cNvPr>
          <p:cNvGrpSpPr/>
          <p:nvPr/>
        </p:nvGrpSpPr>
        <p:grpSpPr>
          <a:xfrm>
            <a:off x="4703728" y="5252585"/>
            <a:ext cx="338218" cy="317249"/>
            <a:chOff x="5176837" y="2573638"/>
            <a:chExt cx="1845912" cy="1731470"/>
          </a:xfrm>
          <a:effectLst>
            <a:reflection blurRad="25400" stA="25000" endPos="35000" dir="5400000" sy="-100000" algn="bl" rotWithShape="0"/>
          </a:effectLst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EE0468A-82AB-48C6-AC53-84E318418990}"/>
                </a:ext>
              </a:extLst>
            </p:cNvPr>
            <p:cNvSpPr/>
            <p:nvPr/>
          </p:nvSpPr>
          <p:spPr>
            <a:xfrm>
              <a:off x="5363630" y="2573638"/>
              <a:ext cx="521411" cy="521809"/>
            </a:xfrm>
            <a:custGeom>
              <a:avLst/>
              <a:gdLst>
                <a:gd name="connsiteX0" fmla="*/ 521412 w 521411"/>
                <a:gd name="connsiteY0" fmla="*/ 260938 h 521809"/>
                <a:gd name="connsiteX1" fmla="*/ 260706 w 521411"/>
                <a:gd name="connsiteY1" fmla="*/ 0 h 521809"/>
                <a:gd name="connsiteX2" fmla="*/ 0 w 521411"/>
                <a:gd name="connsiteY2" fmla="*/ 260938 h 521809"/>
                <a:gd name="connsiteX3" fmla="*/ 260706 w 521411"/>
                <a:gd name="connsiteY3" fmla="*/ 521810 h 521809"/>
                <a:gd name="connsiteX4" fmla="*/ 521412 w 521411"/>
                <a:gd name="connsiteY4" fmla="*/ 260938 h 52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411" h="521809">
                  <a:moveTo>
                    <a:pt x="521412" y="260938"/>
                  </a:moveTo>
                  <a:cubicBezTo>
                    <a:pt x="521308" y="116895"/>
                    <a:pt x="404657" y="141"/>
                    <a:pt x="260706" y="0"/>
                  </a:cubicBezTo>
                  <a:cubicBezTo>
                    <a:pt x="116770" y="176"/>
                    <a:pt x="139" y="116910"/>
                    <a:pt x="0" y="260938"/>
                  </a:cubicBezTo>
                  <a:cubicBezTo>
                    <a:pt x="141" y="404956"/>
                    <a:pt x="116781" y="521669"/>
                    <a:pt x="260706" y="521810"/>
                  </a:cubicBezTo>
                  <a:cubicBezTo>
                    <a:pt x="404646" y="521704"/>
                    <a:pt x="521306" y="404971"/>
                    <a:pt x="521412" y="26093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lin ang="5400000" scaled="1"/>
            </a:gradFill>
            <a:ln w="185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94935EF-DBB5-4E0D-ABD0-5D2BC4F12F30}"/>
                </a:ext>
              </a:extLst>
            </p:cNvPr>
            <p:cNvSpPr/>
            <p:nvPr/>
          </p:nvSpPr>
          <p:spPr>
            <a:xfrm>
              <a:off x="5176837" y="2573638"/>
              <a:ext cx="1636417" cy="1731470"/>
            </a:xfrm>
            <a:custGeom>
              <a:avLst/>
              <a:gdLst>
                <a:gd name="connsiteX0" fmla="*/ 312731 w 1636417"/>
                <a:gd name="connsiteY0" fmla="*/ 543070 h 1731470"/>
                <a:gd name="connsiteX1" fmla="*/ 0 w 1636417"/>
                <a:gd name="connsiteY1" fmla="*/ 984517 h 1731470"/>
                <a:gd name="connsiteX2" fmla="*/ 0 w 1636417"/>
                <a:gd name="connsiteY2" fmla="*/ 1299498 h 1731470"/>
                <a:gd name="connsiteX3" fmla="*/ 28157 w 1636417"/>
                <a:gd name="connsiteY3" fmla="*/ 1327608 h 1731470"/>
                <a:gd name="connsiteX4" fmla="*/ 179372 w 1636417"/>
                <a:gd name="connsiteY4" fmla="*/ 1327608 h 1731470"/>
                <a:gd name="connsiteX5" fmla="*/ 179372 w 1636417"/>
                <a:gd name="connsiteY5" fmla="*/ 1707905 h 1731470"/>
                <a:gd name="connsiteX6" fmla="*/ 202856 w 1636417"/>
                <a:gd name="connsiteY6" fmla="*/ 1731470 h 1731470"/>
                <a:gd name="connsiteX7" fmla="*/ 693999 w 1636417"/>
                <a:gd name="connsiteY7" fmla="*/ 1731470 h 1731470"/>
                <a:gd name="connsiteX8" fmla="*/ 717484 w 1636417"/>
                <a:gd name="connsiteY8" fmla="*/ 1707970 h 1731470"/>
                <a:gd name="connsiteX9" fmla="*/ 717484 w 1636417"/>
                <a:gd name="connsiteY9" fmla="*/ 1707905 h 1731470"/>
                <a:gd name="connsiteX10" fmla="*/ 717484 w 1636417"/>
                <a:gd name="connsiteY10" fmla="*/ 1327612 h 1731470"/>
                <a:gd name="connsiteX11" fmla="*/ 834271 w 1636417"/>
                <a:gd name="connsiteY11" fmla="*/ 1327612 h 1731470"/>
                <a:gd name="connsiteX12" fmla="*/ 896919 w 1636417"/>
                <a:gd name="connsiteY12" fmla="*/ 1264922 h 1731470"/>
                <a:gd name="connsiteX13" fmla="*/ 896919 w 1636417"/>
                <a:gd name="connsiteY13" fmla="*/ 956727 h 1731470"/>
                <a:gd name="connsiteX14" fmla="*/ 312731 w 1636417"/>
                <a:gd name="connsiteY14" fmla="*/ 543070 h 1731470"/>
                <a:gd name="connsiteX15" fmla="*/ 1636418 w 1636417"/>
                <a:gd name="connsiteY15" fmla="*/ 260938 h 1731470"/>
                <a:gd name="connsiteX16" fmla="*/ 1375647 w 1636417"/>
                <a:gd name="connsiteY16" fmla="*/ 0 h 1731470"/>
                <a:gd name="connsiteX17" fmla="*/ 1115006 w 1636417"/>
                <a:gd name="connsiteY17" fmla="*/ 260938 h 1731470"/>
                <a:gd name="connsiteX18" fmla="*/ 1375647 w 1636417"/>
                <a:gd name="connsiteY18" fmla="*/ 521810 h 1731470"/>
                <a:gd name="connsiteX19" fmla="*/ 1636418 w 1636417"/>
                <a:gd name="connsiteY19" fmla="*/ 260938 h 17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36417" h="1731470">
                  <a:moveTo>
                    <a:pt x="312731" y="543070"/>
                  </a:moveTo>
                  <a:cubicBezTo>
                    <a:pt x="123506" y="603133"/>
                    <a:pt x="0" y="785885"/>
                    <a:pt x="0" y="984517"/>
                  </a:cubicBezTo>
                  <a:lnTo>
                    <a:pt x="0" y="1299498"/>
                  </a:lnTo>
                  <a:cubicBezTo>
                    <a:pt x="36" y="1315034"/>
                    <a:pt x="12632" y="1327608"/>
                    <a:pt x="28157" y="1327608"/>
                  </a:cubicBezTo>
                  <a:lnTo>
                    <a:pt x="179372" y="1327608"/>
                  </a:lnTo>
                  <a:lnTo>
                    <a:pt x="179372" y="1707905"/>
                  </a:lnTo>
                  <a:cubicBezTo>
                    <a:pt x="179372" y="1720968"/>
                    <a:pt x="189866" y="1731470"/>
                    <a:pt x="202856" y="1731470"/>
                  </a:cubicBezTo>
                  <a:lnTo>
                    <a:pt x="693999" y="1731470"/>
                  </a:lnTo>
                  <a:cubicBezTo>
                    <a:pt x="706969" y="1731470"/>
                    <a:pt x="717484" y="1720948"/>
                    <a:pt x="717484" y="1707970"/>
                  </a:cubicBezTo>
                  <a:cubicBezTo>
                    <a:pt x="717484" y="1707948"/>
                    <a:pt x="717484" y="1707927"/>
                    <a:pt x="717484" y="1707905"/>
                  </a:cubicBezTo>
                  <a:lnTo>
                    <a:pt x="717484" y="1327612"/>
                  </a:lnTo>
                  <a:lnTo>
                    <a:pt x="834271" y="1327612"/>
                  </a:lnTo>
                  <a:cubicBezTo>
                    <a:pt x="868762" y="1327612"/>
                    <a:pt x="896919" y="1299437"/>
                    <a:pt x="896919" y="1264922"/>
                  </a:cubicBezTo>
                  <a:lnTo>
                    <a:pt x="896919" y="956727"/>
                  </a:lnTo>
                  <a:cubicBezTo>
                    <a:pt x="896984" y="672353"/>
                    <a:pt x="603194" y="450860"/>
                    <a:pt x="312731" y="543070"/>
                  </a:cubicBezTo>
                  <a:close/>
                  <a:moveTo>
                    <a:pt x="1636418" y="260938"/>
                  </a:moveTo>
                  <a:cubicBezTo>
                    <a:pt x="1636278" y="116884"/>
                    <a:pt x="1519609" y="140"/>
                    <a:pt x="1375647" y="0"/>
                  </a:cubicBezTo>
                  <a:cubicBezTo>
                    <a:pt x="1231737" y="212"/>
                    <a:pt x="1115145" y="116934"/>
                    <a:pt x="1115006" y="260938"/>
                  </a:cubicBezTo>
                  <a:cubicBezTo>
                    <a:pt x="1115147" y="404930"/>
                    <a:pt x="1231748" y="521633"/>
                    <a:pt x="1375647" y="521810"/>
                  </a:cubicBezTo>
                  <a:cubicBezTo>
                    <a:pt x="1519598" y="521706"/>
                    <a:pt x="1636276" y="404982"/>
                    <a:pt x="1636418" y="26093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lin ang="5400000" scaled="1"/>
            </a:gradFill>
            <a:ln w="185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1369331-51CB-4784-B031-4FED6E4D1866}"/>
                </a:ext>
              </a:extLst>
            </p:cNvPr>
            <p:cNvSpPr/>
            <p:nvPr/>
          </p:nvSpPr>
          <p:spPr>
            <a:xfrm>
              <a:off x="6082092" y="3090259"/>
              <a:ext cx="940657" cy="1214785"/>
            </a:xfrm>
            <a:custGeom>
              <a:avLst/>
              <a:gdLst>
                <a:gd name="connsiteX0" fmla="*/ 937796 w 940657"/>
                <a:gd name="connsiteY0" fmla="*/ 824180 h 1214785"/>
                <a:gd name="connsiteX1" fmla="*/ 795348 w 940657"/>
                <a:gd name="connsiteY1" fmla="*/ 263627 h 1214785"/>
                <a:gd name="connsiteX2" fmla="*/ 470330 w 940657"/>
                <a:gd name="connsiteY2" fmla="*/ 0 h 1214785"/>
                <a:gd name="connsiteX3" fmla="*/ 146656 w 940657"/>
                <a:gd name="connsiteY3" fmla="*/ 258440 h 1214785"/>
                <a:gd name="connsiteX4" fmla="*/ 2863 w 940657"/>
                <a:gd name="connsiteY4" fmla="*/ 824180 h 1214785"/>
                <a:gd name="connsiteX5" fmla="*/ 71037 w 940657"/>
                <a:gd name="connsiteY5" fmla="*/ 938281 h 1214785"/>
                <a:gd name="connsiteX6" fmla="*/ 92196 w 940657"/>
                <a:gd name="connsiteY6" fmla="*/ 941107 h 1214785"/>
                <a:gd name="connsiteX7" fmla="*/ 217428 w 940657"/>
                <a:gd name="connsiteY7" fmla="*/ 942836 h 1214785"/>
                <a:gd name="connsiteX8" fmla="*/ 285773 w 940657"/>
                <a:gd name="connsiteY8" fmla="*/ 1150689 h 1214785"/>
                <a:gd name="connsiteX9" fmla="*/ 373444 w 940657"/>
                <a:gd name="connsiteY9" fmla="*/ 1214786 h 1214785"/>
                <a:gd name="connsiteX10" fmla="*/ 567787 w 940657"/>
                <a:gd name="connsiteY10" fmla="*/ 1214786 h 1214785"/>
                <a:gd name="connsiteX11" fmla="*/ 654753 w 940657"/>
                <a:gd name="connsiteY11" fmla="*/ 1151201 h 1214785"/>
                <a:gd name="connsiteX12" fmla="*/ 723289 w 940657"/>
                <a:gd name="connsiteY12" fmla="*/ 940659 h 1214785"/>
                <a:gd name="connsiteX13" fmla="*/ 848520 w 940657"/>
                <a:gd name="connsiteY13" fmla="*/ 940017 h 1214785"/>
                <a:gd name="connsiteX14" fmla="*/ 921343 w 940657"/>
                <a:gd name="connsiteY14" fmla="*/ 903582 h 1214785"/>
                <a:gd name="connsiteX15" fmla="*/ 937796 w 940657"/>
                <a:gd name="connsiteY15" fmla="*/ 824182 h 121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0657" h="1214785">
                  <a:moveTo>
                    <a:pt x="937796" y="824180"/>
                  </a:moveTo>
                  <a:lnTo>
                    <a:pt x="795348" y="263627"/>
                  </a:lnTo>
                  <a:cubicBezTo>
                    <a:pt x="764374" y="110907"/>
                    <a:pt x="627689" y="0"/>
                    <a:pt x="470330" y="0"/>
                  </a:cubicBezTo>
                  <a:cubicBezTo>
                    <a:pt x="313036" y="0"/>
                    <a:pt x="176412" y="110907"/>
                    <a:pt x="146656" y="258440"/>
                  </a:cubicBezTo>
                  <a:lnTo>
                    <a:pt x="2863" y="824180"/>
                  </a:lnTo>
                  <a:cubicBezTo>
                    <a:pt x="-9800" y="874527"/>
                    <a:pt x="20724" y="925610"/>
                    <a:pt x="71037" y="938281"/>
                  </a:cubicBezTo>
                  <a:cubicBezTo>
                    <a:pt x="77960" y="940025"/>
                    <a:pt x="85058" y="940973"/>
                    <a:pt x="92196" y="941107"/>
                  </a:cubicBezTo>
                  <a:cubicBezTo>
                    <a:pt x="92196" y="941107"/>
                    <a:pt x="162204" y="942579"/>
                    <a:pt x="217428" y="942836"/>
                  </a:cubicBezTo>
                  <a:cubicBezTo>
                    <a:pt x="235221" y="996110"/>
                    <a:pt x="261777" y="1074552"/>
                    <a:pt x="285773" y="1150689"/>
                  </a:cubicBezTo>
                  <a:cubicBezTo>
                    <a:pt x="297926" y="1188880"/>
                    <a:pt x="333388" y="1214806"/>
                    <a:pt x="373444" y="1214786"/>
                  </a:cubicBezTo>
                  <a:lnTo>
                    <a:pt x="567787" y="1214786"/>
                  </a:lnTo>
                  <a:cubicBezTo>
                    <a:pt x="607526" y="1214786"/>
                    <a:pt x="642850" y="1189172"/>
                    <a:pt x="654753" y="1151201"/>
                  </a:cubicBezTo>
                  <a:cubicBezTo>
                    <a:pt x="678814" y="1074872"/>
                    <a:pt x="705563" y="994062"/>
                    <a:pt x="723289" y="940659"/>
                  </a:cubicBezTo>
                  <a:lnTo>
                    <a:pt x="848520" y="940017"/>
                  </a:lnTo>
                  <a:cubicBezTo>
                    <a:pt x="877132" y="939377"/>
                    <a:pt x="903941" y="926379"/>
                    <a:pt x="921343" y="903582"/>
                  </a:cubicBezTo>
                  <a:cubicBezTo>
                    <a:pt x="938744" y="880850"/>
                    <a:pt x="944824" y="851972"/>
                    <a:pt x="937796" y="82418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lin ang="5400000" scaled="1"/>
            </a:gradFill>
            <a:ln w="185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272" name="平行四边形 271">
            <a:extLst>
              <a:ext uri="{FF2B5EF4-FFF2-40B4-BE49-F238E27FC236}">
                <a16:creationId xmlns:a16="http://schemas.microsoft.com/office/drawing/2014/main" id="{3265B1B0-AF24-43B4-BABA-F16620B5C096}"/>
              </a:ext>
            </a:extLst>
          </p:cNvPr>
          <p:cNvSpPr/>
          <p:nvPr/>
        </p:nvSpPr>
        <p:spPr>
          <a:xfrm>
            <a:off x="4742334" y="4157256"/>
            <a:ext cx="405413" cy="355388"/>
          </a:xfrm>
          <a:prstGeom prst="parallelogram">
            <a:avLst>
              <a:gd name="adj" fmla="val 51412"/>
            </a:avLst>
          </a:pr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4056898-95A1-430D-99A0-91D93566D0DF}"/>
              </a:ext>
            </a:extLst>
          </p:cNvPr>
          <p:cNvSpPr/>
          <p:nvPr/>
        </p:nvSpPr>
        <p:spPr>
          <a:xfrm>
            <a:off x="3737852" y="3996475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437EA81F-9FB5-4CCA-9E00-6E3B4138308E}"/>
              </a:ext>
            </a:extLst>
          </p:cNvPr>
          <p:cNvSpPr/>
          <p:nvPr/>
        </p:nvSpPr>
        <p:spPr>
          <a:xfrm>
            <a:off x="4270824" y="3996475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F67AA8C6-BB7D-4442-AF22-AD951436A660}"/>
              </a:ext>
            </a:extLst>
          </p:cNvPr>
          <p:cNvSpPr txBox="1"/>
          <p:nvPr/>
        </p:nvSpPr>
        <p:spPr>
          <a:xfrm>
            <a:off x="4414498" y="4010153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性别比例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305" name="矩形: 圆顶角 304">
            <a:extLst>
              <a:ext uri="{FF2B5EF4-FFF2-40B4-BE49-F238E27FC236}">
                <a16:creationId xmlns:a16="http://schemas.microsoft.com/office/drawing/2014/main" id="{AD2E77BF-AE2A-4AAE-ACBC-E6EAF7CF5114}"/>
              </a:ext>
            </a:extLst>
          </p:cNvPr>
          <p:cNvSpPr/>
          <p:nvPr/>
        </p:nvSpPr>
        <p:spPr>
          <a:xfrm flipV="1">
            <a:off x="6186577" y="3992221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349CA3D-52A2-4644-B4D5-69A541A7B59A}"/>
              </a:ext>
            </a:extLst>
          </p:cNvPr>
          <p:cNvGrpSpPr/>
          <p:nvPr/>
        </p:nvGrpSpPr>
        <p:grpSpPr>
          <a:xfrm>
            <a:off x="6460781" y="4744994"/>
            <a:ext cx="1647636" cy="1647636"/>
            <a:chOff x="6460781" y="4744994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324" name="空心弧 323">
              <a:extLst>
                <a:ext uri="{FF2B5EF4-FFF2-40B4-BE49-F238E27FC236}">
                  <a16:creationId xmlns:a16="http://schemas.microsoft.com/office/drawing/2014/main" id="{E2FE3CC5-754D-48D3-A7AE-A2014E31C9F0}"/>
                </a:ext>
              </a:extLst>
            </p:cNvPr>
            <p:cNvSpPr/>
            <p:nvPr/>
          </p:nvSpPr>
          <p:spPr>
            <a:xfrm>
              <a:off x="6460781" y="4744994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25" name="Block Arc 6+">
              <a:extLst>
                <a:ext uri="{FF2B5EF4-FFF2-40B4-BE49-F238E27FC236}">
                  <a16:creationId xmlns:a16="http://schemas.microsoft.com/office/drawing/2014/main" id="{9E039FDF-FD6F-4E7B-B5DF-330C380B59CA}"/>
                </a:ext>
              </a:extLst>
            </p:cNvPr>
            <p:cNvSpPr/>
            <p:nvPr/>
          </p:nvSpPr>
          <p:spPr>
            <a:xfrm>
              <a:off x="6460781" y="4744994"/>
              <a:ext cx="1647636" cy="1647636"/>
            </a:xfrm>
            <a:prstGeom prst="blockArc">
              <a:avLst>
                <a:gd name="adj1" fmla="val 19031579"/>
                <a:gd name="adj2" fmla="val 0"/>
                <a:gd name="adj3" fmla="val 1845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07" name="文本框 306">
            <a:extLst>
              <a:ext uri="{FF2B5EF4-FFF2-40B4-BE49-F238E27FC236}">
                <a16:creationId xmlns:a16="http://schemas.microsoft.com/office/drawing/2014/main" id="{FA8EBD48-F5C6-4F11-A4AE-0151F7A45AFE}"/>
              </a:ext>
            </a:extLst>
          </p:cNvPr>
          <p:cNvSpPr txBox="1"/>
          <p:nvPr/>
        </p:nvSpPr>
        <p:spPr>
          <a:xfrm>
            <a:off x="6509505" y="4669426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73%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795C3F68-4410-4295-95DF-5EDD4DCF5D31}"/>
              </a:ext>
            </a:extLst>
          </p:cNvPr>
          <p:cNvSpPr txBox="1"/>
          <p:nvPr/>
        </p:nvSpPr>
        <p:spPr>
          <a:xfrm>
            <a:off x="7994014" y="5096027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27%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44C6347-60E6-4489-BBD1-BCECE8A6D816}"/>
              </a:ext>
            </a:extLst>
          </p:cNvPr>
          <p:cNvGrpSpPr/>
          <p:nvPr/>
        </p:nvGrpSpPr>
        <p:grpSpPr>
          <a:xfrm>
            <a:off x="7139099" y="5258112"/>
            <a:ext cx="363327" cy="310957"/>
            <a:chOff x="4982136" y="3316961"/>
            <a:chExt cx="1243822" cy="1064538"/>
          </a:xfrm>
          <a:effectLst>
            <a:reflection blurRad="25400" stA="25000" endPos="35000" dir="5400000" sy="-100000" algn="bl" rotWithShape="0"/>
          </a:effectLst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52B37F1-5D37-44F5-AD1B-0FFD0D6FC588}"/>
                </a:ext>
              </a:extLst>
            </p:cNvPr>
            <p:cNvSpPr/>
            <p:nvPr/>
          </p:nvSpPr>
          <p:spPr>
            <a:xfrm>
              <a:off x="4982136" y="3316961"/>
              <a:ext cx="1205533" cy="1061006"/>
            </a:xfrm>
            <a:custGeom>
              <a:avLst/>
              <a:gdLst>
                <a:gd name="connsiteX0" fmla="*/ 367715 w 1205533"/>
                <a:gd name="connsiteY0" fmla="*/ 352369 h 1061006"/>
                <a:gd name="connsiteX1" fmla="*/ 820097 w 1205533"/>
                <a:gd name="connsiteY1" fmla="*/ 278221 h 1061006"/>
                <a:gd name="connsiteX2" fmla="*/ 1005728 w 1205533"/>
                <a:gd name="connsiteY2" fmla="*/ 222983 h 1061006"/>
                <a:gd name="connsiteX3" fmla="*/ 1189367 w 1205533"/>
                <a:gd name="connsiteY3" fmla="*/ 277226 h 1061006"/>
                <a:gd name="connsiteX4" fmla="*/ 1203361 w 1205533"/>
                <a:gd name="connsiteY4" fmla="*/ 275663 h 1061006"/>
                <a:gd name="connsiteX5" fmla="*/ 1205295 w 1205533"/>
                <a:gd name="connsiteY5" fmla="*/ 267273 h 1061006"/>
                <a:gd name="connsiteX6" fmla="*/ 841994 w 1205533"/>
                <a:gd name="connsiteY6" fmla="*/ 1535 h 1061006"/>
                <a:gd name="connsiteX7" fmla="*/ 622024 w 1205533"/>
                <a:gd name="connsiteY7" fmla="*/ 109025 h 1061006"/>
                <a:gd name="connsiteX8" fmla="*/ 605601 w 1205533"/>
                <a:gd name="connsiteY8" fmla="*/ 125446 h 1061006"/>
                <a:gd name="connsiteX9" fmla="*/ 589675 w 1205533"/>
                <a:gd name="connsiteY9" fmla="*/ 109522 h 1061006"/>
                <a:gd name="connsiteX10" fmla="*/ 366221 w 1205533"/>
                <a:gd name="connsiteY10" fmla="*/ 1535 h 1061006"/>
                <a:gd name="connsiteX11" fmla="*/ 67619 w 1205533"/>
                <a:gd name="connsiteY11" fmla="*/ 134901 h 1061006"/>
                <a:gd name="connsiteX12" fmla="*/ 107433 w 1205533"/>
                <a:gd name="connsiteY12" fmla="*/ 592728 h 1061006"/>
                <a:gd name="connsiteX13" fmla="*/ 555337 w 1205533"/>
                <a:gd name="connsiteY13" fmla="*/ 1040607 h 1061006"/>
                <a:gd name="connsiteX14" fmla="*/ 605103 w 1205533"/>
                <a:gd name="connsiteY14" fmla="*/ 1061004 h 1061006"/>
                <a:gd name="connsiteX15" fmla="*/ 643424 w 1205533"/>
                <a:gd name="connsiteY15" fmla="*/ 1047572 h 1061006"/>
                <a:gd name="connsiteX16" fmla="*/ 402552 w 1205533"/>
                <a:gd name="connsiteY16" fmla="*/ 810196 h 1061006"/>
                <a:gd name="connsiteX17" fmla="*/ 367715 w 1205533"/>
                <a:gd name="connsiteY17" fmla="*/ 352369 h 106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5533" h="1061006">
                  <a:moveTo>
                    <a:pt x="367715" y="352369"/>
                  </a:moveTo>
                  <a:cubicBezTo>
                    <a:pt x="476516" y="214178"/>
                    <a:pt x="672868" y="181995"/>
                    <a:pt x="820097" y="278221"/>
                  </a:cubicBezTo>
                  <a:cubicBezTo>
                    <a:pt x="875271" y="242119"/>
                    <a:pt x="939790" y="222920"/>
                    <a:pt x="1005728" y="222983"/>
                  </a:cubicBezTo>
                  <a:cubicBezTo>
                    <a:pt x="1070930" y="222752"/>
                    <a:pt x="1134765" y="241608"/>
                    <a:pt x="1189367" y="277226"/>
                  </a:cubicBezTo>
                  <a:cubicBezTo>
                    <a:pt x="1193661" y="280657"/>
                    <a:pt x="1199930" y="279957"/>
                    <a:pt x="1203361" y="275663"/>
                  </a:cubicBezTo>
                  <a:cubicBezTo>
                    <a:pt x="1205243" y="273305"/>
                    <a:pt x="1205950" y="270219"/>
                    <a:pt x="1205295" y="267273"/>
                  </a:cubicBezTo>
                  <a:cubicBezTo>
                    <a:pt x="1169000" y="99459"/>
                    <a:pt x="1012930" y="-14699"/>
                    <a:pt x="841994" y="1535"/>
                  </a:cubicBezTo>
                  <a:cubicBezTo>
                    <a:pt x="758301" y="10345"/>
                    <a:pt x="680401" y="48411"/>
                    <a:pt x="622024" y="109025"/>
                  </a:cubicBezTo>
                  <a:lnTo>
                    <a:pt x="605601" y="125446"/>
                  </a:lnTo>
                  <a:lnTo>
                    <a:pt x="589675" y="109522"/>
                  </a:lnTo>
                  <a:cubicBezTo>
                    <a:pt x="530356" y="48166"/>
                    <a:pt x="451157" y="9892"/>
                    <a:pt x="366221" y="1535"/>
                  </a:cubicBezTo>
                  <a:cubicBezTo>
                    <a:pt x="250468" y="-7767"/>
                    <a:pt x="137939" y="42492"/>
                    <a:pt x="67619" y="134901"/>
                  </a:cubicBezTo>
                  <a:cubicBezTo>
                    <a:pt x="-35939" y="275863"/>
                    <a:pt x="-18904" y="471757"/>
                    <a:pt x="107433" y="592728"/>
                  </a:cubicBezTo>
                  <a:lnTo>
                    <a:pt x="555337" y="1040607"/>
                  </a:lnTo>
                  <a:cubicBezTo>
                    <a:pt x="568493" y="1053841"/>
                    <a:pt x="586441" y="1061191"/>
                    <a:pt x="605103" y="1061004"/>
                  </a:cubicBezTo>
                  <a:cubicBezTo>
                    <a:pt x="618951" y="1060557"/>
                    <a:pt x="632326" y="1055868"/>
                    <a:pt x="643424" y="1047572"/>
                  </a:cubicBezTo>
                  <a:lnTo>
                    <a:pt x="402552" y="810196"/>
                  </a:lnTo>
                  <a:cubicBezTo>
                    <a:pt x="277769" y="687914"/>
                    <a:pt x="262871" y="492121"/>
                    <a:pt x="367715" y="35236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lin ang="5400000" scaled="1"/>
            </a:gradFill>
            <a:ln w="185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396317B-37CE-449F-AF4A-1D8092EE632B}"/>
                </a:ext>
              </a:extLst>
            </p:cNvPr>
            <p:cNvSpPr/>
            <p:nvPr/>
          </p:nvSpPr>
          <p:spPr>
            <a:xfrm>
              <a:off x="5372032" y="3634541"/>
              <a:ext cx="853926" cy="746958"/>
            </a:xfrm>
            <a:custGeom>
              <a:avLst/>
              <a:gdLst>
                <a:gd name="connsiteX0" fmla="*/ 784043 w 853926"/>
                <a:gd name="connsiteY0" fmla="*/ 76094 h 746958"/>
                <a:gd name="connsiteX1" fmla="*/ 448117 w 853926"/>
                <a:gd name="connsiteY1" fmla="*/ 76094 h 746958"/>
                <a:gd name="connsiteX2" fmla="*/ 430201 w 853926"/>
                <a:gd name="connsiteY2" fmla="*/ 94009 h 746958"/>
                <a:gd name="connsiteX3" fmla="*/ 412285 w 853926"/>
                <a:gd name="connsiteY3" fmla="*/ 76094 h 746958"/>
                <a:gd name="connsiteX4" fmla="*/ 76099 w 853926"/>
                <a:gd name="connsiteY4" fmla="*/ 63486 h 746958"/>
                <a:gd name="connsiteX5" fmla="*/ 63490 w 853926"/>
                <a:gd name="connsiteY5" fmla="*/ 399649 h 746958"/>
                <a:gd name="connsiteX6" fmla="*/ 76358 w 853926"/>
                <a:gd name="connsiteY6" fmla="*/ 412496 h 746958"/>
                <a:gd name="connsiteX7" fmla="*/ 396359 w 853926"/>
                <a:gd name="connsiteY7" fmla="*/ 732477 h 746958"/>
                <a:gd name="connsiteX8" fmla="*/ 462500 w 853926"/>
                <a:gd name="connsiteY8" fmla="*/ 734016 h 746958"/>
                <a:gd name="connsiteX9" fmla="*/ 464043 w 853926"/>
                <a:gd name="connsiteY9" fmla="*/ 732477 h 746958"/>
                <a:gd name="connsiteX10" fmla="*/ 784043 w 853926"/>
                <a:gd name="connsiteY10" fmla="*/ 412496 h 746958"/>
                <a:gd name="connsiteX11" fmla="*/ 784750 w 853926"/>
                <a:gd name="connsiteY11" fmla="*/ 76801 h 746958"/>
                <a:gd name="connsiteX12" fmla="*/ 784043 w 853926"/>
                <a:gd name="connsiteY12" fmla="*/ 76094 h 74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3926" h="746958">
                  <a:moveTo>
                    <a:pt x="784043" y="76094"/>
                  </a:moveTo>
                  <a:cubicBezTo>
                    <a:pt x="691087" y="-16199"/>
                    <a:pt x="541073" y="-16199"/>
                    <a:pt x="448117" y="76094"/>
                  </a:cubicBezTo>
                  <a:lnTo>
                    <a:pt x="430201" y="94009"/>
                  </a:lnTo>
                  <a:lnTo>
                    <a:pt x="412285" y="76094"/>
                  </a:lnTo>
                  <a:cubicBezTo>
                    <a:pt x="322931" y="-20217"/>
                    <a:pt x="172416" y="-25862"/>
                    <a:pt x="76099" y="63486"/>
                  </a:cubicBezTo>
                  <a:cubicBezTo>
                    <a:pt x="-20218" y="152833"/>
                    <a:pt x="-25863" y="303339"/>
                    <a:pt x="63490" y="399649"/>
                  </a:cubicBezTo>
                  <a:cubicBezTo>
                    <a:pt x="67614" y="404094"/>
                    <a:pt x="71906" y="408380"/>
                    <a:pt x="76358" y="412496"/>
                  </a:cubicBezTo>
                  <a:lnTo>
                    <a:pt x="396359" y="732477"/>
                  </a:lnTo>
                  <a:cubicBezTo>
                    <a:pt x="414198" y="751169"/>
                    <a:pt x="443810" y="751855"/>
                    <a:pt x="462500" y="734016"/>
                  </a:cubicBezTo>
                  <a:cubicBezTo>
                    <a:pt x="463026" y="733517"/>
                    <a:pt x="463541" y="733008"/>
                    <a:pt x="464043" y="732477"/>
                  </a:cubicBezTo>
                  <a:lnTo>
                    <a:pt x="784043" y="412496"/>
                  </a:lnTo>
                  <a:cubicBezTo>
                    <a:pt x="876947" y="319993"/>
                    <a:pt x="877259" y="169696"/>
                    <a:pt x="784750" y="76801"/>
                  </a:cubicBezTo>
                  <a:cubicBezTo>
                    <a:pt x="784521" y="76565"/>
                    <a:pt x="784282" y="76329"/>
                    <a:pt x="784043" y="7609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lin ang="5400000" scaled="1"/>
            </a:gradFill>
            <a:ln w="185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20" name="平行四边形 319">
            <a:extLst>
              <a:ext uri="{FF2B5EF4-FFF2-40B4-BE49-F238E27FC236}">
                <a16:creationId xmlns:a16="http://schemas.microsoft.com/office/drawing/2014/main" id="{474C6442-2C07-4F46-ADB1-8E32C16C0187}"/>
              </a:ext>
            </a:extLst>
          </p:cNvPr>
          <p:cNvSpPr/>
          <p:nvPr/>
        </p:nvSpPr>
        <p:spPr>
          <a:xfrm>
            <a:off x="7190259" y="4157256"/>
            <a:ext cx="405413" cy="355388"/>
          </a:xfrm>
          <a:prstGeom prst="parallelogram">
            <a:avLst>
              <a:gd name="adj" fmla="val 51412"/>
            </a:avLst>
          </a:pr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21" name="任意多边形: 形状 320">
            <a:extLst>
              <a:ext uri="{FF2B5EF4-FFF2-40B4-BE49-F238E27FC236}">
                <a16:creationId xmlns:a16="http://schemas.microsoft.com/office/drawing/2014/main" id="{E1B3A324-705E-410E-82BE-CF0D6C0CEB4E}"/>
              </a:ext>
            </a:extLst>
          </p:cNvPr>
          <p:cNvSpPr/>
          <p:nvPr/>
        </p:nvSpPr>
        <p:spPr>
          <a:xfrm>
            <a:off x="6185777" y="3996475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22" name="矩形: 圆角 321">
            <a:extLst>
              <a:ext uri="{FF2B5EF4-FFF2-40B4-BE49-F238E27FC236}">
                <a16:creationId xmlns:a16="http://schemas.microsoft.com/office/drawing/2014/main" id="{BF23336B-7711-4C5A-AD6B-628AE38CFD38}"/>
              </a:ext>
            </a:extLst>
          </p:cNvPr>
          <p:cNvSpPr/>
          <p:nvPr/>
        </p:nvSpPr>
        <p:spPr>
          <a:xfrm>
            <a:off x="6718749" y="3996475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23" name="文本框 322">
            <a:extLst>
              <a:ext uri="{FF2B5EF4-FFF2-40B4-BE49-F238E27FC236}">
                <a16:creationId xmlns:a16="http://schemas.microsoft.com/office/drawing/2014/main" id="{913FCF70-9E0A-412F-99F4-1D170BF70C5D}"/>
              </a:ext>
            </a:extLst>
          </p:cNvPr>
          <p:cNvSpPr txBox="1"/>
          <p:nvPr/>
        </p:nvSpPr>
        <p:spPr>
          <a:xfrm>
            <a:off x="6862423" y="4010153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是否已婚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353" name="矩形: 圆顶角 352">
            <a:extLst>
              <a:ext uri="{FF2B5EF4-FFF2-40B4-BE49-F238E27FC236}">
                <a16:creationId xmlns:a16="http://schemas.microsoft.com/office/drawing/2014/main" id="{2FCDBA71-3392-4779-8FEC-9C7FC5B5CF7D}"/>
              </a:ext>
            </a:extLst>
          </p:cNvPr>
          <p:cNvSpPr/>
          <p:nvPr/>
        </p:nvSpPr>
        <p:spPr>
          <a:xfrm flipV="1">
            <a:off x="8634502" y="3992221"/>
            <a:ext cx="2268371" cy="1964146"/>
          </a:xfrm>
          <a:prstGeom prst="round2SameRect">
            <a:avLst>
              <a:gd name="adj1" fmla="val 5108"/>
              <a:gd name="adj2" fmla="val 0"/>
            </a:avLst>
          </a:prstGeom>
          <a:solidFill>
            <a:srgbClr val="E5F7E7"/>
          </a:solidFill>
          <a:ln>
            <a:noFill/>
          </a:ln>
          <a:effectLst>
            <a:outerShdw blurRad="254000" dist="203200" dir="5400000" sx="91000" sy="91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55" name="文本框 354">
            <a:extLst>
              <a:ext uri="{FF2B5EF4-FFF2-40B4-BE49-F238E27FC236}">
                <a16:creationId xmlns:a16="http://schemas.microsoft.com/office/drawing/2014/main" id="{8451CD41-8B2A-4046-8789-B68FC4DC0659}"/>
              </a:ext>
            </a:extLst>
          </p:cNvPr>
          <p:cNvSpPr txBox="1"/>
          <p:nvPr/>
        </p:nvSpPr>
        <p:spPr>
          <a:xfrm>
            <a:off x="8796804" y="4762038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54%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6" name="文本框 355">
            <a:extLst>
              <a:ext uri="{FF2B5EF4-FFF2-40B4-BE49-F238E27FC236}">
                <a16:creationId xmlns:a16="http://schemas.microsoft.com/office/drawing/2014/main" id="{843819E1-55D6-410B-A653-2BAC52764088}"/>
              </a:ext>
            </a:extLst>
          </p:cNvPr>
          <p:cNvSpPr txBox="1"/>
          <p:nvPr/>
        </p:nvSpPr>
        <p:spPr>
          <a:xfrm>
            <a:off x="9898319" y="4571017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31%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7" name="文本框 356">
            <a:extLst>
              <a:ext uri="{FF2B5EF4-FFF2-40B4-BE49-F238E27FC236}">
                <a16:creationId xmlns:a16="http://schemas.microsoft.com/office/drawing/2014/main" id="{9A3C9E4D-E83F-4A74-BFC8-1A8D8919E080}"/>
              </a:ext>
            </a:extLst>
          </p:cNvPr>
          <p:cNvSpPr txBox="1"/>
          <p:nvPr/>
        </p:nvSpPr>
        <p:spPr>
          <a:xfrm>
            <a:off x="10343236" y="4939887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10%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8DBA7688-1077-4AE1-AFD6-61D333AC30AD}"/>
              </a:ext>
            </a:extLst>
          </p:cNvPr>
          <p:cNvSpPr txBox="1"/>
          <p:nvPr/>
        </p:nvSpPr>
        <p:spPr>
          <a:xfrm>
            <a:off x="10467871" y="5288100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4%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3424923-FCBD-469A-A456-E5EA228A5972}"/>
              </a:ext>
            </a:extLst>
          </p:cNvPr>
          <p:cNvGrpSpPr/>
          <p:nvPr/>
        </p:nvGrpSpPr>
        <p:grpSpPr>
          <a:xfrm>
            <a:off x="8741752" y="5717839"/>
            <a:ext cx="392224" cy="76944"/>
            <a:chOff x="10644879" y="5689565"/>
            <a:chExt cx="392224" cy="76944"/>
          </a:xfrm>
        </p:grpSpPr>
        <p:sp>
          <p:nvSpPr>
            <p:cNvPr id="522" name="文本框 521">
              <a:extLst>
                <a:ext uri="{FF2B5EF4-FFF2-40B4-BE49-F238E27FC236}">
                  <a16:creationId xmlns:a16="http://schemas.microsoft.com/office/drawing/2014/main" id="{D35837EB-46C9-46BC-978D-90DA098CFF98}"/>
                </a:ext>
              </a:extLst>
            </p:cNvPr>
            <p:cNvSpPr txBox="1"/>
            <p:nvPr/>
          </p:nvSpPr>
          <p:spPr>
            <a:xfrm>
              <a:off x="10716502" y="5689565"/>
              <a:ext cx="320601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白领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23" name="椭圆 522">
              <a:extLst>
                <a:ext uri="{FF2B5EF4-FFF2-40B4-BE49-F238E27FC236}">
                  <a16:creationId xmlns:a16="http://schemas.microsoft.com/office/drawing/2014/main" id="{718651FE-CDDF-44DC-8ACA-49BEE640123A}"/>
                </a:ext>
              </a:extLst>
            </p:cNvPr>
            <p:cNvSpPr/>
            <p:nvPr/>
          </p:nvSpPr>
          <p:spPr>
            <a:xfrm>
              <a:off x="10644879" y="5702086"/>
              <a:ext cx="45720" cy="457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68" name="平行四边形 367">
            <a:extLst>
              <a:ext uri="{FF2B5EF4-FFF2-40B4-BE49-F238E27FC236}">
                <a16:creationId xmlns:a16="http://schemas.microsoft.com/office/drawing/2014/main" id="{DA44F5F5-548D-4BE8-BBD7-3E54971FB8AD}"/>
              </a:ext>
            </a:extLst>
          </p:cNvPr>
          <p:cNvSpPr/>
          <p:nvPr/>
        </p:nvSpPr>
        <p:spPr>
          <a:xfrm>
            <a:off x="9638184" y="4157256"/>
            <a:ext cx="405413" cy="355388"/>
          </a:xfrm>
          <a:prstGeom prst="parallelogram">
            <a:avLst>
              <a:gd name="adj" fmla="val 51412"/>
            </a:avLst>
          </a:pr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69" name="任意多边形: 形状 368">
            <a:extLst>
              <a:ext uri="{FF2B5EF4-FFF2-40B4-BE49-F238E27FC236}">
                <a16:creationId xmlns:a16="http://schemas.microsoft.com/office/drawing/2014/main" id="{A302C949-3087-44ED-BAA7-7EF3B05D1A91}"/>
              </a:ext>
            </a:extLst>
          </p:cNvPr>
          <p:cNvSpPr/>
          <p:nvPr/>
        </p:nvSpPr>
        <p:spPr>
          <a:xfrm>
            <a:off x="8633702" y="3996475"/>
            <a:ext cx="2268372" cy="321560"/>
          </a:xfrm>
          <a:custGeom>
            <a:avLst/>
            <a:gdLst>
              <a:gd name="connsiteX0" fmla="*/ 0 w 2339098"/>
              <a:gd name="connsiteY0" fmla="*/ 0 h 255091"/>
              <a:gd name="connsiteX1" fmla="*/ 1169549 w 2339098"/>
              <a:gd name="connsiteY1" fmla="*/ 0 h 255091"/>
              <a:gd name="connsiteX2" fmla="*/ 2339098 w 2339098"/>
              <a:gd name="connsiteY2" fmla="*/ 0 h 255091"/>
              <a:gd name="connsiteX3" fmla="*/ 2339098 w 2339098"/>
              <a:gd name="connsiteY3" fmla="*/ 255091 h 255091"/>
              <a:gd name="connsiteX4" fmla="*/ 1169549 w 2339098"/>
              <a:gd name="connsiteY4" fmla="*/ 255091 h 255091"/>
              <a:gd name="connsiteX5" fmla="*/ 0 w 2339098"/>
              <a:gd name="connsiteY5" fmla="*/ 255091 h 25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9098" h="255091">
                <a:moveTo>
                  <a:pt x="0" y="0"/>
                </a:moveTo>
                <a:lnTo>
                  <a:pt x="1169549" y="0"/>
                </a:lnTo>
                <a:lnTo>
                  <a:pt x="2339098" y="0"/>
                </a:lnTo>
                <a:lnTo>
                  <a:pt x="2339098" y="255091"/>
                </a:lnTo>
                <a:lnTo>
                  <a:pt x="1169549" y="255091"/>
                </a:lnTo>
                <a:lnTo>
                  <a:pt x="0" y="2550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70" name="矩形: 圆角 369">
            <a:extLst>
              <a:ext uri="{FF2B5EF4-FFF2-40B4-BE49-F238E27FC236}">
                <a16:creationId xmlns:a16="http://schemas.microsoft.com/office/drawing/2014/main" id="{EF6F7C29-DF01-4F54-A0C5-3D738CC3E6F1}"/>
              </a:ext>
            </a:extLst>
          </p:cNvPr>
          <p:cNvSpPr/>
          <p:nvPr/>
        </p:nvSpPr>
        <p:spPr>
          <a:xfrm>
            <a:off x="9166674" y="3996475"/>
            <a:ext cx="1202428" cy="3215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14300" dist="101600" dir="5400000" sx="86000" sy="86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371" name="文本框 370">
            <a:extLst>
              <a:ext uri="{FF2B5EF4-FFF2-40B4-BE49-F238E27FC236}">
                <a16:creationId xmlns:a16="http://schemas.microsoft.com/office/drawing/2014/main" id="{08E61A81-7EBD-43F9-A357-FFE5BB6E2271}"/>
              </a:ext>
            </a:extLst>
          </p:cNvPr>
          <p:cNvSpPr txBox="1"/>
          <p:nvPr/>
        </p:nvSpPr>
        <p:spPr>
          <a:xfrm>
            <a:off x="9310348" y="4010153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职业情况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622C17-5930-4048-BD02-FCE90DB3D34D}"/>
              </a:ext>
            </a:extLst>
          </p:cNvPr>
          <p:cNvGrpSpPr/>
          <p:nvPr/>
        </p:nvGrpSpPr>
        <p:grpSpPr>
          <a:xfrm>
            <a:off x="1564931" y="4744994"/>
            <a:ext cx="1647636" cy="1647636"/>
            <a:chOff x="1564931" y="4687844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227" name="空心弧 226">
              <a:extLst>
                <a:ext uri="{FF2B5EF4-FFF2-40B4-BE49-F238E27FC236}">
                  <a16:creationId xmlns:a16="http://schemas.microsoft.com/office/drawing/2014/main" id="{D4F10F45-DAE4-4935-B5E2-EA0B1BD726C5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74" name="Block Arc 226+">
              <a:extLst>
                <a:ext uri="{FF2B5EF4-FFF2-40B4-BE49-F238E27FC236}">
                  <a16:creationId xmlns:a16="http://schemas.microsoft.com/office/drawing/2014/main" id="{CEE12322-8B04-4DE7-A152-1C51511A9D4A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14371389"/>
                <a:gd name="adj2" fmla="val 0"/>
                <a:gd name="adj3" fmla="val 1845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75" name="Block Arc 226++">
              <a:extLst>
                <a:ext uri="{FF2B5EF4-FFF2-40B4-BE49-F238E27FC236}">
                  <a16:creationId xmlns:a16="http://schemas.microsoft.com/office/drawing/2014/main" id="{CBD9C1DA-1846-4452-806A-4EC6BDEB8E9F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16525199"/>
                <a:gd name="adj2" fmla="val 0"/>
                <a:gd name="adj3" fmla="val 1845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76" name="Block Arc 226+++">
              <a:extLst>
                <a:ext uri="{FF2B5EF4-FFF2-40B4-BE49-F238E27FC236}">
                  <a16:creationId xmlns:a16="http://schemas.microsoft.com/office/drawing/2014/main" id="{C1294107-9C01-422F-9CF3-4BE3AA58099D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18516850"/>
                <a:gd name="adj2" fmla="val 0"/>
                <a:gd name="adj3" fmla="val 1845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77" name="Block Arc 226++++">
              <a:extLst>
                <a:ext uri="{FF2B5EF4-FFF2-40B4-BE49-F238E27FC236}">
                  <a16:creationId xmlns:a16="http://schemas.microsoft.com/office/drawing/2014/main" id="{A608C66B-E231-4EC8-86B2-4F8734AA1F11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20097764"/>
                <a:gd name="adj2" fmla="val 0"/>
                <a:gd name="adj3" fmla="val 1845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78" name="Block Arc 226+++++">
              <a:extLst>
                <a:ext uri="{FF2B5EF4-FFF2-40B4-BE49-F238E27FC236}">
                  <a16:creationId xmlns:a16="http://schemas.microsoft.com/office/drawing/2014/main" id="{64F9B59E-B18C-4F9E-A629-18B6DA7D18E3}"/>
                </a:ext>
              </a:extLst>
            </p:cNvPr>
            <p:cNvSpPr/>
            <p:nvPr/>
          </p:nvSpPr>
          <p:spPr>
            <a:xfrm>
              <a:off x="1564931" y="4687844"/>
              <a:ext cx="1647636" cy="1647636"/>
            </a:xfrm>
            <a:prstGeom prst="blockArc">
              <a:avLst>
                <a:gd name="adj1" fmla="val 21075602"/>
                <a:gd name="adj2" fmla="val 0"/>
                <a:gd name="adj3" fmla="val 18455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483" name="文本框 482">
            <a:extLst>
              <a:ext uri="{FF2B5EF4-FFF2-40B4-BE49-F238E27FC236}">
                <a16:creationId xmlns:a16="http://schemas.microsoft.com/office/drawing/2014/main" id="{9FB3B90D-350A-44BE-B10F-CEA309D0E860}"/>
              </a:ext>
            </a:extLst>
          </p:cNvPr>
          <p:cNvSpPr txBox="1"/>
          <p:nvPr/>
        </p:nvSpPr>
        <p:spPr>
          <a:xfrm>
            <a:off x="1961625" y="4539063"/>
            <a:ext cx="494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20%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4" name="文本框 483">
            <a:extLst>
              <a:ext uri="{FF2B5EF4-FFF2-40B4-BE49-F238E27FC236}">
                <a16:creationId xmlns:a16="http://schemas.microsoft.com/office/drawing/2014/main" id="{30B42BF0-36E9-4EFE-84A6-EE3B5910D11A}"/>
              </a:ext>
            </a:extLst>
          </p:cNvPr>
          <p:cNvSpPr txBox="1"/>
          <p:nvPr/>
        </p:nvSpPr>
        <p:spPr>
          <a:xfrm>
            <a:off x="3093534" y="5156002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10%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8B3E9D59-7B45-4BBB-B1B9-17E0A9890FA3}"/>
              </a:ext>
            </a:extLst>
          </p:cNvPr>
          <p:cNvSpPr txBox="1"/>
          <p:nvPr/>
        </p:nvSpPr>
        <p:spPr>
          <a:xfrm>
            <a:off x="1589616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18-25</a:t>
            </a: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5806F7D9-0DE2-484E-AD1F-33FAC636F326}"/>
              </a:ext>
            </a:extLst>
          </p:cNvPr>
          <p:cNvSpPr/>
          <p:nvPr/>
        </p:nvSpPr>
        <p:spPr>
          <a:xfrm>
            <a:off x="1517992" y="5730360"/>
            <a:ext cx="45720" cy="457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5" name="文本框 484">
            <a:extLst>
              <a:ext uri="{FF2B5EF4-FFF2-40B4-BE49-F238E27FC236}">
                <a16:creationId xmlns:a16="http://schemas.microsoft.com/office/drawing/2014/main" id="{04E2D1E0-265E-4805-9229-F1CDFD37C0FC}"/>
              </a:ext>
            </a:extLst>
          </p:cNvPr>
          <p:cNvSpPr txBox="1"/>
          <p:nvPr/>
        </p:nvSpPr>
        <p:spPr>
          <a:xfrm>
            <a:off x="1911085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26-30</a:t>
            </a:r>
          </a:p>
        </p:txBody>
      </p:sp>
      <p:sp>
        <p:nvSpPr>
          <p:cNvPr id="486" name="椭圆 485">
            <a:extLst>
              <a:ext uri="{FF2B5EF4-FFF2-40B4-BE49-F238E27FC236}">
                <a16:creationId xmlns:a16="http://schemas.microsoft.com/office/drawing/2014/main" id="{99C8C082-B0C0-4AB7-A0F9-D2057FC5D2FB}"/>
              </a:ext>
            </a:extLst>
          </p:cNvPr>
          <p:cNvSpPr/>
          <p:nvPr/>
        </p:nvSpPr>
        <p:spPr>
          <a:xfrm>
            <a:off x="1839461" y="5730360"/>
            <a:ext cx="45720" cy="45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7" name="文本框 486">
            <a:extLst>
              <a:ext uri="{FF2B5EF4-FFF2-40B4-BE49-F238E27FC236}">
                <a16:creationId xmlns:a16="http://schemas.microsoft.com/office/drawing/2014/main" id="{6BD11758-1E10-4E10-9266-1589EB5904C9}"/>
              </a:ext>
            </a:extLst>
          </p:cNvPr>
          <p:cNvSpPr txBox="1"/>
          <p:nvPr/>
        </p:nvSpPr>
        <p:spPr>
          <a:xfrm>
            <a:off x="2232554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31-35</a:t>
            </a: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id="{5362F1CB-D883-45EB-A99C-A25FC729023B}"/>
              </a:ext>
            </a:extLst>
          </p:cNvPr>
          <p:cNvSpPr/>
          <p:nvPr/>
        </p:nvSpPr>
        <p:spPr>
          <a:xfrm>
            <a:off x="2160930" y="5730360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9" name="文本框 488">
            <a:extLst>
              <a:ext uri="{FF2B5EF4-FFF2-40B4-BE49-F238E27FC236}">
                <a16:creationId xmlns:a16="http://schemas.microsoft.com/office/drawing/2014/main" id="{CBD32A3B-6886-4520-9F34-BBAC59191139}"/>
              </a:ext>
            </a:extLst>
          </p:cNvPr>
          <p:cNvSpPr txBox="1"/>
          <p:nvPr/>
        </p:nvSpPr>
        <p:spPr>
          <a:xfrm>
            <a:off x="2554023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36-40</a:t>
            </a:r>
          </a:p>
        </p:txBody>
      </p:sp>
      <p:sp>
        <p:nvSpPr>
          <p:cNvPr id="490" name="椭圆 489">
            <a:extLst>
              <a:ext uri="{FF2B5EF4-FFF2-40B4-BE49-F238E27FC236}">
                <a16:creationId xmlns:a16="http://schemas.microsoft.com/office/drawing/2014/main" id="{F2AADAF9-275C-44F1-A2E9-0ADA16A6EF15}"/>
              </a:ext>
            </a:extLst>
          </p:cNvPr>
          <p:cNvSpPr/>
          <p:nvPr/>
        </p:nvSpPr>
        <p:spPr>
          <a:xfrm>
            <a:off x="2482399" y="5730360"/>
            <a:ext cx="45720" cy="457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1" name="文本框 490">
            <a:extLst>
              <a:ext uri="{FF2B5EF4-FFF2-40B4-BE49-F238E27FC236}">
                <a16:creationId xmlns:a16="http://schemas.microsoft.com/office/drawing/2014/main" id="{B8C6FF1B-EFD0-420D-91B3-D4973884E2CC}"/>
              </a:ext>
            </a:extLst>
          </p:cNvPr>
          <p:cNvSpPr txBox="1"/>
          <p:nvPr/>
        </p:nvSpPr>
        <p:spPr>
          <a:xfrm>
            <a:off x="2875492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41-50</a:t>
            </a:r>
          </a:p>
        </p:txBody>
      </p:sp>
      <p:sp>
        <p:nvSpPr>
          <p:cNvPr id="492" name="椭圆 491">
            <a:extLst>
              <a:ext uri="{FF2B5EF4-FFF2-40B4-BE49-F238E27FC236}">
                <a16:creationId xmlns:a16="http://schemas.microsoft.com/office/drawing/2014/main" id="{EFD4A357-3934-4A48-A7C6-DC6A1671982A}"/>
              </a:ext>
            </a:extLst>
          </p:cNvPr>
          <p:cNvSpPr/>
          <p:nvPr/>
        </p:nvSpPr>
        <p:spPr>
          <a:xfrm>
            <a:off x="2803868" y="5730360"/>
            <a:ext cx="45720" cy="457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3" name="文本框 492">
            <a:extLst>
              <a:ext uri="{FF2B5EF4-FFF2-40B4-BE49-F238E27FC236}">
                <a16:creationId xmlns:a16="http://schemas.microsoft.com/office/drawing/2014/main" id="{CDE87BE1-8C48-4559-8026-B17156B8928C}"/>
              </a:ext>
            </a:extLst>
          </p:cNvPr>
          <p:cNvSpPr txBox="1"/>
          <p:nvPr/>
        </p:nvSpPr>
        <p:spPr>
          <a:xfrm>
            <a:off x="3196961" y="5713077"/>
            <a:ext cx="205498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50+</a:t>
            </a:r>
          </a:p>
        </p:txBody>
      </p:sp>
      <p:sp>
        <p:nvSpPr>
          <p:cNvPr id="494" name="椭圆 493">
            <a:extLst>
              <a:ext uri="{FF2B5EF4-FFF2-40B4-BE49-F238E27FC236}">
                <a16:creationId xmlns:a16="http://schemas.microsoft.com/office/drawing/2014/main" id="{E2382F63-DD3E-4372-8E2B-399685D4073D}"/>
              </a:ext>
            </a:extLst>
          </p:cNvPr>
          <p:cNvSpPr/>
          <p:nvPr/>
        </p:nvSpPr>
        <p:spPr>
          <a:xfrm>
            <a:off x="3125337" y="5730360"/>
            <a:ext cx="45720" cy="4572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26C1C6E-8E54-4733-A04A-5120555467C1}"/>
              </a:ext>
            </a:extLst>
          </p:cNvPr>
          <p:cNvGrpSpPr/>
          <p:nvPr/>
        </p:nvGrpSpPr>
        <p:grpSpPr>
          <a:xfrm>
            <a:off x="4012856" y="4744994"/>
            <a:ext cx="1647636" cy="1647636"/>
            <a:chOff x="4012856" y="4744994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276" name="空心弧 275">
              <a:extLst>
                <a:ext uri="{FF2B5EF4-FFF2-40B4-BE49-F238E27FC236}">
                  <a16:creationId xmlns:a16="http://schemas.microsoft.com/office/drawing/2014/main" id="{627DB6F9-0738-4D99-A550-EC8174954F47}"/>
                </a:ext>
              </a:extLst>
            </p:cNvPr>
            <p:cNvSpPr/>
            <p:nvPr/>
          </p:nvSpPr>
          <p:spPr>
            <a:xfrm>
              <a:off x="4012856" y="4744994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99" name="Block Arc 275+">
              <a:extLst>
                <a:ext uri="{FF2B5EF4-FFF2-40B4-BE49-F238E27FC236}">
                  <a16:creationId xmlns:a16="http://schemas.microsoft.com/office/drawing/2014/main" id="{6315A28A-A579-4594-9423-4FA0B00DD044}"/>
                </a:ext>
              </a:extLst>
            </p:cNvPr>
            <p:cNvSpPr/>
            <p:nvPr/>
          </p:nvSpPr>
          <p:spPr>
            <a:xfrm>
              <a:off x="4012856" y="4744994"/>
              <a:ext cx="1647636" cy="1647636"/>
            </a:xfrm>
            <a:prstGeom prst="blockArc">
              <a:avLst>
                <a:gd name="adj1" fmla="val 16734381"/>
                <a:gd name="adj2" fmla="val 0"/>
                <a:gd name="adj3" fmla="val 1845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9F6C933-EA00-457B-85A8-1EF8C0A3F93E}"/>
              </a:ext>
            </a:extLst>
          </p:cNvPr>
          <p:cNvGrpSpPr/>
          <p:nvPr/>
        </p:nvGrpSpPr>
        <p:grpSpPr>
          <a:xfrm>
            <a:off x="7105204" y="5717839"/>
            <a:ext cx="233421" cy="76944"/>
            <a:chOff x="7373874" y="5746715"/>
            <a:chExt cx="233421" cy="76944"/>
          </a:xfrm>
        </p:grpSpPr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id="{48B39476-917A-4FCD-B546-319CAD325A5D}"/>
                </a:ext>
              </a:extLst>
            </p:cNvPr>
            <p:cNvSpPr txBox="1"/>
            <p:nvPr/>
          </p:nvSpPr>
          <p:spPr>
            <a:xfrm>
              <a:off x="7443988" y="5746715"/>
              <a:ext cx="163307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已婚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id="{D775389B-3BCA-4847-9D66-5B3C041F3F30}"/>
                </a:ext>
              </a:extLst>
            </p:cNvPr>
            <p:cNvSpPr/>
            <p:nvPr/>
          </p:nvSpPr>
          <p:spPr>
            <a:xfrm>
              <a:off x="7373874" y="5759236"/>
              <a:ext cx="45720" cy="457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DE62491-BBA2-48A7-972E-48CF28BB58F1}"/>
              </a:ext>
            </a:extLst>
          </p:cNvPr>
          <p:cNvGrpSpPr/>
          <p:nvPr/>
        </p:nvGrpSpPr>
        <p:grpSpPr>
          <a:xfrm>
            <a:off x="7412652" y="5717839"/>
            <a:ext cx="228192" cy="76944"/>
            <a:chOff x="7071655" y="5746715"/>
            <a:chExt cx="228192" cy="76944"/>
          </a:xfrm>
        </p:grpSpPr>
        <p:sp>
          <p:nvSpPr>
            <p:cNvPr id="500" name="文本框 499">
              <a:extLst>
                <a:ext uri="{FF2B5EF4-FFF2-40B4-BE49-F238E27FC236}">
                  <a16:creationId xmlns:a16="http://schemas.microsoft.com/office/drawing/2014/main" id="{8F4D1A7C-7CB5-4C03-99D2-C8662A0F67D4}"/>
                </a:ext>
              </a:extLst>
            </p:cNvPr>
            <p:cNvSpPr txBox="1"/>
            <p:nvPr/>
          </p:nvSpPr>
          <p:spPr>
            <a:xfrm>
              <a:off x="7143279" y="5746715"/>
              <a:ext cx="156568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未婚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id="{D846C437-2168-4239-8A99-C8FB46A47F92}"/>
                </a:ext>
              </a:extLst>
            </p:cNvPr>
            <p:cNvSpPr/>
            <p:nvPr/>
          </p:nvSpPr>
          <p:spPr>
            <a:xfrm>
              <a:off x="7071655" y="5759236"/>
              <a:ext cx="45720" cy="4572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508" name="文本框 507">
            <a:extLst>
              <a:ext uri="{FF2B5EF4-FFF2-40B4-BE49-F238E27FC236}">
                <a16:creationId xmlns:a16="http://schemas.microsoft.com/office/drawing/2014/main" id="{35F7D715-B76D-4533-A28D-1C6B4CD1C49C}"/>
              </a:ext>
            </a:extLst>
          </p:cNvPr>
          <p:cNvSpPr txBox="1"/>
          <p:nvPr/>
        </p:nvSpPr>
        <p:spPr>
          <a:xfrm>
            <a:off x="9519179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7-12</a:t>
            </a: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岁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9" name="椭圆 508">
            <a:extLst>
              <a:ext uri="{FF2B5EF4-FFF2-40B4-BE49-F238E27FC236}">
                <a16:creationId xmlns:a16="http://schemas.microsoft.com/office/drawing/2014/main" id="{2B7E2DE7-5874-4982-A920-F17E34EA92AC}"/>
              </a:ext>
            </a:extLst>
          </p:cNvPr>
          <p:cNvSpPr/>
          <p:nvPr/>
        </p:nvSpPr>
        <p:spPr>
          <a:xfrm>
            <a:off x="9447556" y="3603036"/>
            <a:ext cx="45720" cy="457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0" name="文本框 509">
            <a:extLst>
              <a:ext uri="{FF2B5EF4-FFF2-40B4-BE49-F238E27FC236}">
                <a16:creationId xmlns:a16="http://schemas.microsoft.com/office/drawing/2014/main" id="{876D67ED-3B86-4A3F-BEFC-49F20EDA6DC4}"/>
              </a:ext>
            </a:extLst>
          </p:cNvPr>
          <p:cNvSpPr txBox="1"/>
          <p:nvPr/>
        </p:nvSpPr>
        <p:spPr>
          <a:xfrm>
            <a:off x="9885891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13-18</a:t>
            </a: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岁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1" name="椭圆 510">
            <a:extLst>
              <a:ext uri="{FF2B5EF4-FFF2-40B4-BE49-F238E27FC236}">
                <a16:creationId xmlns:a16="http://schemas.microsoft.com/office/drawing/2014/main" id="{B5EC74C8-ED5D-46FA-BABD-D6CE28F2C75D}"/>
              </a:ext>
            </a:extLst>
          </p:cNvPr>
          <p:cNvSpPr/>
          <p:nvPr/>
        </p:nvSpPr>
        <p:spPr>
          <a:xfrm>
            <a:off x="9814268" y="3603036"/>
            <a:ext cx="45720" cy="45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2" name="文本框 511">
            <a:extLst>
              <a:ext uri="{FF2B5EF4-FFF2-40B4-BE49-F238E27FC236}">
                <a16:creationId xmlns:a16="http://schemas.microsoft.com/office/drawing/2014/main" id="{F2C8F0B7-EB11-4D5C-B21C-E7EF3415BC9C}"/>
              </a:ext>
            </a:extLst>
          </p:cNvPr>
          <p:cNvSpPr txBox="1"/>
          <p:nvPr/>
        </p:nvSpPr>
        <p:spPr>
          <a:xfrm>
            <a:off x="10281179" y="3590515"/>
            <a:ext cx="320601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18+</a:t>
            </a: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岁</a:t>
            </a:r>
            <a:endParaRPr kumimoji="0" lang="en-US" altLang="zh-CN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3" name="椭圆 512">
            <a:extLst>
              <a:ext uri="{FF2B5EF4-FFF2-40B4-BE49-F238E27FC236}">
                <a16:creationId xmlns:a16="http://schemas.microsoft.com/office/drawing/2014/main" id="{8A235ACF-3891-45AF-9B03-C1B57C98DF56}"/>
              </a:ext>
            </a:extLst>
          </p:cNvPr>
          <p:cNvSpPr/>
          <p:nvPr/>
        </p:nvSpPr>
        <p:spPr>
          <a:xfrm>
            <a:off x="10209556" y="3603036"/>
            <a:ext cx="45720" cy="457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B8FCD8-6F1A-4AAE-A765-930F548DEE7B}"/>
              </a:ext>
            </a:extLst>
          </p:cNvPr>
          <p:cNvGrpSpPr/>
          <p:nvPr/>
        </p:nvGrpSpPr>
        <p:grpSpPr>
          <a:xfrm>
            <a:off x="8995933" y="5717839"/>
            <a:ext cx="392224" cy="76944"/>
            <a:chOff x="10301979" y="5689565"/>
            <a:chExt cx="392224" cy="76944"/>
          </a:xfrm>
        </p:grpSpPr>
        <p:sp>
          <p:nvSpPr>
            <p:cNvPr id="520" name="文本框 519">
              <a:extLst>
                <a:ext uri="{FF2B5EF4-FFF2-40B4-BE49-F238E27FC236}">
                  <a16:creationId xmlns:a16="http://schemas.microsoft.com/office/drawing/2014/main" id="{C4D486E5-3BD7-4BDB-A6EE-B6DB312413C6}"/>
                </a:ext>
              </a:extLst>
            </p:cNvPr>
            <p:cNvSpPr txBox="1"/>
            <p:nvPr/>
          </p:nvSpPr>
          <p:spPr>
            <a:xfrm>
              <a:off x="10373602" y="5689565"/>
              <a:ext cx="320601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蓝领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21" name="椭圆 520">
              <a:extLst>
                <a:ext uri="{FF2B5EF4-FFF2-40B4-BE49-F238E27FC236}">
                  <a16:creationId xmlns:a16="http://schemas.microsoft.com/office/drawing/2014/main" id="{51A44E29-7076-400D-8505-82FA0E830511}"/>
                </a:ext>
              </a:extLst>
            </p:cNvPr>
            <p:cNvSpPr/>
            <p:nvPr/>
          </p:nvSpPr>
          <p:spPr>
            <a:xfrm>
              <a:off x="10301979" y="5702086"/>
              <a:ext cx="45720" cy="4572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32C55A7-124A-4077-8EBF-734A84E8AB94}"/>
              </a:ext>
            </a:extLst>
          </p:cNvPr>
          <p:cNvGrpSpPr/>
          <p:nvPr/>
        </p:nvGrpSpPr>
        <p:grpSpPr>
          <a:xfrm>
            <a:off x="9260471" y="5717839"/>
            <a:ext cx="392224" cy="76944"/>
            <a:chOff x="10923673" y="5689565"/>
            <a:chExt cx="392224" cy="76944"/>
          </a:xfrm>
        </p:grpSpPr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0C8FAF06-4DEA-495A-B19B-CDE17DBE7E3C}"/>
                </a:ext>
              </a:extLst>
            </p:cNvPr>
            <p:cNvSpPr txBox="1"/>
            <p:nvPr/>
          </p:nvSpPr>
          <p:spPr>
            <a:xfrm>
              <a:off x="10995296" y="5689565"/>
              <a:ext cx="320601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企业管理者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25" name="椭圆 524">
              <a:extLst>
                <a:ext uri="{FF2B5EF4-FFF2-40B4-BE49-F238E27FC236}">
                  <a16:creationId xmlns:a16="http://schemas.microsoft.com/office/drawing/2014/main" id="{C048CE86-98C0-4B4A-A17E-66E8ABCE6DA7}"/>
                </a:ext>
              </a:extLst>
            </p:cNvPr>
            <p:cNvSpPr/>
            <p:nvPr/>
          </p:nvSpPr>
          <p:spPr>
            <a:xfrm>
              <a:off x="10923673" y="5702086"/>
              <a:ext cx="45720" cy="457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C10715D-B084-4FDF-B117-B12763FF22C8}"/>
              </a:ext>
            </a:extLst>
          </p:cNvPr>
          <p:cNvGrpSpPr/>
          <p:nvPr/>
        </p:nvGrpSpPr>
        <p:grpSpPr>
          <a:xfrm>
            <a:off x="9698801" y="5717839"/>
            <a:ext cx="628837" cy="76944"/>
            <a:chOff x="9616179" y="5689565"/>
            <a:chExt cx="628837" cy="76944"/>
          </a:xfrm>
        </p:grpSpPr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id="{97B8AB9C-A701-4839-ACE3-29D56007804D}"/>
                </a:ext>
              </a:extLst>
            </p:cNvPr>
            <p:cNvSpPr txBox="1"/>
            <p:nvPr/>
          </p:nvSpPr>
          <p:spPr>
            <a:xfrm>
              <a:off x="9687802" y="5689565"/>
              <a:ext cx="557214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个体、自由置业者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17" name="椭圆 516">
              <a:extLst>
                <a:ext uri="{FF2B5EF4-FFF2-40B4-BE49-F238E27FC236}">
                  <a16:creationId xmlns:a16="http://schemas.microsoft.com/office/drawing/2014/main" id="{45B88B17-6362-4B95-8ED8-490A519EC780}"/>
                </a:ext>
              </a:extLst>
            </p:cNvPr>
            <p:cNvSpPr/>
            <p:nvPr/>
          </p:nvSpPr>
          <p:spPr>
            <a:xfrm>
              <a:off x="9616179" y="5702086"/>
              <a:ext cx="45720" cy="4572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52108BF-9812-424C-8930-ED5C1E286D69}"/>
              </a:ext>
            </a:extLst>
          </p:cNvPr>
          <p:cNvGrpSpPr/>
          <p:nvPr/>
        </p:nvGrpSpPr>
        <p:grpSpPr>
          <a:xfrm>
            <a:off x="10331638" y="5717839"/>
            <a:ext cx="392224" cy="76944"/>
            <a:chOff x="9273279" y="5689565"/>
            <a:chExt cx="392224" cy="76944"/>
          </a:xfrm>
        </p:grpSpPr>
        <p:sp>
          <p:nvSpPr>
            <p:cNvPr id="514" name="文本框 513">
              <a:extLst>
                <a:ext uri="{FF2B5EF4-FFF2-40B4-BE49-F238E27FC236}">
                  <a16:creationId xmlns:a16="http://schemas.microsoft.com/office/drawing/2014/main" id="{EC6F7EAB-033A-4CEA-86A0-FE643ECF48C3}"/>
                </a:ext>
              </a:extLst>
            </p:cNvPr>
            <p:cNvSpPr txBox="1"/>
            <p:nvPr/>
          </p:nvSpPr>
          <p:spPr>
            <a:xfrm>
              <a:off x="9344902" y="5689565"/>
              <a:ext cx="320601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学生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15" name="椭圆 514">
              <a:extLst>
                <a:ext uri="{FF2B5EF4-FFF2-40B4-BE49-F238E27FC236}">
                  <a16:creationId xmlns:a16="http://schemas.microsoft.com/office/drawing/2014/main" id="{CE9C8D2C-BC1C-4AA2-9804-01C28FCC92C8}"/>
                </a:ext>
              </a:extLst>
            </p:cNvPr>
            <p:cNvSpPr/>
            <p:nvPr/>
          </p:nvSpPr>
          <p:spPr>
            <a:xfrm>
              <a:off x="9273279" y="5702086"/>
              <a:ext cx="45720" cy="4572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3C61B9B-0085-48EF-BFB0-4B59A1CF015E}"/>
              </a:ext>
            </a:extLst>
          </p:cNvPr>
          <p:cNvGrpSpPr/>
          <p:nvPr/>
        </p:nvGrpSpPr>
        <p:grpSpPr>
          <a:xfrm>
            <a:off x="10588996" y="5717839"/>
            <a:ext cx="392224" cy="76944"/>
            <a:chOff x="8930379" y="5689565"/>
            <a:chExt cx="392224" cy="76944"/>
          </a:xfrm>
        </p:grpSpPr>
        <p:sp>
          <p:nvSpPr>
            <p:cNvPr id="359" name="文本框 358">
              <a:extLst>
                <a:ext uri="{FF2B5EF4-FFF2-40B4-BE49-F238E27FC236}">
                  <a16:creationId xmlns:a16="http://schemas.microsoft.com/office/drawing/2014/main" id="{8CE0990E-E270-408A-9706-CBC85BBD6A9F}"/>
                </a:ext>
              </a:extLst>
            </p:cNvPr>
            <p:cNvSpPr txBox="1"/>
            <p:nvPr/>
          </p:nvSpPr>
          <p:spPr>
            <a:xfrm>
              <a:off x="9002002" y="5689565"/>
              <a:ext cx="320601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MiSans Normal" panose="00000500000000000000" pitchFamily="2" charset="-122"/>
                </a:rPr>
                <a:t>无业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751CC1D0-8218-49FB-9A93-683043C53880}"/>
                </a:ext>
              </a:extLst>
            </p:cNvPr>
            <p:cNvSpPr/>
            <p:nvPr/>
          </p:nvSpPr>
          <p:spPr>
            <a:xfrm>
              <a:off x="8930379" y="5702086"/>
              <a:ext cx="45720" cy="4572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22900A4-E2CF-4BC8-9882-32F6ECB8B984}"/>
              </a:ext>
            </a:extLst>
          </p:cNvPr>
          <p:cNvGrpSpPr/>
          <p:nvPr/>
        </p:nvGrpSpPr>
        <p:grpSpPr>
          <a:xfrm>
            <a:off x="8908706" y="4744994"/>
            <a:ext cx="1647636" cy="1647636"/>
            <a:chOff x="8908706" y="4744994"/>
            <a:chExt cx="1647636" cy="1647636"/>
          </a:xfrm>
          <a:effectLst>
            <a:reflection blurRad="25400" stA="25000" endPos="22000" dir="5400000" sy="-100000" algn="bl" rotWithShape="0"/>
          </a:effectLst>
        </p:grpSpPr>
        <p:sp>
          <p:nvSpPr>
            <p:cNvPr id="372" name="空心弧 371">
              <a:extLst>
                <a:ext uri="{FF2B5EF4-FFF2-40B4-BE49-F238E27FC236}">
                  <a16:creationId xmlns:a16="http://schemas.microsoft.com/office/drawing/2014/main" id="{6A21651E-8D25-49BC-9C9E-8606B4F64209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10800000"/>
                <a:gd name="adj2" fmla="val 0"/>
                <a:gd name="adj3" fmla="val 184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73" name="Block Arc 6+">
              <a:extLst>
                <a:ext uri="{FF2B5EF4-FFF2-40B4-BE49-F238E27FC236}">
                  <a16:creationId xmlns:a16="http://schemas.microsoft.com/office/drawing/2014/main" id="{DD9BB7BD-4D7E-454D-8EDE-2C71ED98D74B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15747188"/>
                <a:gd name="adj2" fmla="val 0"/>
                <a:gd name="adj3" fmla="val 1845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74" name="Block Arc 6++">
              <a:extLst>
                <a:ext uri="{FF2B5EF4-FFF2-40B4-BE49-F238E27FC236}">
                  <a16:creationId xmlns:a16="http://schemas.microsoft.com/office/drawing/2014/main" id="{A9C76D7B-7C52-4D3A-9F30-67F63E6E2405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19132077"/>
                <a:gd name="adj2" fmla="val 0"/>
                <a:gd name="adj3" fmla="val 1845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75" name="Block Arc 6+++">
              <a:extLst>
                <a:ext uri="{FF2B5EF4-FFF2-40B4-BE49-F238E27FC236}">
                  <a16:creationId xmlns:a16="http://schemas.microsoft.com/office/drawing/2014/main" id="{230A6409-3411-4E71-A790-5FAD2F9EE3DB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20231947"/>
                <a:gd name="adj2" fmla="val 21599999"/>
                <a:gd name="adj3" fmla="val 1860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36" name="Block Arc 6++++">
              <a:extLst>
                <a:ext uri="{FF2B5EF4-FFF2-40B4-BE49-F238E27FC236}">
                  <a16:creationId xmlns:a16="http://schemas.microsoft.com/office/drawing/2014/main" id="{8F616E0C-256E-40B3-A0D4-517D1701F1D4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20919492"/>
                <a:gd name="adj2" fmla="val 21599999"/>
                <a:gd name="adj3" fmla="val 1860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37" name="Block Arc 6+++++">
              <a:extLst>
                <a:ext uri="{FF2B5EF4-FFF2-40B4-BE49-F238E27FC236}">
                  <a16:creationId xmlns:a16="http://schemas.microsoft.com/office/drawing/2014/main" id="{E65AE97E-8F00-4A0F-A1ED-33A8274A00A9}"/>
                </a:ext>
              </a:extLst>
            </p:cNvPr>
            <p:cNvSpPr/>
            <p:nvPr/>
          </p:nvSpPr>
          <p:spPr>
            <a:xfrm>
              <a:off x="8908706" y="4744994"/>
              <a:ext cx="1647636" cy="1647636"/>
            </a:xfrm>
            <a:prstGeom prst="blockArc">
              <a:avLst>
                <a:gd name="adj1" fmla="val 21376235"/>
                <a:gd name="adj2" fmla="val 21599999"/>
                <a:gd name="adj3" fmla="val 18601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538" name="文本框 537">
            <a:extLst>
              <a:ext uri="{FF2B5EF4-FFF2-40B4-BE49-F238E27FC236}">
                <a16:creationId xmlns:a16="http://schemas.microsoft.com/office/drawing/2014/main" id="{59223BF8-09A7-4F1F-80A6-031BF181C2A6}"/>
              </a:ext>
            </a:extLst>
          </p:cNvPr>
          <p:cNvSpPr txBox="1"/>
          <p:nvPr/>
        </p:nvSpPr>
        <p:spPr>
          <a:xfrm>
            <a:off x="10445820" y="5163656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6%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4EDDEA6-458D-4AE2-A0BC-69A74CCD0A3C}"/>
              </a:ext>
            </a:extLst>
          </p:cNvPr>
          <p:cNvSpPr txBox="1"/>
          <p:nvPr/>
        </p:nvSpPr>
        <p:spPr>
          <a:xfrm>
            <a:off x="10481960" y="5388413"/>
            <a:ext cx="491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2%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4" name="图形 562">
            <a:extLst>
              <a:ext uri="{FF2B5EF4-FFF2-40B4-BE49-F238E27FC236}">
                <a16:creationId xmlns:a16="http://schemas.microsoft.com/office/drawing/2014/main" id="{FFE5D0F1-D068-4DA3-A95B-8A1C77B7B3DC}"/>
              </a:ext>
            </a:extLst>
          </p:cNvPr>
          <p:cNvSpPr/>
          <p:nvPr/>
        </p:nvSpPr>
        <p:spPr>
          <a:xfrm>
            <a:off x="9660627" y="5224013"/>
            <a:ext cx="216120" cy="345731"/>
          </a:xfrm>
          <a:custGeom>
            <a:avLst/>
            <a:gdLst>
              <a:gd name="connsiteX0" fmla="*/ 536525 w 1171068"/>
              <a:gd name="connsiteY0" fmla="*/ 1873374 h 1873374"/>
              <a:gd name="connsiteX1" fmla="*/ 1073237 w 1171068"/>
              <a:gd name="connsiteY1" fmla="*/ 1582787 h 1873374"/>
              <a:gd name="connsiteX2" fmla="*/ 699864 w 1171068"/>
              <a:gd name="connsiteY2" fmla="*/ 405743 h 1873374"/>
              <a:gd name="connsiteX3" fmla="*/ 988963 w 1171068"/>
              <a:gd name="connsiteY3" fmla="*/ 73856 h 1873374"/>
              <a:gd name="connsiteX4" fmla="*/ 921432 w 1171068"/>
              <a:gd name="connsiteY4" fmla="*/ 0 h 1873374"/>
              <a:gd name="connsiteX5" fmla="*/ 157200 w 1171068"/>
              <a:gd name="connsiteY5" fmla="*/ 0 h 1873374"/>
              <a:gd name="connsiteX6" fmla="*/ 67345 w 1171068"/>
              <a:gd name="connsiteY6" fmla="*/ 73856 h 1873374"/>
              <a:gd name="connsiteX7" fmla="*/ 373187 w 1171068"/>
              <a:gd name="connsiteY7" fmla="*/ 405929 h 1873374"/>
              <a:gd name="connsiteX8" fmla="*/ 0 w 1171068"/>
              <a:gd name="connsiteY8" fmla="*/ 1582973 h 1873374"/>
              <a:gd name="connsiteX9" fmla="*/ 536525 w 1171068"/>
              <a:gd name="connsiteY9" fmla="*/ 1873374 h 1873374"/>
              <a:gd name="connsiteX10" fmla="*/ 1053703 w 1171068"/>
              <a:gd name="connsiteY10" fmla="*/ 1192299 h 1873374"/>
              <a:gd name="connsiteX11" fmla="*/ 1155837 w 1171068"/>
              <a:gd name="connsiteY11" fmla="*/ 1063563 h 1873374"/>
              <a:gd name="connsiteX12" fmla="*/ 1158999 w 1171068"/>
              <a:gd name="connsiteY12" fmla="*/ 974266 h 1873374"/>
              <a:gd name="connsiteX13" fmla="*/ 780417 w 1171068"/>
              <a:gd name="connsiteY13" fmla="*/ 425834 h 1873374"/>
              <a:gd name="connsiteX14" fmla="*/ 1053703 w 1171068"/>
              <a:gd name="connsiteY14" fmla="*/ 1192299 h 187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71068" h="1873374">
                <a:moveTo>
                  <a:pt x="536525" y="1873374"/>
                </a:moveTo>
                <a:cubicBezTo>
                  <a:pt x="593638" y="1873374"/>
                  <a:pt x="1073237" y="1638226"/>
                  <a:pt x="1073237" y="1582787"/>
                </a:cubicBezTo>
                <a:cubicBezTo>
                  <a:pt x="1073237" y="1527349"/>
                  <a:pt x="699864" y="405743"/>
                  <a:pt x="699864" y="405743"/>
                </a:cubicBezTo>
                <a:lnTo>
                  <a:pt x="988963" y="73856"/>
                </a:lnTo>
                <a:cubicBezTo>
                  <a:pt x="988963" y="73856"/>
                  <a:pt x="1056494" y="0"/>
                  <a:pt x="921432" y="0"/>
                </a:cubicBezTo>
                <a:lnTo>
                  <a:pt x="157200" y="0"/>
                </a:lnTo>
                <a:cubicBezTo>
                  <a:pt x="22324" y="0"/>
                  <a:pt x="67345" y="73856"/>
                  <a:pt x="67345" y="73856"/>
                </a:cubicBezTo>
                <a:lnTo>
                  <a:pt x="373187" y="405929"/>
                </a:lnTo>
                <a:cubicBezTo>
                  <a:pt x="373187" y="405929"/>
                  <a:pt x="0" y="1521024"/>
                  <a:pt x="0" y="1582973"/>
                </a:cubicBezTo>
                <a:cubicBezTo>
                  <a:pt x="0" y="1644923"/>
                  <a:pt x="479971" y="1873374"/>
                  <a:pt x="536525" y="1873374"/>
                </a:cubicBezTo>
                <a:close/>
                <a:moveTo>
                  <a:pt x="1053703" y="1192299"/>
                </a:moveTo>
                <a:lnTo>
                  <a:pt x="1155837" y="1063563"/>
                </a:lnTo>
                <a:cubicBezTo>
                  <a:pt x="1174998" y="1037146"/>
                  <a:pt x="1176114" y="1001799"/>
                  <a:pt x="1158999" y="974266"/>
                </a:cubicBezTo>
                <a:lnTo>
                  <a:pt x="780417" y="425834"/>
                </a:lnTo>
                <a:lnTo>
                  <a:pt x="1053703" y="11922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lin ang="5400000" scaled="1"/>
          </a:gradFill>
          <a:ln w="1857" cap="flat">
            <a:noFill/>
            <a:prstDash val="solid"/>
            <a:miter/>
          </a:ln>
          <a:effectLst>
            <a:reflection blurRad="25400" stA="250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894DCD8A-1C65-4DFE-87DE-F843CB733532}"/>
              </a:ext>
            </a:extLst>
          </p:cNvPr>
          <p:cNvSpPr/>
          <p:nvPr/>
        </p:nvSpPr>
        <p:spPr>
          <a:xfrm flipV="1">
            <a:off x="4584700" y="1864895"/>
            <a:ext cx="3022601" cy="386209"/>
          </a:xfrm>
          <a:custGeom>
            <a:avLst/>
            <a:gdLst>
              <a:gd name="connsiteX0" fmla="*/ 935 w 3022601"/>
              <a:gd name="connsiteY0" fmla="*/ 386209 h 386209"/>
              <a:gd name="connsiteX1" fmla="*/ 3021666 w 3022601"/>
              <a:gd name="connsiteY1" fmla="*/ 386209 h 386209"/>
              <a:gd name="connsiteX2" fmla="*/ 3022601 w 3022601"/>
              <a:gd name="connsiteY2" fmla="*/ 376935 h 386209"/>
              <a:gd name="connsiteX3" fmla="*/ 3022600 w 3022601"/>
              <a:gd name="connsiteY3" fmla="*/ 376935 h 386209"/>
              <a:gd name="connsiteX4" fmla="*/ 2645665 w 3022601"/>
              <a:gd name="connsiteY4" fmla="*/ 0 h 386209"/>
              <a:gd name="connsiteX5" fmla="*/ 376935 w 3022601"/>
              <a:gd name="connsiteY5" fmla="*/ 1 h 386209"/>
              <a:gd name="connsiteX6" fmla="*/ 7658 w 3022601"/>
              <a:gd name="connsiteY6" fmla="*/ 300971 h 386209"/>
              <a:gd name="connsiteX7" fmla="*/ 0 w 3022601"/>
              <a:gd name="connsiteY7" fmla="*/ 376936 h 386209"/>
              <a:gd name="connsiteX8" fmla="*/ 935 w 3022601"/>
              <a:gd name="connsiteY8" fmla="*/ 386209 h 38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601" h="386209">
                <a:moveTo>
                  <a:pt x="935" y="386209"/>
                </a:moveTo>
                <a:lnTo>
                  <a:pt x="3021666" y="386209"/>
                </a:lnTo>
                <a:lnTo>
                  <a:pt x="3022601" y="376935"/>
                </a:lnTo>
                <a:lnTo>
                  <a:pt x="3022600" y="376935"/>
                </a:lnTo>
                <a:cubicBezTo>
                  <a:pt x="3022600" y="168760"/>
                  <a:pt x="2853840" y="0"/>
                  <a:pt x="2645665" y="0"/>
                </a:cubicBezTo>
                <a:lnTo>
                  <a:pt x="376935" y="1"/>
                </a:lnTo>
                <a:cubicBezTo>
                  <a:pt x="194782" y="1"/>
                  <a:pt x="42806" y="129208"/>
                  <a:pt x="7658" y="300971"/>
                </a:cubicBezTo>
                <a:lnTo>
                  <a:pt x="0" y="376936"/>
                </a:lnTo>
                <a:lnTo>
                  <a:pt x="935" y="3862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01600" dist="508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9" name="图片 8" descr="穿白色衣服的人&#10;&#10;描述已自动生成">
            <a:extLst>
              <a:ext uri="{FF2B5EF4-FFF2-40B4-BE49-F238E27FC236}">
                <a16:creationId xmlns:a16="http://schemas.microsoft.com/office/drawing/2014/main" id="{3D8E0DF4-7963-24D5-593E-DE2E8D898D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1243" y="484349"/>
            <a:ext cx="3896920" cy="2601118"/>
          </a:xfrm>
          <a:prstGeom prst="rect">
            <a:avLst/>
          </a:prstGeom>
        </p:spPr>
      </p:pic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F5049D34-BEDB-4C78-81DE-9105F1AB771A}"/>
              </a:ext>
            </a:extLst>
          </p:cNvPr>
          <p:cNvSpPr/>
          <p:nvPr/>
        </p:nvSpPr>
        <p:spPr>
          <a:xfrm flipV="1">
            <a:off x="3737852" y="1864894"/>
            <a:ext cx="4716297" cy="1964146"/>
          </a:xfrm>
          <a:custGeom>
            <a:avLst/>
            <a:gdLst>
              <a:gd name="connsiteX0" fmla="*/ 0 w 4716297"/>
              <a:gd name="connsiteY0" fmla="*/ 1964146 h 1964146"/>
              <a:gd name="connsiteX1" fmla="*/ 410374 w 4716297"/>
              <a:gd name="connsiteY1" fmla="*/ 1964146 h 1964146"/>
              <a:gd name="connsiteX2" fmla="*/ 628638 w 4716297"/>
              <a:gd name="connsiteY2" fmla="*/ 1964146 h 1964146"/>
              <a:gd name="connsiteX3" fmla="*/ 847783 w 4716297"/>
              <a:gd name="connsiteY3" fmla="*/ 1964146 h 1964146"/>
              <a:gd name="connsiteX4" fmla="*/ 846848 w 4716297"/>
              <a:gd name="connsiteY4" fmla="*/ 1954873 h 1964146"/>
              <a:gd name="connsiteX5" fmla="*/ 846848 w 4716297"/>
              <a:gd name="connsiteY5" fmla="*/ 1954873 h 1964146"/>
              <a:gd name="connsiteX6" fmla="*/ 846848 w 4716297"/>
              <a:gd name="connsiteY6" fmla="*/ 1954872 h 1964146"/>
              <a:gd name="connsiteX7" fmla="*/ 846848 w 4716297"/>
              <a:gd name="connsiteY7" fmla="*/ 1954873 h 1964146"/>
              <a:gd name="connsiteX8" fmla="*/ 854506 w 4716297"/>
              <a:gd name="connsiteY8" fmla="*/ 1878908 h 1964146"/>
              <a:gd name="connsiteX9" fmla="*/ 1223783 w 4716297"/>
              <a:gd name="connsiteY9" fmla="*/ 1577938 h 1964146"/>
              <a:gd name="connsiteX10" fmla="*/ 3492513 w 4716297"/>
              <a:gd name="connsiteY10" fmla="*/ 1577937 h 1964146"/>
              <a:gd name="connsiteX11" fmla="*/ 3869448 w 4716297"/>
              <a:gd name="connsiteY11" fmla="*/ 1954872 h 1964146"/>
              <a:gd name="connsiteX12" fmla="*/ 3869449 w 4716297"/>
              <a:gd name="connsiteY12" fmla="*/ 1954872 h 1964146"/>
              <a:gd name="connsiteX13" fmla="*/ 3868514 w 4716297"/>
              <a:gd name="connsiteY13" fmla="*/ 1964146 h 1964146"/>
              <a:gd name="connsiteX14" fmla="*/ 4087659 w 4716297"/>
              <a:gd name="connsiteY14" fmla="*/ 1964146 h 1964146"/>
              <a:gd name="connsiteX15" fmla="*/ 4357868 w 4716297"/>
              <a:gd name="connsiteY15" fmla="*/ 1964146 h 1964146"/>
              <a:gd name="connsiteX16" fmla="*/ 4716297 w 4716297"/>
              <a:gd name="connsiteY16" fmla="*/ 1964146 h 1964146"/>
              <a:gd name="connsiteX17" fmla="*/ 4716297 w 4716297"/>
              <a:gd name="connsiteY17" fmla="*/ 100329 h 1964146"/>
              <a:gd name="connsiteX18" fmla="*/ 4615968 w 4716297"/>
              <a:gd name="connsiteY18" fmla="*/ 0 h 1964146"/>
              <a:gd name="connsiteX19" fmla="*/ 100329 w 4716297"/>
              <a:gd name="connsiteY19" fmla="*/ 0 h 1964146"/>
              <a:gd name="connsiteX20" fmla="*/ 0 w 4716297"/>
              <a:gd name="connsiteY20" fmla="*/ 100329 h 1964146"/>
              <a:gd name="connsiteX21" fmla="*/ 0 w 4716297"/>
              <a:gd name="connsiteY21" fmla="*/ 1964146 h 1964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716297" h="1964146">
                <a:moveTo>
                  <a:pt x="0" y="1964146"/>
                </a:moveTo>
                <a:lnTo>
                  <a:pt x="410374" y="1964146"/>
                </a:lnTo>
                <a:lnTo>
                  <a:pt x="628638" y="1964146"/>
                </a:lnTo>
                <a:lnTo>
                  <a:pt x="847783" y="1964146"/>
                </a:lnTo>
                <a:lnTo>
                  <a:pt x="846848" y="1954873"/>
                </a:lnTo>
                <a:lnTo>
                  <a:pt x="846848" y="1954873"/>
                </a:lnTo>
                <a:lnTo>
                  <a:pt x="846848" y="1954872"/>
                </a:lnTo>
                <a:lnTo>
                  <a:pt x="846848" y="1954873"/>
                </a:lnTo>
                <a:lnTo>
                  <a:pt x="854506" y="1878908"/>
                </a:lnTo>
                <a:cubicBezTo>
                  <a:pt x="889654" y="1707145"/>
                  <a:pt x="1041630" y="1577938"/>
                  <a:pt x="1223783" y="1577938"/>
                </a:cubicBezTo>
                <a:lnTo>
                  <a:pt x="3492513" y="1577937"/>
                </a:lnTo>
                <a:cubicBezTo>
                  <a:pt x="3700688" y="1577937"/>
                  <a:pt x="3869448" y="1746697"/>
                  <a:pt x="3869448" y="1954872"/>
                </a:cubicBezTo>
                <a:lnTo>
                  <a:pt x="3869449" y="1954872"/>
                </a:lnTo>
                <a:lnTo>
                  <a:pt x="3868514" y="1964146"/>
                </a:lnTo>
                <a:lnTo>
                  <a:pt x="4087659" y="1964146"/>
                </a:lnTo>
                <a:lnTo>
                  <a:pt x="4357868" y="1964146"/>
                </a:lnTo>
                <a:lnTo>
                  <a:pt x="4716297" y="1964146"/>
                </a:lnTo>
                <a:lnTo>
                  <a:pt x="4716297" y="100329"/>
                </a:lnTo>
                <a:cubicBezTo>
                  <a:pt x="4716297" y="44919"/>
                  <a:pt x="4671378" y="0"/>
                  <a:pt x="4615968" y="0"/>
                </a:cubicBezTo>
                <a:lnTo>
                  <a:pt x="100329" y="0"/>
                </a:lnTo>
                <a:cubicBezTo>
                  <a:pt x="44919" y="0"/>
                  <a:pt x="0" y="44919"/>
                  <a:pt x="0" y="100329"/>
                </a:cubicBezTo>
                <a:lnTo>
                  <a:pt x="0" y="1964146"/>
                </a:lnTo>
                <a:close/>
              </a:path>
            </a:pathLst>
          </a:custGeom>
          <a:solidFill>
            <a:srgbClr val="E5F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543" name="文本框 542">
            <a:extLst>
              <a:ext uri="{FF2B5EF4-FFF2-40B4-BE49-F238E27FC236}">
                <a16:creationId xmlns:a16="http://schemas.microsoft.com/office/drawing/2014/main" id="{0C2F1DB4-06A8-4B37-B761-C2EBB6AE3E6E}"/>
              </a:ext>
            </a:extLst>
          </p:cNvPr>
          <p:cNvSpPr txBox="1"/>
          <p:nvPr/>
        </p:nvSpPr>
        <p:spPr>
          <a:xfrm>
            <a:off x="4131466" y="2458855"/>
            <a:ext cx="3929068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  <a:sym typeface="HarmonyOS Sans SC" panose="00000500000000000000" pitchFamily="2" charset="-122"/>
              </a:rPr>
              <a:t>80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  <a:sym typeface="HarmonyOS Sans SC" panose="00000500000000000000" pitchFamily="2" charset="-122"/>
              </a:rPr>
              <a:t>后已婚职场妈妈是购买力最强劲群体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/>
              <a:ea typeface="MiSans Semibold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547" name="矩形: 圆角 546">
            <a:extLst>
              <a:ext uri="{FF2B5EF4-FFF2-40B4-BE49-F238E27FC236}">
                <a16:creationId xmlns:a16="http://schemas.microsoft.com/office/drawing/2014/main" id="{1512875F-21A5-4DD2-B42D-5B448B27B38E}"/>
              </a:ext>
            </a:extLst>
          </p:cNvPr>
          <p:cNvSpPr/>
          <p:nvPr/>
        </p:nvSpPr>
        <p:spPr>
          <a:xfrm>
            <a:off x="4219637" y="3320520"/>
            <a:ext cx="1042352" cy="2677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14300" dist="101600" dir="5400000" sx="86000" sy="86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548" name="文本框 547">
            <a:extLst>
              <a:ext uri="{FF2B5EF4-FFF2-40B4-BE49-F238E27FC236}">
                <a16:creationId xmlns:a16="http://schemas.microsoft.com/office/drawing/2014/main" id="{8A819447-659E-4ED9-B9B0-6F9EBCF5D07C}"/>
              </a:ext>
            </a:extLst>
          </p:cNvPr>
          <p:cNvSpPr txBox="1"/>
          <p:nvPr/>
        </p:nvSpPr>
        <p:spPr>
          <a:xfrm>
            <a:off x="4283273" y="3313635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高等学历</a:t>
            </a:r>
          </a:p>
        </p:txBody>
      </p:sp>
      <p:sp>
        <p:nvSpPr>
          <p:cNvPr id="553" name="矩形: 圆角 552">
            <a:extLst>
              <a:ext uri="{FF2B5EF4-FFF2-40B4-BE49-F238E27FC236}">
                <a16:creationId xmlns:a16="http://schemas.microsoft.com/office/drawing/2014/main" id="{BC6B1641-1A94-4FF2-A32B-2B99CA1A0F19}"/>
              </a:ext>
            </a:extLst>
          </p:cNvPr>
          <p:cNvSpPr/>
          <p:nvPr/>
        </p:nvSpPr>
        <p:spPr>
          <a:xfrm>
            <a:off x="5574824" y="3320520"/>
            <a:ext cx="1042352" cy="2677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14300" dist="101600" dir="5400000" sx="86000" sy="86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554" name="文本框 553">
            <a:extLst>
              <a:ext uri="{FF2B5EF4-FFF2-40B4-BE49-F238E27FC236}">
                <a16:creationId xmlns:a16="http://schemas.microsoft.com/office/drawing/2014/main" id="{D7BCEF6F-90EE-455F-BAA9-6ED0CB272D4A}"/>
              </a:ext>
            </a:extLst>
          </p:cNvPr>
          <p:cNvSpPr txBox="1"/>
          <p:nvPr/>
        </p:nvSpPr>
        <p:spPr>
          <a:xfrm>
            <a:off x="5638460" y="3313635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白领居多</a:t>
            </a:r>
          </a:p>
        </p:txBody>
      </p:sp>
      <p:sp>
        <p:nvSpPr>
          <p:cNvPr id="556" name="矩形: 圆角 555">
            <a:extLst>
              <a:ext uri="{FF2B5EF4-FFF2-40B4-BE49-F238E27FC236}">
                <a16:creationId xmlns:a16="http://schemas.microsoft.com/office/drawing/2014/main" id="{3AD334D2-17BF-44DA-8D63-C7C55F7ADAB5}"/>
              </a:ext>
            </a:extLst>
          </p:cNvPr>
          <p:cNvSpPr/>
          <p:nvPr/>
        </p:nvSpPr>
        <p:spPr>
          <a:xfrm>
            <a:off x="6930011" y="3320520"/>
            <a:ext cx="1042352" cy="2677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14300" dist="101600" dir="5400000" sx="86000" sy="86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557" name="文本框 556">
            <a:extLst>
              <a:ext uri="{FF2B5EF4-FFF2-40B4-BE49-F238E27FC236}">
                <a16:creationId xmlns:a16="http://schemas.microsoft.com/office/drawing/2014/main" id="{1584CE34-EDE2-463E-8E70-27897C68973F}"/>
              </a:ext>
            </a:extLst>
          </p:cNvPr>
          <p:cNvSpPr txBox="1"/>
          <p:nvPr/>
        </p:nvSpPr>
        <p:spPr>
          <a:xfrm>
            <a:off x="6993647" y="3313635"/>
            <a:ext cx="915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中薪水平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7C9CBA-FB66-4F8C-BAA1-6977EF8DDE36}"/>
              </a:ext>
            </a:extLst>
          </p:cNvPr>
          <p:cNvGrpSpPr/>
          <p:nvPr/>
        </p:nvGrpSpPr>
        <p:grpSpPr>
          <a:xfrm>
            <a:off x="-825500" y="5461000"/>
            <a:ext cx="13843000" cy="1409700"/>
            <a:chOff x="-57150" y="5635349"/>
            <a:chExt cx="12306300" cy="1222652"/>
          </a:xfrm>
        </p:grpSpPr>
        <p:sp>
          <p:nvSpPr>
            <p:cNvPr id="173" name="Freeform 170++">
              <a:extLst>
                <a:ext uri="{FF2B5EF4-FFF2-40B4-BE49-F238E27FC236}">
                  <a16:creationId xmlns:a16="http://schemas.microsoft.com/office/drawing/2014/main" id="{55667A67-784B-4293-AD6E-0E9F3F521F8C}"/>
                </a:ext>
              </a:extLst>
            </p:cNvPr>
            <p:cNvSpPr/>
            <p:nvPr/>
          </p:nvSpPr>
          <p:spPr>
            <a:xfrm>
              <a:off x="-57150" y="5635349"/>
              <a:ext cx="123063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72" name="Freeform 170+">
              <a:extLst>
                <a:ext uri="{FF2B5EF4-FFF2-40B4-BE49-F238E27FC236}">
                  <a16:creationId xmlns:a16="http://schemas.microsoft.com/office/drawing/2014/main" id="{E024AA08-D340-4014-8E9D-65750DBDEBF2}"/>
                </a:ext>
              </a:extLst>
            </p:cNvPr>
            <p:cNvSpPr/>
            <p:nvPr/>
          </p:nvSpPr>
          <p:spPr>
            <a:xfrm>
              <a:off x="0" y="5776900"/>
              <a:ext cx="121920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975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A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桌子上的食物&#10;&#10;描述已自动生成">
            <a:extLst>
              <a:ext uri="{FF2B5EF4-FFF2-40B4-BE49-F238E27FC236}">
                <a16:creationId xmlns:a16="http://schemas.microsoft.com/office/drawing/2014/main" id="{29A2DB49-59C3-4550-8BE1-97FB7BCFFF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0" name="图片 109" descr="背景图案&#10;&#10;描述已自动生成">
            <a:extLst>
              <a:ext uri="{FF2B5EF4-FFF2-40B4-BE49-F238E27FC236}">
                <a16:creationId xmlns:a16="http://schemas.microsoft.com/office/drawing/2014/main" id="{44AECDB5-0D1C-455F-9B94-4CE05B1A9F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Picture 109-mask">
            <a:extLst>
              <a:ext uri="{FF2B5EF4-FFF2-40B4-BE49-F238E27FC236}">
                <a16:creationId xmlns:a16="http://schemas.microsoft.com/office/drawing/2014/main" id="{D4F3D15D-C558-4638-BB2F-6914929AAB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A1F0475B-6488-4BD0-8402-E59B92DD85D6}"/>
              </a:ext>
            </a:extLst>
          </p:cNvPr>
          <p:cNvSpPr/>
          <p:nvPr/>
        </p:nvSpPr>
        <p:spPr>
          <a:xfrm>
            <a:off x="874713" y="1449388"/>
            <a:ext cx="10442575" cy="5118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66" name="Rectangle 3+">
            <a:extLst>
              <a:ext uri="{FF2B5EF4-FFF2-40B4-BE49-F238E27FC236}">
                <a16:creationId xmlns:a16="http://schemas.microsoft.com/office/drawing/2014/main" id="{C5B2E936-5E0F-4846-B1D7-F0C6556EC0D9}"/>
              </a:ext>
            </a:extLst>
          </p:cNvPr>
          <p:cNvSpPr/>
          <p:nvPr/>
        </p:nvSpPr>
        <p:spPr>
          <a:xfrm>
            <a:off x="10522857" y="1449389"/>
            <a:ext cx="794431" cy="501381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79000">
                <a:schemeClr val="accent1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68" name="Rectangle 3+">
            <a:extLst>
              <a:ext uri="{FF2B5EF4-FFF2-40B4-BE49-F238E27FC236}">
                <a16:creationId xmlns:a16="http://schemas.microsoft.com/office/drawing/2014/main" id="{C06BCCBF-FDA3-4E74-86A0-AC746C4425D7}"/>
              </a:ext>
            </a:extLst>
          </p:cNvPr>
          <p:cNvSpPr/>
          <p:nvPr/>
        </p:nvSpPr>
        <p:spPr>
          <a:xfrm>
            <a:off x="874713" y="1449389"/>
            <a:ext cx="794431" cy="173627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69" name="Rectangle 3+">
            <a:extLst>
              <a:ext uri="{FF2B5EF4-FFF2-40B4-BE49-F238E27FC236}">
                <a16:creationId xmlns:a16="http://schemas.microsoft.com/office/drawing/2014/main" id="{BF652735-9A51-4552-A568-018F7E43403D}"/>
              </a:ext>
            </a:extLst>
          </p:cNvPr>
          <p:cNvSpPr/>
          <p:nvPr/>
        </p:nvSpPr>
        <p:spPr>
          <a:xfrm>
            <a:off x="874713" y="3413760"/>
            <a:ext cx="794431" cy="30494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70" name="Rectangle 3++">
            <a:extLst>
              <a:ext uri="{FF2B5EF4-FFF2-40B4-BE49-F238E27FC236}">
                <a16:creationId xmlns:a16="http://schemas.microsoft.com/office/drawing/2014/main" id="{684A60BB-32FB-45C1-87AC-D0E02EA1E568}"/>
              </a:ext>
            </a:extLst>
          </p:cNvPr>
          <p:cNvSpPr/>
          <p:nvPr/>
        </p:nvSpPr>
        <p:spPr>
          <a:xfrm>
            <a:off x="1669144" y="3413760"/>
            <a:ext cx="8853712" cy="304944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71" name="Rectangle 3+++">
            <a:extLst>
              <a:ext uri="{FF2B5EF4-FFF2-40B4-BE49-F238E27FC236}">
                <a16:creationId xmlns:a16="http://schemas.microsoft.com/office/drawing/2014/main" id="{10F58D27-8751-431D-B9AF-A6E453926106}"/>
              </a:ext>
            </a:extLst>
          </p:cNvPr>
          <p:cNvSpPr/>
          <p:nvPr/>
        </p:nvSpPr>
        <p:spPr>
          <a:xfrm>
            <a:off x="1669144" y="1449389"/>
            <a:ext cx="8853712" cy="173831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F54862C-C0A8-4516-8EB4-0E2D7EFBCF19}"/>
              </a:ext>
            </a:extLst>
          </p:cNvPr>
          <p:cNvSpPr/>
          <p:nvPr/>
        </p:nvSpPr>
        <p:spPr>
          <a:xfrm>
            <a:off x="1932281" y="4414573"/>
            <a:ext cx="1317526" cy="33631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01600" dist="762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A360CE9-7FFD-4947-B8C7-CE6FF70E91A8}"/>
              </a:ext>
            </a:extLst>
          </p:cNvPr>
          <p:cNvSpPr txBox="1"/>
          <p:nvPr/>
        </p:nvSpPr>
        <p:spPr>
          <a:xfrm>
            <a:off x="2111757" y="4436779"/>
            <a:ext cx="9585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京东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APP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1B98C0A3-12CA-4A23-98C4-68E335E1A98D}"/>
              </a:ext>
            </a:extLst>
          </p:cNvPr>
          <p:cNvSpPr/>
          <p:nvPr/>
        </p:nvSpPr>
        <p:spPr>
          <a:xfrm>
            <a:off x="4093462" y="4414573"/>
            <a:ext cx="1304294" cy="3363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01600" dist="762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2490AD3-3318-4498-8140-09280B691B54}"/>
              </a:ext>
            </a:extLst>
          </p:cNvPr>
          <p:cNvSpPr txBox="1"/>
          <p:nvPr/>
        </p:nvSpPr>
        <p:spPr>
          <a:xfrm>
            <a:off x="4113782" y="4436779"/>
            <a:ext cx="1263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京东到家专区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8162C2FF-3FC8-49E9-8405-F3535C1D3F51}"/>
              </a:ext>
            </a:extLst>
          </p:cNvPr>
          <p:cNvSpPr/>
          <p:nvPr/>
        </p:nvSpPr>
        <p:spPr>
          <a:xfrm>
            <a:off x="6241411" y="4414573"/>
            <a:ext cx="1304294" cy="3363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01600" dist="762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AE6EA93-C7C1-48F2-AC24-B6085CB0BFCB}"/>
              </a:ext>
            </a:extLst>
          </p:cNvPr>
          <p:cNvSpPr txBox="1"/>
          <p:nvPr/>
        </p:nvSpPr>
        <p:spPr>
          <a:xfrm>
            <a:off x="6261731" y="4436779"/>
            <a:ext cx="1263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周围门店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F3849E07-8BF3-4995-90C0-7208ED43B415}"/>
              </a:ext>
            </a:extLst>
          </p:cNvPr>
          <p:cNvSpPr/>
          <p:nvPr/>
        </p:nvSpPr>
        <p:spPr>
          <a:xfrm>
            <a:off x="8389360" y="4414573"/>
            <a:ext cx="1304294" cy="3363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01600" dist="762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811FA7D-1EDE-4423-8E73-33FEC3232A11}"/>
              </a:ext>
            </a:extLst>
          </p:cNvPr>
          <p:cNvSpPr txBox="1"/>
          <p:nvPr/>
        </p:nvSpPr>
        <p:spPr>
          <a:xfrm>
            <a:off x="8409680" y="4436779"/>
            <a:ext cx="1263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达达快送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3A77A797-EC22-4317-AC74-0A4C8C1D7F00}"/>
              </a:ext>
            </a:extLst>
          </p:cNvPr>
          <p:cNvCxnSpPr>
            <a:cxnSpLocks/>
          </p:cNvCxnSpPr>
          <p:nvPr/>
        </p:nvCxnSpPr>
        <p:spPr>
          <a:xfrm>
            <a:off x="3387820" y="4582729"/>
            <a:ext cx="567629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F1273745-A359-4536-A8E2-BA061FD67CF7}"/>
              </a:ext>
            </a:extLst>
          </p:cNvPr>
          <p:cNvCxnSpPr>
            <a:cxnSpLocks/>
          </p:cNvCxnSpPr>
          <p:nvPr/>
        </p:nvCxnSpPr>
        <p:spPr>
          <a:xfrm>
            <a:off x="5535769" y="4582729"/>
            <a:ext cx="567629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>
            <a:extLst>
              <a:ext uri="{FF2B5EF4-FFF2-40B4-BE49-F238E27FC236}">
                <a16:creationId xmlns:a16="http://schemas.microsoft.com/office/drawing/2014/main" id="{B5DE2F74-79B9-4EDA-8F7D-435D11F17B29}"/>
              </a:ext>
            </a:extLst>
          </p:cNvPr>
          <p:cNvCxnSpPr>
            <a:cxnSpLocks/>
          </p:cNvCxnSpPr>
          <p:nvPr/>
        </p:nvCxnSpPr>
        <p:spPr>
          <a:xfrm>
            <a:off x="7683718" y="4582729"/>
            <a:ext cx="567629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>
            <a:extLst>
              <a:ext uri="{FF2B5EF4-FFF2-40B4-BE49-F238E27FC236}">
                <a16:creationId xmlns:a16="http://schemas.microsoft.com/office/drawing/2014/main" id="{EEC7EC8F-8412-4983-91C0-A0601C54A97D}"/>
              </a:ext>
            </a:extLst>
          </p:cNvPr>
          <p:cNvCxnSpPr>
            <a:cxnSpLocks/>
          </p:cNvCxnSpPr>
          <p:nvPr/>
        </p:nvCxnSpPr>
        <p:spPr>
          <a:xfrm>
            <a:off x="9831665" y="4582729"/>
            <a:ext cx="567629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00473A8-8416-46AA-A599-8DC214C62F8E}"/>
              </a:ext>
            </a:extLst>
          </p:cNvPr>
          <p:cNvSpPr txBox="1"/>
          <p:nvPr/>
        </p:nvSpPr>
        <p:spPr>
          <a:xfrm>
            <a:off x="3426511" y="4245044"/>
            <a:ext cx="49244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露出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CAB30B8C-8DAD-4C9E-B265-8E7AA3E3DEEA}"/>
              </a:ext>
            </a:extLst>
          </p:cNvPr>
          <p:cNvSpPr txBox="1"/>
          <p:nvPr/>
        </p:nvSpPr>
        <p:spPr>
          <a:xfrm>
            <a:off x="5426969" y="4245044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发送订单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C84927DC-A875-4CFA-86B5-1139A47E780D}"/>
              </a:ext>
            </a:extLst>
          </p:cNvPr>
          <p:cNvSpPr txBox="1"/>
          <p:nvPr/>
        </p:nvSpPr>
        <p:spPr>
          <a:xfrm>
            <a:off x="7427427" y="4245044"/>
            <a:ext cx="11079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发送骑手订单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46E40C6-F146-49CA-8DCA-D1257A5697C2}"/>
              </a:ext>
            </a:extLst>
          </p:cNvPr>
          <p:cNvSpPr txBox="1"/>
          <p:nvPr/>
        </p:nvSpPr>
        <p:spPr>
          <a:xfrm>
            <a:off x="9889549" y="4245044"/>
            <a:ext cx="49244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配送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72D0379-45BB-4A3D-BD96-3677CABD3A1E}"/>
              </a:ext>
            </a:extLst>
          </p:cNvPr>
          <p:cNvSpPr txBox="1"/>
          <p:nvPr/>
        </p:nvSpPr>
        <p:spPr>
          <a:xfrm>
            <a:off x="10612296" y="3166506"/>
            <a:ext cx="615553" cy="142510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dist="101600" algn="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MiSans Semibold"/>
                <a:ea typeface="MiSans Semibold"/>
                <a:cs typeface="+mn-cs"/>
                <a:sym typeface="HarmonyOS Sans SC Bold" panose="00000800000000000000" pitchFamily="2" charset="-122"/>
              </a:rPr>
              <a:t>消费者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101600" algn="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MiSans Semibold"/>
              <a:ea typeface="MiSans Semibold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565F4990-A9D8-468D-83F1-DF4AED51E922}"/>
              </a:ext>
            </a:extLst>
          </p:cNvPr>
          <p:cNvSpPr/>
          <p:nvPr/>
        </p:nvSpPr>
        <p:spPr>
          <a:xfrm>
            <a:off x="1932281" y="5568509"/>
            <a:ext cx="1317526" cy="33631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01600" dist="762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D71F5F50-671E-4EA5-8EE3-A3FC551D5B52}"/>
              </a:ext>
            </a:extLst>
          </p:cNvPr>
          <p:cNvSpPr txBox="1"/>
          <p:nvPr/>
        </p:nvSpPr>
        <p:spPr>
          <a:xfrm>
            <a:off x="2111757" y="5590715"/>
            <a:ext cx="9585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周围门店</a:t>
            </a:r>
          </a:p>
        </p:txBody>
      </p:sp>
      <p:cxnSp>
        <p:nvCxnSpPr>
          <p:cNvPr id="104" name="直接箭头连接符 103">
            <a:extLst>
              <a:ext uri="{FF2B5EF4-FFF2-40B4-BE49-F238E27FC236}">
                <a16:creationId xmlns:a16="http://schemas.microsoft.com/office/drawing/2014/main" id="{325C9B39-0078-46B2-8451-0128C15758F6}"/>
              </a:ext>
            </a:extLst>
          </p:cNvPr>
          <p:cNvCxnSpPr>
            <a:cxnSpLocks/>
          </p:cNvCxnSpPr>
          <p:nvPr/>
        </p:nvCxnSpPr>
        <p:spPr>
          <a:xfrm>
            <a:off x="3387820" y="5736666"/>
            <a:ext cx="7011474" cy="0"/>
          </a:xfrm>
          <a:prstGeom prst="straightConnector1">
            <a:avLst/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1AE3B667-271C-4B2A-BEDF-5792B46F3B08}"/>
              </a:ext>
            </a:extLst>
          </p:cNvPr>
          <p:cNvSpPr txBox="1"/>
          <p:nvPr/>
        </p:nvSpPr>
        <p:spPr>
          <a:xfrm>
            <a:off x="5426969" y="5398980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促销活动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84D29F3A-4C7B-4EB8-9633-DA7DEBB6D65D}"/>
              </a:ext>
            </a:extLst>
          </p:cNvPr>
          <p:cNvSpPr/>
          <p:nvPr/>
        </p:nvSpPr>
        <p:spPr>
          <a:xfrm>
            <a:off x="2354210" y="384487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F8BA68B6-F0AF-4251-A0A9-D222F53665CB}"/>
              </a:ext>
            </a:extLst>
          </p:cNvPr>
          <p:cNvGrpSpPr/>
          <p:nvPr/>
        </p:nvGrpSpPr>
        <p:grpSpPr>
          <a:xfrm>
            <a:off x="2481858" y="3942998"/>
            <a:ext cx="218374" cy="277422"/>
            <a:chOff x="2453339" y="3533041"/>
            <a:chExt cx="254369" cy="323152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1E7FA5B-8A40-4EE0-8CE2-405A12E550B3}"/>
                </a:ext>
              </a:extLst>
            </p:cNvPr>
            <p:cNvSpPr/>
            <p:nvPr/>
          </p:nvSpPr>
          <p:spPr>
            <a:xfrm>
              <a:off x="2453339" y="3533126"/>
              <a:ext cx="237082" cy="117037"/>
            </a:xfrm>
            <a:custGeom>
              <a:avLst/>
              <a:gdLst>
                <a:gd name="connsiteX0" fmla="*/ 217864 w 237082"/>
                <a:gd name="connsiteY0" fmla="*/ 77907 h 117037"/>
                <a:gd name="connsiteX1" fmla="*/ 217092 w 237082"/>
                <a:gd name="connsiteY1" fmla="*/ 79549 h 117037"/>
                <a:gd name="connsiteX2" fmla="*/ 199128 w 237082"/>
                <a:gd name="connsiteY2" fmla="*/ 96836 h 117037"/>
                <a:gd name="connsiteX3" fmla="*/ 152530 w 237082"/>
                <a:gd name="connsiteY3" fmla="*/ 116731 h 117037"/>
                <a:gd name="connsiteX4" fmla="*/ 139734 w 237082"/>
                <a:gd name="connsiteY4" fmla="*/ 116248 h 117037"/>
                <a:gd name="connsiteX5" fmla="*/ 130317 w 237082"/>
                <a:gd name="connsiteY5" fmla="*/ 114896 h 117037"/>
                <a:gd name="connsiteX6" fmla="*/ 128482 w 237082"/>
                <a:gd name="connsiteY6" fmla="*/ 114944 h 117037"/>
                <a:gd name="connsiteX7" fmla="*/ 128241 w 237082"/>
                <a:gd name="connsiteY7" fmla="*/ 115089 h 117037"/>
                <a:gd name="connsiteX8" fmla="*/ 124812 w 237082"/>
                <a:gd name="connsiteY8" fmla="*/ 113544 h 117037"/>
                <a:gd name="connsiteX9" fmla="*/ 97288 w 237082"/>
                <a:gd name="connsiteY9" fmla="*/ 102196 h 117037"/>
                <a:gd name="connsiteX10" fmla="*/ 65466 w 237082"/>
                <a:gd name="connsiteY10" fmla="*/ 80032 h 117037"/>
                <a:gd name="connsiteX11" fmla="*/ 47841 w 237082"/>
                <a:gd name="connsiteY11" fmla="*/ 55888 h 117037"/>
                <a:gd name="connsiteX12" fmla="*/ 46054 w 237082"/>
                <a:gd name="connsiteY12" fmla="*/ 49996 h 117037"/>
                <a:gd name="connsiteX13" fmla="*/ 43785 w 237082"/>
                <a:gd name="connsiteY13" fmla="*/ 47244 h 117037"/>
                <a:gd name="connsiteX14" fmla="*/ 43978 w 237082"/>
                <a:gd name="connsiteY14" fmla="*/ 57046 h 117037"/>
                <a:gd name="connsiteX15" fmla="*/ 24131 w 237082"/>
                <a:gd name="connsiteY15" fmla="*/ 83895 h 117037"/>
                <a:gd name="connsiteX16" fmla="*/ 11431 w 237082"/>
                <a:gd name="connsiteY16" fmla="*/ 87758 h 117037"/>
                <a:gd name="connsiteX17" fmla="*/ 566 w 237082"/>
                <a:gd name="connsiteY17" fmla="*/ 74672 h 117037"/>
                <a:gd name="connsiteX18" fmla="*/ 3222 w 237082"/>
                <a:gd name="connsiteY18" fmla="*/ 67815 h 117037"/>
                <a:gd name="connsiteX19" fmla="*/ 8244 w 237082"/>
                <a:gd name="connsiteY19" fmla="*/ 59992 h 117037"/>
                <a:gd name="connsiteX20" fmla="*/ 19399 w 237082"/>
                <a:gd name="connsiteY20" fmla="*/ 39952 h 117037"/>
                <a:gd name="connsiteX21" fmla="*/ 24469 w 237082"/>
                <a:gd name="connsiteY21" fmla="*/ 27784 h 117037"/>
                <a:gd name="connsiteX22" fmla="*/ 34610 w 237082"/>
                <a:gd name="connsiteY22" fmla="*/ 23534 h 117037"/>
                <a:gd name="connsiteX23" fmla="*/ 40066 w 237082"/>
                <a:gd name="connsiteY23" fmla="*/ 26625 h 117037"/>
                <a:gd name="connsiteX24" fmla="*/ 50062 w 237082"/>
                <a:gd name="connsiteY24" fmla="*/ 33530 h 117037"/>
                <a:gd name="connsiteX25" fmla="*/ 51704 w 237082"/>
                <a:gd name="connsiteY25" fmla="*/ 33433 h 117037"/>
                <a:gd name="connsiteX26" fmla="*/ 74834 w 237082"/>
                <a:gd name="connsiteY26" fmla="*/ 17981 h 117037"/>
                <a:gd name="connsiteX27" fmla="*/ 127806 w 237082"/>
                <a:gd name="connsiteY27" fmla="*/ 2529 h 117037"/>
                <a:gd name="connsiteX28" fmla="*/ 172714 w 237082"/>
                <a:gd name="connsiteY28" fmla="*/ 308 h 117037"/>
                <a:gd name="connsiteX29" fmla="*/ 173584 w 237082"/>
                <a:gd name="connsiteY29" fmla="*/ 259 h 117037"/>
                <a:gd name="connsiteX30" fmla="*/ 176046 w 237082"/>
                <a:gd name="connsiteY30" fmla="*/ 356 h 117037"/>
                <a:gd name="connsiteX31" fmla="*/ 177785 w 237082"/>
                <a:gd name="connsiteY31" fmla="*/ 501 h 117037"/>
                <a:gd name="connsiteX32" fmla="*/ 178847 w 237082"/>
                <a:gd name="connsiteY32" fmla="*/ 597 h 117037"/>
                <a:gd name="connsiteX33" fmla="*/ 185173 w 237082"/>
                <a:gd name="connsiteY33" fmla="*/ 1225 h 117037"/>
                <a:gd name="connsiteX34" fmla="*/ 186187 w 237082"/>
                <a:gd name="connsiteY34" fmla="*/ 1322 h 117037"/>
                <a:gd name="connsiteX35" fmla="*/ 188312 w 237082"/>
                <a:gd name="connsiteY35" fmla="*/ 1563 h 117037"/>
                <a:gd name="connsiteX36" fmla="*/ 188988 w 237082"/>
                <a:gd name="connsiteY36" fmla="*/ 1660 h 117037"/>
                <a:gd name="connsiteX37" fmla="*/ 190388 w 237082"/>
                <a:gd name="connsiteY37" fmla="*/ 1853 h 117037"/>
                <a:gd name="connsiteX38" fmla="*/ 191885 w 237082"/>
                <a:gd name="connsiteY38" fmla="*/ 2094 h 117037"/>
                <a:gd name="connsiteX39" fmla="*/ 202508 w 237082"/>
                <a:gd name="connsiteY39" fmla="*/ 4412 h 117037"/>
                <a:gd name="connsiteX40" fmla="*/ 229260 w 237082"/>
                <a:gd name="connsiteY40" fmla="*/ 16339 h 117037"/>
                <a:gd name="connsiteX41" fmla="*/ 236745 w 237082"/>
                <a:gd name="connsiteY41" fmla="*/ 36089 h 117037"/>
                <a:gd name="connsiteX42" fmla="*/ 225639 w 237082"/>
                <a:gd name="connsiteY42" fmla="*/ 67042 h 117037"/>
                <a:gd name="connsiteX43" fmla="*/ 222934 w 237082"/>
                <a:gd name="connsiteY43" fmla="*/ 69891 h 117037"/>
                <a:gd name="connsiteX44" fmla="*/ 220810 w 237082"/>
                <a:gd name="connsiteY44" fmla="*/ 70616 h 117037"/>
                <a:gd name="connsiteX45" fmla="*/ 209269 w 237082"/>
                <a:gd name="connsiteY45" fmla="*/ 74189 h 117037"/>
                <a:gd name="connsiteX46" fmla="*/ 164457 w 237082"/>
                <a:gd name="connsiteY46" fmla="*/ 70712 h 117037"/>
                <a:gd name="connsiteX47" fmla="*/ 131138 w 237082"/>
                <a:gd name="connsiteY47" fmla="*/ 45892 h 117037"/>
                <a:gd name="connsiteX48" fmla="*/ 127613 w 237082"/>
                <a:gd name="connsiteY48" fmla="*/ 44926 h 117037"/>
                <a:gd name="connsiteX49" fmla="*/ 126985 w 237082"/>
                <a:gd name="connsiteY49" fmla="*/ 49079 h 117037"/>
                <a:gd name="connsiteX50" fmla="*/ 136112 w 237082"/>
                <a:gd name="connsiteY50" fmla="*/ 59751 h 117037"/>
                <a:gd name="connsiteX51" fmla="*/ 177785 w 237082"/>
                <a:gd name="connsiteY51" fmla="*/ 80032 h 117037"/>
                <a:gd name="connsiteX52" fmla="*/ 207917 w 237082"/>
                <a:gd name="connsiteY52" fmla="*/ 80370 h 117037"/>
                <a:gd name="connsiteX53" fmla="*/ 217864 w 237082"/>
                <a:gd name="connsiteY53" fmla="*/ 77907 h 117037"/>
                <a:gd name="connsiteX54" fmla="*/ 205792 w 237082"/>
                <a:gd name="connsiteY54" fmla="*/ 24452 h 117037"/>
                <a:gd name="connsiteX55" fmla="*/ 214919 w 237082"/>
                <a:gd name="connsiteY55" fmla="*/ 24886 h 117037"/>
                <a:gd name="connsiteX56" fmla="*/ 225880 w 237082"/>
                <a:gd name="connsiteY56" fmla="*/ 21555 h 117037"/>
                <a:gd name="connsiteX57" fmla="*/ 226653 w 237082"/>
                <a:gd name="connsiteY57" fmla="*/ 15567 h 117037"/>
                <a:gd name="connsiteX58" fmla="*/ 224383 w 237082"/>
                <a:gd name="connsiteY58" fmla="*/ 13635 h 117037"/>
                <a:gd name="connsiteX59" fmla="*/ 213760 w 237082"/>
                <a:gd name="connsiteY59" fmla="*/ 9869 h 117037"/>
                <a:gd name="connsiteX60" fmla="*/ 202074 w 237082"/>
                <a:gd name="connsiteY60" fmla="*/ 9579 h 117037"/>
                <a:gd name="connsiteX61" fmla="*/ 193189 w 237082"/>
                <a:gd name="connsiteY61" fmla="*/ 11849 h 117037"/>
                <a:gd name="connsiteX62" fmla="*/ 189229 w 237082"/>
                <a:gd name="connsiteY62" fmla="*/ 17064 h 117037"/>
                <a:gd name="connsiteX63" fmla="*/ 193623 w 237082"/>
                <a:gd name="connsiteY63" fmla="*/ 21844 h 117037"/>
                <a:gd name="connsiteX64" fmla="*/ 205792 w 237082"/>
                <a:gd name="connsiteY64" fmla="*/ 24452 h 117037"/>
                <a:gd name="connsiteX65" fmla="*/ 127613 w 237082"/>
                <a:gd name="connsiteY65" fmla="*/ 24259 h 117037"/>
                <a:gd name="connsiteX66" fmla="*/ 133456 w 237082"/>
                <a:gd name="connsiteY66" fmla="*/ 31116 h 117037"/>
                <a:gd name="connsiteX67" fmla="*/ 140844 w 237082"/>
                <a:gd name="connsiteY67" fmla="*/ 25756 h 117037"/>
                <a:gd name="connsiteX68" fmla="*/ 134905 w 237082"/>
                <a:gd name="connsiteY68" fmla="*/ 18995 h 117037"/>
                <a:gd name="connsiteX69" fmla="*/ 127613 w 237082"/>
                <a:gd name="connsiteY69" fmla="*/ 24259 h 1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37082" h="117037">
                  <a:moveTo>
                    <a:pt x="217864" y="77907"/>
                  </a:moveTo>
                  <a:cubicBezTo>
                    <a:pt x="218250" y="78776"/>
                    <a:pt x="217430" y="79066"/>
                    <a:pt x="217092" y="79549"/>
                  </a:cubicBezTo>
                  <a:cubicBezTo>
                    <a:pt x="212021" y="86261"/>
                    <a:pt x="205744" y="91718"/>
                    <a:pt x="199128" y="96836"/>
                  </a:cubicBezTo>
                  <a:cubicBezTo>
                    <a:pt x="185366" y="107508"/>
                    <a:pt x="169624" y="113785"/>
                    <a:pt x="152530" y="116731"/>
                  </a:cubicBezTo>
                  <a:cubicBezTo>
                    <a:pt x="148281" y="117455"/>
                    <a:pt x="143983" y="116731"/>
                    <a:pt x="139734" y="116248"/>
                  </a:cubicBezTo>
                  <a:cubicBezTo>
                    <a:pt x="136595" y="115910"/>
                    <a:pt x="133456" y="115524"/>
                    <a:pt x="130317" y="114896"/>
                  </a:cubicBezTo>
                  <a:cubicBezTo>
                    <a:pt x="129738" y="114799"/>
                    <a:pt x="129062" y="114316"/>
                    <a:pt x="128482" y="114944"/>
                  </a:cubicBezTo>
                  <a:cubicBezTo>
                    <a:pt x="128434" y="114993"/>
                    <a:pt x="128289" y="115041"/>
                    <a:pt x="128241" y="115089"/>
                  </a:cubicBezTo>
                  <a:cubicBezTo>
                    <a:pt x="127903" y="112868"/>
                    <a:pt x="125923" y="113785"/>
                    <a:pt x="124812" y="113544"/>
                  </a:cubicBezTo>
                  <a:cubicBezTo>
                    <a:pt x="115010" y="111274"/>
                    <a:pt x="106028" y="106977"/>
                    <a:pt x="97288" y="102196"/>
                  </a:cubicBezTo>
                  <a:cubicBezTo>
                    <a:pt x="85940" y="95919"/>
                    <a:pt x="74931" y="89110"/>
                    <a:pt x="65466" y="80032"/>
                  </a:cubicBezTo>
                  <a:cubicBezTo>
                    <a:pt x="58174" y="73030"/>
                    <a:pt x="51800" y="65352"/>
                    <a:pt x="47841" y="55888"/>
                  </a:cubicBezTo>
                  <a:cubicBezTo>
                    <a:pt x="47068" y="54004"/>
                    <a:pt x="46344" y="52024"/>
                    <a:pt x="46054" y="49996"/>
                  </a:cubicBezTo>
                  <a:cubicBezTo>
                    <a:pt x="45861" y="48548"/>
                    <a:pt x="45281" y="47679"/>
                    <a:pt x="43785" y="47244"/>
                  </a:cubicBezTo>
                  <a:cubicBezTo>
                    <a:pt x="44074" y="50528"/>
                    <a:pt x="44267" y="53811"/>
                    <a:pt x="43978" y="57046"/>
                  </a:cubicBezTo>
                  <a:cubicBezTo>
                    <a:pt x="42964" y="70133"/>
                    <a:pt x="36638" y="79356"/>
                    <a:pt x="24131" y="83895"/>
                  </a:cubicBezTo>
                  <a:cubicBezTo>
                    <a:pt x="19978" y="85392"/>
                    <a:pt x="15970" y="87323"/>
                    <a:pt x="11431" y="87758"/>
                  </a:cubicBezTo>
                  <a:cubicBezTo>
                    <a:pt x="5395" y="88337"/>
                    <a:pt x="-2138" y="81867"/>
                    <a:pt x="566" y="74672"/>
                  </a:cubicBezTo>
                  <a:cubicBezTo>
                    <a:pt x="1436" y="72354"/>
                    <a:pt x="2160" y="70036"/>
                    <a:pt x="3222" y="67815"/>
                  </a:cubicBezTo>
                  <a:cubicBezTo>
                    <a:pt x="4574" y="65014"/>
                    <a:pt x="6264" y="62406"/>
                    <a:pt x="8244" y="59992"/>
                  </a:cubicBezTo>
                  <a:cubicBezTo>
                    <a:pt x="13170" y="54004"/>
                    <a:pt x="16550" y="47147"/>
                    <a:pt x="19399" y="39952"/>
                  </a:cubicBezTo>
                  <a:cubicBezTo>
                    <a:pt x="21041" y="35896"/>
                    <a:pt x="22827" y="31888"/>
                    <a:pt x="24469" y="27784"/>
                  </a:cubicBezTo>
                  <a:cubicBezTo>
                    <a:pt x="26352" y="23100"/>
                    <a:pt x="30457" y="22279"/>
                    <a:pt x="34610" y="23534"/>
                  </a:cubicBezTo>
                  <a:cubicBezTo>
                    <a:pt x="36638" y="24162"/>
                    <a:pt x="38473" y="25273"/>
                    <a:pt x="40066" y="26625"/>
                  </a:cubicBezTo>
                  <a:cubicBezTo>
                    <a:pt x="43157" y="29232"/>
                    <a:pt x="46682" y="31260"/>
                    <a:pt x="50062" y="33530"/>
                  </a:cubicBezTo>
                  <a:cubicBezTo>
                    <a:pt x="50641" y="33916"/>
                    <a:pt x="51076" y="34109"/>
                    <a:pt x="51704" y="33433"/>
                  </a:cubicBezTo>
                  <a:cubicBezTo>
                    <a:pt x="58174" y="26432"/>
                    <a:pt x="66239" y="21748"/>
                    <a:pt x="74834" y="17981"/>
                  </a:cubicBezTo>
                  <a:cubicBezTo>
                    <a:pt x="91783" y="10448"/>
                    <a:pt x="109553" y="5571"/>
                    <a:pt x="127806" y="2529"/>
                  </a:cubicBezTo>
                  <a:cubicBezTo>
                    <a:pt x="142679" y="66"/>
                    <a:pt x="157648" y="-417"/>
                    <a:pt x="172714" y="308"/>
                  </a:cubicBezTo>
                  <a:cubicBezTo>
                    <a:pt x="173004" y="308"/>
                    <a:pt x="173294" y="259"/>
                    <a:pt x="173584" y="259"/>
                  </a:cubicBezTo>
                  <a:cubicBezTo>
                    <a:pt x="174405" y="308"/>
                    <a:pt x="175225" y="308"/>
                    <a:pt x="176046" y="356"/>
                  </a:cubicBezTo>
                  <a:cubicBezTo>
                    <a:pt x="176626" y="549"/>
                    <a:pt x="177205" y="597"/>
                    <a:pt x="177785" y="501"/>
                  </a:cubicBezTo>
                  <a:cubicBezTo>
                    <a:pt x="178123" y="549"/>
                    <a:pt x="178461" y="549"/>
                    <a:pt x="178847" y="597"/>
                  </a:cubicBezTo>
                  <a:cubicBezTo>
                    <a:pt x="180972" y="791"/>
                    <a:pt x="183048" y="1032"/>
                    <a:pt x="185173" y="1225"/>
                  </a:cubicBezTo>
                  <a:cubicBezTo>
                    <a:pt x="185511" y="1273"/>
                    <a:pt x="185849" y="1273"/>
                    <a:pt x="186187" y="1322"/>
                  </a:cubicBezTo>
                  <a:cubicBezTo>
                    <a:pt x="186911" y="1418"/>
                    <a:pt x="187587" y="1467"/>
                    <a:pt x="188312" y="1563"/>
                  </a:cubicBezTo>
                  <a:cubicBezTo>
                    <a:pt x="188553" y="1611"/>
                    <a:pt x="188795" y="1611"/>
                    <a:pt x="188988" y="1660"/>
                  </a:cubicBezTo>
                  <a:cubicBezTo>
                    <a:pt x="189422" y="1853"/>
                    <a:pt x="189905" y="1949"/>
                    <a:pt x="190388" y="1853"/>
                  </a:cubicBezTo>
                  <a:cubicBezTo>
                    <a:pt x="190871" y="1949"/>
                    <a:pt x="191402" y="1998"/>
                    <a:pt x="191885" y="2094"/>
                  </a:cubicBezTo>
                  <a:cubicBezTo>
                    <a:pt x="195410" y="2867"/>
                    <a:pt x="198983" y="3543"/>
                    <a:pt x="202508" y="4412"/>
                  </a:cubicBezTo>
                  <a:cubicBezTo>
                    <a:pt x="212118" y="6778"/>
                    <a:pt x="221389" y="9965"/>
                    <a:pt x="229260" y="16339"/>
                  </a:cubicBezTo>
                  <a:cubicBezTo>
                    <a:pt x="235586" y="21458"/>
                    <a:pt x="238049" y="27880"/>
                    <a:pt x="236745" y="36089"/>
                  </a:cubicBezTo>
                  <a:cubicBezTo>
                    <a:pt x="234958" y="47147"/>
                    <a:pt x="231095" y="57336"/>
                    <a:pt x="225639" y="67042"/>
                  </a:cubicBezTo>
                  <a:cubicBezTo>
                    <a:pt x="224963" y="68249"/>
                    <a:pt x="223755" y="68877"/>
                    <a:pt x="222934" y="69891"/>
                  </a:cubicBezTo>
                  <a:cubicBezTo>
                    <a:pt x="222210" y="70133"/>
                    <a:pt x="221486" y="70277"/>
                    <a:pt x="220810" y="70616"/>
                  </a:cubicBezTo>
                  <a:cubicBezTo>
                    <a:pt x="217140" y="72354"/>
                    <a:pt x="213228" y="73513"/>
                    <a:pt x="209269" y="74189"/>
                  </a:cubicBezTo>
                  <a:cubicBezTo>
                    <a:pt x="194058" y="76748"/>
                    <a:pt x="179089" y="75637"/>
                    <a:pt x="164457" y="70712"/>
                  </a:cubicBezTo>
                  <a:cubicBezTo>
                    <a:pt x="150695" y="66076"/>
                    <a:pt x="139782" y="57481"/>
                    <a:pt x="131138" y="45892"/>
                  </a:cubicBezTo>
                  <a:cubicBezTo>
                    <a:pt x="130269" y="44685"/>
                    <a:pt x="128627" y="44250"/>
                    <a:pt x="127613" y="44926"/>
                  </a:cubicBezTo>
                  <a:cubicBezTo>
                    <a:pt x="126647" y="45554"/>
                    <a:pt x="126213" y="48017"/>
                    <a:pt x="126985" y="49079"/>
                  </a:cubicBezTo>
                  <a:cubicBezTo>
                    <a:pt x="129690" y="52894"/>
                    <a:pt x="132780" y="56467"/>
                    <a:pt x="136112" y="59751"/>
                  </a:cubicBezTo>
                  <a:cubicBezTo>
                    <a:pt x="147749" y="71098"/>
                    <a:pt x="161994" y="77231"/>
                    <a:pt x="177785" y="80032"/>
                  </a:cubicBezTo>
                  <a:cubicBezTo>
                    <a:pt x="187780" y="81818"/>
                    <a:pt x="197873" y="81770"/>
                    <a:pt x="207917" y="80370"/>
                  </a:cubicBezTo>
                  <a:cubicBezTo>
                    <a:pt x="211297" y="79887"/>
                    <a:pt x="214581" y="78873"/>
                    <a:pt x="217864" y="77907"/>
                  </a:cubicBezTo>
                  <a:close/>
                  <a:moveTo>
                    <a:pt x="205792" y="24452"/>
                  </a:moveTo>
                  <a:cubicBezTo>
                    <a:pt x="208834" y="24597"/>
                    <a:pt x="211828" y="25176"/>
                    <a:pt x="214919" y="24886"/>
                  </a:cubicBezTo>
                  <a:cubicBezTo>
                    <a:pt x="218830" y="24548"/>
                    <a:pt x="222596" y="23921"/>
                    <a:pt x="225880" y="21555"/>
                  </a:cubicBezTo>
                  <a:cubicBezTo>
                    <a:pt x="228005" y="20009"/>
                    <a:pt x="228294" y="17595"/>
                    <a:pt x="226653" y="15567"/>
                  </a:cubicBezTo>
                  <a:cubicBezTo>
                    <a:pt x="226025" y="14794"/>
                    <a:pt x="225252" y="14118"/>
                    <a:pt x="224383" y="13635"/>
                  </a:cubicBezTo>
                  <a:cubicBezTo>
                    <a:pt x="221051" y="11752"/>
                    <a:pt x="217526" y="10352"/>
                    <a:pt x="213760" y="9869"/>
                  </a:cubicBezTo>
                  <a:cubicBezTo>
                    <a:pt x="209897" y="9386"/>
                    <a:pt x="206033" y="9144"/>
                    <a:pt x="202074" y="9579"/>
                  </a:cubicBezTo>
                  <a:cubicBezTo>
                    <a:pt x="198935" y="9917"/>
                    <a:pt x="195941" y="10352"/>
                    <a:pt x="193189" y="11849"/>
                  </a:cubicBezTo>
                  <a:cubicBezTo>
                    <a:pt x="191112" y="13007"/>
                    <a:pt x="189229" y="14649"/>
                    <a:pt x="189229" y="17064"/>
                  </a:cubicBezTo>
                  <a:cubicBezTo>
                    <a:pt x="189229" y="19623"/>
                    <a:pt x="191547" y="20830"/>
                    <a:pt x="193623" y="21844"/>
                  </a:cubicBezTo>
                  <a:cubicBezTo>
                    <a:pt x="197438" y="23727"/>
                    <a:pt x="201639" y="24017"/>
                    <a:pt x="205792" y="24452"/>
                  </a:cubicBezTo>
                  <a:close/>
                  <a:moveTo>
                    <a:pt x="127613" y="24259"/>
                  </a:moveTo>
                  <a:cubicBezTo>
                    <a:pt x="127275" y="27494"/>
                    <a:pt x="130076" y="30729"/>
                    <a:pt x="133456" y="31116"/>
                  </a:cubicBezTo>
                  <a:cubicBezTo>
                    <a:pt x="136450" y="31454"/>
                    <a:pt x="140506" y="28508"/>
                    <a:pt x="140844" y="25756"/>
                  </a:cubicBezTo>
                  <a:cubicBezTo>
                    <a:pt x="141230" y="22810"/>
                    <a:pt x="138140" y="19285"/>
                    <a:pt x="134905" y="18995"/>
                  </a:cubicBezTo>
                  <a:cubicBezTo>
                    <a:pt x="131042" y="18657"/>
                    <a:pt x="127999" y="20878"/>
                    <a:pt x="127613" y="24259"/>
                  </a:cubicBezTo>
                  <a:close/>
                </a:path>
              </a:pathLst>
            </a:custGeom>
            <a:solidFill>
              <a:srgbClr val="EEEEEE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7B89160-D3FD-49B6-B0DA-2E8A9B5ED4A1}"/>
                </a:ext>
              </a:extLst>
            </p:cNvPr>
            <p:cNvSpPr/>
            <p:nvPr/>
          </p:nvSpPr>
          <p:spPr>
            <a:xfrm>
              <a:off x="2551595" y="3649615"/>
              <a:ext cx="60068" cy="57284"/>
            </a:xfrm>
            <a:custGeom>
              <a:avLst/>
              <a:gdLst>
                <a:gd name="connsiteX0" fmla="*/ 3329 w 60068"/>
                <a:gd name="connsiteY0" fmla="*/ 18832 h 57284"/>
                <a:gd name="connsiteX1" fmla="*/ 5599 w 60068"/>
                <a:gd name="connsiteY1" fmla="*/ 23806 h 57284"/>
                <a:gd name="connsiteX2" fmla="*/ 17719 w 60068"/>
                <a:gd name="connsiteY2" fmla="*/ 25545 h 57284"/>
                <a:gd name="connsiteX3" fmla="*/ 18685 w 60068"/>
                <a:gd name="connsiteY3" fmla="*/ 24289 h 57284"/>
                <a:gd name="connsiteX4" fmla="*/ 31626 w 60068"/>
                <a:gd name="connsiteY4" fmla="*/ 2511 h 57284"/>
                <a:gd name="connsiteX5" fmla="*/ 34282 w 60068"/>
                <a:gd name="connsiteY5" fmla="*/ 1352 h 57284"/>
                <a:gd name="connsiteX6" fmla="*/ 51763 w 60068"/>
                <a:gd name="connsiteY6" fmla="*/ 2559 h 57284"/>
                <a:gd name="connsiteX7" fmla="*/ 60068 w 60068"/>
                <a:gd name="connsiteY7" fmla="*/ 0 h 57284"/>
                <a:gd name="connsiteX8" fmla="*/ 60068 w 60068"/>
                <a:gd name="connsiteY8" fmla="*/ 2897 h 57284"/>
                <a:gd name="connsiteX9" fmla="*/ 59730 w 60068"/>
                <a:gd name="connsiteY9" fmla="*/ 55387 h 57284"/>
                <a:gd name="connsiteX10" fmla="*/ 57750 w 60068"/>
                <a:gd name="connsiteY10" fmla="*/ 57173 h 57284"/>
                <a:gd name="connsiteX11" fmla="*/ 53211 w 60068"/>
                <a:gd name="connsiteY11" fmla="*/ 53262 h 57284"/>
                <a:gd name="connsiteX12" fmla="*/ 50121 w 60068"/>
                <a:gd name="connsiteY12" fmla="*/ 40997 h 57284"/>
                <a:gd name="connsiteX13" fmla="*/ 46789 w 60068"/>
                <a:gd name="connsiteY13" fmla="*/ 35251 h 57284"/>
                <a:gd name="connsiteX14" fmla="*/ 41043 w 60068"/>
                <a:gd name="connsiteY14" fmla="*/ 35251 h 57284"/>
                <a:gd name="connsiteX15" fmla="*/ 37566 w 60068"/>
                <a:gd name="connsiteY15" fmla="*/ 40707 h 57284"/>
                <a:gd name="connsiteX16" fmla="*/ 32834 w 60068"/>
                <a:gd name="connsiteY16" fmla="*/ 55242 h 57284"/>
                <a:gd name="connsiteX17" fmla="*/ 30854 w 60068"/>
                <a:gd name="connsiteY17" fmla="*/ 56884 h 57284"/>
                <a:gd name="connsiteX18" fmla="*/ 26604 w 60068"/>
                <a:gd name="connsiteY18" fmla="*/ 56932 h 57284"/>
                <a:gd name="connsiteX19" fmla="*/ 26604 w 60068"/>
                <a:gd name="connsiteY19" fmla="*/ 52779 h 57284"/>
                <a:gd name="connsiteX20" fmla="*/ 26942 w 60068"/>
                <a:gd name="connsiteY20" fmla="*/ 35975 h 57284"/>
                <a:gd name="connsiteX21" fmla="*/ 22307 w 60068"/>
                <a:gd name="connsiteY21" fmla="*/ 38824 h 57284"/>
                <a:gd name="connsiteX22" fmla="*/ 7772 w 60068"/>
                <a:gd name="connsiteY22" fmla="*/ 53165 h 57284"/>
                <a:gd name="connsiteX23" fmla="*/ 5406 w 60068"/>
                <a:gd name="connsiteY23" fmla="*/ 55532 h 57284"/>
                <a:gd name="connsiteX24" fmla="*/ 1350 w 60068"/>
                <a:gd name="connsiteY24" fmla="*/ 57173 h 57284"/>
                <a:gd name="connsiteX25" fmla="*/ 384 w 60068"/>
                <a:gd name="connsiteY25" fmla="*/ 55580 h 57284"/>
                <a:gd name="connsiteX26" fmla="*/ 8206 w 60068"/>
                <a:gd name="connsiteY26" fmla="*/ 42204 h 57284"/>
                <a:gd name="connsiteX27" fmla="*/ 12504 w 60068"/>
                <a:gd name="connsiteY27" fmla="*/ 34912 h 57284"/>
                <a:gd name="connsiteX28" fmla="*/ 11780 w 60068"/>
                <a:gd name="connsiteY28" fmla="*/ 33222 h 57284"/>
                <a:gd name="connsiteX29" fmla="*/ 6951 w 60068"/>
                <a:gd name="connsiteY29" fmla="*/ 30808 h 57284"/>
                <a:gd name="connsiteX30" fmla="*/ 3329 w 60068"/>
                <a:gd name="connsiteY30" fmla="*/ 18832 h 5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068" h="57284">
                  <a:moveTo>
                    <a:pt x="3329" y="18832"/>
                  </a:moveTo>
                  <a:cubicBezTo>
                    <a:pt x="3860" y="20667"/>
                    <a:pt x="4488" y="22358"/>
                    <a:pt x="5599" y="23806"/>
                  </a:cubicBezTo>
                  <a:cubicBezTo>
                    <a:pt x="9027" y="28442"/>
                    <a:pt x="14049" y="27621"/>
                    <a:pt x="17719" y="25545"/>
                  </a:cubicBezTo>
                  <a:cubicBezTo>
                    <a:pt x="18154" y="25303"/>
                    <a:pt x="18395" y="24772"/>
                    <a:pt x="18685" y="24289"/>
                  </a:cubicBezTo>
                  <a:cubicBezTo>
                    <a:pt x="23031" y="17046"/>
                    <a:pt x="27329" y="9803"/>
                    <a:pt x="31626" y="2511"/>
                  </a:cubicBezTo>
                  <a:cubicBezTo>
                    <a:pt x="32302" y="1352"/>
                    <a:pt x="32930" y="1111"/>
                    <a:pt x="34282" y="1352"/>
                  </a:cubicBezTo>
                  <a:cubicBezTo>
                    <a:pt x="40077" y="2414"/>
                    <a:pt x="45871" y="3284"/>
                    <a:pt x="51763" y="2559"/>
                  </a:cubicBezTo>
                  <a:cubicBezTo>
                    <a:pt x="54563" y="2221"/>
                    <a:pt x="57267" y="1594"/>
                    <a:pt x="60068" y="0"/>
                  </a:cubicBezTo>
                  <a:lnTo>
                    <a:pt x="60068" y="2897"/>
                  </a:lnTo>
                  <a:cubicBezTo>
                    <a:pt x="59923" y="20378"/>
                    <a:pt x="59778" y="37906"/>
                    <a:pt x="59730" y="55387"/>
                  </a:cubicBezTo>
                  <a:cubicBezTo>
                    <a:pt x="59730" y="57029"/>
                    <a:pt x="59247" y="57318"/>
                    <a:pt x="57750" y="57173"/>
                  </a:cubicBezTo>
                  <a:cubicBezTo>
                    <a:pt x="54080" y="56835"/>
                    <a:pt x="54129" y="56884"/>
                    <a:pt x="53211" y="53262"/>
                  </a:cubicBezTo>
                  <a:cubicBezTo>
                    <a:pt x="52149" y="49206"/>
                    <a:pt x="51618" y="44956"/>
                    <a:pt x="50121" y="40997"/>
                  </a:cubicBezTo>
                  <a:cubicBezTo>
                    <a:pt x="49300" y="38920"/>
                    <a:pt x="48382" y="36892"/>
                    <a:pt x="46789" y="35251"/>
                  </a:cubicBezTo>
                  <a:cubicBezTo>
                    <a:pt x="44712" y="33174"/>
                    <a:pt x="43167" y="33174"/>
                    <a:pt x="41043" y="35251"/>
                  </a:cubicBezTo>
                  <a:cubicBezTo>
                    <a:pt x="39497" y="36796"/>
                    <a:pt x="38483" y="38727"/>
                    <a:pt x="37566" y="40707"/>
                  </a:cubicBezTo>
                  <a:cubicBezTo>
                    <a:pt x="35441" y="45343"/>
                    <a:pt x="34282" y="50365"/>
                    <a:pt x="32834" y="55242"/>
                  </a:cubicBezTo>
                  <a:cubicBezTo>
                    <a:pt x="32496" y="56353"/>
                    <a:pt x="32109" y="56932"/>
                    <a:pt x="30854" y="56884"/>
                  </a:cubicBezTo>
                  <a:cubicBezTo>
                    <a:pt x="29405" y="56884"/>
                    <a:pt x="27522" y="57753"/>
                    <a:pt x="26604" y="56932"/>
                  </a:cubicBezTo>
                  <a:cubicBezTo>
                    <a:pt x="25639" y="56063"/>
                    <a:pt x="26508" y="54180"/>
                    <a:pt x="26604" y="52779"/>
                  </a:cubicBezTo>
                  <a:cubicBezTo>
                    <a:pt x="27039" y="47226"/>
                    <a:pt x="27280" y="41673"/>
                    <a:pt x="26942" y="35975"/>
                  </a:cubicBezTo>
                  <a:cubicBezTo>
                    <a:pt x="25107" y="36554"/>
                    <a:pt x="23659" y="37665"/>
                    <a:pt x="22307" y="38824"/>
                  </a:cubicBezTo>
                  <a:cubicBezTo>
                    <a:pt x="17043" y="43218"/>
                    <a:pt x="12697" y="48482"/>
                    <a:pt x="7772" y="53165"/>
                  </a:cubicBezTo>
                  <a:cubicBezTo>
                    <a:pt x="6951" y="53938"/>
                    <a:pt x="6130" y="54662"/>
                    <a:pt x="5406" y="55532"/>
                  </a:cubicBezTo>
                  <a:cubicBezTo>
                    <a:pt x="4343" y="56884"/>
                    <a:pt x="2895" y="57029"/>
                    <a:pt x="1350" y="57173"/>
                  </a:cubicBezTo>
                  <a:cubicBezTo>
                    <a:pt x="-51" y="57318"/>
                    <a:pt x="-341" y="56884"/>
                    <a:pt x="384" y="55580"/>
                  </a:cubicBezTo>
                  <a:cubicBezTo>
                    <a:pt x="3040" y="51137"/>
                    <a:pt x="5599" y="46647"/>
                    <a:pt x="8206" y="42204"/>
                  </a:cubicBezTo>
                  <a:cubicBezTo>
                    <a:pt x="9607" y="39790"/>
                    <a:pt x="10959" y="37279"/>
                    <a:pt x="12504" y="34912"/>
                  </a:cubicBezTo>
                  <a:cubicBezTo>
                    <a:pt x="13277" y="33705"/>
                    <a:pt x="12746" y="33464"/>
                    <a:pt x="11780" y="33222"/>
                  </a:cubicBezTo>
                  <a:cubicBezTo>
                    <a:pt x="9993" y="32788"/>
                    <a:pt x="8400" y="31919"/>
                    <a:pt x="6951" y="30808"/>
                  </a:cubicBezTo>
                  <a:cubicBezTo>
                    <a:pt x="3378" y="28297"/>
                    <a:pt x="1784" y="22792"/>
                    <a:pt x="3329" y="18832"/>
                  </a:cubicBezTo>
                  <a:close/>
                </a:path>
              </a:pathLst>
            </a:custGeom>
            <a:solidFill>
              <a:srgbClr val="EEEEEE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37DB795-1ED1-4E42-9E0A-0988C1D641A7}"/>
                </a:ext>
              </a:extLst>
            </p:cNvPr>
            <p:cNvSpPr/>
            <p:nvPr/>
          </p:nvSpPr>
          <p:spPr>
            <a:xfrm>
              <a:off x="2579879" y="3533041"/>
              <a:ext cx="96398" cy="81434"/>
            </a:xfrm>
            <a:custGeom>
              <a:avLst/>
              <a:gdLst>
                <a:gd name="connsiteX0" fmla="*/ 91324 w 96398"/>
                <a:gd name="connsiteY0" fmla="*/ 77992 h 81434"/>
                <a:gd name="connsiteX1" fmla="*/ 81328 w 96398"/>
                <a:gd name="connsiteY1" fmla="*/ 80406 h 81434"/>
                <a:gd name="connsiteX2" fmla="*/ 51196 w 96398"/>
                <a:gd name="connsiteY2" fmla="*/ 80068 h 81434"/>
                <a:gd name="connsiteX3" fmla="*/ 9523 w 96398"/>
                <a:gd name="connsiteY3" fmla="*/ 59787 h 81434"/>
                <a:gd name="connsiteX4" fmla="*/ 397 w 96398"/>
                <a:gd name="connsiteY4" fmla="*/ 49115 h 81434"/>
                <a:gd name="connsiteX5" fmla="*/ 1024 w 96398"/>
                <a:gd name="connsiteY5" fmla="*/ 44963 h 81434"/>
                <a:gd name="connsiteX6" fmla="*/ 4549 w 96398"/>
                <a:gd name="connsiteY6" fmla="*/ 45928 h 81434"/>
                <a:gd name="connsiteX7" fmla="*/ 37868 w 96398"/>
                <a:gd name="connsiteY7" fmla="*/ 70749 h 81434"/>
                <a:gd name="connsiteX8" fmla="*/ 82680 w 96398"/>
                <a:gd name="connsiteY8" fmla="*/ 74225 h 81434"/>
                <a:gd name="connsiteX9" fmla="*/ 94221 w 96398"/>
                <a:gd name="connsiteY9" fmla="*/ 70652 h 81434"/>
                <a:gd name="connsiteX10" fmla="*/ 96346 w 96398"/>
                <a:gd name="connsiteY10" fmla="*/ 69928 h 81434"/>
                <a:gd name="connsiteX11" fmla="*/ 94462 w 96398"/>
                <a:gd name="connsiteY11" fmla="*/ 74274 h 81434"/>
                <a:gd name="connsiteX12" fmla="*/ 92096 w 96398"/>
                <a:gd name="connsiteY12" fmla="*/ 77412 h 81434"/>
                <a:gd name="connsiteX13" fmla="*/ 91710 w 96398"/>
                <a:gd name="connsiteY13" fmla="*/ 77702 h 81434"/>
                <a:gd name="connsiteX14" fmla="*/ 91758 w 96398"/>
                <a:gd name="connsiteY14" fmla="*/ 77654 h 81434"/>
                <a:gd name="connsiteX15" fmla="*/ 91324 w 96398"/>
                <a:gd name="connsiteY15" fmla="*/ 77992 h 81434"/>
                <a:gd name="connsiteX16" fmla="*/ 49458 w 96398"/>
                <a:gd name="connsiteY16" fmla="*/ 586 h 81434"/>
                <a:gd name="connsiteX17" fmla="*/ 46995 w 96398"/>
                <a:gd name="connsiteY17" fmla="*/ 489 h 81434"/>
                <a:gd name="connsiteX18" fmla="*/ 49458 w 96398"/>
                <a:gd name="connsiteY18" fmla="*/ 586 h 81434"/>
                <a:gd name="connsiteX19" fmla="*/ 65345 w 96398"/>
                <a:gd name="connsiteY19" fmla="*/ 2227 h 81434"/>
                <a:gd name="connsiteX20" fmla="*/ 63848 w 96398"/>
                <a:gd name="connsiteY20" fmla="*/ 1986 h 81434"/>
                <a:gd name="connsiteX21" fmla="*/ 65345 w 96398"/>
                <a:gd name="connsiteY21" fmla="*/ 2227 h 81434"/>
                <a:gd name="connsiteX22" fmla="*/ 52258 w 96398"/>
                <a:gd name="connsiteY22" fmla="*/ 779 h 81434"/>
                <a:gd name="connsiteX23" fmla="*/ 51196 w 96398"/>
                <a:gd name="connsiteY23" fmla="*/ 682 h 81434"/>
                <a:gd name="connsiteX24" fmla="*/ 52258 w 96398"/>
                <a:gd name="connsiteY24" fmla="*/ 779 h 81434"/>
                <a:gd name="connsiteX25" fmla="*/ 59647 w 96398"/>
                <a:gd name="connsiteY25" fmla="*/ 1503 h 81434"/>
                <a:gd name="connsiteX26" fmla="*/ 58632 w 96398"/>
                <a:gd name="connsiteY26" fmla="*/ 1407 h 81434"/>
                <a:gd name="connsiteX27" fmla="*/ 59647 w 96398"/>
                <a:gd name="connsiteY27" fmla="*/ 1503 h 81434"/>
                <a:gd name="connsiteX28" fmla="*/ 62447 w 96398"/>
                <a:gd name="connsiteY28" fmla="*/ 1841 h 81434"/>
                <a:gd name="connsiteX29" fmla="*/ 61771 w 96398"/>
                <a:gd name="connsiteY29" fmla="*/ 1745 h 81434"/>
                <a:gd name="connsiteX30" fmla="*/ 62447 w 96398"/>
                <a:gd name="connsiteY30" fmla="*/ 1841 h 8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6398" h="81434">
                  <a:moveTo>
                    <a:pt x="91324" y="77992"/>
                  </a:moveTo>
                  <a:cubicBezTo>
                    <a:pt x="88040" y="78958"/>
                    <a:pt x="84756" y="79923"/>
                    <a:pt x="81328" y="80406"/>
                  </a:cubicBezTo>
                  <a:cubicBezTo>
                    <a:pt x="71236" y="81807"/>
                    <a:pt x="61192" y="81855"/>
                    <a:pt x="51196" y="80068"/>
                  </a:cubicBezTo>
                  <a:cubicBezTo>
                    <a:pt x="35406" y="77268"/>
                    <a:pt x="21209" y="71135"/>
                    <a:pt x="9523" y="59787"/>
                  </a:cubicBezTo>
                  <a:cubicBezTo>
                    <a:pt x="6143" y="56504"/>
                    <a:pt x="3101" y="52979"/>
                    <a:pt x="397" y="49115"/>
                  </a:cubicBezTo>
                  <a:cubicBezTo>
                    <a:pt x="-376" y="48053"/>
                    <a:pt x="59" y="45639"/>
                    <a:pt x="1024" y="44963"/>
                  </a:cubicBezTo>
                  <a:cubicBezTo>
                    <a:pt x="2087" y="44287"/>
                    <a:pt x="3680" y="44721"/>
                    <a:pt x="4549" y="45928"/>
                  </a:cubicBezTo>
                  <a:cubicBezTo>
                    <a:pt x="13193" y="57518"/>
                    <a:pt x="24106" y="66113"/>
                    <a:pt x="37868" y="70749"/>
                  </a:cubicBezTo>
                  <a:cubicBezTo>
                    <a:pt x="52452" y="75674"/>
                    <a:pt x="67469" y="76736"/>
                    <a:pt x="82680" y="74225"/>
                  </a:cubicBezTo>
                  <a:cubicBezTo>
                    <a:pt x="86688" y="73549"/>
                    <a:pt x="90551" y="72390"/>
                    <a:pt x="94221" y="70652"/>
                  </a:cubicBezTo>
                  <a:cubicBezTo>
                    <a:pt x="94897" y="70362"/>
                    <a:pt x="95621" y="70169"/>
                    <a:pt x="96346" y="69928"/>
                  </a:cubicBezTo>
                  <a:cubicBezTo>
                    <a:pt x="96732" y="71811"/>
                    <a:pt x="94897" y="72729"/>
                    <a:pt x="94462" y="74274"/>
                  </a:cubicBezTo>
                  <a:cubicBezTo>
                    <a:pt x="94076" y="75578"/>
                    <a:pt x="92917" y="76398"/>
                    <a:pt x="92096" y="77412"/>
                  </a:cubicBezTo>
                  <a:cubicBezTo>
                    <a:pt x="91855" y="77364"/>
                    <a:pt x="91710" y="77461"/>
                    <a:pt x="91710" y="77702"/>
                  </a:cubicBezTo>
                  <a:lnTo>
                    <a:pt x="91758" y="77654"/>
                  </a:lnTo>
                  <a:cubicBezTo>
                    <a:pt x="91469" y="77702"/>
                    <a:pt x="91227" y="77702"/>
                    <a:pt x="91324" y="77992"/>
                  </a:cubicBezTo>
                  <a:close/>
                  <a:moveTo>
                    <a:pt x="49458" y="586"/>
                  </a:moveTo>
                  <a:cubicBezTo>
                    <a:pt x="48637" y="537"/>
                    <a:pt x="47816" y="537"/>
                    <a:pt x="46995" y="489"/>
                  </a:cubicBezTo>
                  <a:cubicBezTo>
                    <a:pt x="47864" y="-332"/>
                    <a:pt x="48685" y="6"/>
                    <a:pt x="49458" y="586"/>
                  </a:cubicBezTo>
                  <a:close/>
                  <a:moveTo>
                    <a:pt x="65345" y="2227"/>
                  </a:moveTo>
                  <a:cubicBezTo>
                    <a:pt x="64862" y="2131"/>
                    <a:pt x="64330" y="2083"/>
                    <a:pt x="63848" y="1986"/>
                  </a:cubicBezTo>
                  <a:cubicBezTo>
                    <a:pt x="64427" y="1551"/>
                    <a:pt x="64910" y="1696"/>
                    <a:pt x="65345" y="2227"/>
                  </a:cubicBezTo>
                  <a:close/>
                  <a:moveTo>
                    <a:pt x="52258" y="779"/>
                  </a:moveTo>
                  <a:cubicBezTo>
                    <a:pt x="51920" y="731"/>
                    <a:pt x="51582" y="731"/>
                    <a:pt x="51196" y="682"/>
                  </a:cubicBezTo>
                  <a:cubicBezTo>
                    <a:pt x="51582" y="344"/>
                    <a:pt x="51969" y="393"/>
                    <a:pt x="52258" y="779"/>
                  </a:cubicBezTo>
                  <a:close/>
                  <a:moveTo>
                    <a:pt x="59647" y="1503"/>
                  </a:moveTo>
                  <a:cubicBezTo>
                    <a:pt x="59308" y="1455"/>
                    <a:pt x="58970" y="1455"/>
                    <a:pt x="58632" y="1407"/>
                  </a:cubicBezTo>
                  <a:cubicBezTo>
                    <a:pt x="58970" y="1069"/>
                    <a:pt x="59308" y="1117"/>
                    <a:pt x="59647" y="1503"/>
                  </a:cubicBezTo>
                  <a:close/>
                  <a:moveTo>
                    <a:pt x="62447" y="1841"/>
                  </a:moveTo>
                  <a:cubicBezTo>
                    <a:pt x="62206" y="1793"/>
                    <a:pt x="61964" y="1793"/>
                    <a:pt x="61771" y="1745"/>
                  </a:cubicBezTo>
                  <a:cubicBezTo>
                    <a:pt x="62013" y="1455"/>
                    <a:pt x="62254" y="1503"/>
                    <a:pt x="62447" y="1841"/>
                  </a:cubicBezTo>
                  <a:close/>
                </a:path>
              </a:pathLst>
            </a:custGeom>
            <a:solidFill>
              <a:srgbClr val="282526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725808F-F303-4C23-8C17-C96C01E0CF39}"/>
                </a:ext>
              </a:extLst>
            </p:cNvPr>
            <p:cNvSpPr/>
            <p:nvPr/>
          </p:nvSpPr>
          <p:spPr>
            <a:xfrm>
              <a:off x="2671541" y="3610501"/>
              <a:ext cx="386" cy="333"/>
            </a:xfrm>
            <a:custGeom>
              <a:avLst/>
              <a:gdLst>
                <a:gd name="connsiteX0" fmla="*/ 0 w 386"/>
                <a:gd name="connsiteY0" fmla="*/ 290 h 333"/>
                <a:gd name="connsiteX1" fmla="*/ 386 w 386"/>
                <a:gd name="connsiteY1" fmla="*/ 0 h 333"/>
                <a:gd name="connsiteX2" fmla="*/ 0 w 386"/>
                <a:gd name="connsiteY2" fmla="*/ 290 h 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" h="333">
                  <a:moveTo>
                    <a:pt x="0" y="290"/>
                  </a:moveTo>
                  <a:cubicBezTo>
                    <a:pt x="48" y="48"/>
                    <a:pt x="193" y="0"/>
                    <a:pt x="386" y="0"/>
                  </a:cubicBezTo>
                  <a:cubicBezTo>
                    <a:pt x="338" y="193"/>
                    <a:pt x="338" y="435"/>
                    <a:pt x="0" y="290"/>
                  </a:cubicBezTo>
                  <a:close/>
                </a:path>
              </a:pathLst>
            </a:custGeom>
            <a:solidFill>
              <a:srgbClr val="EEEEEE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4C7DDDA-32F0-4713-8D73-2A3D6B7E7B01}"/>
                </a:ext>
              </a:extLst>
            </p:cNvPr>
            <p:cNvSpPr/>
            <p:nvPr/>
          </p:nvSpPr>
          <p:spPr>
            <a:xfrm>
              <a:off x="2671148" y="3610743"/>
              <a:ext cx="440" cy="503"/>
            </a:xfrm>
            <a:custGeom>
              <a:avLst/>
              <a:gdLst>
                <a:gd name="connsiteX0" fmla="*/ 6 w 440"/>
                <a:gd name="connsiteY0" fmla="*/ 338 h 503"/>
                <a:gd name="connsiteX1" fmla="*/ 441 w 440"/>
                <a:gd name="connsiteY1" fmla="*/ 0 h 503"/>
                <a:gd name="connsiteX2" fmla="*/ 6 w 440"/>
                <a:gd name="connsiteY2" fmla="*/ 338 h 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" h="503">
                  <a:moveTo>
                    <a:pt x="6" y="338"/>
                  </a:moveTo>
                  <a:cubicBezTo>
                    <a:pt x="-42" y="0"/>
                    <a:pt x="199" y="0"/>
                    <a:pt x="441" y="0"/>
                  </a:cubicBezTo>
                  <a:cubicBezTo>
                    <a:pt x="393" y="241"/>
                    <a:pt x="586" y="773"/>
                    <a:pt x="6" y="338"/>
                  </a:cubicBezTo>
                  <a:close/>
                </a:path>
              </a:pathLst>
            </a:custGeom>
            <a:solidFill>
              <a:srgbClr val="EEEEEE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DBDB4CD-EB1E-44EC-9ECB-4D48C76CA685}"/>
                </a:ext>
              </a:extLst>
            </p:cNvPr>
            <p:cNvSpPr/>
            <p:nvPr/>
          </p:nvSpPr>
          <p:spPr>
            <a:xfrm>
              <a:off x="2642568" y="3542526"/>
              <a:ext cx="38477" cy="15609"/>
            </a:xfrm>
            <a:custGeom>
              <a:avLst/>
              <a:gdLst>
                <a:gd name="connsiteX0" fmla="*/ 16563 w 38477"/>
                <a:gd name="connsiteY0" fmla="*/ 15051 h 15609"/>
                <a:gd name="connsiteX1" fmla="*/ 4394 w 38477"/>
                <a:gd name="connsiteY1" fmla="*/ 12492 h 15609"/>
                <a:gd name="connsiteX2" fmla="*/ 0 w 38477"/>
                <a:gd name="connsiteY2" fmla="*/ 7712 h 15609"/>
                <a:gd name="connsiteX3" fmla="*/ 3960 w 38477"/>
                <a:gd name="connsiteY3" fmla="*/ 2496 h 15609"/>
                <a:gd name="connsiteX4" fmla="*/ 12845 w 38477"/>
                <a:gd name="connsiteY4" fmla="*/ 227 h 15609"/>
                <a:gd name="connsiteX5" fmla="*/ 24530 w 38477"/>
                <a:gd name="connsiteY5" fmla="*/ 517 h 15609"/>
                <a:gd name="connsiteX6" fmla="*/ 35154 w 38477"/>
                <a:gd name="connsiteY6" fmla="*/ 4283 h 15609"/>
                <a:gd name="connsiteX7" fmla="*/ 37423 w 38477"/>
                <a:gd name="connsiteY7" fmla="*/ 6215 h 15609"/>
                <a:gd name="connsiteX8" fmla="*/ 36651 w 38477"/>
                <a:gd name="connsiteY8" fmla="*/ 12202 h 15609"/>
                <a:gd name="connsiteX9" fmla="*/ 25689 w 38477"/>
                <a:gd name="connsiteY9" fmla="*/ 15534 h 15609"/>
                <a:gd name="connsiteX10" fmla="*/ 16563 w 38477"/>
                <a:gd name="connsiteY10" fmla="*/ 15051 h 1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77" h="15609">
                  <a:moveTo>
                    <a:pt x="16563" y="15051"/>
                  </a:moveTo>
                  <a:cubicBezTo>
                    <a:pt x="12410" y="14617"/>
                    <a:pt x="8257" y="14279"/>
                    <a:pt x="4394" y="12492"/>
                  </a:cubicBezTo>
                  <a:cubicBezTo>
                    <a:pt x="2270" y="11478"/>
                    <a:pt x="0" y="10271"/>
                    <a:pt x="0" y="7712"/>
                  </a:cubicBezTo>
                  <a:cubicBezTo>
                    <a:pt x="0" y="5297"/>
                    <a:pt x="1883" y="3607"/>
                    <a:pt x="3960" y="2496"/>
                  </a:cubicBezTo>
                  <a:cubicBezTo>
                    <a:pt x="6712" y="999"/>
                    <a:pt x="9706" y="565"/>
                    <a:pt x="12845" y="227"/>
                  </a:cubicBezTo>
                  <a:cubicBezTo>
                    <a:pt x="16804" y="-208"/>
                    <a:pt x="20667" y="34"/>
                    <a:pt x="24530" y="517"/>
                  </a:cubicBezTo>
                  <a:cubicBezTo>
                    <a:pt x="28297" y="999"/>
                    <a:pt x="31822" y="2448"/>
                    <a:pt x="35154" y="4283"/>
                  </a:cubicBezTo>
                  <a:cubicBezTo>
                    <a:pt x="36023" y="4766"/>
                    <a:pt x="36796" y="5442"/>
                    <a:pt x="37423" y="6215"/>
                  </a:cubicBezTo>
                  <a:cubicBezTo>
                    <a:pt x="39065" y="8243"/>
                    <a:pt x="38776" y="10657"/>
                    <a:pt x="36651" y="12202"/>
                  </a:cubicBezTo>
                  <a:cubicBezTo>
                    <a:pt x="33367" y="14568"/>
                    <a:pt x="29601" y="15148"/>
                    <a:pt x="25689" y="15534"/>
                  </a:cubicBezTo>
                  <a:cubicBezTo>
                    <a:pt x="22599" y="15824"/>
                    <a:pt x="19605" y="15196"/>
                    <a:pt x="16563" y="15051"/>
                  </a:cubicBezTo>
                  <a:close/>
                </a:path>
              </a:pathLst>
            </a:custGeom>
            <a:solidFill>
              <a:srgbClr val="282526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229B3C0-5F6B-4003-9B68-5A6D503290F0}"/>
                </a:ext>
              </a:extLst>
            </p:cNvPr>
            <p:cNvSpPr/>
            <p:nvPr/>
          </p:nvSpPr>
          <p:spPr>
            <a:xfrm>
              <a:off x="2580924" y="3552087"/>
              <a:ext cx="13332" cy="12174"/>
            </a:xfrm>
            <a:custGeom>
              <a:avLst/>
              <a:gdLst>
                <a:gd name="connsiteX0" fmla="*/ 28 w 13332"/>
                <a:gd name="connsiteY0" fmla="*/ 5297 h 12174"/>
                <a:gd name="connsiteX1" fmla="*/ 7368 w 13332"/>
                <a:gd name="connsiteY1" fmla="*/ 34 h 12174"/>
                <a:gd name="connsiteX2" fmla="*/ 13307 w 13332"/>
                <a:gd name="connsiteY2" fmla="*/ 6794 h 12174"/>
                <a:gd name="connsiteX3" fmla="*/ 5919 w 13332"/>
                <a:gd name="connsiteY3" fmla="*/ 12154 h 12174"/>
                <a:gd name="connsiteX4" fmla="*/ 28 w 13332"/>
                <a:gd name="connsiteY4" fmla="*/ 5297 h 1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2" h="12174">
                  <a:moveTo>
                    <a:pt x="28" y="5297"/>
                  </a:moveTo>
                  <a:cubicBezTo>
                    <a:pt x="414" y="1917"/>
                    <a:pt x="3456" y="-304"/>
                    <a:pt x="7368" y="34"/>
                  </a:cubicBezTo>
                  <a:cubicBezTo>
                    <a:pt x="10603" y="324"/>
                    <a:pt x="13645" y="3849"/>
                    <a:pt x="13307" y="6794"/>
                  </a:cubicBezTo>
                  <a:cubicBezTo>
                    <a:pt x="12969" y="9498"/>
                    <a:pt x="8913" y="12444"/>
                    <a:pt x="5919" y="12154"/>
                  </a:cubicBezTo>
                  <a:cubicBezTo>
                    <a:pt x="2490" y="11816"/>
                    <a:pt x="-310" y="8533"/>
                    <a:pt x="28" y="5297"/>
                  </a:cubicBezTo>
                  <a:close/>
                </a:path>
              </a:pathLst>
            </a:custGeom>
            <a:solidFill>
              <a:srgbClr val="444243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19EABD9-4945-4992-B73B-6F50D33C6ABF}"/>
                </a:ext>
              </a:extLst>
            </p:cNvPr>
            <p:cNvSpPr/>
            <p:nvPr/>
          </p:nvSpPr>
          <p:spPr>
            <a:xfrm>
              <a:off x="2462983" y="3758720"/>
              <a:ext cx="244725" cy="96956"/>
            </a:xfrm>
            <a:custGeom>
              <a:avLst/>
              <a:gdLst>
                <a:gd name="connsiteX0" fmla="*/ 151046 w 244725"/>
                <a:gd name="connsiteY0" fmla="*/ 15528 h 96956"/>
                <a:gd name="connsiteX1" fmla="*/ 131393 w 244725"/>
                <a:gd name="connsiteY1" fmla="*/ 15528 h 96956"/>
                <a:gd name="connsiteX2" fmla="*/ 131393 w 244725"/>
                <a:gd name="connsiteY2" fmla="*/ 7077 h 96956"/>
                <a:gd name="connsiteX3" fmla="*/ 151094 w 244725"/>
                <a:gd name="connsiteY3" fmla="*/ 7029 h 96956"/>
                <a:gd name="connsiteX4" fmla="*/ 155489 w 244725"/>
                <a:gd name="connsiteY4" fmla="*/ 5773 h 96956"/>
                <a:gd name="connsiteX5" fmla="*/ 173500 w 244725"/>
                <a:gd name="connsiteY5" fmla="*/ 27 h 96956"/>
                <a:gd name="connsiteX6" fmla="*/ 171231 w 244725"/>
                <a:gd name="connsiteY6" fmla="*/ 6787 h 96956"/>
                <a:gd name="connsiteX7" fmla="*/ 244725 w 244725"/>
                <a:gd name="connsiteY7" fmla="*/ 6787 h 96956"/>
                <a:gd name="connsiteX8" fmla="*/ 244725 w 244725"/>
                <a:gd name="connsiteY8" fmla="*/ 15141 h 96956"/>
                <a:gd name="connsiteX9" fmla="*/ 239172 w 244725"/>
                <a:gd name="connsiteY9" fmla="*/ 15431 h 96956"/>
                <a:gd name="connsiteX10" fmla="*/ 172631 w 244725"/>
                <a:gd name="connsiteY10" fmla="*/ 15383 h 96956"/>
                <a:gd name="connsiteX11" fmla="*/ 164374 w 244725"/>
                <a:gd name="connsiteY11" fmla="*/ 20598 h 96956"/>
                <a:gd name="connsiteX12" fmla="*/ 154813 w 244725"/>
                <a:gd name="connsiteY12" fmla="*/ 41652 h 96956"/>
                <a:gd name="connsiteX13" fmla="*/ 178957 w 244725"/>
                <a:gd name="connsiteY13" fmla="*/ 41458 h 96956"/>
                <a:gd name="connsiteX14" fmla="*/ 181323 w 244725"/>
                <a:gd name="connsiteY14" fmla="*/ 37595 h 96956"/>
                <a:gd name="connsiteX15" fmla="*/ 181419 w 244725"/>
                <a:gd name="connsiteY15" fmla="*/ 23061 h 96956"/>
                <a:gd name="connsiteX16" fmla="*/ 196727 w 244725"/>
                <a:gd name="connsiteY16" fmla="*/ 23061 h 96956"/>
                <a:gd name="connsiteX17" fmla="*/ 196727 w 244725"/>
                <a:gd name="connsiteY17" fmla="*/ 41555 h 96956"/>
                <a:gd name="connsiteX18" fmla="*/ 240524 w 244725"/>
                <a:gd name="connsiteY18" fmla="*/ 41555 h 96956"/>
                <a:gd name="connsiteX19" fmla="*/ 240524 w 244725"/>
                <a:gd name="connsiteY19" fmla="*/ 50150 h 96956"/>
                <a:gd name="connsiteX20" fmla="*/ 196823 w 244725"/>
                <a:gd name="connsiteY20" fmla="*/ 50150 h 96956"/>
                <a:gd name="connsiteX21" fmla="*/ 196823 w 244725"/>
                <a:gd name="connsiteY21" fmla="*/ 73812 h 96956"/>
                <a:gd name="connsiteX22" fmla="*/ 171375 w 244725"/>
                <a:gd name="connsiteY22" fmla="*/ 96894 h 96956"/>
                <a:gd name="connsiteX23" fmla="*/ 175625 w 244725"/>
                <a:gd name="connsiteY23" fmla="*/ 88105 h 96956"/>
                <a:gd name="connsiteX24" fmla="*/ 180743 w 244725"/>
                <a:gd name="connsiteY24" fmla="*/ 82021 h 96956"/>
                <a:gd name="connsiteX25" fmla="*/ 180985 w 244725"/>
                <a:gd name="connsiteY25" fmla="*/ 50199 h 96956"/>
                <a:gd name="connsiteX26" fmla="*/ 135063 w 244725"/>
                <a:gd name="connsiteY26" fmla="*/ 50199 h 96956"/>
                <a:gd name="connsiteX27" fmla="*/ 151046 w 244725"/>
                <a:gd name="connsiteY27" fmla="*/ 15528 h 96956"/>
                <a:gd name="connsiteX28" fmla="*/ 38679 w 244725"/>
                <a:gd name="connsiteY28" fmla="*/ 96749 h 96956"/>
                <a:gd name="connsiteX29" fmla="*/ 38679 w 244725"/>
                <a:gd name="connsiteY29" fmla="*/ 90037 h 96956"/>
                <a:gd name="connsiteX30" fmla="*/ 48820 w 244725"/>
                <a:gd name="connsiteY30" fmla="*/ 75260 h 96956"/>
                <a:gd name="connsiteX31" fmla="*/ 48820 w 244725"/>
                <a:gd name="connsiteY31" fmla="*/ 50440 h 96956"/>
                <a:gd name="connsiteX32" fmla="*/ 3863 w 244725"/>
                <a:gd name="connsiteY32" fmla="*/ 50440 h 96956"/>
                <a:gd name="connsiteX33" fmla="*/ 3863 w 244725"/>
                <a:gd name="connsiteY33" fmla="*/ 22578 h 96956"/>
                <a:gd name="connsiteX34" fmla="*/ 109373 w 244725"/>
                <a:gd name="connsiteY34" fmla="*/ 22578 h 96956"/>
                <a:gd name="connsiteX35" fmla="*/ 109373 w 244725"/>
                <a:gd name="connsiteY35" fmla="*/ 50102 h 96956"/>
                <a:gd name="connsiteX36" fmla="*/ 64465 w 244725"/>
                <a:gd name="connsiteY36" fmla="*/ 50102 h 96956"/>
                <a:gd name="connsiteX37" fmla="*/ 64465 w 244725"/>
                <a:gd name="connsiteY37" fmla="*/ 74005 h 96956"/>
                <a:gd name="connsiteX38" fmla="*/ 38679 w 244725"/>
                <a:gd name="connsiteY38" fmla="*/ 96749 h 96956"/>
                <a:gd name="connsiteX39" fmla="*/ 18832 w 244725"/>
                <a:gd name="connsiteY39" fmla="*/ 41265 h 96956"/>
                <a:gd name="connsiteX40" fmla="*/ 94500 w 244725"/>
                <a:gd name="connsiteY40" fmla="*/ 41265 h 96956"/>
                <a:gd name="connsiteX41" fmla="*/ 94500 w 244725"/>
                <a:gd name="connsiteY41" fmla="*/ 30932 h 96956"/>
                <a:gd name="connsiteX42" fmla="*/ 18832 w 244725"/>
                <a:gd name="connsiteY42" fmla="*/ 30932 h 96956"/>
                <a:gd name="connsiteX43" fmla="*/ 18832 w 244725"/>
                <a:gd name="connsiteY43" fmla="*/ 41265 h 96956"/>
                <a:gd name="connsiteX44" fmla="*/ 0 w 244725"/>
                <a:gd name="connsiteY44" fmla="*/ 14996 h 96956"/>
                <a:gd name="connsiteX45" fmla="*/ 0 w 244725"/>
                <a:gd name="connsiteY45" fmla="*/ 7029 h 96956"/>
                <a:gd name="connsiteX46" fmla="*/ 48578 w 244725"/>
                <a:gd name="connsiteY46" fmla="*/ 7029 h 96956"/>
                <a:gd name="connsiteX47" fmla="*/ 49206 w 244725"/>
                <a:gd name="connsiteY47" fmla="*/ 751 h 96956"/>
                <a:gd name="connsiteX48" fmla="*/ 64079 w 244725"/>
                <a:gd name="connsiteY48" fmla="*/ 751 h 96956"/>
                <a:gd name="connsiteX49" fmla="*/ 65044 w 244725"/>
                <a:gd name="connsiteY49" fmla="*/ 7125 h 96956"/>
                <a:gd name="connsiteX50" fmla="*/ 101309 w 244725"/>
                <a:gd name="connsiteY50" fmla="*/ 7125 h 96956"/>
                <a:gd name="connsiteX51" fmla="*/ 106814 w 244725"/>
                <a:gd name="connsiteY51" fmla="*/ 7077 h 96956"/>
                <a:gd name="connsiteX52" fmla="*/ 113188 w 244725"/>
                <a:gd name="connsiteY52" fmla="*/ 15045 h 96956"/>
                <a:gd name="connsiteX53" fmla="*/ 0 w 244725"/>
                <a:gd name="connsiteY53" fmla="*/ 14996 h 9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44725" h="96956">
                  <a:moveTo>
                    <a:pt x="151046" y="15528"/>
                  </a:moveTo>
                  <a:lnTo>
                    <a:pt x="131393" y="15528"/>
                  </a:lnTo>
                  <a:lnTo>
                    <a:pt x="131393" y="7077"/>
                  </a:lnTo>
                  <a:cubicBezTo>
                    <a:pt x="137960" y="7077"/>
                    <a:pt x="144527" y="7174"/>
                    <a:pt x="151094" y="7029"/>
                  </a:cubicBezTo>
                  <a:cubicBezTo>
                    <a:pt x="152640" y="6981"/>
                    <a:pt x="155151" y="6643"/>
                    <a:pt x="155489" y="5773"/>
                  </a:cubicBezTo>
                  <a:cubicBezTo>
                    <a:pt x="159207" y="-3595"/>
                    <a:pt x="166836" y="1669"/>
                    <a:pt x="173500" y="27"/>
                  </a:cubicBezTo>
                  <a:cubicBezTo>
                    <a:pt x="172631" y="2683"/>
                    <a:pt x="172051" y="4325"/>
                    <a:pt x="171231" y="6787"/>
                  </a:cubicBezTo>
                  <a:lnTo>
                    <a:pt x="244725" y="6787"/>
                  </a:lnTo>
                  <a:lnTo>
                    <a:pt x="244725" y="15141"/>
                  </a:lnTo>
                  <a:cubicBezTo>
                    <a:pt x="243035" y="15238"/>
                    <a:pt x="241104" y="15431"/>
                    <a:pt x="239172" y="15431"/>
                  </a:cubicBezTo>
                  <a:cubicBezTo>
                    <a:pt x="217008" y="15479"/>
                    <a:pt x="194795" y="15576"/>
                    <a:pt x="172631" y="15383"/>
                  </a:cubicBezTo>
                  <a:cubicBezTo>
                    <a:pt x="168382" y="15334"/>
                    <a:pt x="165967" y="16445"/>
                    <a:pt x="164374" y="20598"/>
                  </a:cubicBezTo>
                  <a:cubicBezTo>
                    <a:pt x="161718" y="27358"/>
                    <a:pt x="158386" y="33877"/>
                    <a:pt x="154813" y="41652"/>
                  </a:cubicBezTo>
                  <a:cubicBezTo>
                    <a:pt x="163456" y="41652"/>
                    <a:pt x="171182" y="41797"/>
                    <a:pt x="178957" y="41458"/>
                  </a:cubicBezTo>
                  <a:cubicBezTo>
                    <a:pt x="179826" y="41410"/>
                    <a:pt x="181226" y="38996"/>
                    <a:pt x="181323" y="37595"/>
                  </a:cubicBezTo>
                  <a:cubicBezTo>
                    <a:pt x="181613" y="32911"/>
                    <a:pt x="181419" y="28179"/>
                    <a:pt x="181419" y="23061"/>
                  </a:cubicBezTo>
                  <a:lnTo>
                    <a:pt x="196727" y="23061"/>
                  </a:lnTo>
                  <a:lnTo>
                    <a:pt x="196727" y="41555"/>
                  </a:lnTo>
                  <a:lnTo>
                    <a:pt x="240524" y="41555"/>
                  </a:lnTo>
                  <a:lnTo>
                    <a:pt x="240524" y="50150"/>
                  </a:lnTo>
                  <a:lnTo>
                    <a:pt x="196823" y="50150"/>
                  </a:lnTo>
                  <a:cubicBezTo>
                    <a:pt x="196823" y="58553"/>
                    <a:pt x="196872" y="66182"/>
                    <a:pt x="196823" y="73812"/>
                  </a:cubicBezTo>
                  <a:cubicBezTo>
                    <a:pt x="196727" y="89650"/>
                    <a:pt x="187842" y="97763"/>
                    <a:pt x="171375" y="96894"/>
                  </a:cubicBezTo>
                  <a:cubicBezTo>
                    <a:pt x="170168" y="92692"/>
                    <a:pt x="169782" y="89505"/>
                    <a:pt x="175625" y="88105"/>
                  </a:cubicBezTo>
                  <a:cubicBezTo>
                    <a:pt x="177798" y="87574"/>
                    <a:pt x="180647" y="84242"/>
                    <a:pt x="180743" y="82021"/>
                  </a:cubicBezTo>
                  <a:cubicBezTo>
                    <a:pt x="181275" y="71687"/>
                    <a:pt x="180985" y="61257"/>
                    <a:pt x="180985" y="50199"/>
                  </a:cubicBezTo>
                  <a:lnTo>
                    <a:pt x="135063" y="50199"/>
                  </a:lnTo>
                  <a:cubicBezTo>
                    <a:pt x="140519" y="38416"/>
                    <a:pt x="145541" y="27503"/>
                    <a:pt x="151046" y="15528"/>
                  </a:cubicBezTo>
                  <a:close/>
                  <a:moveTo>
                    <a:pt x="38679" y="96749"/>
                  </a:moveTo>
                  <a:lnTo>
                    <a:pt x="38679" y="90037"/>
                  </a:lnTo>
                  <a:cubicBezTo>
                    <a:pt x="48337" y="86608"/>
                    <a:pt x="48820" y="85884"/>
                    <a:pt x="48820" y="75260"/>
                  </a:cubicBezTo>
                  <a:lnTo>
                    <a:pt x="48820" y="50440"/>
                  </a:lnTo>
                  <a:lnTo>
                    <a:pt x="3863" y="50440"/>
                  </a:lnTo>
                  <a:lnTo>
                    <a:pt x="3863" y="22578"/>
                  </a:lnTo>
                  <a:lnTo>
                    <a:pt x="109373" y="22578"/>
                  </a:lnTo>
                  <a:lnTo>
                    <a:pt x="109373" y="50102"/>
                  </a:lnTo>
                  <a:lnTo>
                    <a:pt x="64465" y="50102"/>
                  </a:lnTo>
                  <a:lnTo>
                    <a:pt x="64465" y="74005"/>
                  </a:lnTo>
                  <a:cubicBezTo>
                    <a:pt x="64224" y="89747"/>
                    <a:pt x="55242" y="97908"/>
                    <a:pt x="38679" y="96749"/>
                  </a:cubicBezTo>
                  <a:close/>
                  <a:moveTo>
                    <a:pt x="18832" y="41265"/>
                  </a:moveTo>
                  <a:lnTo>
                    <a:pt x="94500" y="41265"/>
                  </a:lnTo>
                  <a:lnTo>
                    <a:pt x="94500" y="30932"/>
                  </a:lnTo>
                  <a:lnTo>
                    <a:pt x="18832" y="30932"/>
                  </a:lnTo>
                  <a:lnTo>
                    <a:pt x="18832" y="41265"/>
                  </a:lnTo>
                  <a:close/>
                  <a:moveTo>
                    <a:pt x="0" y="14996"/>
                  </a:moveTo>
                  <a:lnTo>
                    <a:pt x="0" y="7029"/>
                  </a:lnTo>
                  <a:lnTo>
                    <a:pt x="48578" y="7029"/>
                  </a:lnTo>
                  <a:cubicBezTo>
                    <a:pt x="48820" y="4711"/>
                    <a:pt x="48964" y="2924"/>
                    <a:pt x="49206" y="751"/>
                  </a:cubicBezTo>
                  <a:lnTo>
                    <a:pt x="64079" y="751"/>
                  </a:lnTo>
                  <a:cubicBezTo>
                    <a:pt x="64368" y="2731"/>
                    <a:pt x="64658" y="4663"/>
                    <a:pt x="65044" y="7125"/>
                  </a:cubicBezTo>
                  <a:lnTo>
                    <a:pt x="101309" y="7125"/>
                  </a:lnTo>
                  <a:cubicBezTo>
                    <a:pt x="103144" y="7125"/>
                    <a:pt x="104979" y="7077"/>
                    <a:pt x="106814" y="7077"/>
                  </a:cubicBezTo>
                  <a:cubicBezTo>
                    <a:pt x="114057" y="7029"/>
                    <a:pt x="114057" y="7077"/>
                    <a:pt x="113188" y="15045"/>
                  </a:cubicBezTo>
                  <a:cubicBezTo>
                    <a:pt x="75668" y="14996"/>
                    <a:pt x="38100" y="14996"/>
                    <a:pt x="0" y="14996"/>
                  </a:cubicBezTo>
                  <a:close/>
                </a:path>
              </a:pathLst>
            </a:custGeom>
            <a:solidFill>
              <a:srgbClr val="FFFFFF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7039BDA-1B0B-49FA-88BC-6E910D784A59}"/>
                </a:ext>
              </a:extLst>
            </p:cNvPr>
            <p:cNvSpPr/>
            <p:nvPr/>
          </p:nvSpPr>
          <p:spPr>
            <a:xfrm>
              <a:off x="2463659" y="3814820"/>
              <a:ext cx="243276" cy="41373"/>
            </a:xfrm>
            <a:custGeom>
              <a:avLst/>
              <a:gdLst>
                <a:gd name="connsiteX0" fmla="*/ 211503 w 243276"/>
                <a:gd name="connsiteY0" fmla="*/ 1149 h 41373"/>
                <a:gd name="connsiteX1" fmla="*/ 212855 w 243276"/>
                <a:gd name="connsiteY1" fmla="*/ 618 h 41373"/>
                <a:gd name="connsiteX2" fmla="*/ 231012 w 243276"/>
                <a:gd name="connsiteY2" fmla="*/ 12835 h 41373"/>
                <a:gd name="connsiteX3" fmla="*/ 236372 w 243276"/>
                <a:gd name="connsiteY3" fmla="*/ 27225 h 41373"/>
                <a:gd name="connsiteX4" fmla="*/ 243277 w 243276"/>
                <a:gd name="connsiteY4" fmla="*/ 40359 h 41373"/>
                <a:gd name="connsiteX5" fmla="*/ 231253 w 243276"/>
                <a:gd name="connsiteY5" fmla="*/ 36979 h 41373"/>
                <a:gd name="connsiteX6" fmla="*/ 211503 w 243276"/>
                <a:gd name="connsiteY6" fmla="*/ 1149 h 41373"/>
                <a:gd name="connsiteX7" fmla="*/ 80110 w 243276"/>
                <a:gd name="connsiteY7" fmla="*/ 618 h 41373"/>
                <a:gd name="connsiteX8" fmla="*/ 95273 w 243276"/>
                <a:gd name="connsiteY8" fmla="*/ 618 h 41373"/>
                <a:gd name="connsiteX9" fmla="*/ 110725 w 243276"/>
                <a:gd name="connsiteY9" fmla="*/ 40649 h 41373"/>
                <a:gd name="connsiteX10" fmla="*/ 100392 w 243276"/>
                <a:gd name="connsiteY10" fmla="*/ 37462 h 41373"/>
                <a:gd name="connsiteX11" fmla="*/ 80110 w 243276"/>
                <a:gd name="connsiteY11" fmla="*/ 618 h 41373"/>
                <a:gd name="connsiteX12" fmla="*/ 32933 w 243276"/>
                <a:gd name="connsiteY12" fmla="*/ 376 h 41373"/>
                <a:gd name="connsiteX13" fmla="*/ 23130 w 243276"/>
                <a:gd name="connsiteY13" fmla="*/ 21720 h 41373"/>
                <a:gd name="connsiteX14" fmla="*/ 12265 w 243276"/>
                <a:gd name="connsiteY14" fmla="*/ 36786 h 41373"/>
                <a:gd name="connsiteX15" fmla="*/ 0 w 243276"/>
                <a:gd name="connsiteY15" fmla="*/ 40359 h 41373"/>
                <a:gd name="connsiteX16" fmla="*/ 4925 w 243276"/>
                <a:gd name="connsiteY16" fmla="*/ 31426 h 41373"/>
                <a:gd name="connsiteX17" fmla="*/ 14245 w 243276"/>
                <a:gd name="connsiteY17" fmla="*/ 4626 h 41373"/>
                <a:gd name="connsiteX18" fmla="*/ 19219 w 243276"/>
                <a:gd name="connsiteY18" fmla="*/ 376 h 41373"/>
                <a:gd name="connsiteX19" fmla="*/ 32933 w 243276"/>
                <a:gd name="connsiteY19" fmla="*/ 376 h 41373"/>
                <a:gd name="connsiteX20" fmla="*/ 163408 w 243276"/>
                <a:gd name="connsiteY20" fmla="*/ 328 h 41373"/>
                <a:gd name="connsiteX21" fmla="*/ 140519 w 243276"/>
                <a:gd name="connsiteY21" fmla="*/ 39248 h 41373"/>
                <a:gd name="connsiteX22" fmla="*/ 131586 w 243276"/>
                <a:gd name="connsiteY22" fmla="*/ 41373 h 41373"/>
                <a:gd name="connsiteX23" fmla="*/ 142499 w 243276"/>
                <a:gd name="connsiteY23" fmla="*/ 16456 h 41373"/>
                <a:gd name="connsiteX24" fmla="*/ 145107 w 243276"/>
                <a:gd name="connsiteY24" fmla="*/ 6992 h 41373"/>
                <a:gd name="connsiteX25" fmla="*/ 153557 w 243276"/>
                <a:gd name="connsiteY25" fmla="*/ 280 h 41373"/>
                <a:gd name="connsiteX26" fmla="*/ 163408 w 243276"/>
                <a:gd name="connsiteY26" fmla="*/ 328 h 4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3276" h="41373">
                  <a:moveTo>
                    <a:pt x="211503" y="1149"/>
                  </a:moveTo>
                  <a:cubicBezTo>
                    <a:pt x="212517" y="714"/>
                    <a:pt x="212662" y="618"/>
                    <a:pt x="212855" y="618"/>
                  </a:cubicBezTo>
                  <a:cubicBezTo>
                    <a:pt x="227245" y="-831"/>
                    <a:pt x="227100" y="-783"/>
                    <a:pt x="231012" y="12835"/>
                  </a:cubicBezTo>
                  <a:cubicBezTo>
                    <a:pt x="232412" y="17760"/>
                    <a:pt x="234295" y="22541"/>
                    <a:pt x="236372" y="27225"/>
                  </a:cubicBezTo>
                  <a:cubicBezTo>
                    <a:pt x="238351" y="31667"/>
                    <a:pt x="240911" y="35868"/>
                    <a:pt x="243277" y="40359"/>
                  </a:cubicBezTo>
                  <a:cubicBezTo>
                    <a:pt x="238303" y="41711"/>
                    <a:pt x="234682" y="40697"/>
                    <a:pt x="231253" y="36979"/>
                  </a:cubicBezTo>
                  <a:cubicBezTo>
                    <a:pt x="221740" y="26693"/>
                    <a:pt x="215318" y="14814"/>
                    <a:pt x="211503" y="1149"/>
                  </a:cubicBezTo>
                  <a:close/>
                  <a:moveTo>
                    <a:pt x="80110" y="618"/>
                  </a:moveTo>
                  <a:lnTo>
                    <a:pt x="95273" y="618"/>
                  </a:lnTo>
                  <a:cubicBezTo>
                    <a:pt x="100536" y="14235"/>
                    <a:pt x="105607" y="27418"/>
                    <a:pt x="110725" y="40649"/>
                  </a:cubicBezTo>
                  <a:cubicBezTo>
                    <a:pt x="107248" y="41663"/>
                    <a:pt x="103723" y="41035"/>
                    <a:pt x="100392" y="37462"/>
                  </a:cubicBezTo>
                  <a:cubicBezTo>
                    <a:pt x="90686" y="27031"/>
                    <a:pt x="84118" y="15104"/>
                    <a:pt x="80110" y="618"/>
                  </a:cubicBezTo>
                  <a:close/>
                  <a:moveTo>
                    <a:pt x="32933" y="376"/>
                  </a:moveTo>
                  <a:cubicBezTo>
                    <a:pt x="29359" y="8344"/>
                    <a:pt x="26752" y="15297"/>
                    <a:pt x="23130" y="21720"/>
                  </a:cubicBezTo>
                  <a:cubicBezTo>
                    <a:pt x="20136" y="27080"/>
                    <a:pt x="15935" y="31812"/>
                    <a:pt x="12265" y="36786"/>
                  </a:cubicBezTo>
                  <a:cubicBezTo>
                    <a:pt x="9320" y="40745"/>
                    <a:pt x="5457" y="42001"/>
                    <a:pt x="0" y="40359"/>
                  </a:cubicBezTo>
                  <a:cubicBezTo>
                    <a:pt x="1738" y="37269"/>
                    <a:pt x="3766" y="34516"/>
                    <a:pt x="4925" y="31426"/>
                  </a:cubicBezTo>
                  <a:cubicBezTo>
                    <a:pt x="8257" y="22589"/>
                    <a:pt x="11444" y="13656"/>
                    <a:pt x="14245" y="4626"/>
                  </a:cubicBezTo>
                  <a:cubicBezTo>
                    <a:pt x="15163" y="1728"/>
                    <a:pt x="15935" y="183"/>
                    <a:pt x="19219" y="376"/>
                  </a:cubicBezTo>
                  <a:cubicBezTo>
                    <a:pt x="23178" y="569"/>
                    <a:pt x="27138" y="376"/>
                    <a:pt x="32933" y="376"/>
                  </a:cubicBezTo>
                  <a:close/>
                  <a:moveTo>
                    <a:pt x="163408" y="328"/>
                  </a:moveTo>
                  <a:cubicBezTo>
                    <a:pt x="158869" y="15973"/>
                    <a:pt x="152060" y="29060"/>
                    <a:pt x="140519" y="39248"/>
                  </a:cubicBezTo>
                  <a:cubicBezTo>
                    <a:pt x="138588" y="40938"/>
                    <a:pt x="134918" y="40649"/>
                    <a:pt x="131586" y="41373"/>
                  </a:cubicBezTo>
                  <a:cubicBezTo>
                    <a:pt x="135546" y="32391"/>
                    <a:pt x="139167" y="24472"/>
                    <a:pt x="142499" y="16456"/>
                  </a:cubicBezTo>
                  <a:cubicBezTo>
                    <a:pt x="143755" y="13462"/>
                    <a:pt x="145058" y="10179"/>
                    <a:pt x="145107" y="6992"/>
                  </a:cubicBezTo>
                  <a:cubicBezTo>
                    <a:pt x="145203" y="859"/>
                    <a:pt x="148390" y="-252"/>
                    <a:pt x="153557" y="280"/>
                  </a:cubicBezTo>
                  <a:cubicBezTo>
                    <a:pt x="156551" y="569"/>
                    <a:pt x="159641" y="328"/>
                    <a:pt x="163408" y="328"/>
                  </a:cubicBezTo>
                  <a:close/>
                </a:path>
              </a:pathLst>
            </a:custGeom>
            <a:solidFill>
              <a:srgbClr val="FFFFFF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139" name="椭圆 138">
            <a:extLst>
              <a:ext uri="{FF2B5EF4-FFF2-40B4-BE49-F238E27FC236}">
                <a16:creationId xmlns:a16="http://schemas.microsoft.com/office/drawing/2014/main" id="{18E572E7-6F07-4B95-94AE-3FCB63F6AFD8}"/>
              </a:ext>
            </a:extLst>
          </p:cNvPr>
          <p:cNvSpPr/>
          <p:nvPr/>
        </p:nvSpPr>
        <p:spPr>
          <a:xfrm>
            <a:off x="4508775" y="384487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107" name="图形 106">
            <a:extLst>
              <a:ext uri="{FF2B5EF4-FFF2-40B4-BE49-F238E27FC236}">
                <a16:creationId xmlns:a16="http://schemas.microsoft.com/office/drawing/2014/main" id="{2A6E25A2-7C5D-4A19-92D8-AAC2316201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9374" y="3925475"/>
            <a:ext cx="312472" cy="312470"/>
          </a:xfrm>
          <a:prstGeom prst="rect">
            <a:avLst/>
          </a:prstGeom>
        </p:spPr>
      </p:pic>
      <p:sp>
        <p:nvSpPr>
          <p:cNvPr id="150" name="椭圆 149">
            <a:extLst>
              <a:ext uri="{FF2B5EF4-FFF2-40B4-BE49-F238E27FC236}">
                <a16:creationId xmlns:a16="http://schemas.microsoft.com/office/drawing/2014/main" id="{9B691243-100E-4392-BEB0-BD4FA7926D37}"/>
              </a:ext>
            </a:extLst>
          </p:cNvPr>
          <p:cNvSpPr/>
          <p:nvPr/>
        </p:nvSpPr>
        <p:spPr>
          <a:xfrm>
            <a:off x="6656724" y="384487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122" name="图形 121">
            <a:extLst>
              <a:ext uri="{FF2B5EF4-FFF2-40B4-BE49-F238E27FC236}">
                <a16:creationId xmlns:a16="http://schemas.microsoft.com/office/drawing/2014/main" id="{90E2567C-E7F6-446A-BFED-B1835DB49F3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40099" y="3928250"/>
            <a:ext cx="306918" cy="306918"/>
          </a:xfrm>
          <a:prstGeom prst="rect">
            <a:avLst/>
          </a:prstGeom>
        </p:spPr>
      </p:pic>
      <p:sp>
        <p:nvSpPr>
          <p:cNvPr id="161" name="椭圆 160">
            <a:extLst>
              <a:ext uri="{FF2B5EF4-FFF2-40B4-BE49-F238E27FC236}">
                <a16:creationId xmlns:a16="http://schemas.microsoft.com/office/drawing/2014/main" id="{B973353A-F469-41D6-BD3B-850A2D4E5612}"/>
              </a:ext>
            </a:extLst>
          </p:cNvPr>
          <p:cNvSpPr/>
          <p:nvPr/>
        </p:nvSpPr>
        <p:spPr>
          <a:xfrm>
            <a:off x="8804673" y="384487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87" name="Picture 15+" descr="徽标, 图标&#10;&#10;描述已自动生成">
            <a:extLst>
              <a:ext uri="{FF2B5EF4-FFF2-40B4-BE49-F238E27FC236}">
                <a16:creationId xmlns:a16="http://schemas.microsoft.com/office/drawing/2014/main" id="{A1A4D29E-B477-4DAD-AB27-A1E4982AAB0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696" y="3886898"/>
            <a:ext cx="389622" cy="389622"/>
          </a:xfrm>
          <a:prstGeom prst="rect">
            <a:avLst/>
          </a:prstGeom>
        </p:spPr>
      </p:pic>
      <p:sp>
        <p:nvSpPr>
          <p:cNvPr id="172" name="椭圆 171">
            <a:extLst>
              <a:ext uri="{FF2B5EF4-FFF2-40B4-BE49-F238E27FC236}">
                <a16:creationId xmlns:a16="http://schemas.microsoft.com/office/drawing/2014/main" id="{84368C28-1E1A-454D-BEF4-668C4859CBDE}"/>
              </a:ext>
            </a:extLst>
          </p:cNvPr>
          <p:cNvSpPr/>
          <p:nvPr/>
        </p:nvSpPr>
        <p:spPr>
          <a:xfrm>
            <a:off x="2354210" y="4995742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183" name="图形 182">
            <a:extLst>
              <a:ext uri="{FF2B5EF4-FFF2-40B4-BE49-F238E27FC236}">
                <a16:creationId xmlns:a16="http://schemas.microsoft.com/office/drawing/2014/main" id="{A60F6560-1D26-463B-B01E-FCC2B160A8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37586" y="5079117"/>
            <a:ext cx="306918" cy="306918"/>
          </a:xfrm>
          <a:prstGeom prst="rect">
            <a:avLst/>
          </a:prstGeom>
        </p:spPr>
      </p:pic>
      <p:sp>
        <p:nvSpPr>
          <p:cNvPr id="185" name="矩形: 圆角 184">
            <a:extLst>
              <a:ext uri="{FF2B5EF4-FFF2-40B4-BE49-F238E27FC236}">
                <a16:creationId xmlns:a16="http://schemas.microsoft.com/office/drawing/2014/main" id="{5D8FDDD9-421A-41A8-BFEA-D42025CCA60C}"/>
              </a:ext>
            </a:extLst>
          </p:cNvPr>
          <p:cNvSpPr/>
          <p:nvPr/>
        </p:nvSpPr>
        <p:spPr>
          <a:xfrm>
            <a:off x="1932281" y="2462153"/>
            <a:ext cx="1317526" cy="33631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65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101600" dist="76200" dir="5400000" sx="90000" sy="9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B98DB4B9-8BB9-431B-B1A6-E1F51B44A8FC}"/>
              </a:ext>
            </a:extLst>
          </p:cNvPr>
          <p:cNvSpPr txBox="1"/>
          <p:nvPr/>
        </p:nvSpPr>
        <p:spPr>
          <a:xfrm>
            <a:off x="1968774" y="2484359"/>
            <a:ext cx="12445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京东到家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APP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188" name="矩形: 圆角 187">
            <a:extLst>
              <a:ext uri="{FF2B5EF4-FFF2-40B4-BE49-F238E27FC236}">
                <a16:creationId xmlns:a16="http://schemas.microsoft.com/office/drawing/2014/main" id="{688D370F-7D71-41B7-8098-E874489AE37E}"/>
              </a:ext>
            </a:extLst>
          </p:cNvPr>
          <p:cNvSpPr/>
          <p:nvPr/>
        </p:nvSpPr>
        <p:spPr>
          <a:xfrm>
            <a:off x="5246311" y="2462153"/>
            <a:ext cx="1304294" cy="3363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101600" dist="76200" dir="5400000" sx="90000" sy="9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D5E187B6-11B6-4778-8B06-0D9BF0DC470B}"/>
              </a:ext>
            </a:extLst>
          </p:cNvPr>
          <p:cNvSpPr txBox="1"/>
          <p:nvPr/>
        </p:nvSpPr>
        <p:spPr>
          <a:xfrm>
            <a:off x="5266631" y="2484359"/>
            <a:ext cx="1263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京东到家专区</a:t>
            </a: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8BFFAD13-6543-48E5-B60E-46F991D036B7}"/>
              </a:ext>
            </a:extLst>
          </p:cNvPr>
          <p:cNvSpPr/>
          <p:nvPr/>
        </p:nvSpPr>
        <p:spPr>
          <a:xfrm>
            <a:off x="8389360" y="2462153"/>
            <a:ext cx="1304294" cy="3363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101600" dist="76200" dir="5400000" sx="90000" sy="9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70741848-BC7E-4352-9828-78B7EFE752DC}"/>
              </a:ext>
            </a:extLst>
          </p:cNvPr>
          <p:cNvSpPr txBox="1"/>
          <p:nvPr/>
        </p:nvSpPr>
        <p:spPr>
          <a:xfrm>
            <a:off x="8409680" y="2484359"/>
            <a:ext cx="12636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/>
                <a:ea typeface="MiSans Normal"/>
                <a:cs typeface="+mn-cs"/>
                <a:sym typeface="HarmonyOS Sans SC Bold" panose="00000800000000000000" pitchFamily="2" charset="-122"/>
              </a:rPr>
              <a:t>达达快送</a:t>
            </a:r>
          </a:p>
        </p:txBody>
      </p:sp>
      <p:cxnSp>
        <p:nvCxnSpPr>
          <p:cNvPr id="196" name="直接箭头连接符 195">
            <a:extLst>
              <a:ext uri="{FF2B5EF4-FFF2-40B4-BE49-F238E27FC236}">
                <a16:creationId xmlns:a16="http://schemas.microsoft.com/office/drawing/2014/main" id="{969D9237-1E9E-43FF-BEE6-20FB80040430}"/>
              </a:ext>
            </a:extLst>
          </p:cNvPr>
          <p:cNvCxnSpPr>
            <a:cxnSpLocks/>
          </p:cNvCxnSpPr>
          <p:nvPr/>
        </p:nvCxnSpPr>
        <p:spPr>
          <a:xfrm>
            <a:off x="3387820" y="2630309"/>
            <a:ext cx="1727105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2">
                    <a:lumMod val="75000"/>
                    <a:alpha val="0"/>
                  </a:schemeClr>
                </a:gs>
                <a:gs pos="8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箭头连接符 197">
            <a:extLst>
              <a:ext uri="{FF2B5EF4-FFF2-40B4-BE49-F238E27FC236}">
                <a16:creationId xmlns:a16="http://schemas.microsoft.com/office/drawing/2014/main" id="{CF458E11-4F6B-48EB-9739-0004257EC9D5}"/>
              </a:ext>
            </a:extLst>
          </p:cNvPr>
          <p:cNvCxnSpPr>
            <a:cxnSpLocks/>
          </p:cNvCxnSpPr>
          <p:nvPr/>
        </p:nvCxnSpPr>
        <p:spPr>
          <a:xfrm>
            <a:off x="6702405" y="2630309"/>
            <a:ext cx="1548942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2">
                    <a:lumMod val="75000"/>
                    <a:alpha val="0"/>
                  </a:schemeClr>
                </a:gs>
                <a:gs pos="8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箭头连接符 198">
            <a:extLst>
              <a:ext uri="{FF2B5EF4-FFF2-40B4-BE49-F238E27FC236}">
                <a16:creationId xmlns:a16="http://schemas.microsoft.com/office/drawing/2014/main" id="{566A3056-1E06-4541-8484-E30A42D456CF}"/>
              </a:ext>
            </a:extLst>
          </p:cNvPr>
          <p:cNvCxnSpPr>
            <a:cxnSpLocks/>
          </p:cNvCxnSpPr>
          <p:nvPr/>
        </p:nvCxnSpPr>
        <p:spPr>
          <a:xfrm>
            <a:off x="9831665" y="2630309"/>
            <a:ext cx="567629" cy="0"/>
          </a:xfrm>
          <a:prstGeom prst="straightConnector1">
            <a:avLst/>
          </a:prstGeom>
          <a:ln w="15875">
            <a:gradFill flip="none" rotWithShape="1">
              <a:gsLst>
                <a:gs pos="5000">
                  <a:schemeClr val="accent2">
                    <a:lumMod val="75000"/>
                    <a:alpha val="0"/>
                  </a:schemeClr>
                </a:gs>
                <a:gs pos="8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文本框 199">
            <a:extLst>
              <a:ext uri="{FF2B5EF4-FFF2-40B4-BE49-F238E27FC236}">
                <a16:creationId xmlns:a16="http://schemas.microsoft.com/office/drawing/2014/main" id="{94B6A95A-5328-4C77-81A6-A92E5B1E3665}"/>
              </a:ext>
            </a:extLst>
          </p:cNvPr>
          <p:cNvSpPr txBox="1"/>
          <p:nvPr/>
        </p:nvSpPr>
        <p:spPr>
          <a:xfrm>
            <a:off x="3931297" y="2292624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发送订单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3538A433-A9EE-44CF-9166-849DD9A7FAB7}"/>
              </a:ext>
            </a:extLst>
          </p:cNvPr>
          <p:cNvSpPr txBox="1"/>
          <p:nvPr/>
        </p:nvSpPr>
        <p:spPr>
          <a:xfrm>
            <a:off x="6873447" y="2292624"/>
            <a:ext cx="11079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发送骑手订单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7E57AE3E-4E85-4A8D-A71D-F8DEA221F3F2}"/>
              </a:ext>
            </a:extLst>
          </p:cNvPr>
          <p:cNvSpPr txBox="1"/>
          <p:nvPr/>
        </p:nvSpPr>
        <p:spPr>
          <a:xfrm>
            <a:off x="9889549" y="2292624"/>
            <a:ext cx="49244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  <a:sym typeface="HarmonyOS Sans SC" panose="00000500000000000000" pitchFamily="2" charset="-122"/>
              </a:rPr>
              <a:t>配送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id="{E31416E4-F1BA-4A88-8F87-ACE188B050F9}"/>
              </a:ext>
            </a:extLst>
          </p:cNvPr>
          <p:cNvSpPr/>
          <p:nvPr/>
        </p:nvSpPr>
        <p:spPr>
          <a:xfrm>
            <a:off x="2354210" y="189245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8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221" name="图形 220">
            <a:extLst>
              <a:ext uri="{FF2B5EF4-FFF2-40B4-BE49-F238E27FC236}">
                <a16:creationId xmlns:a16="http://schemas.microsoft.com/office/drawing/2014/main" id="{BB9EFEDD-06C4-4EBD-B1AA-1BAE9E3423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34809" y="1973054"/>
            <a:ext cx="312472" cy="312470"/>
          </a:xfrm>
          <a:prstGeom prst="rect">
            <a:avLst/>
          </a:prstGeom>
        </p:spPr>
      </p:pic>
      <p:sp>
        <p:nvSpPr>
          <p:cNvPr id="215" name="椭圆 214">
            <a:extLst>
              <a:ext uri="{FF2B5EF4-FFF2-40B4-BE49-F238E27FC236}">
                <a16:creationId xmlns:a16="http://schemas.microsoft.com/office/drawing/2014/main" id="{9743299D-1E8E-4889-ADE5-378059CE4F5D}"/>
              </a:ext>
            </a:extLst>
          </p:cNvPr>
          <p:cNvSpPr/>
          <p:nvPr/>
        </p:nvSpPr>
        <p:spPr>
          <a:xfrm>
            <a:off x="5661624" y="189245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8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216" name="图形 215">
            <a:extLst>
              <a:ext uri="{FF2B5EF4-FFF2-40B4-BE49-F238E27FC236}">
                <a16:creationId xmlns:a16="http://schemas.microsoft.com/office/drawing/2014/main" id="{295C098F-7DED-4BE3-9846-39E83F09DF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2223" y="1973055"/>
            <a:ext cx="312472" cy="312470"/>
          </a:xfrm>
          <a:prstGeom prst="rect">
            <a:avLst/>
          </a:prstGeom>
        </p:spPr>
      </p:pic>
      <p:sp>
        <p:nvSpPr>
          <p:cNvPr id="219" name="椭圆 218">
            <a:extLst>
              <a:ext uri="{FF2B5EF4-FFF2-40B4-BE49-F238E27FC236}">
                <a16:creationId xmlns:a16="http://schemas.microsoft.com/office/drawing/2014/main" id="{C616F90A-C639-4BBF-9EAC-E26B116BCED2}"/>
              </a:ext>
            </a:extLst>
          </p:cNvPr>
          <p:cNvSpPr/>
          <p:nvPr/>
        </p:nvSpPr>
        <p:spPr>
          <a:xfrm>
            <a:off x="8804673" y="1892455"/>
            <a:ext cx="473668" cy="47366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80000">
                <a:schemeClr val="accent2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101600" dir="5400000" sx="89000" sy="89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pic>
        <p:nvPicPr>
          <p:cNvPr id="16" name="图片 15" descr="徽标, 图标&#10;&#10;描述已自动生成">
            <a:extLst>
              <a:ext uri="{FF2B5EF4-FFF2-40B4-BE49-F238E27FC236}">
                <a16:creationId xmlns:a16="http://schemas.microsoft.com/office/drawing/2014/main" id="{9C41D3C1-AC10-4837-BCC6-C239DC1A298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696" y="1934478"/>
            <a:ext cx="389622" cy="389622"/>
          </a:xfrm>
          <a:prstGeom prst="rect">
            <a:avLst/>
          </a:prstGeom>
        </p:spPr>
      </p:pic>
      <p:sp>
        <p:nvSpPr>
          <p:cNvPr id="224" name="文本框 223">
            <a:extLst>
              <a:ext uri="{FF2B5EF4-FFF2-40B4-BE49-F238E27FC236}">
                <a16:creationId xmlns:a16="http://schemas.microsoft.com/office/drawing/2014/main" id="{4E439270-4298-4EA4-9F88-1335CE03316E}"/>
              </a:ext>
            </a:extLst>
          </p:cNvPr>
          <p:cNvSpPr txBox="1"/>
          <p:nvPr/>
        </p:nvSpPr>
        <p:spPr>
          <a:xfrm>
            <a:off x="964152" y="1855438"/>
            <a:ext cx="615553" cy="92417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>
                  <a:outerShdw blurRad="63500" dist="101600" algn="l" rotWithShape="0">
                    <a:srgbClr val="39B349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MiSans Semibold"/>
                <a:ea typeface="MiSans Semibold"/>
                <a:cs typeface="+mn-cs"/>
                <a:sym typeface="HarmonyOS Sans SC Bold" panose="00000800000000000000" pitchFamily="2" charset="-122"/>
              </a:rPr>
              <a:t>站内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>
                <a:outerShdw blurRad="63500" dist="101600" algn="l" rotWithShape="0">
                  <a:srgbClr val="39B349">
                    <a:lumMod val="50000"/>
                    <a:alpha val="20000"/>
                  </a:srgbClr>
                </a:outerShdw>
              </a:effectLst>
              <a:uLnTx/>
              <a:uFillTx/>
              <a:latin typeface="MiSans Semibold"/>
              <a:ea typeface="MiSans Semibold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FF757F87-09BD-4129-87F2-52A4200D7BA0}"/>
              </a:ext>
            </a:extLst>
          </p:cNvPr>
          <p:cNvSpPr txBox="1"/>
          <p:nvPr/>
        </p:nvSpPr>
        <p:spPr>
          <a:xfrm>
            <a:off x="964153" y="4454566"/>
            <a:ext cx="615553" cy="92417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63500" dist="101600" algn="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MiSans Semibold"/>
                <a:ea typeface="MiSans Semibold"/>
                <a:cs typeface="+mn-cs"/>
                <a:sym typeface="HarmonyOS Sans SC Bold" panose="00000800000000000000" pitchFamily="2" charset="-122"/>
              </a:rPr>
              <a:t>站外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101600" algn="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MiSans Semibold"/>
              <a:ea typeface="MiSans Semibold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F8F45CD7-F993-48E2-BC64-70467B8E7E72}"/>
              </a:ext>
            </a:extLst>
          </p:cNvPr>
          <p:cNvSpPr txBox="1"/>
          <p:nvPr/>
        </p:nvSpPr>
        <p:spPr>
          <a:xfrm>
            <a:off x="10558575" y="444193"/>
            <a:ext cx="9125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O2O.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09812EC3-0E3C-445A-987C-208CD344C174}"/>
              </a:ext>
            </a:extLst>
          </p:cNvPr>
          <p:cNvSpPr txBox="1"/>
          <p:nvPr/>
        </p:nvSpPr>
        <p:spPr>
          <a:xfrm>
            <a:off x="-101377" y="130673"/>
            <a:ext cx="8636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gradFill>
                    <a:gsLst>
                      <a:gs pos="0">
                        <a:srgbClr val="39B349">
                          <a:alpha val="15000"/>
                        </a:srgbClr>
                      </a:gs>
                      <a:gs pos="75000">
                        <a:srgbClr val="39B34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DOUYU Font" pitchFamily="2" charset="-122"/>
                <a:ea typeface="DOUYU Font" pitchFamily="2" charset="-122"/>
                <a:cs typeface="+mn-cs"/>
              </a:rPr>
              <a:t>MULTI LINK MARKETING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1464F-406B-4373-991B-17D0FC564D8D}"/>
              </a:ext>
            </a:extLst>
          </p:cNvPr>
          <p:cNvSpPr txBox="1"/>
          <p:nvPr/>
        </p:nvSpPr>
        <p:spPr>
          <a:xfrm>
            <a:off x="774699" y="463550"/>
            <a:ext cx="3863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3200">
                <a:gradFill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76200" dist="88900" dir="5400000" algn="t" rotWithShape="0">
                    <a:schemeClr val="accent1">
                      <a:lumMod val="50000"/>
                      <a:alpha val="15000"/>
                    </a:scheme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39B349"/>
                    </a:gs>
                    <a:gs pos="65000">
                      <a:srgbClr val="39B349">
                        <a:lumMod val="75000"/>
                      </a:srgbClr>
                    </a:gs>
                  </a:gsLst>
                  <a:lin ang="2700000" scaled="1"/>
                </a:gradFill>
                <a:effectLst>
                  <a:outerShdw blurRad="76200" dist="88900" dir="5400000" algn="t" rotWithShape="0">
                    <a:srgbClr val="39B349">
                      <a:lumMod val="50000"/>
                      <a:alpha val="15000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  <a:sym typeface="HarmonyOS Sans SC Black" panose="00000A00000000000000" pitchFamily="2" charset="-122"/>
              </a:rPr>
              <a:t>多链路营销打通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DDAE929-2633-4506-98A1-7E8FE1746B63}"/>
              </a:ext>
            </a:extLst>
          </p:cNvPr>
          <p:cNvGrpSpPr/>
          <p:nvPr/>
        </p:nvGrpSpPr>
        <p:grpSpPr>
          <a:xfrm>
            <a:off x="-825500" y="5461000"/>
            <a:ext cx="13843000" cy="1409700"/>
            <a:chOff x="-57150" y="5635349"/>
            <a:chExt cx="12306300" cy="1222652"/>
          </a:xfrm>
        </p:grpSpPr>
        <p:sp>
          <p:nvSpPr>
            <p:cNvPr id="86" name="Freeform 170++">
              <a:extLst>
                <a:ext uri="{FF2B5EF4-FFF2-40B4-BE49-F238E27FC236}">
                  <a16:creationId xmlns:a16="http://schemas.microsoft.com/office/drawing/2014/main" id="{4CA09F8F-9170-444E-99F0-C07FB4685DBC}"/>
                </a:ext>
              </a:extLst>
            </p:cNvPr>
            <p:cNvSpPr/>
            <p:nvPr/>
          </p:nvSpPr>
          <p:spPr>
            <a:xfrm>
              <a:off x="-57150" y="5635349"/>
              <a:ext cx="123063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88" name="Freeform 170+">
              <a:extLst>
                <a:ext uri="{FF2B5EF4-FFF2-40B4-BE49-F238E27FC236}">
                  <a16:creationId xmlns:a16="http://schemas.microsoft.com/office/drawing/2014/main" id="{44983FA1-BAA5-485B-BC25-4B6721F6601D}"/>
                </a:ext>
              </a:extLst>
            </p:cNvPr>
            <p:cNvSpPr/>
            <p:nvPr/>
          </p:nvSpPr>
          <p:spPr>
            <a:xfrm>
              <a:off x="0" y="5776900"/>
              <a:ext cx="121920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72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A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桌子上的食物&#10;&#10;描述已自动生成">
            <a:extLst>
              <a:ext uri="{FF2B5EF4-FFF2-40B4-BE49-F238E27FC236}">
                <a16:creationId xmlns:a16="http://schemas.microsoft.com/office/drawing/2014/main" id="{C2E53A03-C2AA-4E9A-966D-B8A2FDAEB3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9" name="图片 88" descr="背景图案&#10;&#10;描述已自动生成">
            <a:extLst>
              <a:ext uri="{FF2B5EF4-FFF2-40B4-BE49-F238E27FC236}">
                <a16:creationId xmlns:a16="http://schemas.microsoft.com/office/drawing/2014/main" id="{5906CC17-D0AA-4C78-B4E2-4BC471F134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Picture 88-mask">
            <a:extLst>
              <a:ext uri="{FF2B5EF4-FFF2-40B4-BE49-F238E27FC236}">
                <a16:creationId xmlns:a16="http://schemas.microsoft.com/office/drawing/2014/main" id="{BF7C3AE5-89EE-4DF7-AB74-1F219A79D1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F8F45CD7-F993-48E2-BC64-70467B8E7E72}"/>
              </a:ext>
            </a:extLst>
          </p:cNvPr>
          <p:cNvSpPr txBox="1"/>
          <p:nvPr/>
        </p:nvSpPr>
        <p:spPr>
          <a:xfrm>
            <a:off x="10558575" y="444193"/>
            <a:ext cx="9125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sym typeface="MiSans Semibold" panose="00000700000000000000" pitchFamily="2" charset="-122"/>
              </a:rPr>
              <a:t>O2O.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sym typeface="MiSans Semibold" panose="000007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7FF63B9-A214-40AE-80C0-45187F3C3A79}"/>
              </a:ext>
            </a:extLst>
          </p:cNvPr>
          <p:cNvSpPr txBox="1"/>
          <p:nvPr/>
        </p:nvSpPr>
        <p:spPr>
          <a:xfrm>
            <a:off x="-101377" y="130673"/>
            <a:ext cx="8636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gradFill>
                    <a:gsLst>
                      <a:gs pos="0">
                        <a:srgbClr val="39B349">
                          <a:alpha val="15000"/>
                        </a:srgbClr>
                      </a:gs>
                      <a:gs pos="75000">
                        <a:srgbClr val="39B34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DOUYU Font" pitchFamily="2" charset="-122"/>
                <a:ea typeface="DOUYU Font" pitchFamily="2" charset="-122"/>
                <a:cs typeface="+mn-cs"/>
              </a:rPr>
              <a:t>CONTENT SUMMARY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1464F-406B-4373-991B-17D0FC564D8D}"/>
              </a:ext>
            </a:extLst>
          </p:cNvPr>
          <p:cNvSpPr txBox="1"/>
          <p:nvPr/>
        </p:nvSpPr>
        <p:spPr>
          <a:xfrm>
            <a:off x="774699" y="463550"/>
            <a:ext cx="3863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39B349"/>
                    </a:gs>
                    <a:gs pos="65000">
                      <a:srgbClr val="39B349">
                        <a:lumMod val="75000"/>
                      </a:srgbClr>
                    </a:gs>
                  </a:gsLst>
                  <a:lin ang="2700000" scaled="1"/>
                </a:gradFill>
                <a:effectLst>
                  <a:outerShdw blurRad="76200" dist="88900" dir="5400000" algn="t" rotWithShape="0">
                    <a:srgbClr val="39B349">
                      <a:lumMod val="50000"/>
                      <a:alpha val="15000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  <a:sym typeface="HarmonyOS Sans SC Black" panose="00000A00000000000000" pitchFamily="2" charset="-122"/>
              </a:rPr>
              <a:t>内容总结</a:t>
            </a:r>
          </a:p>
        </p:txBody>
      </p:sp>
      <p:sp>
        <p:nvSpPr>
          <p:cNvPr id="227" name="矩形: 圆角 226">
            <a:extLst>
              <a:ext uri="{FF2B5EF4-FFF2-40B4-BE49-F238E27FC236}">
                <a16:creationId xmlns:a16="http://schemas.microsoft.com/office/drawing/2014/main" id="{2D802F5E-C60A-4F75-BC64-D6CC84D5EA07}"/>
              </a:ext>
            </a:extLst>
          </p:cNvPr>
          <p:cNvSpPr/>
          <p:nvPr/>
        </p:nvSpPr>
        <p:spPr>
          <a:xfrm>
            <a:off x="1044669" y="1465024"/>
            <a:ext cx="4813205" cy="2256076"/>
          </a:xfrm>
          <a:prstGeom prst="roundRect">
            <a:avLst>
              <a:gd name="adj" fmla="val 6897"/>
            </a:avLst>
          </a:prstGeom>
          <a:solidFill>
            <a:srgbClr val="EEFAEF"/>
          </a:solidFill>
          <a:ln>
            <a:noFill/>
          </a:ln>
          <a:effectLst>
            <a:outerShdw blurRad="355600" dist="342900" dir="5400000" sx="87000" sy="87000" algn="t" rotWithShape="0">
              <a:schemeClr val="accent1">
                <a:lumMod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C14FAD4C-A213-40DC-AB2E-C9D4D8E36E8D}"/>
              </a:ext>
            </a:extLst>
          </p:cNvPr>
          <p:cNvGrpSpPr/>
          <p:nvPr/>
        </p:nvGrpSpPr>
        <p:grpSpPr>
          <a:xfrm rot="16200000">
            <a:off x="1066658" y="1968186"/>
            <a:ext cx="863294" cy="1249752"/>
            <a:chOff x="5049076" y="6149181"/>
            <a:chExt cx="1424569" cy="2062286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9649B1D-D95D-4165-81A5-75E920DD980E}"/>
                </a:ext>
              </a:extLst>
            </p:cNvPr>
            <p:cNvSpPr/>
            <p:nvPr/>
          </p:nvSpPr>
          <p:spPr>
            <a:xfrm>
              <a:off x="5049076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8D19475-8FD8-454F-A118-90196BCA6F50}"/>
                </a:ext>
              </a:extLst>
            </p:cNvPr>
            <p:cNvSpPr/>
            <p:nvPr/>
          </p:nvSpPr>
          <p:spPr>
            <a:xfrm>
              <a:off x="5977764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4622348-7BA7-47D1-A2C7-D8D4C62D0CAE}"/>
                </a:ext>
              </a:extLst>
            </p:cNvPr>
            <p:cNvSpPr/>
            <p:nvPr/>
          </p:nvSpPr>
          <p:spPr>
            <a:xfrm>
              <a:off x="5051458" y="6149181"/>
              <a:ext cx="1387442" cy="1743868"/>
            </a:xfrm>
            <a:custGeom>
              <a:avLst/>
              <a:gdLst>
                <a:gd name="connsiteX0" fmla="*/ 230571 w 1387442"/>
                <a:gd name="connsiteY0" fmla="*/ 0 h 1743868"/>
                <a:gd name="connsiteX1" fmla="*/ 1156871 w 1387442"/>
                <a:gd name="connsiteY1" fmla="*/ 0 h 1743868"/>
                <a:gd name="connsiteX2" fmla="*/ 1156871 w 1387442"/>
                <a:gd name="connsiteY2" fmla="*/ 784 h 1743868"/>
                <a:gd name="connsiteX3" fmla="*/ 1111724 w 1387442"/>
                <a:gd name="connsiteY3" fmla="*/ 8227 h 1743868"/>
                <a:gd name="connsiteX4" fmla="*/ 913983 w 1387442"/>
                <a:gd name="connsiteY4" fmla="*/ 404984 h 1743868"/>
                <a:gd name="connsiteX5" fmla="*/ 913984 w 1387442"/>
                <a:gd name="connsiteY5" fmla="*/ 405001 h 1743868"/>
                <a:gd name="connsiteX6" fmla="*/ 913984 w 1387442"/>
                <a:gd name="connsiteY6" fmla="*/ 491997 h 1743868"/>
                <a:gd name="connsiteX7" fmla="*/ 1210544 w 1387442"/>
                <a:gd name="connsiteY7" fmla="*/ 491997 h 1743868"/>
                <a:gd name="connsiteX8" fmla="*/ 1387442 w 1387442"/>
                <a:gd name="connsiteY8" fmla="*/ 668895 h 1743868"/>
                <a:gd name="connsiteX9" fmla="*/ 1387442 w 1387442"/>
                <a:gd name="connsiteY9" fmla="*/ 1046342 h 1743868"/>
                <a:gd name="connsiteX10" fmla="*/ 1387442 w 1387442"/>
                <a:gd name="connsiteY10" fmla="*/ 1166920 h 1743868"/>
                <a:gd name="connsiteX11" fmla="*/ 1387442 w 1387442"/>
                <a:gd name="connsiteY11" fmla="*/ 1320619 h 1743868"/>
                <a:gd name="connsiteX12" fmla="*/ 964193 w 1387442"/>
                <a:gd name="connsiteY12" fmla="*/ 1743868 h 1743868"/>
                <a:gd name="connsiteX13" fmla="*/ 423249 w 1387442"/>
                <a:gd name="connsiteY13" fmla="*/ 1743868 h 1743868"/>
                <a:gd name="connsiteX14" fmla="*/ 0 w 1387442"/>
                <a:gd name="connsiteY14" fmla="*/ 1320619 h 1743868"/>
                <a:gd name="connsiteX15" fmla="*/ 0 w 1387442"/>
                <a:gd name="connsiteY15" fmla="*/ 1166920 h 1743868"/>
                <a:gd name="connsiteX16" fmla="*/ 0 w 1387442"/>
                <a:gd name="connsiteY16" fmla="*/ 1046342 h 1743868"/>
                <a:gd name="connsiteX17" fmla="*/ 0 w 1387442"/>
                <a:gd name="connsiteY17" fmla="*/ 668895 h 1743868"/>
                <a:gd name="connsiteX18" fmla="*/ 176898 w 1387442"/>
                <a:gd name="connsiteY18" fmla="*/ 491997 h 1743868"/>
                <a:gd name="connsiteX19" fmla="*/ 478214 w 1387442"/>
                <a:gd name="connsiteY19" fmla="*/ 491997 h 1743868"/>
                <a:gd name="connsiteX20" fmla="*/ 478214 w 1387442"/>
                <a:gd name="connsiteY20" fmla="*/ 405017 h 1743868"/>
                <a:gd name="connsiteX21" fmla="*/ 478216 w 1387442"/>
                <a:gd name="connsiteY21" fmla="*/ 404984 h 1743868"/>
                <a:gd name="connsiteX22" fmla="*/ 280476 w 1387442"/>
                <a:gd name="connsiteY22" fmla="*/ 8227 h 174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7442" h="1743868">
                  <a:moveTo>
                    <a:pt x="230571" y="0"/>
                  </a:moveTo>
                  <a:lnTo>
                    <a:pt x="1156871" y="0"/>
                  </a:lnTo>
                  <a:lnTo>
                    <a:pt x="1156871" y="784"/>
                  </a:lnTo>
                  <a:lnTo>
                    <a:pt x="1111724" y="8227"/>
                  </a:lnTo>
                  <a:cubicBezTo>
                    <a:pt x="998873" y="45990"/>
                    <a:pt x="913983" y="209276"/>
                    <a:pt x="913983" y="404984"/>
                  </a:cubicBezTo>
                  <a:lnTo>
                    <a:pt x="913984" y="405001"/>
                  </a:lnTo>
                  <a:lnTo>
                    <a:pt x="913984" y="491997"/>
                  </a:lnTo>
                  <a:lnTo>
                    <a:pt x="1210544" y="491997"/>
                  </a:lnTo>
                  <a:cubicBezTo>
                    <a:pt x="1308242" y="491997"/>
                    <a:pt x="1387442" y="571197"/>
                    <a:pt x="1387442" y="668895"/>
                  </a:cubicBezTo>
                  <a:lnTo>
                    <a:pt x="1387442" y="1046342"/>
                  </a:lnTo>
                  <a:lnTo>
                    <a:pt x="1387442" y="1166920"/>
                  </a:lnTo>
                  <a:lnTo>
                    <a:pt x="1387442" y="1320619"/>
                  </a:lnTo>
                  <a:cubicBezTo>
                    <a:pt x="1387442" y="1554373"/>
                    <a:pt x="1197947" y="1743868"/>
                    <a:pt x="964193" y="1743868"/>
                  </a:cubicBezTo>
                  <a:lnTo>
                    <a:pt x="423249" y="1743868"/>
                  </a:lnTo>
                  <a:cubicBezTo>
                    <a:pt x="189495" y="1743868"/>
                    <a:pt x="0" y="1554373"/>
                    <a:pt x="0" y="1320619"/>
                  </a:cubicBezTo>
                  <a:lnTo>
                    <a:pt x="0" y="1166920"/>
                  </a:lnTo>
                  <a:lnTo>
                    <a:pt x="0" y="1046342"/>
                  </a:lnTo>
                  <a:lnTo>
                    <a:pt x="0" y="668895"/>
                  </a:lnTo>
                  <a:cubicBezTo>
                    <a:pt x="0" y="571197"/>
                    <a:pt x="79200" y="491997"/>
                    <a:pt x="176898" y="491997"/>
                  </a:cubicBezTo>
                  <a:lnTo>
                    <a:pt x="478214" y="491997"/>
                  </a:lnTo>
                  <a:lnTo>
                    <a:pt x="478214" y="405017"/>
                  </a:lnTo>
                  <a:lnTo>
                    <a:pt x="478216" y="404984"/>
                  </a:lnTo>
                  <a:cubicBezTo>
                    <a:pt x="478216" y="209276"/>
                    <a:pt x="393326" y="45990"/>
                    <a:pt x="280476" y="82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6B"/>
                </a:gs>
                <a:gs pos="2000">
                  <a:srgbClr val="D0F26B">
                    <a:lumMod val="45000"/>
                    <a:lumOff val="55000"/>
                  </a:srgbClr>
                </a:gs>
                <a:gs pos="6000">
                  <a:srgbClr val="BCEF37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190500" dir="5400000" sx="90000" sy="90000" algn="t" rotWithShape="0">
                <a:srgbClr val="30983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D7A329F-51FE-4BEB-A83E-938D930A8892}"/>
                </a:ext>
              </a:extLst>
            </p:cNvPr>
            <p:cNvSpPr/>
            <p:nvPr/>
          </p:nvSpPr>
          <p:spPr>
            <a:xfrm rot="2057481" flipH="1">
              <a:off x="5656451" y="6452748"/>
              <a:ext cx="199234" cy="1557430"/>
            </a:xfrm>
            <a:custGeom>
              <a:avLst/>
              <a:gdLst>
                <a:gd name="connsiteX0" fmla="*/ 199234 w 199234"/>
                <a:gd name="connsiteY0" fmla="*/ 132175 h 1557430"/>
                <a:gd name="connsiteX1" fmla="*/ 14190 w 199234"/>
                <a:gd name="connsiteY1" fmla="*/ 5988 h 1557430"/>
                <a:gd name="connsiteX2" fmla="*/ 0 w 199234"/>
                <a:gd name="connsiteY2" fmla="*/ 0 h 1557430"/>
                <a:gd name="connsiteX3" fmla="*/ 0 w 199234"/>
                <a:gd name="connsiteY3" fmla="*/ 1505938 h 1557430"/>
                <a:gd name="connsiteX4" fmla="*/ 34652 w 199234"/>
                <a:gd name="connsiteY4" fmla="*/ 1524779 h 1557430"/>
                <a:gd name="connsiteX5" fmla="*/ 195570 w 199234"/>
                <a:gd name="connsiteY5" fmla="*/ 1557430 h 1557430"/>
                <a:gd name="connsiteX6" fmla="*/ 199234 w 199234"/>
                <a:gd name="connsiteY6" fmla="*/ 1557095 h 15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34" h="1557430">
                  <a:moveTo>
                    <a:pt x="199234" y="132175"/>
                  </a:moveTo>
                  <a:lnTo>
                    <a:pt x="14190" y="5988"/>
                  </a:lnTo>
                  <a:lnTo>
                    <a:pt x="0" y="0"/>
                  </a:lnTo>
                  <a:lnTo>
                    <a:pt x="0" y="1505938"/>
                  </a:lnTo>
                  <a:lnTo>
                    <a:pt x="34652" y="1524779"/>
                  </a:lnTo>
                  <a:cubicBezTo>
                    <a:pt x="86532" y="1546509"/>
                    <a:pt x="141222" y="1557194"/>
                    <a:pt x="195570" y="1557430"/>
                  </a:cubicBezTo>
                  <a:lnTo>
                    <a:pt x="199234" y="1557095"/>
                  </a:lnTo>
                  <a:close/>
                </a:path>
              </a:pathLst>
            </a:custGeom>
            <a:solidFill>
              <a:srgbClr val="77D546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C52768D-1048-4CF2-A397-32A98A5B46C1}"/>
                </a:ext>
              </a:extLst>
            </p:cNvPr>
            <p:cNvSpPr/>
            <p:nvPr/>
          </p:nvSpPr>
          <p:spPr>
            <a:xfrm rot="2057481" flipH="1">
              <a:off x="5798397" y="6679211"/>
              <a:ext cx="675248" cy="1532256"/>
            </a:xfrm>
            <a:custGeom>
              <a:avLst/>
              <a:gdLst>
                <a:gd name="connsiteX0" fmla="*/ 675248 w 675248"/>
                <a:gd name="connsiteY0" fmla="*/ 25973 h 1532256"/>
                <a:gd name="connsiteX1" fmla="*/ 621886 w 675248"/>
                <a:gd name="connsiteY1" fmla="*/ 3457 h 1532256"/>
                <a:gd name="connsiteX2" fmla="*/ 440791 w 675248"/>
                <a:gd name="connsiteY2" fmla="*/ 77252 h 1532256"/>
                <a:gd name="connsiteX3" fmla="*/ 228137 w 675248"/>
                <a:gd name="connsiteY3" fmla="*/ 389092 h 1532256"/>
                <a:gd name="connsiteX4" fmla="*/ 160203 w 675248"/>
                <a:gd name="connsiteY4" fmla="*/ 488712 h 1532256"/>
                <a:gd name="connsiteX5" fmla="*/ 73609 w 675248"/>
                <a:gd name="connsiteY5" fmla="*/ 615695 h 1532256"/>
                <a:gd name="connsiteX6" fmla="*/ 184831 w 675248"/>
                <a:gd name="connsiteY6" fmla="*/ 1203836 h 1532256"/>
                <a:gd name="connsiteX7" fmla="*/ 631750 w 675248"/>
                <a:gd name="connsiteY7" fmla="*/ 1508604 h 1532256"/>
                <a:gd name="connsiteX8" fmla="*/ 675248 w 675248"/>
                <a:gd name="connsiteY8" fmla="*/ 1532256 h 153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48" h="1532256">
                  <a:moveTo>
                    <a:pt x="675248" y="25973"/>
                  </a:moveTo>
                  <a:lnTo>
                    <a:pt x="621886" y="3457"/>
                  </a:lnTo>
                  <a:cubicBezTo>
                    <a:pt x="554300" y="-10127"/>
                    <a:pt x="482074" y="16714"/>
                    <a:pt x="440791" y="77252"/>
                  </a:cubicBezTo>
                  <a:lnTo>
                    <a:pt x="228137" y="389092"/>
                  </a:lnTo>
                  <a:lnTo>
                    <a:pt x="160203" y="488712"/>
                  </a:lnTo>
                  <a:lnTo>
                    <a:pt x="73609" y="615695"/>
                  </a:lnTo>
                  <a:cubicBezTo>
                    <a:pt x="-58088" y="808819"/>
                    <a:pt x="-8292" y="1072138"/>
                    <a:pt x="184831" y="1203836"/>
                  </a:cubicBezTo>
                  <a:lnTo>
                    <a:pt x="631750" y="1508604"/>
                  </a:lnTo>
                  <a:lnTo>
                    <a:pt x="675248" y="1532256"/>
                  </a:lnTo>
                  <a:close/>
                </a:path>
              </a:pathLst>
            </a:custGeom>
            <a:gradFill flip="none" rotWithShape="1">
              <a:gsLst>
                <a:gs pos="2000">
                  <a:srgbClr val="4EC042">
                    <a:alpha val="76000"/>
                  </a:srgbClr>
                </a:gs>
                <a:gs pos="100000">
                  <a:srgbClr val="3BB54A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8407B8A-ADC6-4E1C-9EB3-287C265CFFC6}"/>
              </a:ext>
            </a:extLst>
          </p:cNvPr>
          <p:cNvGrpSpPr/>
          <p:nvPr/>
        </p:nvGrpSpPr>
        <p:grpSpPr>
          <a:xfrm flipH="1" flipV="1">
            <a:off x="1056425" y="1465024"/>
            <a:ext cx="4801449" cy="2256076"/>
            <a:chOff x="1056425" y="1465024"/>
            <a:chExt cx="4801449" cy="2256076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2384219-C8B0-4F54-BD1B-826F5B10C396}"/>
                </a:ext>
              </a:extLst>
            </p:cNvPr>
            <p:cNvSpPr/>
            <p:nvPr/>
          </p:nvSpPr>
          <p:spPr>
            <a:xfrm flipH="1">
              <a:off x="1056425" y="1465024"/>
              <a:ext cx="4473718" cy="2256076"/>
            </a:xfrm>
            <a:custGeom>
              <a:avLst/>
              <a:gdLst>
                <a:gd name="connsiteX0" fmla="*/ 4329872 w 4473718"/>
                <a:gd name="connsiteY0" fmla="*/ 0 h 2256076"/>
                <a:gd name="connsiteX1" fmla="*/ 3251547 w 4473718"/>
                <a:gd name="connsiteY1" fmla="*/ 0 h 2256076"/>
                <a:gd name="connsiteX2" fmla="*/ 0 w 4473718"/>
                <a:gd name="connsiteY2" fmla="*/ 2256076 h 2256076"/>
                <a:gd name="connsiteX3" fmla="*/ 1362509 w 4473718"/>
                <a:gd name="connsiteY3" fmla="*/ 2256076 h 2256076"/>
                <a:gd name="connsiteX4" fmla="*/ 4473718 w 4473718"/>
                <a:gd name="connsiteY4" fmla="*/ 97373 h 2256076"/>
                <a:gd name="connsiteX5" fmla="*/ 4473246 w 4473718"/>
                <a:gd name="connsiteY5" fmla="*/ 95035 h 2256076"/>
                <a:gd name="connsiteX6" fmla="*/ 4329872 w 4473718"/>
                <a:gd name="connsiteY6" fmla="*/ 0 h 225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3718" h="2256076">
                  <a:moveTo>
                    <a:pt x="4329872" y="0"/>
                  </a:moveTo>
                  <a:lnTo>
                    <a:pt x="3251547" y="0"/>
                  </a:lnTo>
                  <a:lnTo>
                    <a:pt x="0" y="2256076"/>
                  </a:lnTo>
                  <a:lnTo>
                    <a:pt x="1362509" y="2256076"/>
                  </a:lnTo>
                  <a:lnTo>
                    <a:pt x="4473718" y="97373"/>
                  </a:lnTo>
                  <a:lnTo>
                    <a:pt x="4473246" y="95035"/>
                  </a:lnTo>
                  <a:cubicBezTo>
                    <a:pt x="4449624" y="39187"/>
                    <a:pt x="4394325" y="0"/>
                    <a:pt x="432987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74000">
                  <a:schemeClr val="accent1">
                    <a:lumMod val="75000"/>
                    <a:alpha val="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EB97D93E-7527-485B-9B28-42B873B3CDCE}"/>
                </a:ext>
              </a:extLst>
            </p:cNvPr>
            <p:cNvSpPr/>
            <p:nvPr/>
          </p:nvSpPr>
          <p:spPr>
            <a:xfrm flipH="1">
              <a:off x="1774424" y="1465024"/>
              <a:ext cx="4083450" cy="2013488"/>
            </a:xfrm>
            <a:custGeom>
              <a:avLst/>
              <a:gdLst>
                <a:gd name="connsiteX0" fmla="*/ 4083450 w 4083450"/>
                <a:gd name="connsiteY0" fmla="*/ 0 h 2013488"/>
                <a:gd name="connsiteX1" fmla="*/ 2720941 w 4083450"/>
                <a:gd name="connsiteY1" fmla="*/ 0 h 2013488"/>
                <a:gd name="connsiteX2" fmla="*/ 0 w 4083450"/>
                <a:gd name="connsiteY2" fmla="*/ 1887917 h 2013488"/>
                <a:gd name="connsiteX3" fmla="*/ 0 w 4083450"/>
                <a:gd name="connsiteY3" fmla="*/ 2013488 h 2013488"/>
                <a:gd name="connsiteX4" fmla="*/ 1181531 w 4083450"/>
                <a:gd name="connsiteY4" fmla="*/ 2013488 h 201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450" h="2013488">
                  <a:moveTo>
                    <a:pt x="4083450" y="0"/>
                  </a:moveTo>
                  <a:lnTo>
                    <a:pt x="2720941" y="0"/>
                  </a:lnTo>
                  <a:lnTo>
                    <a:pt x="0" y="1887917"/>
                  </a:lnTo>
                  <a:lnTo>
                    <a:pt x="0" y="2013488"/>
                  </a:lnTo>
                  <a:lnTo>
                    <a:pt x="1181531" y="2013488"/>
                  </a:lnTo>
                  <a:close/>
                </a:path>
              </a:pathLst>
            </a:custGeom>
            <a:gradFill flip="none" rotWithShape="1">
              <a:gsLst>
                <a:gs pos="27000">
                  <a:schemeClr val="accent2">
                    <a:alpha val="0"/>
                  </a:schemeClr>
                </a:gs>
                <a:gs pos="74000">
                  <a:schemeClr val="accent2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6907F6A-4BAB-4006-A95B-B216B428CB3B}"/>
              </a:ext>
            </a:extLst>
          </p:cNvPr>
          <p:cNvGrpSpPr/>
          <p:nvPr/>
        </p:nvGrpSpPr>
        <p:grpSpPr>
          <a:xfrm>
            <a:off x="5071594" y="1465024"/>
            <a:ext cx="786281" cy="545558"/>
            <a:chOff x="5071594" y="1465024"/>
            <a:chExt cx="786281" cy="545558"/>
          </a:xfrm>
        </p:grpSpPr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0B3838D-D6C1-49FD-A876-E0691F2B79B3}"/>
                </a:ext>
              </a:extLst>
            </p:cNvPr>
            <p:cNvSpPr/>
            <p:nvPr/>
          </p:nvSpPr>
          <p:spPr>
            <a:xfrm flipV="1">
              <a:off x="5365334" y="1465024"/>
              <a:ext cx="492541" cy="341748"/>
            </a:xfrm>
            <a:custGeom>
              <a:avLst/>
              <a:gdLst>
                <a:gd name="connsiteX0" fmla="*/ 0 w 492541"/>
                <a:gd name="connsiteY0" fmla="*/ 341748 h 341748"/>
                <a:gd name="connsiteX1" fmla="*/ 336939 w 492541"/>
                <a:gd name="connsiteY1" fmla="*/ 341748 h 341748"/>
                <a:gd name="connsiteX2" fmla="*/ 492541 w 492541"/>
                <a:gd name="connsiteY2" fmla="*/ 186146 h 341748"/>
                <a:gd name="connsiteX3" fmla="*/ 492541 w 492541"/>
                <a:gd name="connsiteY3" fmla="*/ 0 h 34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541" h="341748">
                  <a:moveTo>
                    <a:pt x="0" y="341748"/>
                  </a:moveTo>
                  <a:lnTo>
                    <a:pt x="336939" y="341748"/>
                  </a:lnTo>
                  <a:cubicBezTo>
                    <a:pt x="422876" y="341748"/>
                    <a:pt x="492541" y="272083"/>
                    <a:pt x="492541" y="186146"/>
                  </a:cubicBezTo>
                  <a:lnTo>
                    <a:pt x="492541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F594E41C-F91B-45DF-BE39-9FC02AF42F1B}"/>
                </a:ext>
              </a:extLst>
            </p:cNvPr>
            <p:cNvSpPr/>
            <p:nvPr/>
          </p:nvSpPr>
          <p:spPr>
            <a:xfrm flipV="1">
              <a:off x="5071594" y="1465024"/>
              <a:ext cx="786280" cy="545558"/>
            </a:xfrm>
            <a:custGeom>
              <a:avLst/>
              <a:gdLst>
                <a:gd name="connsiteX0" fmla="*/ 0 w 786280"/>
                <a:gd name="connsiteY0" fmla="*/ 545558 h 545558"/>
                <a:gd name="connsiteX1" fmla="*/ 630678 w 786280"/>
                <a:gd name="connsiteY1" fmla="*/ 545558 h 545558"/>
                <a:gd name="connsiteX2" fmla="*/ 786280 w 786280"/>
                <a:gd name="connsiteY2" fmla="*/ 389956 h 545558"/>
                <a:gd name="connsiteX3" fmla="*/ 786280 w 786280"/>
                <a:gd name="connsiteY3" fmla="*/ 0 h 5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280" h="545558">
                  <a:moveTo>
                    <a:pt x="0" y="545558"/>
                  </a:moveTo>
                  <a:lnTo>
                    <a:pt x="630678" y="545558"/>
                  </a:lnTo>
                  <a:cubicBezTo>
                    <a:pt x="716615" y="545558"/>
                    <a:pt x="786280" y="475893"/>
                    <a:pt x="786280" y="389956"/>
                  </a:cubicBezTo>
                  <a:lnTo>
                    <a:pt x="786280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272" name="文本框 271">
            <a:extLst>
              <a:ext uri="{FF2B5EF4-FFF2-40B4-BE49-F238E27FC236}">
                <a16:creationId xmlns:a16="http://schemas.microsoft.com/office/drawing/2014/main" id="{E02AB408-9BE9-40E8-A294-2A5D2988E704}"/>
              </a:ext>
            </a:extLst>
          </p:cNvPr>
          <p:cNvSpPr txBox="1"/>
          <p:nvPr/>
        </p:nvSpPr>
        <p:spPr>
          <a:xfrm>
            <a:off x="2026553" y="1750649"/>
            <a:ext cx="299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O2O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是极具活力的渠道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6FD8FF76-C811-44A9-AC01-0D6B73A3414B}"/>
              </a:ext>
            </a:extLst>
          </p:cNvPr>
          <p:cNvSpPr txBox="1"/>
          <p:nvPr/>
        </p:nvSpPr>
        <p:spPr>
          <a:xfrm>
            <a:off x="2026554" y="2254658"/>
            <a:ext cx="3645467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疫情加速了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O2O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果道的快速发展，消费者购买心智日益养成。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O2O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渠道重要性日益凸显。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FA1B5B92-106A-4B66-9623-F8D146E5C1C2}"/>
              </a:ext>
            </a:extLst>
          </p:cNvPr>
          <p:cNvSpPr txBox="1"/>
          <p:nvPr/>
        </p:nvSpPr>
        <p:spPr>
          <a:xfrm>
            <a:off x="2026554" y="2841398"/>
            <a:ext cx="3645467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O2O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是零售场景发展到微距电商的产物，同时万物可送的趋势会推动着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O2O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持续发展。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C75FE053-E496-40A3-90D3-7E035ABDE7FF}"/>
              </a:ext>
            </a:extLst>
          </p:cNvPr>
          <p:cNvCxnSpPr/>
          <p:nvPr/>
        </p:nvCxnSpPr>
        <p:spPr>
          <a:xfrm>
            <a:off x="2118360" y="2179320"/>
            <a:ext cx="34518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矩形: 圆角 296">
            <a:extLst>
              <a:ext uri="{FF2B5EF4-FFF2-40B4-BE49-F238E27FC236}">
                <a16:creationId xmlns:a16="http://schemas.microsoft.com/office/drawing/2014/main" id="{881A2E6D-668D-4546-8AC6-5096C82626C8}"/>
              </a:ext>
            </a:extLst>
          </p:cNvPr>
          <p:cNvSpPr/>
          <p:nvPr/>
        </p:nvSpPr>
        <p:spPr>
          <a:xfrm>
            <a:off x="6504082" y="1465024"/>
            <a:ext cx="4813205" cy="2256076"/>
          </a:xfrm>
          <a:prstGeom prst="roundRect">
            <a:avLst>
              <a:gd name="adj" fmla="val 6897"/>
            </a:avLst>
          </a:prstGeom>
          <a:solidFill>
            <a:srgbClr val="EEFAEF"/>
          </a:solidFill>
          <a:ln>
            <a:noFill/>
          </a:ln>
          <a:effectLst>
            <a:outerShdw blurRad="355600" dist="342900" dir="5400000" sx="87000" sy="87000" algn="t" rotWithShape="0">
              <a:schemeClr val="accent1">
                <a:lumMod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BC0ECD31-9D7F-4F0B-865D-19F89FA1AE9D}"/>
              </a:ext>
            </a:extLst>
          </p:cNvPr>
          <p:cNvGrpSpPr/>
          <p:nvPr/>
        </p:nvGrpSpPr>
        <p:grpSpPr>
          <a:xfrm rot="16200000">
            <a:off x="6526071" y="1968186"/>
            <a:ext cx="863294" cy="1249752"/>
            <a:chOff x="5049076" y="6149181"/>
            <a:chExt cx="1424569" cy="2062286"/>
          </a:xfrm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7A935F9-DF61-4DE7-BB28-915A2E49AFC0}"/>
                </a:ext>
              </a:extLst>
            </p:cNvPr>
            <p:cNvSpPr/>
            <p:nvPr/>
          </p:nvSpPr>
          <p:spPr>
            <a:xfrm>
              <a:off x="5049076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E50547A-EE0E-4323-80B9-137FBCA6DFC9}"/>
                </a:ext>
              </a:extLst>
            </p:cNvPr>
            <p:cNvSpPr/>
            <p:nvPr/>
          </p:nvSpPr>
          <p:spPr>
            <a:xfrm>
              <a:off x="5977764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079981D5-9989-40E8-902D-1BD7110A452D}"/>
                </a:ext>
              </a:extLst>
            </p:cNvPr>
            <p:cNvSpPr/>
            <p:nvPr/>
          </p:nvSpPr>
          <p:spPr>
            <a:xfrm>
              <a:off x="5051458" y="6149181"/>
              <a:ext cx="1387442" cy="1743868"/>
            </a:xfrm>
            <a:custGeom>
              <a:avLst/>
              <a:gdLst>
                <a:gd name="connsiteX0" fmla="*/ 230571 w 1387442"/>
                <a:gd name="connsiteY0" fmla="*/ 0 h 1743868"/>
                <a:gd name="connsiteX1" fmla="*/ 1156871 w 1387442"/>
                <a:gd name="connsiteY1" fmla="*/ 0 h 1743868"/>
                <a:gd name="connsiteX2" fmla="*/ 1156871 w 1387442"/>
                <a:gd name="connsiteY2" fmla="*/ 784 h 1743868"/>
                <a:gd name="connsiteX3" fmla="*/ 1111724 w 1387442"/>
                <a:gd name="connsiteY3" fmla="*/ 8227 h 1743868"/>
                <a:gd name="connsiteX4" fmla="*/ 913983 w 1387442"/>
                <a:gd name="connsiteY4" fmla="*/ 404984 h 1743868"/>
                <a:gd name="connsiteX5" fmla="*/ 913984 w 1387442"/>
                <a:gd name="connsiteY5" fmla="*/ 405001 h 1743868"/>
                <a:gd name="connsiteX6" fmla="*/ 913984 w 1387442"/>
                <a:gd name="connsiteY6" fmla="*/ 491997 h 1743868"/>
                <a:gd name="connsiteX7" fmla="*/ 1210544 w 1387442"/>
                <a:gd name="connsiteY7" fmla="*/ 491997 h 1743868"/>
                <a:gd name="connsiteX8" fmla="*/ 1387442 w 1387442"/>
                <a:gd name="connsiteY8" fmla="*/ 668895 h 1743868"/>
                <a:gd name="connsiteX9" fmla="*/ 1387442 w 1387442"/>
                <a:gd name="connsiteY9" fmla="*/ 1046342 h 1743868"/>
                <a:gd name="connsiteX10" fmla="*/ 1387442 w 1387442"/>
                <a:gd name="connsiteY10" fmla="*/ 1166920 h 1743868"/>
                <a:gd name="connsiteX11" fmla="*/ 1387442 w 1387442"/>
                <a:gd name="connsiteY11" fmla="*/ 1320619 h 1743868"/>
                <a:gd name="connsiteX12" fmla="*/ 964193 w 1387442"/>
                <a:gd name="connsiteY12" fmla="*/ 1743868 h 1743868"/>
                <a:gd name="connsiteX13" fmla="*/ 423249 w 1387442"/>
                <a:gd name="connsiteY13" fmla="*/ 1743868 h 1743868"/>
                <a:gd name="connsiteX14" fmla="*/ 0 w 1387442"/>
                <a:gd name="connsiteY14" fmla="*/ 1320619 h 1743868"/>
                <a:gd name="connsiteX15" fmla="*/ 0 w 1387442"/>
                <a:gd name="connsiteY15" fmla="*/ 1166920 h 1743868"/>
                <a:gd name="connsiteX16" fmla="*/ 0 w 1387442"/>
                <a:gd name="connsiteY16" fmla="*/ 1046342 h 1743868"/>
                <a:gd name="connsiteX17" fmla="*/ 0 w 1387442"/>
                <a:gd name="connsiteY17" fmla="*/ 668895 h 1743868"/>
                <a:gd name="connsiteX18" fmla="*/ 176898 w 1387442"/>
                <a:gd name="connsiteY18" fmla="*/ 491997 h 1743868"/>
                <a:gd name="connsiteX19" fmla="*/ 478214 w 1387442"/>
                <a:gd name="connsiteY19" fmla="*/ 491997 h 1743868"/>
                <a:gd name="connsiteX20" fmla="*/ 478214 w 1387442"/>
                <a:gd name="connsiteY20" fmla="*/ 405017 h 1743868"/>
                <a:gd name="connsiteX21" fmla="*/ 478216 w 1387442"/>
                <a:gd name="connsiteY21" fmla="*/ 404984 h 1743868"/>
                <a:gd name="connsiteX22" fmla="*/ 280476 w 1387442"/>
                <a:gd name="connsiteY22" fmla="*/ 8227 h 174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7442" h="1743868">
                  <a:moveTo>
                    <a:pt x="230571" y="0"/>
                  </a:moveTo>
                  <a:lnTo>
                    <a:pt x="1156871" y="0"/>
                  </a:lnTo>
                  <a:lnTo>
                    <a:pt x="1156871" y="784"/>
                  </a:lnTo>
                  <a:lnTo>
                    <a:pt x="1111724" y="8227"/>
                  </a:lnTo>
                  <a:cubicBezTo>
                    <a:pt x="998873" y="45990"/>
                    <a:pt x="913983" y="209276"/>
                    <a:pt x="913983" y="404984"/>
                  </a:cubicBezTo>
                  <a:lnTo>
                    <a:pt x="913984" y="405001"/>
                  </a:lnTo>
                  <a:lnTo>
                    <a:pt x="913984" y="491997"/>
                  </a:lnTo>
                  <a:lnTo>
                    <a:pt x="1210544" y="491997"/>
                  </a:lnTo>
                  <a:cubicBezTo>
                    <a:pt x="1308242" y="491997"/>
                    <a:pt x="1387442" y="571197"/>
                    <a:pt x="1387442" y="668895"/>
                  </a:cubicBezTo>
                  <a:lnTo>
                    <a:pt x="1387442" y="1046342"/>
                  </a:lnTo>
                  <a:lnTo>
                    <a:pt x="1387442" y="1166920"/>
                  </a:lnTo>
                  <a:lnTo>
                    <a:pt x="1387442" y="1320619"/>
                  </a:lnTo>
                  <a:cubicBezTo>
                    <a:pt x="1387442" y="1554373"/>
                    <a:pt x="1197947" y="1743868"/>
                    <a:pt x="964193" y="1743868"/>
                  </a:cubicBezTo>
                  <a:lnTo>
                    <a:pt x="423249" y="1743868"/>
                  </a:lnTo>
                  <a:cubicBezTo>
                    <a:pt x="189495" y="1743868"/>
                    <a:pt x="0" y="1554373"/>
                    <a:pt x="0" y="1320619"/>
                  </a:cubicBezTo>
                  <a:lnTo>
                    <a:pt x="0" y="1166920"/>
                  </a:lnTo>
                  <a:lnTo>
                    <a:pt x="0" y="1046342"/>
                  </a:lnTo>
                  <a:lnTo>
                    <a:pt x="0" y="668895"/>
                  </a:lnTo>
                  <a:cubicBezTo>
                    <a:pt x="0" y="571197"/>
                    <a:pt x="79200" y="491997"/>
                    <a:pt x="176898" y="491997"/>
                  </a:cubicBezTo>
                  <a:lnTo>
                    <a:pt x="478214" y="491997"/>
                  </a:lnTo>
                  <a:lnTo>
                    <a:pt x="478214" y="405017"/>
                  </a:lnTo>
                  <a:lnTo>
                    <a:pt x="478216" y="404984"/>
                  </a:lnTo>
                  <a:cubicBezTo>
                    <a:pt x="478216" y="209276"/>
                    <a:pt x="393326" y="45990"/>
                    <a:pt x="280476" y="82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6B"/>
                </a:gs>
                <a:gs pos="2000">
                  <a:srgbClr val="D0F26B">
                    <a:lumMod val="45000"/>
                    <a:lumOff val="55000"/>
                  </a:srgbClr>
                </a:gs>
                <a:gs pos="6000">
                  <a:srgbClr val="BCEF37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190500" dir="5400000" sx="90000" sy="90000" algn="t" rotWithShape="0">
                <a:srgbClr val="30983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301E7862-C2CC-442E-80C0-CE846CE8F75C}"/>
                </a:ext>
              </a:extLst>
            </p:cNvPr>
            <p:cNvSpPr/>
            <p:nvPr/>
          </p:nvSpPr>
          <p:spPr>
            <a:xfrm rot="2057481" flipH="1">
              <a:off x="5656451" y="6452748"/>
              <a:ext cx="199234" cy="1557430"/>
            </a:xfrm>
            <a:custGeom>
              <a:avLst/>
              <a:gdLst>
                <a:gd name="connsiteX0" fmla="*/ 199234 w 199234"/>
                <a:gd name="connsiteY0" fmla="*/ 132175 h 1557430"/>
                <a:gd name="connsiteX1" fmla="*/ 14190 w 199234"/>
                <a:gd name="connsiteY1" fmla="*/ 5988 h 1557430"/>
                <a:gd name="connsiteX2" fmla="*/ 0 w 199234"/>
                <a:gd name="connsiteY2" fmla="*/ 0 h 1557430"/>
                <a:gd name="connsiteX3" fmla="*/ 0 w 199234"/>
                <a:gd name="connsiteY3" fmla="*/ 1505938 h 1557430"/>
                <a:gd name="connsiteX4" fmla="*/ 34652 w 199234"/>
                <a:gd name="connsiteY4" fmla="*/ 1524779 h 1557430"/>
                <a:gd name="connsiteX5" fmla="*/ 195570 w 199234"/>
                <a:gd name="connsiteY5" fmla="*/ 1557430 h 1557430"/>
                <a:gd name="connsiteX6" fmla="*/ 199234 w 199234"/>
                <a:gd name="connsiteY6" fmla="*/ 1557095 h 15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34" h="1557430">
                  <a:moveTo>
                    <a:pt x="199234" y="132175"/>
                  </a:moveTo>
                  <a:lnTo>
                    <a:pt x="14190" y="5988"/>
                  </a:lnTo>
                  <a:lnTo>
                    <a:pt x="0" y="0"/>
                  </a:lnTo>
                  <a:lnTo>
                    <a:pt x="0" y="1505938"/>
                  </a:lnTo>
                  <a:lnTo>
                    <a:pt x="34652" y="1524779"/>
                  </a:lnTo>
                  <a:cubicBezTo>
                    <a:pt x="86532" y="1546509"/>
                    <a:pt x="141222" y="1557194"/>
                    <a:pt x="195570" y="1557430"/>
                  </a:cubicBezTo>
                  <a:lnTo>
                    <a:pt x="199234" y="1557095"/>
                  </a:lnTo>
                  <a:close/>
                </a:path>
              </a:pathLst>
            </a:custGeom>
            <a:solidFill>
              <a:srgbClr val="77D546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FB19D1B-A2A2-4777-9DE8-586F300285B2}"/>
                </a:ext>
              </a:extLst>
            </p:cNvPr>
            <p:cNvSpPr/>
            <p:nvPr/>
          </p:nvSpPr>
          <p:spPr>
            <a:xfrm rot="2057481" flipH="1">
              <a:off x="5798397" y="6679211"/>
              <a:ext cx="675248" cy="1532256"/>
            </a:xfrm>
            <a:custGeom>
              <a:avLst/>
              <a:gdLst>
                <a:gd name="connsiteX0" fmla="*/ 675248 w 675248"/>
                <a:gd name="connsiteY0" fmla="*/ 25973 h 1532256"/>
                <a:gd name="connsiteX1" fmla="*/ 621886 w 675248"/>
                <a:gd name="connsiteY1" fmla="*/ 3457 h 1532256"/>
                <a:gd name="connsiteX2" fmla="*/ 440791 w 675248"/>
                <a:gd name="connsiteY2" fmla="*/ 77252 h 1532256"/>
                <a:gd name="connsiteX3" fmla="*/ 228137 w 675248"/>
                <a:gd name="connsiteY3" fmla="*/ 389092 h 1532256"/>
                <a:gd name="connsiteX4" fmla="*/ 160203 w 675248"/>
                <a:gd name="connsiteY4" fmla="*/ 488712 h 1532256"/>
                <a:gd name="connsiteX5" fmla="*/ 73609 w 675248"/>
                <a:gd name="connsiteY5" fmla="*/ 615695 h 1532256"/>
                <a:gd name="connsiteX6" fmla="*/ 184831 w 675248"/>
                <a:gd name="connsiteY6" fmla="*/ 1203836 h 1532256"/>
                <a:gd name="connsiteX7" fmla="*/ 631750 w 675248"/>
                <a:gd name="connsiteY7" fmla="*/ 1508604 h 1532256"/>
                <a:gd name="connsiteX8" fmla="*/ 675248 w 675248"/>
                <a:gd name="connsiteY8" fmla="*/ 1532256 h 153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48" h="1532256">
                  <a:moveTo>
                    <a:pt x="675248" y="25973"/>
                  </a:moveTo>
                  <a:lnTo>
                    <a:pt x="621886" y="3457"/>
                  </a:lnTo>
                  <a:cubicBezTo>
                    <a:pt x="554300" y="-10127"/>
                    <a:pt x="482074" y="16714"/>
                    <a:pt x="440791" y="77252"/>
                  </a:cubicBezTo>
                  <a:lnTo>
                    <a:pt x="228137" y="389092"/>
                  </a:lnTo>
                  <a:lnTo>
                    <a:pt x="160203" y="488712"/>
                  </a:lnTo>
                  <a:lnTo>
                    <a:pt x="73609" y="615695"/>
                  </a:lnTo>
                  <a:cubicBezTo>
                    <a:pt x="-58088" y="808819"/>
                    <a:pt x="-8292" y="1072138"/>
                    <a:pt x="184831" y="1203836"/>
                  </a:cubicBezTo>
                  <a:lnTo>
                    <a:pt x="631750" y="1508604"/>
                  </a:lnTo>
                  <a:lnTo>
                    <a:pt x="675248" y="1532256"/>
                  </a:lnTo>
                  <a:close/>
                </a:path>
              </a:pathLst>
            </a:custGeom>
            <a:gradFill flip="none" rotWithShape="1">
              <a:gsLst>
                <a:gs pos="2000">
                  <a:srgbClr val="4EC042">
                    <a:alpha val="76000"/>
                  </a:srgbClr>
                </a:gs>
                <a:gs pos="100000">
                  <a:srgbClr val="3BB54A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DB10ED3B-7697-4F4C-AF29-AA404F49E7F3}"/>
              </a:ext>
            </a:extLst>
          </p:cNvPr>
          <p:cNvGrpSpPr/>
          <p:nvPr/>
        </p:nvGrpSpPr>
        <p:grpSpPr>
          <a:xfrm flipH="1" flipV="1">
            <a:off x="6515838" y="1465024"/>
            <a:ext cx="4801449" cy="2256076"/>
            <a:chOff x="1056425" y="1465024"/>
            <a:chExt cx="4801449" cy="2256076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7079CD8A-E2C5-4A43-B50E-4B4B7BAD71DF}"/>
                </a:ext>
              </a:extLst>
            </p:cNvPr>
            <p:cNvSpPr/>
            <p:nvPr/>
          </p:nvSpPr>
          <p:spPr>
            <a:xfrm flipH="1">
              <a:off x="1056425" y="1465024"/>
              <a:ext cx="4473718" cy="2256076"/>
            </a:xfrm>
            <a:custGeom>
              <a:avLst/>
              <a:gdLst>
                <a:gd name="connsiteX0" fmla="*/ 4329872 w 4473718"/>
                <a:gd name="connsiteY0" fmla="*/ 0 h 2256076"/>
                <a:gd name="connsiteX1" fmla="*/ 3251547 w 4473718"/>
                <a:gd name="connsiteY1" fmla="*/ 0 h 2256076"/>
                <a:gd name="connsiteX2" fmla="*/ 0 w 4473718"/>
                <a:gd name="connsiteY2" fmla="*/ 2256076 h 2256076"/>
                <a:gd name="connsiteX3" fmla="*/ 1362509 w 4473718"/>
                <a:gd name="connsiteY3" fmla="*/ 2256076 h 2256076"/>
                <a:gd name="connsiteX4" fmla="*/ 4473718 w 4473718"/>
                <a:gd name="connsiteY4" fmla="*/ 97373 h 2256076"/>
                <a:gd name="connsiteX5" fmla="*/ 4473246 w 4473718"/>
                <a:gd name="connsiteY5" fmla="*/ 95035 h 2256076"/>
                <a:gd name="connsiteX6" fmla="*/ 4329872 w 4473718"/>
                <a:gd name="connsiteY6" fmla="*/ 0 h 225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3718" h="2256076">
                  <a:moveTo>
                    <a:pt x="4329872" y="0"/>
                  </a:moveTo>
                  <a:lnTo>
                    <a:pt x="3251547" y="0"/>
                  </a:lnTo>
                  <a:lnTo>
                    <a:pt x="0" y="2256076"/>
                  </a:lnTo>
                  <a:lnTo>
                    <a:pt x="1362509" y="2256076"/>
                  </a:lnTo>
                  <a:lnTo>
                    <a:pt x="4473718" y="97373"/>
                  </a:lnTo>
                  <a:lnTo>
                    <a:pt x="4473246" y="95035"/>
                  </a:lnTo>
                  <a:cubicBezTo>
                    <a:pt x="4449624" y="39187"/>
                    <a:pt x="4394325" y="0"/>
                    <a:pt x="432987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74000">
                  <a:schemeClr val="accent1">
                    <a:lumMod val="75000"/>
                    <a:alpha val="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0C4457B-6110-46DF-8CB8-B50126AF417E}"/>
                </a:ext>
              </a:extLst>
            </p:cNvPr>
            <p:cNvSpPr/>
            <p:nvPr/>
          </p:nvSpPr>
          <p:spPr>
            <a:xfrm flipH="1">
              <a:off x="1774424" y="1465024"/>
              <a:ext cx="4083450" cy="2013488"/>
            </a:xfrm>
            <a:custGeom>
              <a:avLst/>
              <a:gdLst>
                <a:gd name="connsiteX0" fmla="*/ 4083450 w 4083450"/>
                <a:gd name="connsiteY0" fmla="*/ 0 h 2013488"/>
                <a:gd name="connsiteX1" fmla="*/ 2720941 w 4083450"/>
                <a:gd name="connsiteY1" fmla="*/ 0 h 2013488"/>
                <a:gd name="connsiteX2" fmla="*/ 0 w 4083450"/>
                <a:gd name="connsiteY2" fmla="*/ 1887917 h 2013488"/>
                <a:gd name="connsiteX3" fmla="*/ 0 w 4083450"/>
                <a:gd name="connsiteY3" fmla="*/ 2013488 h 2013488"/>
                <a:gd name="connsiteX4" fmla="*/ 1181531 w 4083450"/>
                <a:gd name="connsiteY4" fmla="*/ 2013488 h 201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450" h="2013488">
                  <a:moveTo>
                    <a:pt x="4083450" y="0"/>
                  </a:moveTo>
                  <a:lnTo>
                    <a:pt x="2720941" y="0"/>
                  </a:lnTo>
                  <a:lnTo>
                    <a:pt x="0" y="1887917"/>
                  </a:lnTo>
                  <a:lnTo>
                    <a:pt x="0" y="2013488"/>
                  </a:lnTo>
                  <a:lnTo>
                    <a:pt x="1181531" y="2013488"/>
                  </a:lnTo>
                  <a:close/>
                </a:path>
              </a:pathLst>
            </a:custGeom>
            <a:gradFill flip="none" rotWithShape="1">
              <a:gsLst>
                <a:gs pos="27000">
                  <a:schemeClr val="accent2">
                    <a:alpha val="0"/>
                  </a:schemeClr>
                </a:gs>
                <a:gs pos="74000">
                  <a:schemeClr val="accent2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83BE0749-8E46-4838-86A3-8F0C840B1FA1}"/>
              </a:ext>
            </a:extLst>
          </p:cNvPr>
          <p:cNvGrpSpPr/>
          <p:nvPr/>
        </p:nvGrpSpPr>
        <p:grpSpPr>
          <a:xfrm>
            <a:off x="10531007" y="1465024"/>
            <a:ext cx="786281" cy="545558"/>
            <a:chOff x="5071594" y="1465024"/>
            <a:chExt cx="786281" cy="545558"/>
          </a:xfrm>
        </p:grpSpPr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53796658-468B-435D-8EDD-348A7EF9CDB2}"/>
                </a:ext>
              </a:extLst>
            </p:cNvPr>
            <p:cNvSpPr/>
            <p:nvPr/>
          </p:nvSpPr>
          <p:spPr>
            <a:xfrm flipV="1">
              <a:off x="5365334" y="1465024"/>
              <a:ext cx="492541" cy="341748"/>
            </a:xfrm>
            <a:custGeom>
              <a:avLst/>
              <a:gdLst>
                <a:gd name="connsiteX0" fmla="*/ 0 w 492541"/>
                <a:gd name="connsiteY0" fmla="*/ 341748 h 341748"/>
                <a:gd name="connsiteX1" fmla="*/ 336939 w 492541"/>
                <a:gd name="connsiteY1" fmla="*/ 341748 h 341748"/>
                <a:gd name="connsiteX2" fmla="*/ 492541 w 492541"/>
                <a:gd name="connsiteY2" fmla="*/ 186146 h 341748"/>
                <a:gd name="connsiteX3" fmla="*/ 492541 w 492541"/>
                <a:gd name="connsiteY3" fmla="*/ 0 h 34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541" h="341748">
                  <a:moveTo>
                    <a:pt x="0" y="341748"/>
                  </a:moveTo>
                  <a:lnTo>
                    <a:pt x="336939" y="341748"/>
                  </a:lnTo>
                  <a:cubicBezTo>
                    <a:pt x="422876" y="341748"/>
                    <a:pt x="492541" y="272083"/>
                    <a:pt x="492541" y="186146"/>
                  </a:cubicBezTo>
                  <a:lnTo>
                    <a:pt x="492541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70F47200-3BA0-47AC-93D4-D1C5B8990925}"/>
                </a:ext>
              </a:extLst>
            </p:cNvPr>
            <p:cNvSpPr/>
            <p:nvPr/>
          </p:nvSpPr>
          <p:spPr>
            <a:xfrm flipV="1">
              <a:off x="5071594" y="1465024"/>
              <a:ext cx="786280" cy="545558"/>
            </a:xfrm>
            <a:custGeom>
              <a:avLst/>
              <a:gdLst>
                <a:gd name="connsiteX0" fmla="*/ 0 w 786280"/>
                <a:gd name="connsiteY0" fmla="*/ 545558 h 545558"/>
                <a:gd name="connsiteX1" fmla="*/ 630678 w 786280"/>
                <a:gd name="connsiteY1" fmla="*/ 545558 h 545558"/>
                <a:gd name="connsiteX2" fmla="*/ 786280 w 786280"/>
                <a:gd name="connsiteY2" fmla="*/ 389956 h 545558"/>
                <a:gd name="connsiteX3" fmla="*/ 786280 w 786280"/>
                <a:gd name="connsiteY3" fmla="*/ 0 h 5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280" h="545558">
                  <a:moveTo>
                    <a:pt x="0" y="545558"/>
                  </a:moveTo>
                  <a:lnTo>
                    <a:pt x="630678" y="545558"/>
                  </a:lnTo>
                  <a:cubicBezTo>
                    <a:pt x="716615" y="545558"/>
                    <a:pt x="786280" y="475893"/>
                    <a:pt x="786280" y="389956"/>
                  </a:cubicBezTo>
                  <a:lnTo>
                    <a:pt x="786280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10" name="文本框 309">
            <a:extLst>
              <a:ext uri="{FF2B5EF4-FFF2-40B4-BE49-F238E27FC236}">
                <a16:creationId xmlns:a16="http://schemas.microsoft.com/office/drawing/2014/main" id="{FDA62317-B110-44CA-B0E7-7497DDDE0E16}"/>
              </a:ext>
            </a:extLst>
          </p:cNvPr>
          <p:cNvSpPr txBox="1"/>
          <p:nvPr/>
        </p:nvSpPr>
        <p:spPr>
          <a:xfrm>
            <a:off x="7485966" y="1750649"/>
            <a:ext cx="3284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休食品类在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020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上表现突出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:a16="http://schemas.microsoft.com/office/drawing/2014/main" id="{9A2E8051-0569-498E-890C-C560464EE0BE}"/>
              </a:ext>
            </a:extLst>
          </p:cNvPr>
          <p:cNvSpPr txBox="1"/>
          <p:nvPr/>
        </p:nvSpPr>
        <p:spPr>
          <a:xfrm>
            <a:off x="7485967" y="2254658"/>
            <a:ext cx="3645467" cy="84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相较其他品类，休食品类具有高增长、高客单、高渗透、高频次、高冲动的特性，在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O2O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渠道道具备极大的增长潜力。</a:t>
            </a:r>
          </a:p>
        </p:txBody>
      </p:sp>
      <p:cxnSp>
        <p:nvCxnSpPr>
          <p:cNvPr id="313" name="直接连接符 312">
            <a:extLst>
              <a:ext uri="{FF2B5EF4-FFF2-40B4-BE49-F238E27FC236}">
                <a16:creationId xmlns:a16="http://schemas.microsoft.com/office/drawing/2014/main" id="{F917B6BB-411A-4919-BCDF-CB7036A38A88}"/>
              </a:ext>
            </a:extLst>
          </p:cNvPr>
          <p:cNvCxnSpPr/>
          <p:nvPr/>
        </p:nvCxnSpPr>
        <p:spPr>
          <a:xfrm>
            <a:off x="7577773" y="2179320"/>
            <a:ext cx="34518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矩形: 圆角 313">
            <a:extLst>
              <a:ext uri="{FF2B5EF4-FFF2-40B4-BE49-F238E27FC236}">
                <a16:creationId xmlns:a16="http://schemas.microsoft.com/office/drawing/2014/main" id="{51D9D3F3-32D6-4AAF-929B-3CFAFF4DFADD}"/>
              </a:ext>
            </a:extLst>
          </p:cNvPr>
          <p:cNvSpPr/>
          <p:nvPr/>
        </p:nvSpPr>
        <p:spPr>
          <a:xfrm>
            <a:off x="1044669" y="4052649"/>
            <a:ext cx="4813205" cy="2256076"/>
          </a:xfrm>
          <a:prstGeom prst="roundRect">
            <a:avLst>
              <a:gd name="adj" fmla="val 6897"/>
            </a:avLst>
          </a:prstGeom>
          <a:solidFill>
            <a:srgbClr val="EEFAEF"/>
          </a:solidFill>
          <a:ln>
            <a:noFill/>
          </a:ln>
          <a:effectLst>
            <a:outerShdw blurRad="355600" dist="342900" dir="5400000" sx="87000" sy="87000" algn="t" rotWithShape="0">
              <a:schemeClr val="accent1">
                <a:lumMod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315" name="组合 314">
            <a:extLst>
              <a:ext uri="{FF2B5EF4-FFF2-40B4-BE49-F238E27FC236}">
                <a16:creationId xmlns:a16="http://schemas.microsoft.com/office/drawing/2014/main" id="{4C86A5D1-52F7-418C-8CA9-6527A5F57EAC}"/>
              </a:ext>
            </a:extLst>
          </p:cNvPr>
          <p:cNvGrpSpPr/>
          <p:nvPr/>
        </p:nvGrpSpPr>
        <p:grpSpPr>
          <a:xfrm rot="16200000">
            <a:off x="1066658" y="4555811"/>
            <a:ext cx="863294" cy="1249752"/>
            <a:chOff x="5049076" y="6149181"/>
            <a:chExt cx="1424569" cy="2062286"/>
          </a:xfrm>
        </p:grpSpPr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7F465BC1-46A6-4B98-A454-54C3A7722C15}"/>
                </a:ext>
              </a:extLst>
            </p:cNvPr>
            <p:cNvSpPr/>
            <p:nvPr/>
          </p:nvSpPr>
          <p:spPr>
            <a:xfrm>
              <a:off x="5049076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6C63A07-07C2-4491-B524-8D24E92F5C8A}"/>
                </a:ext>
              </a:extLst>
            </p:cNvPr>
            <p:cNvSpPr/>
            <p:nvPr/>
          </p:nvSpPr>
          <p:spPr>
            <a:xfrm>
              <a:off x="5977764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FA7337FB-B762-4642-BB33-EB424D7A7F2D}"/>
                </a:ext>
              </a:extLst>
            </p:cNvPr>
            <p:cNvSpPr/>
            <p:nvPr/>
          </p:nvSpPr>
          <p:spPr>
            <a:xfrm>
              <a:off x="5051458" y="6149181"/>
              <a:ext cx="1387442" cy="1743868"/>
            </a:xfrm>
            <a:custGeom>
              <a:avLst/>
              <a:gdLst>
                <a:gd name="connsiteX0" fmla="*/ 230571 w 1387442"/>
                <a:gd name="connsiteY0" fmla="*/ 0 h 1743868"/>
                <a:gd name="connsiteX1" fmla="*/ 1156871 w 1387442"/>
                <a:gd name="connsiteY1" fmla="*/ 0 h 1743868"/>
                <a:gd name="connsiteX2" fmla="*/ 1156871 w 1387442"/>
                <a:gd name="connsiteY2" fmla="*/ 784 h 1743868"/>
                <a:gd name="connsiteX3" fmla="*/ 1111724 w 1387442"/>
                <a:gd name="connsiteY3" fmla="*/ 8227 h 1743868"/>
                <a:gd name="connsiteX4" fmla="*/ 913983 w 1387442"/>
                <a:gd name="connsiteY4" fmla="*/ 404984 h 1743868"/>
                <a:gd name="connsiteX5" fmla="*/ 913984 w 1387442"/>
                <a:gd name="connsiteY5" fmla="*/ 405001 h 1743868"/>
                <a:gd name="connsiteX6" fmla="*/ 913984 w 1387442"/>
                <a:gd name="connsiteY6" fmla="*/ 491997 h 1743868"/>
                <a:gd name="connsiteX7" fmla="*/ 1210544 w 1387442"/>
                <a:gd name="connsiteY7" fmla="*/ 491997 h 1743868"/>
                <a:gd name="connsiteX8" fmla="*/ 1387442 w 1387442"/>
                <a:gd name="connsiteY8" fmla="*/ 668895 h 1743868"/>
                <a:gd name="connsiteX9" fmla="*/ 1387442 w 1387442"/>
                <a:gd name="connsiteY9" fmla="*/ 1046342 h 1743868"/>
                <a:gd name="connsiteX10" fmla="*/ 1387442 w 1387442"/>
                <a:gd name="connsiteY10" fmla="*/ 1166920 h 1743868"/>
                <a:gd name="connsiteX11" fmla="*/ 1387442 w 1387442"/>
                <a:gd name="connsiteY11" fmla="*/ 1320619 h 1743868"/>
                <a:gd name="connsiteX12" fmla="*/ 964193 w 1387442"/>
                <a:gd name="connsiteY12" fmla="*/ 1743868 h 1743868"/>
                <a:gd name="connsiteX13" fmla="*/ 423249 w 1387442"/>
                <a:gd name="connsiteY13" fmla="*/ 1743868 h 1743868"/>
                <a:gd name="connsiteX14" fmla="*/ 0 w 1387442"/>
                <a:gd name="connsiteY14" fmla="*/ 1320619 h 1743868"/>
                <a:gd name="connsiteX15" fmla="*/ 0 w 1387442"/>
                <a:gd name="connsiteY15" fmla="*/ 1166920 h 1743868"/>
                <a:gd name="connsiteX16" fmla="*/ 0 w 1387442"/>
                <a:gd name="connsiteY16" fmla="*/ 1046342 h 1743868"/>
                <a:gd name="connsiteX17" fmla="*/ 0 w 1387442"/>
                <a:gd name="connsiteY17" fmla="*/ 668895 h 1743868"/>
                <a:gd name="connsiteX18" fmla="*/ 176898 w 1387442"/>
                <a:gd name="connsiteY18" fmla="*/ 491997 h 1743868"/>
                <a:gd name="connsiteX19" fmla="*/ 478214 w 1387442"/>
                <a:gd name="connsiteY19" fmla="*/ 491997 h 1743868"/>
                <a:gd name="connsiteX20" fmla="*/ 478214 w 1387442"/>
                <a:gd name="connsiteY20" fmla="*/ 405017 h 1743868"/>
                <a:gd name="connsiteX21" fmla="*/ 478216 w 1387442"/>
                <a:gd name="connsiteY21" fmla="*/ 404984 h 1743868"/>
                <a:gd name="connsiteX22" fmla="*/ 280476 w 1387442"/>
                <a:gd name="connsiteY22" fmla="*/ 8227 h 174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7442" h="1743868">
                  <a:moveTo>
                    <a:pt x="230571" y="0"/>
                  </a:moveTo>
                  <a:lnTo>
                    <a:pt x="1156871" y="0"/>
                  </a:lnTo>
                  <a:lnTo>
                    <a:pt x="1156871" y="784"/>
                  </a:lnTo>
                  <a:lnTo>
                    <a:pt x="1111724" y="8227"/>
                  </a:lnTo>
                  <a:cubicBezTo>
                    <a:pt x="998873" y="45990"/>
                    <a:pt x="913983" y="209276"/>
                    <a:pt x="913983" y="404984"/>
                  </a:cubicBezTo>
                  <a:lnTo>
                    <a:pt x="913984" y="405001"/>
                  </a:lnTo>
                  <a:lnTo>
                    <a:pt x="913984" y="491997"/>
                  </a:lnTo>
                  <a:lnTo>
                    <a:pt x="1210544" y="491997"/>
                  </a:lnTo>
                  <a:cubicBezTo>
                    <a:pt x="1308242" y="491997"/>
                    <a:pt x="1387442" y="571197"/>
                    <a:pt x="1387442" y="668895"/>
                  </a:cubicBezTo>
                  <a:lnTo>
                    <a:pt x="1387442" y="1046342"/>
                  </a:lnTo>
                  <a:lnTo>
                    <a:pt x="1387442" y="1166920"/>
                  </a:lnTo>
                  <a:lnTo>
                    <a:pt x="1387442" y="1320619"/>
                  </a:lnTo>
                  <a:cubicBezTo>
                    <a:pt x="1387442" y="1554373"/>
                    <a:pt x="1197947" y="1743868"/>
                    <a:pt x="964193" y="1743868"/>
                  </a:cubicBezTo>
                  <a:lnTo>
                    <a:pt x="423249" y="1743868"/>
                  </a:lnTo>
                  <a:cubicBezTo>
                    <a:pt x="189495" y="1743868"/>
                    <a:pt x="0" y="1554373"/>
                    <a:pt x="0" y="1320619"/>
                  </a:cubicBezTo>
                  <a:lnTo>
                    <a:pt x="0" y="1166920"/>
                  </a:lnTo>
                  <a:lnTo>
                    <a:pt x="0" y="1046342"/>
                  </a:lnTo>
                  <a:lnTo>
                    <a:pt x="0" y="668895"/>
                  </a:lnTo>
                  <a:cubicBezTo>
                    <a:pt x="0" y="571197"/>
                    <a:pt x="79200" y="491997"/>
                    <a:pt x="176898" y="491997"/>
                  </a:cubicBezTo>
                  <a:lnTo>
                    <a:pt x="478214" y="491997"/>
                  </a:lnTo>
                  <a:lnTo>
                    <a:pt x="478214" y="405017"/>
                  </a:lnTo>
                  <a:lnTo>
                    <a:pt x="478216" y="404984"/>
                  </a:lnTo>
                  <a:cubicBezTo>
                    <a:pt x="478216" y="209276"/>
                    <a:pt x="393326" y="45990"/>
                    <a:pt x="280476" y="82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6B"/>
                </a:gs>
                <a:gs pos="2000">
                  <a:srgbClr val="D0F26B">
                    <a:lumMod val="45000"/>
                    <a:lumOff val="55000"/>
                  </a:srgbClr>
                </a:gs>
                <a:gs pos="6000">
                  <a:srgbClr val="BCEF37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190500" dir="5400000" sx="90000" sy="90000" algn="t" rotWithShape="0">
                <a:srgbClr val="30983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801DD0B-2420-447D-90BC-6C5DB026A9C7}"/>
                </a:ext>
              </a:extLst>
            </p:cNvPr>
            <p:cNvSpPr/>
            <p:nvPr/>
          </p:nvSpPr>
          <p:spPr>
            <a:xfrm rot="2057481" flipH="1">
              <a:off x="5656451" y="6452748"/>
              <a:ext cx="199234" cy="1557430"/>
            </a:xfrm>
            <a:custGeom>
              <a:avLst/>
              <a:gdLst>
                <a:gd name="connsiteX0" fmla="*/ 199234 w 199234"/>
                <a:gd name="connsiteY0" fmla="*/ 132175 h 1557430"/>
                <a:gd name="connsiteX1" fmla="*/ 14190 w 199234"/>
                <a:gd name="connsiteY1" fmla="*/ 5988 h 1557430"/>
                <a:gd name="connsiteX2" fmla="*/ 0 w 199234"/>
                <a:gd name="connsiteY2" fmla="*/ 0 h 1557430"/>
                <a:gd name="connsiteX3" fmla="*/ 0 w 199234"/>
                <a:gd name="connsiteY3" fmla="*/ 1505938 h 1557430"/>
                <a:gd name="connsiteX4" fmla="*/ 34652 w 199234"/>
                <a:gd name="connsiteY4" fmla="*/ 1524779 h 1557430"/>
                <a:gd name="connsiteX5" fmla="*/ 195570 w 199234"/>
                <a:gd name="connsiteY5" fmla="*/ 1557430 h 1557430"/>
                <a:gd name="connsiteX6" fmla="*/ 199234 w 199234"/>
                <a:gd name="connsiteY6" fmla="*/ 1557095 h 15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34" h="1557430">
                  <a:moveTo>
                    <a:pt x="199234" y="132175"/>
                  </a:moveTo>
                  <a:lnTo>
                    <a:pt x="14190" y="5988"/>
                  </a:lnTo>
                  <a:lnTo>
                    <a:pt x="0" y="0"/>
                  </a:lnTo>
                  <a:lnTo>
                    <a:pt x="0" y="1505938"/>
                  </a:lnTo>
                  <a:lnTo>
                    <a:pt x="34652" y="1524779"/>
                  </a:lnTo>
                  <a:cubicBezTo>
                    <a:pt x="86532" y="1546509"/>
                    <a:pt x="141222" y="1557194"/>
                    <a:pt x="195570" y="1557430"/>
                  </a:cubicBezTo>
                  <a:lnTo>
                    <a:pt x="199234" y="1557095"/>
                  </a:lnTo>
                  <a:close/>
                </a:path>
              </a:pathLst>
            </a:custGeom>
            <a:solidFill>
              <a:srgbClr val="77D546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A58BA2AA-8300-43E6-8025-D6F645664B4C}"/>
                </a:ext>
              </a:extLst>
            </p:cNvPr>
            <p:cNvSpPr/>
            <p:nvPr/>
          </p:nvSpPr>
          <p:spPr>
            <a:xfrm rot="2057481" flipH="1">
              <a:off x="5798397" y="6679211"/>
              <a:ext cx="675248" cy="1532256"/>
            </a:xfrm>
            <a:custGeom>
              <a:avLst/>
              <a:gdLst>
                <a:gd name="connsiteX0" fmla="*/ 675248 w 675248"/>
                <a:gd name="connsiteY0" fmla="*/ 25973 h 1532256"/>
                <a:gd name="connsiteX1" fmla="*/ 621886 w 675248"/>
                <a:gd name="connsiteY1" fmla="*/ 3457 h 1532256"/>
                <a:gd name="connsiteX2" fmla="*/ 440791 w 675248"/>
                <a:gd name="connsiteY2" fmla="*/ 77252 h 1532256"/>
                <a:gd name="connsiteX3" fmla="*/ 228137 w 675248"/>
                <a:gd name="connsiteY3" fmla="*/ 389092 h 1532256"/>
                <a:gd name="connsiteX4" fmla="*/ 160203 w 675248"/>
                <a:gd name="connsiteY4" fmla="*/ 488712 h 1532256"/>
                <a:gd name="connsiteX5" fmla="*/ 73609 w 675248"/>
                <a:gd name="connsiteY5" fmla="*/ 615695 h 1532256"/>
                <a:gd name="connsiteX6" fmla="*/ 184831 w 675248"/>
                <a:gd name="connsiteY6" fmla="*/ 1203836 h 1532256"/>
                <a:gd name="connsiteX7" fmla="*/ 631750 w 675248"/>
                <a:gd name="connsiteY7" fmla="*/ 1508604 h 1532256"/>
                <a:gd name="connsiteX8" fmla="*/ 675248 w 675248"/>
                <a:gd name="connsiteY8" fmla="*/ 1532256 h 153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48" h="1532256">
                  <a:moveTo>
                    <a:pt x="675248" y="25973"/>
                  </a:moveTo>
                  <a:lnTo>
                    <a:pt x="621886" y="3457"/>
                  </a:lnTo>
                  <a:cubicBezTo>
                    <a:pt x="554300" y="-10127"/>
                    <a:pt x="482074" y="16714"/>
                    <a:pt x="440791" y="77252"/>
                  </a:cubicBezTo>
                  <a:lnTo>
                    <a:pt x="228137" y="389092"/>
                  </a:lnTo>
                  <a:lnTo>
                    <a:pt x="160203" y="488712"/>
                  </a:lnTo>
                  <a:lnTo>
                    <a:pt x="73609" y="615695"/>
                  </a:lnTo>
                  <a:cubicBezTo>
                    <a:pt x="-58088" y="808819"/>
                    <a:pt x="-8292" y="1072138"/>
                    <a:pt x="184831" y="1203836"/>
                  </a:cubicBezTo>
                  <a:lnTo>
                    <a:pt x="631750" y="1508604"/>
                  </a:lnTo>
                  <a:lnTo>
                    <a:pt x="675248" y="1532256"/>
                  </a:lnTo>
                  <a:close/>
                </a:path>
              </a:pathLst>
            </a:custGeom>
            <a:gradFill flip="none" rotWithShape="1">
              <a:gsLst>
                <a:gs pos="2000">
                  <a:srgbClr val="4EC042">
                    <a:alpha val="76000"/>
                  </a:srgbClr>
                </a:gs>
                <a:gs pos="100000">
                  <a:srgbClr val="3BB54A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21" name="组合 320">
            <a:extLst>
              <a:ext uri="{FF2B5EF4-FFF2-40B4-BE49-F238E27FC236}">
                <a16:creationId xmlns:a16="http://schemas.microsoft.com/office/drawing/2014/main" id="{032E5363-5CC2-4D1A-A4BE-12D0D74D9FFB}"/>
              </a:ext>
            </a:extLst>
          </p:cNvPr>
          <p:cNvGrpSpPr/>
          <p:nvPr/>
        </p:nvGrpSpPr>
        <p:grpSpPr>
          <a:xfrm flipH="1" flipV="1">
            <a:off x="1056425" y="4052649"/>
            <a:ext cx="4801449" cy="2256076"/>
            <a:chOff x="1056425" y="1465024"/>
            <a:chExt cx="4801449" cy="2256076"/>
          </a:xfrm>
        </p:grpSpPr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E3186D57-2135-4CE6-B49A-0E776AC6A950}"/>
                </a:ext>
              </a:extLst>
            </p:cNvPr>
            <p:cNvSpPr/>
            <p:nvPr/>
          </p:nvSpPr>
          <p:spPr>
            <a:xfrm flipH="1">
              <a:off x="1056425" y="1465024"/>
              <a:ext cx="4473718" cy="2256076"/>
            </a:xfrm>
            <a:custGeom>
              <a:avLst/>
              <a:gdLst>
                <a:gd name="connsiteX0" fmla="*/ 4329872 w 4473718"/>
                <a:gd name="connsiteY0" fmla="*/ 0 h 2256076"/>
                <a:gd name="connsiteX1" fmla="*/ 3251547 w 4473718"/>
                <a:gd name="connsiteY1" fmla="*/ 0 h 2256076"/>
                <a:gd name="connsiteX2" fmla="*/ 0 w 4473718"/>
                <a:gd name="connsiteY2" fmla="*/ 2256076 h 2256076"/>
                <a:gd name="connsiteX3" fmla="*/ 1362509 w 4473718"/>
                <a:gd name="connsiteY3" fmla="*/ 2256076 h 2256076"/>
                <a:gd name="connsiteX4" fmla="*/ 4473718 w 4473718"/>
                <a:gd name="connsiteY4" fmla="*/ 97373 h 2256076"/>
                <a:gd name="connsiteX5" fmla="*/ 4473246 w 4473718"/>
                <a:gd name="connsiteY5" fmla="*/ 95035 h 2256076"/>
                <a:gd name="connsiteX6" fmla="*/ 4329872 w 4473718"/>
                <a:gd name="connsiteY6" fmla="*/ 0 h 225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3718" h="2256076">
                  <a:moveTo>
                    <a:pt x="4329872" y="0"/>
                  </a:moveTo>
                  <a:lnTo>
                    <a:pt x="3251547" y="0"/>
                  </a:lnTo>
                  <a:lnTo>
                    <a:pt x="0" y="2256076"/>
                  </a:lnTo>
                  <a:lnTo>
                    <a:pt x="1362509" y="2256076"/>
                  </a:lnTo>
                  <a:lnTo>
                    <a:pt x="4473718" y="97373"/>
                  </a:lnTo>
                  <a:lnTo>
                    <a:pt x="4473246" y="95035"/>
                  </a:lnTo>
                  <a:cubicBezTo>
                    <a:pt x="4449624" y="39187"/>
                    <a:pt x="4394325" y="0"/>
                    <a:pt x="432987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74000">
                  <a:schemeClr val="accent1">
                    <a:lumMod val="75000"/>
                    <a:alpha val="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2D17E120-3761-40A9-9CBE-7BADDBC3E172}"/>
                </a:ext>
              </a:extLst>
            </p:cNvPr>
            <p:cNvSpPr/>
            <p:nvPr/>
          </p:nvSpPr>
          <p:spPr>
            <a:xfrm flipH="1">
              <a:off x="1774424" y="1465024"/>
              <a:ext cx="4083450" cy="2013488"/>
            </a:xfrm>
            <a:custGeom>
              <a:avLst/>
              <a:gdLst>
                <a:gd name="connsiteX0" fmla="*/ 4083450 w 4083450"/>
                <a:gd name="connsiteY0" fmla="*/ 0 h 2013488"/>
                <a:gd name="connsiteX1" fmla="*/ 2720941 w 4083450"/>
                <a:gd name="connsiteY1" fmla="*/ 0 h 2013488"/>
                <a:gd name="connsiteX2" fmla="*/ 0 w 4083450"/>
                <a:gd name="connsiteY2" fmla="*/ 1887917 h 2013488"/>
                <a:gd name="connsiteX3" fmla="*/ 0 w 4083450"/>
                <a:gd name="connsiteY3" fmla="*/ 2013488 h 2013488"/>
                <a:gd name="connsiteX4" fmla="*/ 1181531 w 4083450"/>
                <a:gd name="connsiteY4" fmla="*/ 2013488 h 201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450" h="2013488">
                  <a:moveTo>
                    <a:pt x="4083450" y="0"/>
                  </a:moveTo>
                  <a:lnTo>
                    <a:pt x="2720941" y="0"/>
                  </a:lnTo>
                  <a:lnTo>
                    <a:pt x="0" y="1887917"/>
                  </a:lnTo>
                  <a:lnTo>
                    <a:pt x="0" y="2013488"/>
                  </a:lnTo>
                  <a:lnTo>
                    <a:pt x="1181531" y="2013488"/>
                  </a:lnTo>
                  <a:close/>
                </a:path>
              </a:pathLst>
            </a:custGeom>
            <a:gradFill flip="none" rotWithShape="1">
              <a:gsLst>
                <a:gs pos="27000">
                  <a:schemeClr val="accent2">
                    <a:alpha val="0"/>
                  </a:schemeClr>
                </a:gs>
                <a:gs pos="74000">
                  <a:schemeClr val="accent2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24" name="组合 323">
            <a:extLst>
              <a:ext uri="{FF2B5EF4-FFF2-40B4-BE49-F238E27FC236}">
                <a16:creationId xmlns:a16="http://schemas.microsoft.com/office/drawing/2014/main" id="{57637680-8F11-4111-9466-F08352683020}"/>
              </a:ext>
            </a:extLst>
          </p:cNvPr>
          <p:cNvGrpSpPr/>
          <p:nvPr/>
        </p:nvGrpSpPr>
        <p:grpSpPr>
          <a:xfrm>
            <a:off x="5071594" y="4052649"/>
            <a:ext cx="786281" cy="545558"/>
            <a:chOff x="5071594" y="1465024"/>
            <a:chExt cx="786281" cy="545558"/>
          </a:xfrm>
        </p:grpSpPr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D1222B00-F24F-4E50-8090-1251FA5BB20F}"/>
                </a:ext>
              </a:extLst>
            </p:cNvPr>
            <p:cNvSpPr/>
            <p:nvPr/>
          </p:nvSpPr>
          <p:spPr>
            <a:xfrm flipV="1">
              <a:off x="5365334" y="1465024"/>
              <a:ext cx="492541" cy="341748"/>
            </a:xfrm>
            <a:custGeom>
              <a:avLst/>
              <a:gdLst>
                <a:gd name="connsiteX0" fmla="*/ 0 w 492541"/>
                <a:gd name="connsiteY0" fmla="*/ 341748 h 341748"/>
                <a:gd name="connsiteX1" fmla="*/ 336939 w 492541"/>
                <a:gd name="connsiteY1" fmla="*/ 341748 h 341748"/>
                <a:gd name="connsiteX2" fmla="*/ 492541 w 492541"/>
                <a:gd name="connsiteY2" fmla="*/ 186146 h 341748"/>
                <a:gd name="connsiteX3" fmla="*/ 492541 w 492541"/>
                <a:gd name="connsiteY3" fmla="*/ 0 h 34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541" h="341748">
                  <a:moveTo>
                    <a:pt x="0" y="341748"/>
                  </a:moveTo>
                  <a:lnTo>
                    <a:pt x="336939" y="341748"/>
                  </a:lnTo>
                  <a:cubicBezTo>
                    <a:pt x="422876" y="341748"/>
                    <a:pt x="492541" y="272083"/>
                    <a:pt x="492541" y="186146"/>
                  </a:cubicBezTo>
                  <a:lnTo>
                    <a:pt x="492541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A8E959DD-D8ED-4E72-BCBB-5FA5372F0DB9}"/>
                </a:ext>
              </a:extLst>
            </p:cNvPr>
            <p:cNvSpPr/>
            <p:nvPr/>
          </p:nvSpPr>
          <p:spPr>
            <a:xfrm flipV="1">
              <a:off x="5071594" y="1465024"/>
              <a:ext cx="786280" cy="545558"/>
            </a:xfrm>
            <a:custGeom>
              <a:avLst/>
              <a:gdLst>
                <a:gd name="connsiteX0" fmla="*/ 0 w 786280"/>
                <a:gd name="connsiteY0" fmla="*/ 545558 h 545558"/>
                <a:gd name="connsiteX1" fmla="*/ 630678 w 786280"/>
                <a:gd name="connsiteY1" fmla="*/ 545558 h 545558"/>
                <a:gd name="connsiteX2" fmla="*/ 786280 w 786280"/>
                <a:gd name="connsiteY2" fmla="*/ 389956 h 545558"/>
                <a:gd name="connsiteX3" fmla="*/ 786280 w 786280"/>
                <a:gd name="connsiteY3" fmla="*/ 0 h 5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280" h="545558">
                  <a:moveTo>
                    <a:pt x="0" y="545558"/>
                  </a:moveTo>
                  <a:lnTo>
                    <a:pt x="630678" y="545558"/>
                  </a:lnTo>
                  <a:cubicBezTo>
                    <a:pt x="716615" y="545558"/>
                    <a:pt x="786280" y="475893"/>
                    <a:pt x="786280" y="389956"/>
                  </a:cubicBezTo>
                  <a:lnTo>
                    <a:pt x="786280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27" name="文本框 326">
            <a:extLst>
              <a:ext uri="{FF2B5EF4-FFF2-40B4-BE49-F238E27FC236}">
                <a16:creationId xmlns:a16="http://schemas.microsoft.com/office/drawing/2014/main" id="{00C095B8-79AB-4053-92C9-5BD110057A8F}"/>
              </a:ext>
            </a:extLst>
          </p:cNvPr>
          <p:cNvSpPr txBox="1"/>
          <p:nvPr/>
        </p:nvSpPr>
        <p:spPr>
          <a:xfrm>
            <a:off x="2026553" y="4338274"/>
            <a:ext cx="299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品牌推动品类发展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75959CD5-FDC0-4A9E-AC06-746CFD115532}"/>
              </a:ext>
            </a:extLst>
          </p:cNvPr>
          <p:cNvSpPr txBox="1"/>
          <p:nvPr/>
        </p:nvSpPr>
        <p:spPr>
          <a:xfrm>
            <a:off x="2026554" y="4842283"/>
            <a:ext cx="3645467" cy="1107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对休闲零食品类而言，品牌是重要的购买驱动力，休闲零食品牌的纷纷加码，推动了品类的增长，同时这一渠道也成为了品牌方增长生意，推广形象的新阵地。</a:t>
            </a:r>
          </a:p>
        </p:txBody>
      </p:sp>
      <p:cxnSp>
        <p:nvCxnSpPr>
          <p:cNvPr id="330" name="直接连接符 329">
            <a:extLst>
              <a:ext uri="{FF2B5EF4-FFF2-40B4-BE49-F238E27FC236}">
                <a16:creationId xmlns:a16="http://schemas.microsoft.com/office/drawing/2014/main" id="{ECDCF292-30EA-4AD1-ADD3-5676487787A8}"/>
              </a:ext>
            </a:extLst>
          </p:cNvPr>
          <p:cNvCxnSpPr/>
          <p:nvPr/>
        </p:nvCxnSpPr>
        <p:spPr>
          <a:xfrm>
            <a:off x="2118360" y="4766945"/>
            <a:ext cx="34518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矩形: 圆角 330">
            <a:extLst>
              <a:ext uri="{FF2B5EF4-FFF2-40B4-BE49-F238E27FC236}">
                <a16:creationId xmlns:a16="http://schemas.microsoft.com/office/drawing/2014/main" id="{190FF2B8-A0AF-4CB0-962E-A29F42E45BE5}"/>
              </a:ext>
            </a:extLst>
          </p:cNvPr>
          <p:cNvSpPr/>
          <p:nvPr/>
        </p:nvSpPr>
        <p:spPr>
          <a:xfrm>
            <a:off x="6504082" y="4052649"/>
            <a:ext cx="4813205" cy="2256076"/>
          </a:xfrm>
          <a:prstGeom prst="roundRect">
            <a:avLst>
              <a:gd name="adj" fmla="val 6897"/>
            </a:avLst>
          </a:prstGeom>
          <a:solidFill>
            <a:srgbClr val="EEFAEF"/>
          </a:solidFill>
          <a:ln>
            <a:noFill/>
          </a:ln>
          <a:effectLst>
            <a:outerShdw blurRad="355600" dist="342900" dir="5400000" sx="87000" sy="87000" algn="t" rotWithShape="0">
              <a:schemeClr val="accent1">
                <a:lumMod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B8CE2BE3-5B26-476F-93B3-FB8A8BD664A0}"/>
              </a:ext>
            </a:extLst>
          </p:cNvPr>
          <p:cNvGrpSpPr/>
          <p:nvPr/>
        </p:nvGrpSpPr>
        <p:grpSpPr>
          <a:xfrm rot="16200000">
            <a:off x="6526071" y="4555811"/>
            <a:ext cx="863294" cy="1249752"/>
            <a:chOff x="5049076" y="6149181"/>
            <a:chExt cx="1424569" cy="2062286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24EDF58-F05B-47A1-AB36-BFCE8EB63F70}"/>
                </a:ext>
              </a:extLst>
            </p:cNvPr>
            <p:cNvSpPr/>
            <p:nvPr/>
          </p:nvSpPr>
          <p:spPr>
            <a:xfrm>
              <a:off x="5049076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C7202991-7006-4A79-911E-404E0BA782DF}"/>
                </a:ext>
              </a:extLst>
            </p:cNvPr>
            <p:cNvSpPr/>
            <p:nvPr/>
          </p:nvSpPr>
          <p:spPr>
            <a:xfrm>
              <a:off x="5977764" y="6149181"/>
              <a:ext cx="468280" cy="282575"/>
            </a:xfrm>
            <a:custGeom>
              <a:avLst/>
              <a:gdLst>
                <a:gd name="connsiteX0" fmla="*/ 232538 w 465077"/>
                <a:gd name="connsiteY0" fmla="*/ 0 h 282575"/>
                <a:gd name="connsiteX1" fmla="*/ 460728 w 465077"/>
                <a:gd name="connsiteY1" fmla="*/ 247347 h 282575"/>
                <a:gd name="connsiteX2" fmla="*/ 465077 w 465077"/>
                <a:gd name="connsiteY2" fmla="*/ 282575 h 282575"/>
                <a:gd name="connsiteX3" fmla="*/ 0 w 465077"/>
                <a:gd name="connsiteY3" fmla="*/ 282575 h 282575"/>
                <a:gd name="connsiteX4" fmla="*/ 4349 w 465077"/>
                <a:gd name="connsiteY4" fmla="*/ 247347 h 282575"/>
                <a:gd name="connsiteX5" fmla="*/ 232538 w 465077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077" h="282575">
                  <a:moveTo>
                    <a:pt x="232538" y="0"/>
                  </a:moveTo>
                  <a:cubicBezTo>
                    <a:pt x="335119" y="0"/>
                    <a:pt x="423132" y="101992"/>
                    <a:pt x="460728" y="247347"/>
                  </a:cubicBezTo>
                  <a:lnTo>
                    <a:pt x="465077" y="282575"/>
                  </a:lnTo>
                  <a:lnTo>
                    <a:pt x="0" y="282575"/>
                  </a:lnTo>
                  <a:lnTo>
                    <a:pt x="4349" y="247347"/>
                  </a:lnTo>
                  <a:cubicBezTo>
                    <a:pt x="41944" y="101992"/>
                    <a:pt x="129958" y="0"/>
                    <a:pt x="232538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BCEF37"/>
                </a:gs>
                <a:gs pos="54000">
                  <a:srgbClr val="39B349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DB54183-F6A3-4568-A1C8-0C50190A7FEC}"/>
                </a:ext>
              </a:extLst>
            </p:cNvPr>
            <p:cNvSpPr/>
            <p:nvPr/>
          </p:nvSpPr>
          <p:spPr>
            <a:xfrm>
              <a:off x="5051458" y="6149181"/>
              <a:ext cx="1387442" cy="1743868"/>
            </a:xfrm>
            <a:custGeom>
              <a:avLst/>
              <a:gdLst>
                <a:gd name="connsiteX0" fmla="*/ 230571 w 1387442"/>
                <a:gd name="connsiteY0" fmla="*/ 0 h 1743868"/>
                <a:gd name="connsiteX1" fmla="*/ 1156871 w 1387442"/>
                <a:gd name="connsiteY1" fmla="*/ 0 h 1743868"/>
                <a:gd name="connsiteX2" fmla="*/ 1156871 w 1387442"/>
                <a:gd name="connsiteY2" fmla="*/ 784 h 1743868"/>
                <a:gd name="connsiteX3" fmla="*/ 1111724 w 1387442"/>
                <a:gd name="connsiteY3" fmla="*/ 8227 h 1743868"/>
                <a:gd name="connsiteX4" fmla="*/ 913983 w 1387442"/>
                <a:gd name="connsiteY4" fmla="*/ 404984 h 1743868"/>
                <a:gd name="connsiteX5" fmla="*/ 913984 w 1387442"/>
                <a:gd name="connsiteY5" fmla="*/ 405001 h 1743868"/>
                <a:gd name="connsiteX6" fmla="*/ 913984 w 1387442"/>
                <a:gd name="connsiteY6" fmla="*/ 491997 h 1743868"/>
                <a:gd name="connsiteX7" fmla="*/ 1210544 w 1387442"/>
                <a:gd name="connsiteY7" fmla="*/ 491997 h 1743868"/>
                <a:gd name="connsiteX8" fmla="*/ 1387442 w 1387442"/>
                <a:gd name="connsiteY8" fmla="*/ 668895 h 1743868"/>
                <a:gd name="connsiteX9" fmla="*/ 1387442 w 1387442"/>
                <a:gd name="connsiteY9" fmla="*/ 1046342 h 1743868"/>
                <a:gd name="connsiteX10" fmla="*/ 1387442 w 1387442"/>
                <a:gd name="connsiteY10" fmla="*/ 1166920 h 1743868"/>
                <a:gd name="connsiteX11" fmla="*/ 1387442 w 1387442"/>
                <a:gd name="connsiteY11" fmla="*/ 1320619 h 1743868"/>
                <a:gd name="connsiteX12" fmla="*/ 964193 w 1387442"/>
                <a:gd name="connsiteY12" fmla="*/ 1743868 h 1743868"/>
                <a:gd name="connsiteX13" fmla="*/ 423249 w 1387442"/>
                <a:gd name="connsiteY13" fmla="*/ 1743868 h 1743868"/>
                <a:gd name="connsiteX14" fmla="*/ 0 w 1387442"/>
                <a:gd name="connsiteY14" fmla="*/ 1320619 h 1743868"/>
                <a:gd name="connsiteX15" fmla="*/ 0 w 1387442"/>
                <a:gd name="connsiteY15" fmla="*/ 1166920 h 1743868"/>
                <a:gd name="connsiteX16" fmla="*/ 0 w 1387442"/>
                <a:gd name="connsiteY16" fmla="*/ 1046342 h 1743868"/>
                <a:gd name="connsiteX17" fmla="*/ 0 w 1387442"/>
                <a:gd name="connsiteY17" fmla="*/ 668895 h 1743868"/>
                <a:gd name="connsiteX18" fmla="*/ 176898 w 1387442"/>
                <a:gd name="connsiteY18" fmla="*/ 491997 h 1743868"/>
                <a:gd name="connsiteX19" fmla="*/ 478214 w 1387442"/>
                <a:gd name="connsiteY19" fmla="*/ 491997 h 1743868"/>
                <a:gd name="connsiteX20" fmla="*/ 478214 w 1387442"/>
                <a:gd name="connsiteY20" fmla="*/ 405017 h 1743868"/>
                <a:gd name="connsiteX21" fmla="*/ 478216 w 1387442"/>
                <a:gd name="connsiteY21" fmla="*/ 404984 h 1743868"/>
                <a:gd name="connsiteX22" fmla="*/ 280476 w 1387442"/>
                <a:gd name="connsiteY22" fmla="*/ 8227 h 174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7442" h="1743868">
                  <a:moveTo>
                    <a:pt x="230571" y="0"/>
                  </a:moveTo>
                  <a:lnTo>
                    <a:pt x="1156871" y="0"/>
                  </a:lnTo>
                  <a:lnTo>
                    <a:pt x="1156871" y="784"/>
                  </a:lnTo>
                  <a:lnTo>
                    <a:pt x="1111724" y="8227"/>
                  </a:lnTo>
                  <a:cubicBezTo>
                    <a:pt x="998873" y="45990"/>
                    <a:pt x="913983" y="209276"/>
                    <a:pt x="913983" y="404984"/>
                  </a:cubicBezTo>
                  <a:lnTo>
                    <a:pt x="913984" y="405001"/>
                  </a:lnTo>
                  <a:lnTo>
                    <a:pt x="913984" y="491997"/>
                  </a:lnTo>
                  <a:lnTo>
                    <a:pt x="1210544" y="491997"/>
                  </a:lnTo>
                  <a:cubicBezTo>
                    <a:pt x="1308242" y="491997"/>
                    <a:pt x="1387442" y="571197"/>
                    <a:pt x="1387442" y="668895"/>
                  </a:cubicBezTo>
                  <a:lnTo>
                    <a:pt x="1387442" y="1046342"/>
                  </a:lnTo>
                  <a:lnTo>
                    <a:pt x="1387442" y="1166920"/>
                  </a:lnTo>
                  <a:lnTo>
                    <a:pt x="1387442" y="1320619"/>
                  </a:lnTo>
                  <a:cubicBezTo>
                    <a:pt x="1387442" y="1554373"/>
                    <a:pt x="1197947" y="1743868"/>
                    <a:pt x="964193" y="1743868"/>
                  </a:cubicBezTo>
                  <a:lnTo>
                    <a:pt x="423249" y="1743868"/>
                  </a:lnTo>
                  <a:cubicBezTo>
                    <a:pt x="189495" y="1743868"/>
                    <a:pt x="0" y="1554373"/>
                    <a:pt x="0" y="1320619"/>
                  </a:cubicBezTo>
                  <a:lnTo>
                    <a:pt x="0" y="1166920"/>
                  </a:lnTo>
                  <a:lnTo>
                    <a:pt x="0" y="1046342"/>
                  </a:lnTo>
                  <a:lnTo>
                    <a:pt x="0" y="668895"/>
                  </a:lnTo>
                  <a:cubicBezTo>
                    <a:pt x="0" y="571197"/>
                    <a:pt x="79200" y="491997"/>
                    <a:pt x="176898" y="491997"/>
                  </a:cubicBezTo>
                  <a:lnTo>
                    <a:pt x="478214" y="491997"/>
                  </a:lnTo>
                  <a:lnTo>
                    <a:pt x="478214" y="405017"/>
                  </a:lnTo>
                  <a:lnTo>
                    <a:pt x="478216" y="404984"/>
                  </a:lnTo>
                  <a:cubicBezTo>
                    <a:pt x="478216" y="209276"/>
                    <a:pt x="393326" y="45990"/>
                    <a:pt x="280476" y="82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6B"/>
                </a:gs>
                <a:gs pos="2000">
                  <a:srgbClr val="D0F26B">
                    <a:lumMod val="45000"/>
                    <a:lumOff val="55000"/>
                  </a:srgbClr>
                </a:gs>
                <a:gs pos="6000">
                  <a:srgbClr val="BCEF37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190500" dir="5400000" sx="90000" sy="90000" algn="t" rotWithShape="0">
                <a:srgbClr val="30983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ECBD129-ADCB-4F33-88E4-9B8AB0EFEEF8}"/>
                </a:ext>
              </a:extLst>
            </p:cNvPr>
            <p:cNvSpPr/>
            <p:nvPr/>
          </p:nvSpPr>
          <p:spPr>
            <a:xfrm rot="2057481" flipH="1">
              <a:off x="5656451" y="6452748"/>
              <a:ext cx="199234" cy="1557430"/>
            </a:xfrm>
            <a:custGeom>
              <a:avLst/>
              <a:gdLst>
                <a:gd name="connsiteX0" fmla="*/ 199234 w 199234"/>
                <a:gd name="connsiteY0" fmla="*/ 132175 h 1557430"/>
                <a:gd name="connsiteX1" fmla="*/ 14190 w 199234"/>
                <a:gd name="connsiteY1" fmla="*/ 5988 h 1557430"/>
                <a:gd name="connsiteX2" fmla="*/ 0 w 199234"/>
                <a:gd name="connsiteY2" fmla="*/ 0 h 1557430"/>
                <a:gd name="connsiteX3" fmla="*/ 0 w 199234"/>
                <a:gd name="connsiteY3" fmla="*/ 1505938 h 1557430"/>
                <a:gd name="connsiteX4" fmla="*/ 34652 w 199234"/>
                <a:gd name="connsiteY4" fmla="*/ 1524779 h 1557430"/>
                <a:gd name="connsiteX5" fmla="*/ 195570 w 199234"/>
                <a:gd name="connsiteY5" fmla="*/ 1557430 h 1557430"/>
                <a:gd name="connsiteX6" fmla="*/ 199234 w 199234"/>
                <a:gd name="connsiteY6" fmla="*/ 1557095 h 15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34" h="1557430">
                  <a:moveTo>
                    <a:pt x="199234" y="132175"/>
                  </a:moveTo>
                  <a:lnTo>
                    <a:pt x="14190" y="5988"/>
                  </a:lnTo>
                  <a:lnTo>
                    <a:pt x="0" y="0"/>
                  </a:lnTo>
                  <a:lnTo>
                    <a:pt x="0" y="1505938"/>
                  </a:lnTo>
                  <a:lnTo>
                    <a:pt x="34652" y="1524779"/>
                  </a:lnTo>
                  <a:cubicBezTo>
                    <a:pt x="86532" y="1546509"/>
                    <a:pt x="141222" y="1557194"/>
                    <a:pt x="195570" y="1557430"/>
                  </a:cubicBezTo>
                  <a:lnTo>
                    <a:pt x="199234" y="1557095"/>
                  </a:lnTo>
                  <a:close/>
                </a:path>
              </a:pathLst>
            </a:custGeom>
            <a:solidFill>
              <a:srgbClr val="77D546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C726E38-222D-4F59-A0C4-1170F18C628C}"/>
                </a:ext>
              </a:extLst>
            </p:cNvPr>
            <p:cNvSpPr/>
            <p:nvPr/>
          </p:nvSpPr>
          <p:spPr>
            <a:xfrm rot="2057481" flipH="1">
              <a:off x="5798397" y="6679211"/>
              <a:ext cx="675248" cy="1532256"/>
            </a:xfrm>
            <a:custGeom>
              <a:avLst/>
              <a:gdLst>
                <a:gd name="connsiteX0" fmla="*/ 675248 w 675248"/>
                <a:gd name="connsiteY0" fmla="*/ 25973 h 1532256"/>
                <a:gd name="connsiteX1" fmla="*/ 621886 w 675248"/>
                <a:gd name="connsiteY1" fmla="*/ 3457 h 1532256"/>
                <a:gd name="connsiteX2" fmla="*/ 440791 w 675248"/>
                <a:gd name="connsiteY2" fmla="*/ 77252 h 1532256"/>
                <a:gd name="connsiteX3" fmla="*/ 228137 w 675248"/>
                <a:gd name="connsiteY3" fmla="*/ 389092 h 1532256"/>
                <a:gd name="connsiteX4" fmla="*/ 160203 w 675248"/>
                <a:gd name="connsiteY4" fmla="*/ 488712 h 1532256"/>
                <a:gd name="connsiteX5" fmla="*/ 73609 w 675248"/>
                <a:gd name="connsiteY5" fmla="*/ 615695 h 1532256"/>
                <a:gd name="connsiteX6" fmla="*/ 184831 w 675248"/>
                <a:gd name="connsiteY6" fmla="*/ 1203836 h 1532256"/>
                <a:gd name="connsiteX7" fmla="*/ 631750 w 675248"/>
                <a:gd name="connsiteY7" fmla="*/ 1508604 h 1532256"/>
                <a:gd name="connsiteX8" fmla="*/ 675248 w 675248"/>
                <a:gd name="connsiteY8" fmla="*/ 1532256 h 153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48" h="1532256">
                  <a:moveTo>
                    <a:pt x="675248" y="25973"/>
                  </a:moveTo>
                  <a:lnTo>
                    <a:pt x="621886" y="3457"/>
                  </a:lnTo>
                  <a:cubicBezTo>
                    <a:pt x="554300" y="-10127"/>
                    <a:pt x="482074" y="16714"/>
                    <a:pt x="440791" y="77252"/>
                  </a:cubicBezTo>
                  <a:lnTo>
                    <a:pt x="228137" y="389092"/>
                  </a:lnTo>
                  <a:lnTo>
                    <a:pt x="160203" y="488712"/>
                  </a:lnTo>
                  <a:lnTo>
                    <a:pt x="73609" y="615695"/>
                  </a:lnTo>
                  <a:cubicBezTo>
                    <a:pt x="-58088" y="808819"/>
                    <a:pt x="-8292" y="1072138"/>
                    <a:pt x="184831" y="1203836"/>
                  </a:cubicBezTo>
                  <a:lnTo>
                    <a:pt x="631750" y="1508604"/>
                  </a:lnTo>
                  <a:lnTo>
                    <a:pt x="675248" y="1532256"/>
                  </a:lnTo>
                  <a:close/>
                </a:path>
              </a:pathLst>
            </a:custGeom>
            <a:gradFill flip="none" rotWithShape="1">
              <a:gsLst>
                <a:gs pos="2000">
                  <a:srgbClr val="4EC042">
                    <a:alpha val="76000"/>
                  </a:srgbClr>
                </a:gs>
                <a:gs pos="100000">
                  <a:srgbClr val="3BB54A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85EA7640-54A5-41DF-88B5-5B9EB134A032}"/>
              </a:ext>
            </a:extLst>
          </p:cNvPr>
          <p:cNvGrpSpPr/>
          <p:nvPr/>
        </p:nvGrpSpPr>
        <p:grpSpPr>
          <a:xfrm flipH="1" flipV="1">
            <a:off x="6515838" y="4052649"/>
            <a:ext cx="4801449" cy="2256076"/>
            <a:chOff x="1056425" y="1465024"/>
            <a:chExt cx="4801449" cy="2256076"/>
          </a:xfrm>
        </p:grpSpPr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F268CBC-3341-49D7-AADF-F4D9A53520E0}"/>
                </a:ext>
              </a:extLst>
            </p:cNvPr>
            <p:cNvSpPr/>
            <p:nvPr/>
          </p:nvSpPr>
          <p:spPr>
            <a:xfrm flipH="1">
              <a:off x="1056425" y="1465024"/>
              <a:ext cx="4473718" cy="2256076"/>
            </a:xfrm>
            <a:custGeom>
              <a:avLst/>
              <a:gdLst>
                <a:gd name="connsiteX0" fmla="*/ 4329872 w 4473718"/>
                <a:gd name="connsiteY0" fmla="*/ 0 h 2256076"/>
                <a:gd name="connsiteX1" fmla="*/ 3251547 w 4473718"/>
                <a:gd name="connsiteY1" fmla="*/ 0 h 2256076"/>
                <a:gd name="connsiteX2" fmla="*/ 0 w 4473718"/>
                <a:gd name="connsiteY2" fmla="*/ 2256076 h 2256076"/>
                <a:gd name="connsiteX3" fmla="*/ 1362509 w 4473718"/>
                <a:gd name="connsiteY3" fmla="*/ 2256076 h 2256076"/>
                <a:gd name="connsiteX4" fmla="*/ 4473718 w 4473718"/>
                <a:gd name="connsiteY4" fmla="*/ 97373 h 2256076"/>
                <a:gd name="connsiteX5" fmla="*/ 4473246 w 4473718"/>
                <a:gd name="connsiteY5" fmla="*/ 95035 h 2256076"/>
                <a:gd name="connsiteX6" fmla="*/ 4329872 w 4473718"/>
                <a:gd name="connsiteY6" fmla="*/ 0 h 225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3718" h="2256076">
                  <a:moveTo>
                    <a:pt x="4329872" y="0"/>
                  </a:moveTo>
                  <a:lnTo>
                    <a:pt x="3251547" y="0"/>
                  </a:lnTo>
                  <a:lnTo>
                    <a:pt x="0" y="2256076"/>
                  </a:lnTo>
                  <a:lnTo>
                    <a:pt x="1362509" y="2256076"/>
                  </a:lnTo>
                  <a:lnTo>
                    <a:pt x="4473718" y="97373"/>
                  </a:lnTo>
                  <a:lnTo>
                    <a:pt x="4473246" y="95035"/>
                  </a:lnTo>
                  <a:cubicBezTo>
                    <a:pt x="4449624" y="39187"/>
                    <a:pt x="4394325" y="0"/>
                    <a:pt x="432987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74000">
                  <a:schemeClr val="accent1">
                    <a:lumMod val="75000"/>
                    <a:alpha val="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D856155-16E7-4ABE-8FB0-A704587030FF}"/>
                </a:ext>
              </a:extLst>
            </p:cNvPr>
            <p:cNvSpPr/>
            <p:nvPr/>
          </p:nvSpPr>
          <p:spPr>
            <a:xfrm flipH="1">
              <a:off x="1774424" y="1465024"/>
              <a:ext cx="4083450" cy="2013488"/>
            </a:xfrm>
            <a:custGeom>
              <a:avLst/>
              <a:gdLst>
                <a:gd name="connsiteX0" fmla="*/ 4083450 w 4083450"/>
                <a:gd name="connsiteY0" fmla="*/ 0 h 2013488"/>
                <a:gd name="connsiteX1" fmla="*/ 2720941 w 4083450"/>
                <a:gd name="connsiteY1" fmla="*/ 0 h 2013488"/>
                <a:gd name="connsiteX2" fmla="*/ 0 w 4083450"/>
                <a:gd name="connsiteY2" fmla="*/ 1887917 h 2013488"/>
                <a:gd name="connsiteX3" fmla="*/ 0 w 4083450"/>
                <a:gd name="connsiteY3" fmla="*/ 2013488 h 2013488"/>
                <a:gd name="connsiteX4" fmla="*/ 1181531 w 4083450"/>
                <a:gd name="connsiteY4" fmla="*/ 2013488 h 201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450" h="2013488">
                  <a:moveTo>
                    <a:pt x="4083450" y="0"/>
                  </a:moveTo>
                  <a:lnTo>
                    <a:pt x="2720941" y="0"/>
                  </a:lnTo>
                  <a:lnTo>
                    <a:pt x="0" y="1887917"/>
                  </a:lnTo>
                  <a:lnTo>
                    <a:pt x="0" y="2013488"/>
                  </a:lnTo>
                  <a:lnTo>
                    <a:pt x="1181531" y="2013488"/>
                  </a:lnTo>
                  <a:close/>
                </a:path>
              </a:pathLst>
            </a:custGeom>
            <a:gradFill flip="none" rotWithShape="1">
              <a:gsLst>
                <a:gs pos="27000">
                  <a:schemeClr val="accent2">
                    <a:alpha val="0"/>
                  </a:schemeClr>
                </a:gs>
                <a:gs pos="74000">
                  <a:schemeClr val="accent2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341" name="组合 340">
            <a:extLst>
              <a:ext uri="{FF2B5EF4-FFF2-40B4-BE49-F238E27FC236}">
                <a16:creationId xmlns:a16="http://schemas.microsoft.com/office/drawing/2014/main" id="{D30FFACA-0362-4D38-B3C3-22C601B2DA11}"/>
              </a:ext>
            </a:extLst>
          </p:cNvPr>
          <p:cNvGrpSpPr/>
          <p:nvPr/>
        </p:nvGrpSpPr>
        <p:grpSpPr>
          <a:xfrm>
            <a:off x="10531007" y="4052649"/>
            <a:ext cx="786281" cy="545558"/>
            <a:chOff x="5071594" y="1465024"/>
            <a:chExt cx="786281" cy="545558"/>
          </a:xfrm>
        </p:grpSpPr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8EA4E258-713D-4450-B9B6-13ADE64EB50F}"/>
                </a:ext>
              </a:extLst>
            </p:cNvPr>
            <p:cNvSpPr/>
            <p:nvPr/>
          </p:nvSpPr>
          <p:spPr>
            <a:xfrm flipV="1">
              <a:off x="5365334" y="1465024"/>
              <a:ext cx="492541" cy="341748"/>
            </a:xfrm>
            <a:custGeom>
              <a:avLst/>
              <a:gdLst>
                <a:gd name="connsiteX0" fmla="*/ 0 w 492541"/>
                <a:gd name="connsiteY0" fmla="*/ 341748 h 341748"/>
                <a:gd name="connsiteX1" fmla="*/ 336939 w 492541"/>
                <a:gd name="connsiteY1" fmla="*/ 341748 h 341748"/>
                <a:gd name="connsiteX2" fmla="*/ 492541 w 492541"/>
                <a:gd name="connsiteY2" fmla="*/ 186146 h 341748"/>
                <a:gd name="connsiteX3" fmla="*/ 492541 w 492541"/>
                <a:gd name="connsiteY3" fmla="*/ 0 h 34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541" h="341748">
                  <a:moveTo>
                    <a:pt x="0" y="341748"/>
                  </a:moveTo>
                  <a:lnTo>
                    <a:pt x="336939" y="341748"/>
                  </a:lnTo>
                  <a:cubicBezTo>
                    <a:pt x="422876" y="341748"/>
                    <a:pt x="492541" y="272083"/>
                    <a:pt x="492541" y="186146"/>
                  </a:cubicBezTo>
                  <a:lnTo>
                    <a:pt x="492541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913137D-3F9C-4C38-820C-0EB152AD677D}"/>
                </a:ext>
              </a:extLst>
            </p:cNvPr>
            <p:cNvSpPr/>
            <p:nvPr/>
          </p:nvSpPr>
          <p:spPr>
            <a:xfrm flipV="1">
              <a:off x="5071594" y="1465024"/>
              <a:ext cx="786280" cy="545558"/>
            </a:xfrm>
            <a:custGeom>
              <a:avLst/>
              <a:gdLst>
                <a:gd name="connsiteX0" fmla="*/ 0 w 786280"/>
                <a:gd name="connsiteY0" fmla="*/ 545558 h 545558"/>
                <a:gd name="connsiteX1" fmla="*/ 630678 w 786280"/>
                <a:gd name="connsiteY1" fmla="*/ 545558 h 545558"/>
                <a:gd name="connsiteX2" fmla="*/ 786280 w 786280"/>
                <a:gd name="connsiteY2" fmla="*/ 389956 h 545558"/>
                <a:gd name="connsiteX3" fmla="*/ 786280 w 786280"/>
                <a:gd name="connsiteY3" fmla="*/ 0 h 5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280" h="545558">
                  <a:moveTo>
                    <a:pt x="0" y="545558"/>
                  </a:moveTo>
                  <a:lnTo>
                    <a:pt x="630678" y="545558"/>
                  </a:lnTo>
                  <a:cubicBezTo>
                    <a:pt x="716615" y="545558"/>
                    <a:pt x="786280" y="475893"/>
                    <a:pt x="786280" y="389956"/>
                  </a:cubicBezTo>
                  <a:lnTo>
                    <a:pt x="786280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sp>
        <p:nvSpPr>
          <p:cNvPr id="344" name="文本框 343">
            <a:extLst>
              <a:ext uri="{FF2B5EF4-FFF2-40B4-BE49-F238E27FC236}">
                <a16:creationId xmlns:a16="http://schemas.microsoft.com/office/drawing/2014/main" id="{4862ADA7-51DB-4E54-8AAD-83CE9A0F8129}"/>
              </a:ext>
            </a:extLst>
          </p:cNvPr>
          <p:cNvSpPr txBox="1"/>
          <p:nvPr/>
        </p:nvSpPr>
        <p:spPr>
          <a:xfrm>
            <a:off x="7485966" y="4338274"/>
            <a:ext cx="3284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9B349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  <a:sym typeface="HarmonyOS Sans SC Bold" panose="00000800000000000000" pitchFamily="2" charset="-122"/>
              </a:rPr>
              <a:t>下沉市场可以成为发力方向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9B349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B3DFC7F4-8C30-41C2-99F1-87A0D1DB84FD}"/>
              </a:ext>
            </a:extLst>
          </p:cNvPr>
          <p:cNvSpPr txBox="1"/>
          <p:nvPr/>
        </p:nvSpPr>
        <p:spPr>
          <a:xfrm>
            <a:off x="7485967" y="4842283"/>
            <a:ext cx="3645467" cy="1107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下沉市场购买力强增长快，是推动休闲食品品类增长的重要区域，尤其是广东省的三四线城市，品牌方应抓住下沉市场机遇，寻求差异化产品策略，谋求生意新增量。</a:t>
            </a:r>
          </a:p>
        </p:txBody>
      </p:sp>
      <p:cxnSp>
        <p:nvCxnSpPr>
          <p:cNvPr id="346" name="直接连接符 345">
            <a:extLst>
              <a:ext uri="{FF2B5EF4-FFF2-40B4-BE49-F238E27FC236}">
                <a16:creationId xmlns:a16="http://schemas.microsoft.com/office/drawing/2014/main" id="{D05D6FD5-35CD-48C3-935D-16F1415F7C57}"/>
              </a:ext>
            </a:extLst>
          </p:cNvPr>
          <p:cNvCxnSpPr/>
          <p:nvPr/>
        </p:nvCxnSpPr>
        <p:spPr>
          <a:xfrm>
            <a:off x="7577773" y="4766945"/>
            <a:ext cx="34518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图形 39">
            <a:extLst>
              <a:ext uri="{FF2B5EF4-FFF2-40B4-BE49-F238E27FC236}">
                <a16:creationId xmlns:a16="http://schemas.microsoft.com/office/drawing/2014/main" id="{7FD9A7FC-BCD5-4A98-A01B-064C6FE776DD}"/>
              </a:ext>
            </a:extLst>
          </p:cNvPr>
          <p:cNvSpPr/>
          <p:nvPr/>
        </p:nvSpPr>
        <p:spPr>
          <a:xfrm>
            <a:off x="1370970" y="2368304"/>
            <a:ext cx="392850" cy="392614"/>
          </a:xfrm>
          <a:custGeom>
            <a:avLst/>
            <a:gdLst>
              <a:gd name="connsiteX0" fmla="*/ 1429291 w 1905826"/>
              <a:gd name="connsiteY0" fmla="*/ 588506 h 1904687"/>
              <a:gd name="connsiteX1" fmla="*/ 1633520 w 1905826"/>
              <a:gd name="connsiteY1" fmla="*/ 588506 h 1904687"/>
              <a:gd name="connsiteX2" fmla="*/ 1735633 w 1905826"/>
              <a:gd name="connsiteY2" fmla="*/ 692416 h 1904687"/>
              <a:gd name="connsiteX3" fmla="*/ 1735633 w 1905826"/>
              <a:gd name="connsiteY3" fmla="*/ 1315870 h 1904687"/>
              <a:gd name="connsiteX4" fmla="*/ 1633520 w 1905826"/>
              <a:gd name="connsiteY4" fmla="*/ 1419778 h 1904687"/>
              <a:gd name="connsiteX5" fmla="*/ 1531405 w 1905826"/>
              <a:gd name="connsiteY5" fmla="*/ 1419778 h 1904687"/>
              <a:gd name="connsiteX6" fmla="*/ 1531405 w 1905826"/>
              <a:gd name="connsiteY6" fmla="*/ 1627598 h 1904687"/>
              <a:gd name="connsiteX7" fmla="*/ 1429291 w 1905826"/>
              <a:gd name="connsiteY7" fmla="*/ 1731506 h 1904687"/>
              <a:gd name="connsiteX8" fmla="*/ 1139967 w 1905826"/>
              <a:gd name="connsiteY8" fmla="*/ 1731506 h 1904687"/>
              <a:gd name="connsiteX9" fmla="*/ 1139967 w 1905826"/>
              <a:gd name="connsiteY9" fmla="*/ 1835416 h 1904687"/>
              <a:gd name="connsiteX10" fmla="*/ 1225063 w 1905826"/>
              <a:gd name="connsiteY10" fmla="*/ 1835416 h 1904687"/>
              <a:gd name="connsiteX11" fmla="*/ 1259101 w 1905826"/>
              <a:gd name="connsiteY11" fmla="*/ 1870048 h 1904687"/>
              <a:gd name="connsiteX12" fmla="*/ 1225063 w 1905826"/>
              <a:gd name="connsiteY12" fmla="*/ 1904688 h 1904687"/>
              <a:gd name="connsiteX13" fmla="*/ 680455 w 1905826"/>
              <a:gd name="connsiteY13" fmla="*/ 1904688 h 1904687"/>
              <a:gd name="connsiteX14" fmla="*/ 646415 w 1905826"/>
              <a:gd name="connsiteY14" fmla="*/ 1870048 h 1904687"/>
              <a:gd name="connsiteX15" fmla="*/ 680455 w 1905826"/>
              <a:gd name="connsiteY15" fmla="*/ 1835416 h 1904687"/>
              <a:gd name="connsiteX16" fmla="*/ 748530 w 1905826"/>
              <a:gd name="connsiteY16" fmla="*/ 1835416 h 1904687"/>
              <a:gd name="connsiteX17" fmla="*/ 748530 w 1905826"/>
              <a:gd name="connsiteY17" fmla="*/ 1731506 h 1904687"/>
              <a:gd name="connsiteX18" fmla="*/ 476227 w 1905826"/>
              <a:gd name="connsiteY18" fmla="*/ 1731506 h 1904687"/>
              <a:gd name="connsiteX19" fmla="*/ 374112 w 1905826"/>
              <a:gd name="connsiteY19" fmla="*/ 1627598 h 1904687"/>
              <a:gd name="connsiteX20" fmla="*/ 374112 w 1905826"/>
              <a:gd name="connsiteY20" fmla="*/ 1211960 h 1904687"/>
              <a:gd name="connsiteX21" fmla="*/ 237959 w 1905826"/>
              <a:gd name="connsiteY21" fmla="*/ 1211960 h 1904687"/>
              <a:gd name="connsiteX22" fmla="*/ 101807 w 1905826"/>
              <a:gd name="connsiteY22" fmla="*/ 1073416 h 1904687"/>
              <a:gd name="connsiteX23" fmla="*/ 101807 w 1905826"/>
              <a:gd name="connsiteY23" fmla="*/ 623142 h 1904687"/>
              <a:gd name="connsiteX24" fmla="*/ 102080 w 1905826"/>
              <a:gd name="connsiteY24" fmla="*/ 618848 h 1904687"/>
              <a:gd name="connsiteX25" fmla="*/ 4389 w 1905826"/>
              <a:gd name="connsiteY25" fmla="*/ 449891 h 1904687"/>
              <a:gd name="connsiteX26" fmla="*/ 135845 w 1905826"/>
              <a:gd name="connsiteY26" fmla="*/ 346052 h 1904687"/>
              <a:gd name="connsiteX27" fmla="*/ 272126 w 1905826"/>
              <a:gd name="connsiteY27" fmla="*/ 484466 h 1904687"/>
              <a:gd name="connsiteX28" fmla="*/ 169611 w 1905826"/>
              <a:gd name="connsiteY28" fmla="*/ 618848 h 1904687"/>
              <a:gd name="connsiteX29" fmla="*/ 169883 w 1905826"/>
              <a:gd name="connsiteY29" fmla="*/ 623142 h 1904687"/>
              <a:gd name="connsiteX30" fmla="*/ 169883 w 1905826"/>
              <a:gd name="connsiteY30" fmla="*/ 1073416 h 1904687"/>
              <a:gd name="connsiteX31" fmla="*/ 237959 w 1905826"/>
              <a:gd name="connsiteY31" fmla="*/ 1142688 h 1904687"/>
              <a:gd name="connsiteX32" fmla="*/ 374112 w 1905826"/>
              <a:gd name="connsiteY32" fmla="*/ 1142688 h 1904687"/>
              <a:gd name="connsiteX33" fmla="*/ 374112 w 1905826"/>
              <a:gd name="connsiteY33" fmla="*/ 969506 h 1904687"/>
              <a:gd name="connsiteX34" fmla="*/ 476227 w 1905826"/>
              <a:gd name="connsiteY34" fmla="*/ 865598 h 1904687"/>
              <a:gd name="connsiteX35" fmla="*/ 476227 w 1905826"/>
              <a:gd name="connsiteY35" fmla="*/ 242142 h 1904687"/>
              <a:gd name="connsiteX36" fmla="*/ 612377 w 1905826"/>
              <a:gd name="connsiteY36" fmla="*/ 103597 h 1904687"/>
              <a:gd name="connsiteX37" fmla="*/ 986796 w 1905826"/>
              <a:gd name="connsiteY37" fmla="*/ 103597 h 1904687"/>
              <a:gd name="connsiteX38" fmla="*/ 991017 w 1905826"/>
              <a:gd name="connsiteY38" fmla="*/ 103874 h 1904687"/>
              <a:gd name="connsiteX39" fmla="*/ 1157054 w 1905826"/>
              <a:gd name="connsiteY39" fmla="*/ 4466 h 1904687"/>
              <a:gd name="connsiteX40" fmla="*/ 1259101 w 1905826"/>
              <a:gd name="connsiteY40" fmla="*/ 138233 h 1904687"/>
              <a:gd name="connsiteX41" fmla="*/ 1123076 w 1905826"/>
              <a:gd name="connsiteY41" fmla="*/ 276910 h 1904687"/>
              <a:gd name="connsiteX42" fmla="*/ 991017 w 1905826"/>
              <a:gd name="connsiteY42" fmla="*/ 172593 h 1904687"/>
              <a:gd name="connsiteX43" fmla="*/ 986796 w 1905826"/>
              <a:gd name="connsiteY43" fmla="*/ 172870 h 1904687"/>
              <a:gd name="connsiteX44" fmla="*/ 612377 w 1905826"/>
              <a:gd name="connsiteY44" fmla="*/ 172870 h 1904687"/>
              <a:gd name="connsiteX45" fmla="*/ 544302 w 1905826"/>
              <a:gd name="connsiteY45" fmla="*/ 242142 h 1904687"/>
              <a:gd name="connsiteX46" fmla="*/ 544302 w 1905826"/>
              <a:gd name="connsiteY46" fmla="*/ 865598 h 1904687"/>
              <a:gd name="connsiteX47" fmla="*/ 1429291 w 1905826"/>
              <a:gd name="connsiteY47" fmla="*/ 865598 h 1904687"/>
              <a:gd name="connsiteX48" fmla="*/ 1531405 w 1905826"/>
              <a:gd name="connsiteY48" fmla="*/ 969506 h 1904687"/>
              <a:gd name="connsiteX49" fmla="*/ 1531405 w 1905826"/>
              <a:gd name="connsiteY49" fmla="*/ 1350506 h 1904687"/>
              <a:gd name="connsiteX50" fmla="*/ 1633520 w 1905826"/>
              <a:gd name="connsiteY50" fmla="*/ 1350506 h 1904687"/>
              <a:gd name="connsiteX51" fmla="*/ 1667557 w 1905826"/>
              <a:gd name="connsiteY51" fmla="*/ 1315870 h 1904687"/>
              <a:gd name="connsiteX52" fmla="*/ 1667557 w 1905826"/>
              <a:gd name="connsiteY52" fmla="*/ 692416 h 1904687"/>
              <a:gd name="connsiteX53" fmla="*/ 1633520 w 1905826"/>
              <a:gd name="connsiteY53" fmla="*/ 657778 h 1904687"/>
              <a:gd name="connsiteX54" fmla="*/ 982507 w 1905826"/>
              <a:gd name="connsiteY54" fmla="*/ 657778 h 1904687"/>
              <a:gd name="connsiteX55" fmla="*/ 816276 w 1905826"/>
              <a:gd name="connsiteY55" fmla="*/ 756851 h 1904687"/>
              <a:gd name="connsiteX56" fmla="*/ 714492 w 1905826"/>
              <a:gd name="connsiteY56" fmla="*/ 623142 h 1904687"/>
              <a:gd name="connsiteX57" fmla="*/ 850510 w 1905826"/>
              <a:gd name="connsiteY57" fmla="*/ 484460 h 1904687"/>
              <a:gd name="connsiteX58" fmla="*/ 982507 w 1905826"/>
              <a:gd name="connsiteY58" fmla="*/ 588506 h 1904687"/>
              <a:gd name="connsiteX59" fmla="*/ 1361214 w 1905826"/>
              <a:gd name="connsiteY59" fmla="*/ 588506 h 1904687"/>
              <a:gd name="connsiteX60" fmla="*/ 1361214 w 1905826"/>
              <a:gd name="connsiteY60" fmla="*/ 415324 h 1904687"/>
              <a:gd name="connsiteX61" fmla="*/ 1497367 w 1905826"/>
              <a:gd name="connsiteY61" fmla="*/ 276778 h 1904687"/>
              <a:gd name="connsiteX62" fmla="*/ 1633520 w 1905826"/>
              <a:gd name="connsiteY62" fmla="*/ 276778 h 1904687"/>
              <a:gd name="connsiteX63" fmla="*/ 1637739 w 1905826"/>
              <a:gd name="connsiteY63" fmla="*/ 277055 h 1904687"/>
              <a:gd name="connsiteX64" fmla="*/ 1803778 w 1905826"/>
              <a:gd name="connsiteY64" fmla="*/ 177648 h 1904687"/>
              <a:gd name="connsiteX65" fmla="*/ 1905827 w 1905826"/>
              <a:gd name="connsiteY65" fmla="*/ 311416 h 1904687"/>
              <a:gd name="connsiteX66" fmla="*/ 1769800 w 1905826"/>
              <a:gd name="connsiteY66" fmla="*/ 450090 h 1904687"/>
              <a:gd name="connsiteX67" fmla="*/ 1637739 w 1905826"/>
              <a:gd name="connsiteY67" fmla="*/ 345775 h 1904687"/>
              <a:gd name="connsiteX68" fmla="*/ 1633520 w 1905826"/>
              <a:gd name="connsiteY68" fmla="*/ 346052 h 1904687"/>
              <a:gd name="connsiteX69" fmla="*/ 1497367 w 1905826"/>
              <a:gd name="connsiteY69" fmla="*/ 346052 h 1904687"/>
              <a:gd name="connsiteX70" fmla="*/ 1429291 w 1905826"/>
              <a:gd name="connsiteY70" fmla="*/ 415324 h 1904687"/>
              <a:gd name="connsiteX71" fmla="*/ 1429291 w 1905826"/>
              <a:gd name="connsiteY71" fmla="*/ 588506 h 1904687"/>
              <a:gd name="connsiteX72" fmla="*/ 816605 w 1905826"/>
              <a:gd name="connsiteY72" fmla="*/ 1731506 h 1904687"/>
              <a:gd name="connsiteX73" fmla="*/ 816605 w 1905826"/>
              <a:gd name="connsiteY73" fmla="*/ 1835416 h 1904687"/>
              <a:gd name="connsiteX74" fmla="*/ 1071892 w 1905826"/>
              <a:gd name="connsiteY74" fmla="*/ 1835416 h 1904687"/>
              <a:gd name="connsiteX75" fmla="*/ 1071892 w 1905826"/>
              <a:gd name="connsiteY75" fmla="*/ 1731506 h 1904687"/>
              <a:gd name="connsiteX76" fmla="*/ 816605 w 1905826"/>
              <a:gd name="connsiteY76" fmla="*/ 1731506 h 1904687"/>
              <a:gd name="connsiteX77" fmla="*/ 476227 w 1905826"/>
              <a:gd name="connsiteY77" fmla="*/ 934870 h 1904687"/>
              <a:gd name="connsiteX78" fmla="*/ 442187 w 1905826"/>
              <a:gd name="connsiteY78" fmla="*/ 969506 h 1904687"/>
              <a:gd name="connsiteX79" fmla="*/ 442187 w 1905826"/>
              <a:gd name="connsiteY79" fmla="*/ 1627598 h 1904687"/>
              <a:gd name="connsiteX80" fmla="*/ 476227 w 1905826"/>
              <a:gd name="connsiteY80" fmla="*/ 1662234 h 1904687"/>
              <a:gd name="connsiteX81" fmla="*/ 1429291 w 1905826"/>
              <a:gd name="connsiteY81" fmla="*/ 1662234 h 1904687"/>
              <a:gd name="connsiteX82" fmla="*/ 1463329 w 1905826"/>
              <a:gd name="connsiteY82" fmla="*/ 1627598 h 1904687"/>
              <a:gd name="connsiteX83" fmla="*/ 1463329 w 1905826"/>
              <a:gd name="connsiteY83" fmla="*/ 969506 h 1904687"/>
              <a:gd name="connsiteX84" fmla="*/ 1429291 w 1905826"/>
              <a:gd name="connsiteY84" fmla="*/ 934870 h 1904687"/>
              <a:gd name="connsiteX85" fmla="*/ 476227 w 1905826"/>
              <a:gd name="connsiteY85" fmla="*/ 934870 h 1904687"/>
              <a:gd name="connsiteX86" fmla="*/ 510264 w 1905826"/>
              <a:gd name="connsiteY86" fmla="*/ 1575642 h 1904687"/>
              <a:gd name="connsiteX87" fmla="*/ 476227 w 1905826"/>
              <a:gd name="connsiteY87" fmla="*/ 1541006 h 1904687"/>
              <a:gd name="connsiteX88" fmla="*/ 510264 w 1905826"/>
              <a:gd name="connsiteY88" fmla="*/ 1506370 h 1904687"/>
              <a:gd name="connsiteX89" fmla="*/ 544302 w 1905826"/>
              <a:gd name="connsiteY89" fmla="*/ 1506370 h 1904687"/>
              <a:gd name="connsiteX90" fmla="*/ 578340 w 1905826"/>
              <a:gd name="connsiteY90" fmla="*/ 1541006 h 1904687"/>
              <a:gd name="connsiteX91" fmla="*/ 544302 w 1905826"/>
              <a:gd name="connsiteY91" fmla="*/ 1575642 h 1904687"/>
              <a:gd name="connsiteX92" fmla="*/ 510264 w 1905826"/>
              <a:gd name="connsiteY92" fmla="*/ 1575642 h 1904687"/>
              <a:gd name="connsiteX93" fmla="*/ 680455 w 1905826"/>
              <a:gd name="connsiteY93" fmla="*/ 1575642 h 1904687"/>
              <a:gd name="connsiteX94" fmla="*/ 646415 w 1905826"/>
              <a:gd name="connsiteY94" fmla="*/ 1541006 h 1904687"/>
              <a:gd name="connsiteX95" fmla="*/ 680455 w 1905826"/>
              <a:gd name="connsiteY95" fmla="*/ 1506370 h 1904687"/>
              <a:gd name="connsiteX96" fmla="*/ 714492 w 1905826"/>
              <a:gd name="connsiteY96" fmla="*/ 1506370 h 1904687"/>
              <a:gd name="connsiteX97" fmla="*/ 748530 w 1905826"/>
              <a:gd name="connsiteY97" fmla="*/ 1541006 h 1904687"/>
              <a:gd name="connsiteX98" fmla="*/ 714492 w 1905826"/>
              <a:gd name="connsiteY98" fmla="*/ 1575642 h 1904687"/>
              <a:gd name="connsiteX99" fmla="*/ 680455 w 1905826"/>
              <a:gd name="connsiteY99" fmla="*/ 1575642 h 1904687"/>
              <a:gd name="connsiteX100" fmla="*/ 850645 w 1905826"/>
              <a:gd name="connsiteY100" fmla="*/ 1575642 h 1904687"/>
              <a:gd name="connsiteX101" fmla="*/ 816605 w 1905826"/>
              <a:gd name="connsiteY101" fmla="*/ 1541006 h 1904687"/>
              <a:gd name="connsiteX102" fmla="*/ 850645 w 1905826"/>
              <a:gd name="connsiteY102" fmla="*/ 1506370 h 1904687"/>
              <a:gd name="connsiteX103" fmla="*/ 884683 w 1905826"/>
              <a:gd name="connsiteY103" fmla="*/ 1506370 h 1904687"/>
              <a:gd name="connsiteX104" fmla="*/ 918720 w 1905826"/>
              <a:gd name="connsiteY104" fmla="*/ 1541006 h 1904687"/>
              <a:gd name="connsiteX105" fmla="*/ 884683 w 1905826"/>
              <a:gd name="connsiteY105" fmla="*/ 1575642 h 1904687"/>
              <a:gd name="connsiteX106" fmla="*/ 850645 w 1905826"/>
              <a:gd name="connsiteY106" fmla="*/ 1575642 h 1904687"/>
              <a:gd name="connsiteX107" fmla="*/ 1020833 w 1905826"/>
              <a:gd name="connsiteY107" fmla="*/ 1575642 h 1904687"/>
              <a:gd name="connsiteX108" fmla="*/ 986796 w 1905826"/>
              <a:gd name="connsiteY108" fmla="*/ 1541006 h 1904687"/>
              <a:gd name="connsiteX109" fmla="*/ 1020833 w 1905826"/>
              <a:gd name="connsiteY109" fmla="*/ 1506370 h 1904687"/>
              <a:gd name="connsiteX110" fmla="*/ 1054873 w 1905826"/>
              <a:gd name="connsiteY110" fmla="*/ 1506370 h 1904687"/>
              <a:gd name="connsiteX111" fmla="*/ 1088911 w 1905826"/>
              <a:gd name="connsiteY111" fmla="*/ 1541006 h 1904687"/>
              <a:gd name="connsiteX112" fmla="*/ 1054873 w 1905826"/>
              <a:gd name="connsiteY112" fmla="*/ 1575642 h 1904687"/>
              <a:gd name="connsiteX113" fmla="*/ 1020833 w 1905826"/>
              <a:gd name="connsiteY113" fmla="*/ 1575642 h 1904687"/>
              <a:gd name="connsiteX114" fmla="*/ 1191024 w 1905826"/>
              <a:gd name="connsiteY114" fmla="*/ 1575642 h 1904687"/>
              <a:gd name="connsiteX115" fmla="*/ 1156986 w 1905826"/>
              <a:gd name="connsiteY115" fmla="*/ 1541006 h 1904687"/>
              <a:gd name="connsiteX116" fmla="*/ 1191024 w 1905826"/>
              <a:gd name="connsiteY116" fmla="*/ 1506370 h 1904687"/>
              <a:gd name="connsiteX117" fmla="*/ 1225063 w 1905826"/>
              <a:gd name="connsiteY117" fmla="*/ 1506370 h 1904687"/>
              <a:gd name="connsiteX118" fmla="*/ 1259101 w 1905826"/>
              <a:gd name="connsiteY118" fmla="*/ 1541006 h 1904687"/>
              <a:gd name="connsiteX119" fmla="*/ 1225063 w 1905826"/>
              <a:gd name="connsiteY119" fmla="*/ 1575642 h 1904687"/>
              <a:gd name="connsiteX120" fmla="*/ 1191024 w 1905826"/>
              <a:gd name="connsiteY120" fmla="*/ 1575642 h 1904687"/>
              <a:gd name="connsiteX121" fmla="*/ 1361214 w 1905826"/>
              <a:gd name="connsiteY121" fmla="*/ 1575642 h 1904687"/>
              <a:gd name="connsiteX122" fmla="*/ 1327177 w 1905826"/>
              <a:gd name="connsiteY122" fmla="*/ 1541006 h 1904687"/>
              <a:gd name="connsiteX123" fmla="*/ 1361214 w 1905826"/>
              <a:gd name="connsiteY123" fmla="*/ 1506370 h 1904687"/>
              <a:gd name="connsiteX124" fmla="*/ 1395252 w 1905826"/>
              <a:gd name="connsiteY124" fmla="*/ 1506370 h 1904687"/>
              <a:gd name="connsiteX125" fmla="*/ 1429291 w 1905826"/>
              <a:gd name="connsiteY125" fmla="*/ 1541006 h 1904687"/>
              <a:gd name="connsiteX126" fmla="*/ 1395252 w 1905826"/>
              <a:gd name="connsiteY126" fmla="*/ 1575642 h 1904687"/>
              <a:gd name="connsiteX127" fmla="*/ 1361214 w 1905826"/>
              <a:gd name="connsiteY127" fmla="*/ 1575642 h 1904687"/>
              <a:gd name="connsiteX128" fmla="*/ 135845 w 1905826"/>
              <a:gd name="connsiteY128" fmla="*/ 553870 h 1904687"/>
              <a:gd name="connsiteX129" fmla="*/ 203932 w 1905826"/>
              <a:gd name="connsiteY129" fmla="*/ 484609 h 1904687"/>
              <a:gd name="connsiteX130" fmla="*/ 135868 w 1905826"/>
              <a:gd name="connsiteY130" fmla="*/ 415324 h 1904687"/>
              <a:gd name="connsiteX131" fmla="*/ 135845 w 1905826"/>
              <a:gd name="connsiteY131" fmla="*/ 415324 h 1904687"/>
              <a:gd name="connsiteX132" fmla="*/ 67780 w 1905826"/>
              <a:gd name="connsiteY132" fmla="*/ 484609 h 1904687"/>
              <a:gd name="connsiteX133" fmla="*/ 135845 w 1905826"/>
              <a:gd name="connsiteY133" fmla="*/ 553870 h 1904687"/>
              <a:gd name="connsiteX134" fmla="*/ 1122949 w 1905826"/>
              <a:gd name="connsiteY134" fmla="*/ 207506 h 1904687"/>
              <a:gd name="connsiteX135" fmla="*/ 1191037 w 1905826"/>
              <a:gd name="connsiteY135" fmla="*/ 138244 h 1904687"/>
              <a:gd name="connsiteX136" fmla="*/ 1122970 w 1905826"/>
              <a:gd name="connsiteY136" fmla="*/ 68961 h 1904687"/>
              <a:gd name="connsiteX137" fmla="*/ 1122949 w 1905826"/>
              <a:gd name="connsiteY137" fmla="*/ 68961 h 1904687"/>
              <a:gd name="connsiteX138" fmla="*/ 1054884 w 1905826"/>
              <a:gd name="connsiteY138" fmla="*/ 138244 h 1904687"/>
              <a:gd name="connsiteX139" fmla="*/ 1122949 w 1905826"/>
              <a:gd name="connsiteY139" fmla="*/ 207506 h 1904687"/>
              <a:gd name="connsiteX140" fmla="*/ 1769670 w 1905826"/>
              <a:gd name="connsiteY140" fmla="*/ 380688 h 1904687"/>
              <a:gd name="connsiteX141" fmla="*/ 1837762 w 1905826"/>
              <a:gd name="connsiteY141" fmla="*/ 311427 h 1904687"/>
              <a:gd name="connsiteX142" fmla="*/ 1769694 w 1905826"/>
              <a:gd name="connsiteY142" fmla="*/ 242142 h 1904687"/>
              <a:gd name="connsiteX143" fmla="*/ 1769670 w 1905826"/>
              <a:gd name="connsiteY143" fmla="*/ 242142 h 1904687"/>
              <a:gd name="connsiteX144" fmla="*/ 1701606 w 1905826"/>
              <a:gd name="connsiteY144" fmla="*/ 311427 h 1904687"/>
              <a:gd name="connsiteX145" fmla="*/ 1769670 w 1905826"/>
              <a:gd name="connsiteY145" fmla="*/ 380688 h 1904687"/>
              <a:gd name="connsiteX146" fmla="*/ 850645 w 1905826"/>
              <a:gd name="connsiteY146" fmla="*/ 692416 h 1904687"/>
              <a:gd name="connsiteX147" fmla="*/ 918731 w 1905826"/>
              <a:gd name="connsiteY147" fmla="*/ 623153 h 1904687"/>
              <a:gd name="connsiteX148" fmla="*/ 850667 w 1905826"/>
              <a:gd name="connsiteY148" fmla="*/ 553870 h 1904687"/>
              <a:gd name="connsiteX149" fmla="*/ 850645 w 1905826"/>
              <a:gd name="connsiteY149" fmla="*/ 553870 h 1904687"/>
              <a:gd name="connsiteX150" fmla="*/ 782579 w 1905826"/>
              <a:gd name="connsiteY150" fmla="*/ 623153 h 1904687"/>
              <a:gd name="connsiteX151" fmla="*/ 850645 w 1905826"/>
              <a:gd name="connsiteY151" fmla="*/ 692416 h 190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905826" h="1904687">
                <a:moveTo>
                  <a:pt x="1429291" y="588506"/>
                </a:moveTo>
                <a:lnTo>
                  <a:pt x="1633520" y="588506"/>
                </a:lnTo>
                <a:cubicBezTo>
                  <a:pt x="1689915" y="588506"/>
                  <a:pt x="1735633" y="635028"/>
                  <a:pt x="1735633" y="692416"/>
                </a:cubicBezTo>
                <a:lnTo>
                  <a:pt x="1735633" y="1315870"/>
                </a:lnTo>
                <a:cubicBezTo>
                  <a:pt x="1735633" y="1373258"/>
                  <a:pt x="1689915" y="1419778"/>
                  <a:pt x="1633520" y="1419778"/>
                </a:cubicBezTo>
                <a:lnTo>
                  <a:pt x="1531405" y="1419778"/>
                </a:lnTo>
                <a:lnTo>
                  <a:pt x="1531405" y="1627598"/>
                </a:lnTo>
                <a:cubicBezTo>
                  <a:pt x="1531405" y="1684984"/>
                  <a:pt x="1485686" y="1731506"/>
                  <a:pt x="1429291" y="1731506"/>
                </a:cubicBezTo>
                <a:lnTo>
                  <a:pt x="1139967" y="1731506"/>
                </a:lnTo>
                <a:lnTo>
                  <a:pt x="1139967" y="1835416"/>
                </a:lnTo>
                <a:lnTo>
                  <a:pt x="1225063" y="1835416"/>
                </a:lnTo>
                <a:cubicBezTo>
                  <a:pt x="1243861" y="1835416"/>
                  <a:pt x="1259101" y="1850922"/>
                  <a:pt x="1259101" y="1870048"/>
                </a:cubicBezTo>
                <a:cubicBezTo>
                  <a:pt x="1259101" y="1889172"/>
                  <a:pt x="1243861" y="1904688"/>
                  <a:pt x="1225063" y="1904688"/>
                </a:cubicBezTo>
                <a:lnTo>
                  <a:pt x="680455" y="1904688"/>
                </a:lnTo>
                <a:cubicBezTo>
                  <a:pt x="661655" y="1904688"/>
                  <a:pt x="646415" y="1889172"/>
                  <a:pt x="646415" y="1870048"/>
                </a:cubicBezTo>
                <a:cubicBezTo>
                  <a:pt x="646415" y="1850922"/>
                  <a:pt x="661655" y="1835416"/>
                  <a:pt x="680455" y="1835416"/>
                </a:cubicBezTo>
                <a:lnTo>
                  <a:pt x="748530" y="1835416"/>
                </a:lnTo>
                <a:lnTo>
                  <a:pt x="748530" y="1731506"/>
                </a:lnTo>
                <a:lnTo>
                  <a:pt x="476227" y="1731506"/>
                </a:lnTo>
                <a:cubicBezTo>
                  <a:pt x="419830" y="1731506"/>
                  <a:pt x="374112" y="1684984"/>
                  <a:pt x="374112" y="1627598"/>
                </a:cubicBezTo>
                <a:lnTo>
                  <a:pt x="374112" y="1211960"/>
                </a:lnTo>
                <a:lnTo>
                  <a:pt x="237959" y="1211960"/>
                </a:lnTo>
                <a:cubicBezTo>
                  <a:pt x="162765" y="1211960"/>
                  <a:pt x="101807" y="1149932"/>
                  <a:pt x="101807" y="1073416"/>
                </a:cubicBezTo>
                <a:lnTo>
                  <a:pt x="101807" y="623142"/>
                </a:lnTo>
                <a:cubicBezTo>
                  <a:pt x="101807" y="621687"/>
                  <a:pt x="101909" y="620268"/>
                  <a:pt x="102080" y="618848"/>
                </a:cubicBezTo>
                <a:cubicBezTo>
                  <a:pt x="29253" y="599642"/>
                  <a:pt x="-14484" y="523998"/>
                  <a:pt x="4389" y="449891"/>
                </a:cubicBezTo>
                <a:cubicBezTo>
                  <a:pt x="19923" y="388899"/>
                  <a:pt x="73927" y="346240"/>
                  <a:pt x="135845" y="346052"/>
                </a:cubicBezTo>
                <a:cubicBezTo>
                  <a:pt x="211040" y="345979"/>
                  <a:pt x="272055" y="407949"/>
                  <a:pt x="272126" y="484466"/>
                </a:cubicBezTo>
                <a:cubicBezTo>
                  <a:pt x="272185" y="547848"/>
                  <a:pt x="229968" y="603188"/>
                  <a:pt x="169611" y="618848"/>
                </a:cubicBezTo>
                <a:cubicBezTo>
                  <a:pt x="169781" y="620232"/>
                  <a:pt x="169883" y="621687"/>
                  <a:pt x="169883" y="623142"/>
                </a:cubicBezTo>
                <a:lnTo>
                  <a:pt x="169883" y="1073416"/>
                </a:lnTo>
                <a:cubicBezTo>
                  <a:pt x="169883" y="1111674"/>
                  <a:pt x="200362" y="1142688"/>
                  <a:pt x="237959" y="1142688"/>
                </a:cubicBezTo>
                <a:lnTo>
                  <a:pt x="374112" y="1142688"/>
                </a:lnTo>
                <a:lnTo>
                  <a:pt x="374112" y="969506"/>
                </a:lnTo>
                <a:cubicBezTo>
                  <a:pt x="374112" y="912118"/>
                  <a:pt x="419830" y="865598"/>
                  <a:pt x="476227" y="865598"/>
                </a:cubicBezTo>
                <a:lnTo>
                  <a:pt x="476227" y="242142"/>
                </a:lnTo>
                <a:cubicBezTo>
                  <a:pt x="476227" y="165626"/>
                  <a:pt x="537183" y="103597"/>
                  <a:pt x="612377" y="103597"/>
                </a:cubicBezTo>
                <a:lnTo>
                  <a:pt x="986796" y="103597"/>
                </a:lnTo>
                <a:cubicBezTo>
                  <a:pt x="988225" y="103597"/>
                  <a:pt x="989622" y="103701"/>
                  <a:pt x="991017" y="103874"/>
                </a:cubicBezTo>
                <a:cubicBezTo>
                  <a:pt x="1009890" y="29767"/>
                  <a:pt x="1084229" y="-14739"/>
                  <a:pt x="1157054" y="4466"/>
                </a:cubicBezTo>
                <a:cubicBezTo>
                  <a:pt x="1216994" y="20273"/>
                  <a:pt x="1258915" y="75226"/>
                  <a:pt x="1259101" y="138233"/>
                </a:cubicBezTo>
                <a:cubicBezTo>
                  <a:pt x="1259171" y="214750"/>
                  <a:pt x="1198271" y="276837"/>
                  <a:pt x="1123076" y="276910"/>
                </a:cubicBezTo>
                <a:cubicBezTo>
                  <a:pt x="1060789" y="276969"/>
                  <a:pt x="1006405" y="234010"/>
                  <a:pt x="991017" y="172593"/>
                </a:cubicBezTo>
                <a:cubicBezTo>
                  <a:pt x="989617" y="172773"/>
                  <a:pt x="988207" y="172865"/>
                  <a:pt x="986796" y="172870"/>
                </a:cubicBezTo>
                <a:lnTo>
                  <a:pt x="612377" y="172870"/>
                </a:lnTo>
                <a:cubicBezTo>
                  <a:pt x="574780" y="172870"/>
                  <a:pt x="544302" y="203884"/>
                  <a:pt x="544302" y="242142"/>
                </a:cubicBezTo>
                <a:lnTo>
                  <a:pt x="544302" y="865598"/>
                </a:lnTo>
                <a:lnTo>
                  <a:pt x="1429291" y="865598"/>
                </a:lnTo>
                <a:cubicBezTo>
                  <a:pt x="1485686" y="865598"/>
                  <a:pt x="1531405" y="912118"/>
                  <a:pt x="1531405" y="969506"/>
                </a:cubicBezTo>
                <a:lnTo>
                  <a:pt x="1531405" y="1350506"/>
                </a:lnTo>
                <a:lnTo>
                  <a:pt x="1633520" y="1350506"/>
                </a:lnTo>
                <a:cubicBezTo>
                  <a:pt x="1652317" y="1350506"/>
                  <a:pt x="1667557" y="1334998"/>
                  <a:pt x="1667557" y="1315870"/>
                </a:cubicBezTo>
                <a:lnTo>
                  <a:pt x="1667557" y="692416"/>
                </a:lnTo>
                <a:cubicBezTo>
                  <a:pt x="1667557" y="673286"/>
                  <a:pt x="1652317" y="657778"/>
                  <a:pt x="1633520" y="657778"/>
                </a:cubicBezTo>
                <a:lnTo>
                  <a:pt x="982507" y="657778"/>
                </a:lnTo>
                <a:cubicBezTo>
                  <a:pt x="963490" y="731848"/>
                  <a:pt x="889065" y="776202"/>
                  <a:pt x="816276" y="756851"/>
                </a:cubicBezTo>
                <a:cubicBezTo>
                  <a:pt x="756463" y="740949"/>
                  <a:pt x="714671" y="686051"/>
                  <a:pt x="714492" y="623142"/>
                </a:cubicBezTo>
                <a:cubicBezTo>
                  <a:pt x="714417" y="546626"/>
                  <a:pt x="775315" y="484536"/>
                  <a:pt x="850510" y="484460"/>
                </a:cubicBezTo>
                <a:cubicBezTo>
                  <a:pt x="912696" y="484397"/>
                  <a:pt x="967022" y="527218"/>
                  <a:pt x="982507" y="588506"/>
                </a:cubicBezTo>
                <a:lnTo>
                  <a:pt x="1361214" y="588506"/>
                </a:lnTo>
                <a:lnTo>
                  <a:pt x="1361214" y="415324"/>
                </a:lnTo>
                <a:cubicBezTo>
                  <a:pt x="1361214" y="338808"/>
                  <a:pt x="1422172" y="276778"/>
                  <a:pt x="1497367" y="276778"/>
                </a:cubicBezTo>
                <a:lnTo>
                  <a:pt x="1633520" y="276778"/>
                </a:lnTo>
                <a:cubicBezTo>
                  <a:pt x="1634949" y="276778"/>
                  <a:pt x="1636344" y="276882"/>
                  <a:pt x="1637739" y="277055"/>
                </a:cubicBezTo>
                <a:cubicBezTo>
                  <a:pt x="1656614" y="202950"/>
                  <a:pt x="1730951" y="158443"/>
                  <a:pt x="1803778" y="177648"/>
                </a:cubicBezTo>
                <a:cubicBezTo>
                  <a:pt x="1863723" y="193455"/>
                  <a:pt x="1905644" y="248407"/>
                  <a:pt x="1905827" y="311416"/>
                </a:cubicBezTo>
                <a:cubicBezTo>
                  <a:pt x="1905900" y="387932"/>
                  <a:pt x="1845002" y="450019"/>
                  <a:pt x="1769800" y="450090"/>
                </a:cubicBezTo>
                <a:cubicBezTo>
                  <a:pt x="1707513" y="450150"/>
                  <a:pt x="1653129" y="407190"/>
                  <a:pt x="1637739" y="345775"/>
                </a:cubicBezTo>
                <a:cubicBezTo>
                  <a:pt x="1636340" y="345955"/>
                  <a:pt x="1634931" y="346048"/>
                  <a:pt x="1633520" y="346052"/>
                </a:cubicBezTo>
                <a:lnTo>
                  <a:pt x="1497367" y="346052"/>
                </a:lnTo>
                <a:cubicBezTo>
                  <a:pt x="1459770" y="346052"/>
                  <a:pt x="1429291" y="377066"/>
                  <a:pt x="1429291" y="415324"/>
                </a:cubicBezTo>
                <a:lnTo>
                  <a:pt x="1429291" y="588506"/>
                </a:lnTo>
                <a:close/>
                <a:moveTo>
                  <a:pt x="816605" y="1731506"/>
                </a:moveTo>
                <a:lnTo>
                  <a:pt x="816605" y="1835416"/>
                </a:lnTo>
                <a:lnTo>
                  <a:pt x="1071892" y="1835416"/>
                </a:lnTo>
                <a:lnTo>
                  <a:pt x="1071892" y="1731506"/>
                </a:lnTo>
                <a:lnTo>
                  <a:pt x="816605" y="1731506"/>
                </a:lnTo>
                <a:close/>
                <a:moveTo>
                  <a:pt x="476227" y="934870"/>
                </a:moveTo>
                <a:cubicBezTo>
                  <a:pt x="457427" y="934870"/>
                  <a:pt x="442187" y="950378"/>
                  <a:pt x="442187" y="969506"/>
                </a:cubicBezTo>
                <a:lnTo>
                  <a:pt x="442187" y="1627598"/>
                </a:lnTo>
                <a:cubicBezTo>
                  <a:pt x="442187" y="1646726"/>
                  <a:pt x="457427" y="1662234"/>
                  <a:pt x="476227" y="1662234"/>
                </a:cubicBezTo>
                <a:lnTo>
                  <a:pt x="1429291" y="1662234"/>
                </a:lnTo>
                <a:cubicBezTo>
                  <a:pt x="1448089" y="1662234"/>
                  <a:pt x="1463329" y="1646726"/>
                  <a:pt x="1463329" y="1627598"/>
                </a:cubicBezTo>
                <a:lnTo>
                  <a:pt x="1463329" y="969506"/>
                </a:lnTo>
                <a:cubicBezTo>
                  <a:pt x="1463329" y="950378"/>
                  <a:pt x="1448089" y="934870"/>
                  <a:pt x="1429291" y="934870"/>
                </a:cubicBezTo>
                <a:lnTo>
                  <a:pt x="476227" y="934870"/>
                </a:lnTo>
                <a:close/>
                <a:moveTo>
                  <a:pt x="510264" y="1575642"/>
                </a:moveTo>
                <a:cubicBezTo>
                  <a:pt x="491465" y="1575642"/>
                  <a:pt x="476227" y="1560136"/>
                  <a:pt x="476227" y="1541006"/>
                </a:cubicBezTo>
                <a:cubicBezTo>
                  <a:pt x="476227" y="1521878"/>
                  <a:pt x="491465" y="1506370"/>
                  <a:pt x="510264" y="1506370"/>
                </a:cubicBezTo>
                <a:lnTo>
                  <a:pt x="544302" y="1506370"/>
                </a:lnTo>
                <a:cubicBezTo>
                  <a:pt x="563100" y="1506370"/>
                  <a:pt x="578340" y="1521878"/>
                  <a:pt x="578340" y="1541006"/>
                </a:cubicBezTo>
                <a:cubicBezTo>
                  <a:pt x="578340" y="1560136"/>
                  <a:pt x="563100" y="1575642"/>
                  <a:pt x="544302" y="1575642"/>
                </a:cubicBezTo>
                <a:lnTo>
                  <a:pt x="510264" y="1575642"/>
                </a:lnTo>
                <a:close/>
                <a:moveTo>
                  <a:pt x="680455" y="1575642"/>
                </a:moveTo>
                <a:cubicBezTo>
                  <a:pt x="661655" y="1575642"/>
                  <a:pt x="646415" y="1560136"/>
                  <a:pt x="646415" y="1541006"/>
                </a:cubicBezTo>
                <a:cubicBezTo>
                  <a:pt x="646415" y="1521878"/>
                  <a:pt x="661655" y="1506370"/>
                  <a:pt x="680455" y="1506370"/>
                </a:cubicBezTo>
                <a:lnTo>
                  <a:pt x="714492" y="1506370"/>
                </a:lnTo>
                <a:cubicBezTo>
                  <a:pt x="733290" y="1506370"/>
                  <a:pt x="748530" y="1521878"/>
                  <a:pt x="748530" y="1541006"/>
                </a:cubicBezTo>
                <a:cubicBezTo>
                  <a:pt x="748530" y="1560136"/>
                  <a:pt x="733290" y="1575642"/>
                  <a:pt x="714492" y="1575642"/>
                </a:cubicBezTo>
                <a:lnTo>
                  <a:pt x="680455" y="1575642"/>
                </a:lnTo>
                <a:close/>
                <a:moveTo>
                  <a:pt x="850645" y="1575642"/>
                </a:moveTo>
                <a:cubicBezTo>
                  <a:pt x="831845" y="1575642"/>
                  <a:pt x="816605" y="1560136"/>
                  <a:pt x="816605" y="1541006"/>
                </a:cubicBezTo>
                <a:cubicBezTo>
                  <a:pt x="816605" y="1521878"/>
                  <a:pt x="831845" y="1506370"/>
                  <a:pt x="850645" y="1506370"/>
                </a:cubicBezTo>
                <a:lnTo>
                  <a:pt x="884683" y="1506370"/>
                </a:lnTo>
                <a:cubicBezTo>
                  <a:pt x="903480" y="1506370"/>
                  <a:pt x="918720" y="1521878"/>
                  <a:pt x="918720" y="1541006"/>
                </a:cubicBezTo>
                <a:cubicBezTo>
                  <a:pt x="918720" y="1560136"/>
                  <a:pt x="903480" y="1575642"/>
                  <a:pt x="884683" y="1575642"/>
                </a:cubicBezTo>
                <a:lnTo>
                  <a:pt x="850645" y="1575642"/>
                </a:lnTo>
                <a:close/>
                <a:moveTo>
                  <a:pt x="1020833" y="1575642"/>
                </a:moveTo>
                <a:cubicBezTo>
                  <a:pt x="1002036" y="1575642"/>
                  <a:pt x="986796" y="1560136"/>
                  <a:pt x="986796" y="1541006"/>
                </a:cubicBezTo>
                <a:cubicBezTo>
                  <a:pt x="986796" y="1521878"/>
                  <a:pt x="1002036" y="1506370"/>
                  <a:pt x="1020833" y="1506370"/>
                </a:cubicBezTo>
                <a:lnTo>
                  <a:pt x="1054873" y="1506370"/>
                </a:lnTo>
                <a:cubicBezTo>
                  <a:pt x="1073671" y="1506370"/>
                  <a:pt x="1088911" y="1521878"/>
                  <a:pt x="1088911" y="1541006"/>
                </a:cubicBezTo>
                <a:cubicBezTo>
                  <a:pt x="1088911" y="1560136"/>
                  <a:pt x="1073671" y="1575642"/>
                  <a:pt x="1054873" y="1575642"/>
                </a:cubicBezTo>
                <a:lnTo>
                  <a:pt x="1020833" y="1575642"/>
                </a:lnTo>
                <a:close/>
                <a:moveTo>
                  <a:pt x="1191024" y="1575642"/>
                </a:moveTo>
                <a:cubicBezTo>
                  <a:pt x="1172226" y="1575642"/>
                  <a:pt x="1156986" y="1560136"/>
                  <a:pt x="1156986" y="1541006"/>
                </a:cubicBezTo>
                <a:cubicBezTo>
                  <a:pt x="1156986" y="1521878"/>
                  <a:pt x="1172226" y="1506370"/>
                  <a:pt x="1191024" y="1506370"/>
                </a:cubicBezTo>
                <a:lnTo>
                  <a:pt x="1225063" y="1506370"/>
                </a:lnTo>
                <a:cubicBezTo>
                  <a:pt x="1243861" y="1506370"/>
                  <a:pt x="1259101" y="1521878"/>
                  <a:pt x="1259101" y="1541006"/>
                </a:cubicBezTo>
                <a:cubicBezTo>
                  <a:pt x="1259101" y="1560136"/>
                  <a:pt x="1243861" y="1575642"/>
                  <a:pt x="1225063" y="1575642"/>
                </a:cubicBezTo>
                <a:lnTo>
                  <a:pt x="1191024" y="1575642"/>
                </a:lnTo>
                <a:close/>
                <a:moveTo>
                  <a:pt x="1361214" y="1575642"/>
                </a:moveTo>
                <a:cubicBezTo>
                  <a:pt x="1342417" y="1575642"/>
                  <a:pt x="1327177" y="1560136"/>
                  <a:pt x="1327177" y="1541006"/>
                </a:cubicBezTo>
                <a:cubicBezTo>
                  <a:pt x="1327177" y="1521878"/>
                  <a:pt x="1342417" y="1506370"/>
                  <a:pt x="1361214" y="1506370"/>
                </a:cubicBezTo>
                <a:lnTo>
                  <a:pt x="1395252" y="1506370"/>
                </a:lnTo>
                <a:cubicBezTo>
                  <a:pt x="1414051" y="1506370"/>
                  <a:pt x="1429291" y="1521878"/>
                  <a:pt x="1429291" y="1541006"/>
                </a:cubicBezTo>
                <a:cubicBezTo>
                  <a:pt x="1429291" y="1560136"/>
                  <a:pt x="1414051" y="1575642"/>
                  <a:pt x="1395252" y="1575642"/>
                </a:cubicBezTo>
                <a:lnTo>
                  <a:pt x="1361214" y="1575642"/>
                </a:lnTo>
                <a:close/>
                <a:moveTo>
                  <a:pt x="135845" y="553870"/>
                </a:moveTo>
                <a:cubicBezTo>
                  <a:pt x="173443" y="553875"/>
                  <a:pt x="203927" y="522867"/>
                  <a:pt x="203932" y="484609"/>
                </a:cubicBezTo>
                <a:cubicBezTo>
                  <a:pt x="203939" y="446351"/>
                  <a:pt x="173465" y="415331"/>
                  <a:pt x="135868" y="415324"/>
                </a:cubicBezTo>
                <a:cubicBezTo>
                  <a:pt x="135860" y="415324"/>
                  <a:pt x="135853" y="415324"/>
                  <a:pt x="135845" y="415324"/>
                </a:cubicBezTo>
                <a:cubicBezTo>
                  <a:pt x="98248" y="415331"/>
                  <a:pt x="67774" y="446351"/>
                  <a:pt x="67780" y="484609"/>
                </a:cubicBezTo>
                <a:cubicBezTo>
                  <a:pt x="67786" y="522858"/>
                  <a:pt x="98257" y="553864"/>
                  <a:pt x="135845" y="553870"/>
                </a:cubicBezTo>
                <a:close/>
                <a:moveTo>
                  <a:pt x="1122949" y="207506"/>
                </a:moveTo>
                <a:cubicBezTo>
                  <a:pt x="1160546" y="207511"/>
                  <a:pt x="1191029" y="176503"/>
                  <a:pt x="1191037" y="138244"/>
                </a:cubicBezTo>
                <a:cubicBezTo>
                  <a:pt x="1191042" y="99986"/>
                  <a:pt x="1160568" y="68967"/>
                  <a:pt x="1122970" y="68961"/>
                </a:cubicBezTo>
                <a:cubicBezTo>
                  <a:pt x="1122963" y="68961"/>
                  <a:pt x="1122956" y="68961"/>
                  <a:pt x="1122949" y="68961"/>
                </a:cubicBezTo>
                <a:cubicBezTo>
                  <a:pt x="1085351" y="68967"/>
                  <a:pt x="1054877" y="99986"/>
                  <a:pt x="1054884" y="138244"/>
                </a:cubicBezTo>
                <a:cubicBezTo>
                  <a:pt x="1054889" y="176494"/>
                  <a:pt x="1085360" y="207500"/>
                  <a:pt x="1122949" y="207506"/>
                </a:cubicBezTo>
                <a:close/>
                <a:moveTo>
                  <a:pt x="1769670" y="380688"/>
                </a:moveTo>
                <a:cubicBezTo>
                  <a:pt x="1807269" y="380693"/>
                  <a:pt x="1837744" y="349685"/>
                  <a:pt x="1837762" y="311427"/>
                </a:cubicBezTo>
                <a:cubicBezTo>
                  <a:pt x="1837762" y="273169"/>
                  <a:pt x="1807291" y="242149"/>
                  <a:pt x="1769694" y="242142"/>
                </a:cubicBezTo>
                <a:cubicBezTo>
                  <a:pt x="1769687" y="242142"/>
                  <a:pt x="1769680" y="242142"/>
                  <a:pt x="1769670" y="242142"/>
                </a:cubicBezTo>
                <a:cubicBezTo>
                  <a:pt x="1732073" y="242149"/>
                  <a:pt x="1701600" y="273169"/>
                  <a:pt x="1701606" y="311427"/>
                </a:cubicBezTo>
                <a:cubicBezTo>
                  <a:pt x="1701613" y="349676"/>
                  <a:pt x="1732082" y="380682"/>
                  <a:pt x="1769670" y="380688"/>
                </a:cubicBezTo>
                <a:close/>
                <a:moveTo>
                  <a:pt x="850645" y="692416"/>
                </a:moveTo>
                <a:cubicBezTo>
                  <a:pt x="888242" y="692421"/>
                  <a:pt x="918726" y="661411"/>
                  <a:pt x="918731" y="623153"/>
                </a:cubicBezTo>
                <a:cubicBezTo>
                  <a:pt x="918737" y="584895"/>
                  <a:pt x="888264" y="553875"/>
                  <a:pt x="850667" y="553870"/>
                </a:cubicBezTo>
                <a:cubicBezTo>
                  <a:pt x="850660" y="553870"/>
                  <a:pt x="850652" y="553870"/>
                  <a:pt x="850645" y="553870"/>
                </a:cubicBezTo>
                <a:cubicBezTo>
                  <a:pt x="813046" y="553875"/>
                  <a:pt x="782573" y="584895"/>
                  <a:pt x="782579" y="623153"/>
                </a:cubicBezTo>
                <a:cubicBezTo>
                  <a:pt x="782586" y="661404"/>
                  <a:pt x="813055" y="692408"/>
                  <a:pt x="850645" y="692416"/>
                </a:cubicBezTo>
                <a:close/>
              </a:path>
            </a:pathLst>
          </a:custGeom>
          <a:solidFill>
            <a:schemeClr val="bg1"/>
          </a:solidFill>
          <a:ln w="182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190F06A-375D-4A27-B7CE-93F5907E71C7}"/>
              </a:ext>
            </a:extLst>
          </p:cNvPr>
          <p:cNvGrpSpPr/>
          <p:nvPr/>
        </p:nvGrpSpPr>
        <p:grpSpPr>
          <a:xfrm>
            <a:off x="6823620" y="2397002"/>
            <a:ext cx="390732" cy="392120"/>
            <a:chOff x="-3394738" y="2796650"/>
            <a:chExt cx="1895550" cy="1902285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5CE505F-5283-4F1B-A453-6162131106AC}"/>
                </a:ext>
              </a:extLst>
            </p:cNvPr>
            <p:cNvSpPr/>
            <p:nvPr/>
          </p:nvSpPr>
          <p:spPr>
            <a:xfrm>
              <a:off x="-3091789" y="3010625"/>
              <a:ext cx="1278758" cy="1362832"/>
            </a:xfrm>
            <a:custGeom>
              <a:avLst/>
              <a:gdLst>
                <a:gd name="connsiteX0" fmla="*/ 850805 w 1278758"/>
                <a:gd name="connsiteY0" fmla="*/ 998670 h 1362832"/>
                <a:gd name="connsiteX1" fmla="*/ 909824 w 1278758"/>
                <a:gd name="connsiteY1" fmla="*/ 1051712 h 1362832"/>
                <a:gd name="connsiteX2" fmla="*/ 909768 w 1278758"/>
                <a:gd name="connsiteY2" fmla="*/ 1058586 h 1362832"/>
                <a:gd name="connsiteX3" fmla="*/ 909768 w 1278758"/>
                <a:gd name="connsiteY3" fmla="*/ 1296304 h 1362832"/>
                <a:gd name="connsiteX4" fmla="*/ 842794 w 1278758"/>
                <a:gd name="connsiteY4" fmla="*/ 1348208 h 1362832"/>
                <a:gd name="connsiteX5" fmla="*/ 790888 w 1278758"/>
                <a:gd name="connsiteY5" fmla="*/ 1296304 h 1362832"/>
                <a:gd name="connsiteX6" fmla="*/ 790888 w 1278758"/>
                <a:gd name="connsiteY6" fmla="*/ 1058564 h 1362832"/>
                <a:gd name="connsiteX7" fmla="*/ 842915 w 1278758"/>
                <a:gd name="connsiteY7" fmla="*/ 998648 h 1362832"/>
                <a:gd name="connsiteX8" fmla="*/ 850805 w 1278758"/>
                <a:gd name="connsiteY8" fmla="*/ 998648 h 1362832"/>
                <a:gd name="connsiteX9" fmla="*/ 53886 w 1278758"/>
                <a:gd name="connsiteY9" fmla="*/ 737146 h 1362832"/>
                <a:gd name="connsiteX10" fmla="*/ 90038 w 1278758"/>
                <a:gd name="connsiteY10" fmla="*/ 724778 h 1362832"/>
                <a:gd name="connsiteX11" fmla="*/ 481815 w 1278758"/>
                <a:gd name="connsiteY11" fmla="*/ 344396 h 1362832"/>
                <a:gd name="connsiteX12" fmla="*/ 695793 w 1278758"/>
                <a:gd name="connsiteY12" fmla="*/ 546954 h 1362832"/>
                <a:gd name="connsiteX13" fmla="*/ 777819 w 1278758"/>
                <a:gd name="connsiteY13" fmla="*/ 548606 h 1362832"/>
                <a:gd name="connsiteX14" fmla="*/ 779471 w 1278758"/>
                <a:gd name="connsiteY14" fmla="*/ 546954 h 1362832"/>
                <a:gd name="connsiteX15" fmla="*/ 1147393 w 1278758"/>
                <a:gd name="connsiteY15" fmla="*/ 190334 h 1362832"/>
                <a:gd name="connsiteX16" fmla="*/ 1147393 w 1278758"/>
                <a:gd name="connsiteY16" fmla="*/ 261714 h 1362832"/>
                <a:gd name="connsiteX17" fmla="*/ 1171155 w 1278758"/>
                <a:gd name="connsiteY17" fmla="*/ 309263 h 1362832"/>
                <a:gd name="connsiteX18" fmla="*/ 1218702 w 1278758"/>
                <a:gd name="connsiteY18" fmla="*/ 333047 h 1362832"/>
                <a:gd name="connsiteX19" fmla="*/ 1278619 w 1278758"/>
                <a:gd name="connsiteY19" fmla="*/ 281021 h 1362832"/>
                <a:gd name="connsiteX20" fmla="*/ 1278619 w 1278758"/>
                <a:gd name="connsiteY20" fmla="*/ 273131 h 1362832"/>
                <a:gd name="connsiteX21" fmla="*/ 1278619 w 1278758"/>
                <a:gd name="connsiteY21" fmla="*/ 60059 h 1362832"/>
                <a:gd name="connsiteX22" fmla="*/ 1231072 w 1278758"/>
                <a:gd name="connsiteY22" fmla="*/ 143 h 1362832"/>
                <a:gd name="connsiteX23" fmla="*/ 993447 w 1278758"/>
                <a:gd name="connsiteY23" fmla="*/ 143 h 1362832"/>
                <a:gd name="connsiteX24" fmla="*/ 933533 w 1278758"/>
                <a:gd name="connsiteY24" fmla="*/ 52120 h 1362832"/>
                <a:gd name="connsiteX25" fmla="*/ 933533 w 1278758"/>
                <a:gd name="connsiteY25" fmla="*/ 60059 h 1362832"/>
                <a:gd name="connsiteX26" fmla="*/ 986573 w 1278758"/>
                <a:gd name="connsiteY26" fmla="*/ 119079 h 1362832"/>
                <a:gd name="connsiteX27" fmla="*/ 993447 w 1278758"/>
                <a:gd name="connsiteY27" fmla="*/ 119023 h 1362832"/>
                <a:gd name="connsiteX28" fmla="*/ 1052413 w 1278758"/>
                <a:gd name="connsiteY28" fmla="*/ 119023 h 1362832"/>
                <a:gd name="connsiteX29" fmla="*/ 743340 w 1278758"/>
                <a:gd name="connsiteY29" fmla="*/ 428074 h 1362832"/>
                <a:gd name="connsiteX30" fmla="*/ 529364 w 1278758"/>
                <a:gd name="connsiteY30" fmla="*/ 226464 h 1362832"/>
                <a:gd name="connsiteX31" fmla="*/ 448691 w 1278758"/>
                <a:gd name="connsiteY31" fmla="*/ 224410 h 1362832"/>
                <a:gd name="connsiteX32" fmla="*/ 446636 w 1278758"/>
                <a:gd name="connsiteY32" fmla="*/ 226464 h 1362832"/>
                <a:gd name="connsiteX33" fmla="*/ 17754 w 1278758"/>
                <a:gd name="connsiteY33" fmla="*/ 642050 h 1362832"/>
                <a:gd name="connsiteX34" fmla="*/ 15698 w 1278758"/>
                <a:gd name="connsiteY34" fmla="*/ 722722 h 1362832"/>
                <a:gd name="connsiteX35" fmla="*/ 17754 w 1278758"/>
                <a:gd name="connsiteY35" fmla="*/ 724778 h 1362832"/>
                <a:gd name="connsiteX36" fmla="*/ 53886 w 1278758"/>
                <a:gd name="connsiteY36" fmla="*/ 737146 h 1362832"/>
                <a:gd name="connsiteX37" fmla="*/ 410506 w 1278758"/>
                <a:gd name="connsiteY37" fmla="*/ 701016 h 1362832"/>
                <a:gd name="connsiteX38" fmla="*/ 410506 w 1278758"/>
                <a:gd name="connsiteY38" fmla="*/ 1295376 h 1362832"/>
                <a:gd name="connsiteX39" fmla="*/ 462412 w 1278758"/>
                <a:gd name="connsiteY39" fmla="*/ 1362350 h 1362832"/>
                <a:gd name="connsiteX40" fmla="*/ 529386 w 1278758"/>
                <a:gd name="connsiteY40" fmla="*/ 1310445 h 1362832"/>
                <a:gd name="connsiteX41" fmla="*/ 529386 w 1278758"/>
                <a:gd name="connsiteY41" fmla="*/ 1295376 h 1362832"/>
                <a:gd name="connsiteX42" fmla="*/ 529386 w 1278758"/>
                <a:gd name="connsiteY42" fmla="*/ 701016 h 1362832"/>
                <a:gd name="connsiteX43" fmla="*/ 462412 w 1278758"/>
                <a:gd name="connsiteY43" fmla="*/ 649110 h 1362832"/>
                <a:gd name="connsiteX44" fmla="*/ 410506 w 1278758"/>
                <a:gd name="connsiteY44" fmla="*/ 701016 h 136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78758" h="1362832">
                  <a:moveTo>
                    <a:pt x="850805" y="998670"/>
                  </a:moveTo>
                  <a:cubicBezTo>
                    <a:pt x="881750" y="997020"/>
                    <a:pt x="908174" y="1020767"/>
                    <a:pt x="909824" y="1051712"/>
                  </a:cubicBezTo>
                  <a:cubicBezTo>
                    <a:pt x="909947" y="1054003"/>
                    <a:pt x="909928" y="1056298"/>
                    <a:pt x="909768" y="1058586"/>
                  </a:cubicBezTo>
                  <a:lnTo>
                    <a:pt x="909768" y="1296304"/>
                  </a:lnTo>
                  <a:cubicBezTo>
                    <a:pt x="905607" y="1329132"/>
                    <a:pt x="875622" y="1352370"/>
                    <a:pt x="842794" y="1348208"/>
                  </a:cubicBezTo>
                  <a:cubicBezTo>
                    <a:pt x="815677" y="1344772"/>
                    <a:pt x="794326" y="1323419"/>
                    <a:pt x="790888" y="1296304"/>
                  </a:cubicBezTo>
                  <a:lnTo>
                    <a:pt x="790888" y="1058564"/>
                  </a:lnTo>
                  <a:cubicBezTo>
                    <a:pt x="788710" y="1027653"/>
                    <a:pt x="812003" y="1000826"/>
                    <a:pt x="842915" y="998648"/>
                  </a:cubicBezTo>
                  <a:cubicBezTo>
                    <a:pt x="845542" y="998462"/>
                    <a:pt x="848178" y="998462"/>
                    <a:pt x="850805" y="998648"/>
                  </a:cubicBezTo>
                  <a:close/>
                  <a:moveTo>
                    <a:pt x="53886" y="737146"/>
                  </a:moveTo>
                  <a:cubicBezTo>
                    <a:pt x="67195" y="738779"/>
                    <a:pt x="80519" y="734221"/>
                    <a:pt x="90038" y="724778"/>
                  </a:cubicBezTo>
                  <a:lnTo>
                    <a:pt x="481815" y="344396"/>
                  </a:lnTo>
                  <a:lnTo>
                    <a:pt x="695793" y="546954"/>
                  </a:lnTo>
                  <a:cubicBezTo>
                    <a:pt x="717987" y="570062"/>
                    <a:pt x="754712" y="570802"/>
                    <a:pt x="777819" y="548606"/>
                  </a:cubicBezTo>
                  <a:cubicBezTo>
                    <a:pt x="778381" y="548067"/>
                    <a:pt x="778932" y="547516"/>
                    <a:pt x="779471" y="546954"/>
                  </a:cubicBezTo>
                  <a:lnTo>
                    <a:pt x="1147393" y="190334"/>
                  </a:lnTo>
                  <a:lnTo>
                    <a:pt x="1147393" y="261714"/>
                  </a:lnTo>
                  <a:cubicBezTo>
                    <a:pt x="1150636" y="279499"/>
                    <a:pt x="1158877" y="295993"/>
                    <a:pt x="1171155" y="309263"/>
                  </a:cubicBezTo>
                  <a:cubicBezTo>
                    <a:pt x="1182518" y="324062"/>
                    <a:pt x="1200045" y="332830"/>
                    <a:pt x="1218702" y="333047"/>
                  </a:cubicBezTo>
                  <a:cubicBezTo>
                    <a:pt x="1249616" y="335226"/>
                    <a:pt x="1276440" y="311933"/>
                    <a:pt x="1278619" y="281021"/>
                  </a:cubicBezTo>
                  <a:cubicBezTo>
                    <a:pt x="1278805" y="278394"/>
                    <a:pt x="1278805" y="275758"/>
                    <a:pt x="1278619" y="273131"/>
                  </a:cubicBezTo>
                  <a:lnTo>
                    <a:pt x="1278619" y="60059"/>
                  </a:lnTo>
                  <a:cubicBezTo>
                    <a:pt x="1278619" y="12511"/>
                    <a:pt x="1266251" y="143"/>
                    <a:pt x="1231072" y="143"/>
                  </a:cubicBezTo>
                  <a:lnTo>
                    <a:pt x="993447" y="143"/>
                  </a:lnTo>
                  <a:cubicBezTo>
                    <a:pt x="962548" y="-2050"/>
                    <a:pt x="935724" y="21221"/>
                    <a:pt x="933533" y="52120"/>
                  </a:cubicBezTo>
                  <a:cubicBezTo>
                    <a:pt x="933345" y="54763"/>
                    <a:pt x="933345" y="57416"/>
                    <a:pt x="933533" y="60059"/>
                  </a:cubicBezTo>
                  <a:cubicBezTo>
                    <a:pt x="931881" y="91005"/>
                    <a:pt x="955628" y="117429"/>
                    <a:pt x="986573" y="119079"/>
                  </a:cubicBezTo>
                  <a:cubicBezTo>
                    <a:pt x="988863" y="119202"/>
                    <a:pt x="991161" y="119183"/>
                    <a:pt x="993447" y="119023"/>
                  </a:cubicBezTo>
                  <a:lnTo>
                    <a:pt x="1052413" y="119023"/>
                  </a:lnTo>
                  <a:lnTo>
                    <a:pt x="743340" y="428074"/>
                  </a:lnTo>
                  <a:lnTo>
                    <a:pt x="529364" y="226464"/>
                  </a:lnTo>
                  <a:cubicBezTo>
                    <a:pt x="507653" y="203621"/>
                    <a:pt x="471537" y="202700"/>
                    <a:pt x="448691" y="224410"/>
                  </a:cubicBezTo>
                  <a:cubicBezTo>
                    <a:pt x="447988" y="225076"/>
                    <a:pt x="447304" y="225763"/>
                    <a:pt x="446636" y="226464"/>
                  </a:cubicBezTo>
                  <a:lnTo>
                    <a:pt x="17754" y="642050"/>
                  </a:lnTo>
                  <a:cubicBezTo>
                    <a:pt x="-5091" y="663760"/>
                    <a:pt x="-6010" y="699877"/>
                    <a:pt x="15698" y="722722"/>
                  </a:cubicBezTo>
                  <a:cubicBezTo>
                    <a:pt x="16366" y="723426"/>
                    <a:pt x="17051" y="724110"/>
                    <a:pt x="17754" y="724778"/>
                  </a:cubicBezTo>
                  <a:cubicBezTo>
                    <a:pt x="17754" y="737146"/>
                    <a:pt x="41516" y="737146"/>
                    <a:pt x="53886" y="737146"/>
                  </a:cubicBezTo>
                  <a:close/>
                  <a:moveTo>
                    <a:pt x="410506" y="701016"/>
                  </a:moveTo>
                  <a:lnTo>
                    <a:pt x="410506" y="1295376"/>
                  </a:lnTo>
                  <a:cubicBezTo>
                    <a:pt x="406344" y="1328203"/>
                    <a:pt x="429582" y="1358189"/>
                    <a:pt x="462412" y="1362350"/>
                  </a:cubicBezTo>
                  <a:cubicBezTo>
                    <a:pt x="495239" y="1366512"/>
                    <a:pt x="525224" y="1343274"/>
                    <a:pt x="529386" y="1310445"/>
                  </a:cubicBezTo>
                  <a:cubicBezTo>
                    <a:pt x="530020" y="1305442"/>
                    <a:pt x="530020" y="1300378"/>
                    <a:pt x="529386" y="1295376"/>
                  </a:cubicBezTo>
                  <a:lnTo>
                    <a:pt x="529386" y="701016"/>
                  </a:lnTo>
                  <a:cubicBezTo>
                    <a:pt x="525224" y="668188"/>
                    <a:pt x="495239" y="644948"/>
                    <a:pt x="462412" y="649110"/>
                  </a:cubicBezTo>
                  <a:cubicBezTo>
                    <a:pt x="435295" y="652548"/>
                    <a:pt x="413942" y="673899"/>
                    <a:pt x="410506" y="7010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6D3EA4B-A466-4F41-873F-6642534DC116}"/>
                </a:ext>
              </a:extLst>
            </p:cNvPr>
            <p:cNvSpPr/>
            <p:nvPr/>
          </p:nvSpPr>
          <p:spPr>
            <a:xfrm>
              <a:off x="-3394738" y="2796650"/>
              <a:ext cx="1895550" cy="1902285"/>
            </a:xfrm>
            <a:custGeom>
              <a:avLst/>
              <a:gdLst>
                <a:gd name="connsiteX0" fmla="*/ 1843208 w 1895550"/>
                <a:gd name="connsiteY0" fmla="*/ 1783221 h 1902285"/>
                <a:gd name="connsiteX1" fmla="*/ 179010 w 1895550"/>
                <a:gd name="connsiteY1" fmla="*/ 1783221 h 1902285"/>
                <a:gd name="connsiteX2" fmla="*/ 119094 w 1895550"/>
                <a:gd name="connsiteY2" fmla="*/ 1731192 h 1902285"/>
                <a:gd name="connsiteX3" fmla="*/ 119094 w 1895550"/>
                <a:gd name="connsiteY3" fmla="*/ 1723304 h 1902285"/>
                <a:gd name="connsiteX4" fmla="*/ 119094 w 1895550"/>
                <a:gd name="connsiteY4" fmla="*/ 60057 h 1902285"/>
                <a:gd name="connsiteX5" fmla="*/ 67003 w 1895550"/>
                <a:gd name="connsiteY5" fmla="*/ 196 h 1902285"/>
                <a:gd name="connsiteX6" fmla="*/ 60129 w 1895550"/>
                <a:gd name="connsiteY6" fmla="*/ 141 h 1902285"/>
                <a:gd name="connsiteX7" fmla="*/ 213 w 1895550"/>
                <a:gd name="connsiteY7" fmla="*/ 52168 h 1902285"/>
                <a:gd name="connsiteX8" fmla="*/ 213 w 1895550"/>
                <a:gd name="connsiteY8" fmla="*/ 60057 h 1902285"/>
                <a:gd name="connsiteX9" fmla="*/ 213 w 1895550"/>
                <a:gd name="connsiteY9" fmla="*/ 1783221 h 1902285"/>
                <a:gd name="connsiteX10" fmla="*/ 105378 w 1895550"/>
                <a:gd name="connsiteY10" fmla="*/ 1902077 h 1902285"/>
                <a:gd name="connsiteX11" fmla="*/ 119094 w 1895550"/>
                <a:gd name="connsiteY11" fmla="*/ 1902077 h 1902285"/>
                <a:gd name="connsiteX12" fmla="*/ 1843255 w 1895550"/>
                <a:gd name="connsiteY12" fmla="*/ 1902077 h 1902285"/>
                <a:gd name="connsiteX13" fmla="*/ 1895055 w 1895550"/>
                <a:gd name="connsiteY13" fmla="*/ 1835022 h 1902285"/>
                <a:gd name="connsiteX14" fmla="*/ 1843255 w 1895550"/>
                <a:gd name="connsiteY14" fmla="*/ 1783221 h 190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5550" h="1902285">
                  <a:moveTo>
                    <a:pt x="1843208" y="1783221"/>
                  </a:moveTo>
                  <a:lnTo>
                    <a:pt x="179010" y="1783221"/>
                  </a:lnTo>
                  <a:cubicBezTo>
                    <a:pt x="148098" y="1785399"/>
                    <a:pt x="121272" y="1762106"/>
                    <a:pt x="119094" y="1731192"/>
                  </a:cubicBezTo>
                  <a:cubicBezTo>
                    <a:pt x="118909" y="1728567"/>
                    <a:pt x="118909" y="1725931"/>
                    <a:pt x="119094" y="1723304"/>
                  </a:cubicBezTo>
                  <a:lnTo>
                    <a:pt x="119094" y="60057"/>
                  </a:lnTo>
                  <a:cubicBezTo>
                    <a:pt x="121240" y="29143"/>
                    <a:pt x="97918" y="2342"/>
                    <a:pt x="67003" y="196"/>
                  </a:cubicBezTo>
                  <a:cubicBezTo>
                    <a:pt x="64715" y="37"/>
                    <a:pt x="62419" y="19"/>
                    <a:pt x="60129" y="141"/>
                  </a:cubicBezTo>
                  <a:cubicBezTo>
                    <a:pt x="29217" y="-2037"/>
                    <a:pt x="2391" y="21256"/>
                    <a:pt x="213" y="52168"/>
                  </a:cubicBezTo>
                  <a:cubicBezTo>
                    <a:pt x="28" y="54795"/>
                    <a:pt x="28" y="57431"/>
                    <a:pt x="213" y="60057"/>
                  </a:cubicBezTo>
                  <a:lnTo>
                    <a:pt x="213" y="1783221"/>
                  </a:lnTo>
                  <a:cubicBezTo>
                    <a:pt x="-3569" y="1845083"/>
                    <a:pt x="43515" y="1898300"/>
                    <a:pt x="105378" y="1902077"/>
                  </a:cubicBezTo>
                  <a:cubicBezTo>
                    <a:pt x="109946" y="1902356"/>
                    <a:pt x="114526" y="1902356"/>
                    <a:pt x="119094" y="1902077"/>
                  </a:cubicBezTo>
                  <a:lnTo>
                    <a:pt x="1843255" y="1902077"/>
                  </a:lnTo>
                  <a:cubicBezTo>
                    <a:pt x="1876079" y="1897872"/>
                    <a:pt x="1899278" y="1867846"/>
                    <a:pt x="1895055" y="1835022"/>
                  </a:cubicBezTo>
                  <a:cubicBezTo>
                    <a:pt x="1891594" y="1807980"/>
                    <a:pt x="1870293" y="1786690"/>
                    <a:pt x="1843255" y="178322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E559B08-C95E-40D5-AFEF-08E4983A5B7B}"/>
                </a:ext>
              </a:extLst>
            </p:cNvPr>
            <p:cNvSpPr/>
            <p:nvPr/>
          </p:nvSpPr>
          <p:spPr>
            <a:xfrm>
              <a:off x="-3061806" y="3890274"/>
              <a:ext cx="119136" cy="475754"/>
            </a:xfrm>
            <a:custGeom>
              <a:avLst/>
              <a:gdLst>
                <a:gd name="connsiteX0" fmla="*/ 138 w 119136"/>
                <a:gd name="connsiteY0" fmla="*/ 60058 h 475754"/>
                <a:gd name="connsiteX1" fmla="*/ 138 w 119136"/>
                <a:gd name="connsiteY1" fmla="*/ 416655 h 475754"/>
                <a:gd name="connsiteX2" fmla="*/ 53180 w 119136"/>
                <a:gd name="connsiteY2" fmla="*/ 475675 h 475754"/>
                <a:gd name="connsiteX3" fmla="*/ 60054 w 119136"/>
                <a:gd name="connsiteY3" fmla="*/ 475619 h 475754"/>
                <a:gd name="connsiteX4" fmla="*/ 118998 w 119136"/>
                <a:gd name="connsiteY4" fmla="*/ 422541 h 475754"/>
                <a:gd name="connsiteX5" fmla="*/ 118998 w 119136"/>
                <a:gd name="connsiteY5" fmla="*/ 416655 h 475754"/>
                <a:gd name="connsiteX6" fmla="*/ 118998 w 119136"/>
                <a:gd name="connsiteY6" fmla="*/ 60058 h 475754"/>
                <a:gd name="connsiteX7" fmla="*/ 66955 w 119136"/>
                <a:gd name="connsiteY7" fmla="*/ 197 h 475754"/>
                <a:gd name="connsiteX8" fmla="*/ 60054 w 119136"/>
                <a:gd name="connsiteY8" fmla="*/ 141 h 475754"/>
                <a:gd name="connsiteX9" fmla="*/ 138 w 119136"/>
                <a:gd name="connsiteY9" fmla="*/ 52168 h 475754"/>
                <a:gd name="connsiteX10" fmla="*/ 138 w 119136"/>
                <a:gd name="connsiteY10" fmla="*/ 60058 h 47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136" h="475754">
                  <a:moveTo>
                    <a:pt x="138" y="60058"/>
                  </a:moveTo>
                  <a:lnTo>
                    <a:pt x="138" y="416655"/>
                  </a:lnTo>
                  <a:cubicBezTo>
                    <a:pt x="-1512" y="447600"/>
                    <a:pt x="22235" y="474023"/>
                    <a:pt x="53180" y="475675"/>
                  </a:cubicBezTo>
                  <a:cubicBezTo>
                    <a:pt x="55471" y="475796"/>
                    <a:pt x="57768" y="475779"/>
                    <a:pt x="60054" y="475619"/>
                  </a:cubicBezTo>
                  <a:cubicBezTo>
                    <a:pt x="90988" y="477239"/>
                    <a:pt x="117379" y="453475"/>
                    <a:pt x="118998" y="422541"/>
                  </a:cubicBezTo>
                  <a:cubicBezTo>
                    <a:pt x="119100" y="420581"/>
                    <a:pt x="119100" y="418616"/>
                    <a:pt x="118998" y="416655"/>
                  </a:cubicBezTo>
                  <a:lnTo>
                    <a:pt x="118998" y="60058"/>
                  </a:lnTo>
                  <a:cubicBezTo>
                    <a:pt x="121156" y="29157"/>
                    <a:pt x="97855" y="2357"/>
                    <a:pt x="66955" y="197"/>
                  </a:cubicBezTo>
                  <a:cubicBezTo>
                    <a:pt x="64659" y="37"/>
                    <a:pt x="62354" y="18"/>
                    <a:pt x="60054" y="141"/>
                  </a:cubicBezTo>
                  <a:cubicBezTo>
                    <a:pt x="29143" y="-2037"/>
                    <a:pt x="2317" y="21256"/>
                    <a:pt x="138" y="52168"/>
                  </a:cubicBezTo>
                  <a:cubicBezTo>
                    <a:pt x="-46" y="54795"/>
                    <a:pt x="-46" y="57431"/>
                    <a:pt x="138" y="6005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6CD79BD-3C54-46B0-8671-E4F4ABEBA398}"/>
                </a:ext>
              </a:extLst>
            </p:cNvPr>
            <p:cNvSpPr/>
            <p:nvPr/>
          </p:nvSpPr>
          <p:spPr>
            <a:xfrm>
              <a:off x="-2030257" y="3752496"/>
              <a:ext cx="502577" cy="625767"/>
            </a:xfrm>
            <a:custGeom>
              <a:avLst/>
              <a:gdLst>
                <a:gd name="connsiteX0" fmla="*/ 482882 w 502577"/>
                <a:gd name="connsiteY0" fmla="*/ 153350 h 625767"/>
                <a:gd name="connsiteX1" fmla="*/ 349196 w 502577"/>
                <a:gd name="connsiteY1" fmla="*/ 19663 h 625767"/>
                <a:gd name="connsiteX2" fmla="*/ 153550 w 502577"/>
                <a:gd name="connsiteY2" fmla="*/ 19663 h 625767"/>
                <a:gd name="connsiteX3" fmla="*/ 0 w 502577"/>
                <a:gd name="connsiteY3" fmla="*/ 251277 h 625767"/>
                <a:gd name="connsiteX4" fmla="*/ 37778 w 502577"/>
                <a:gd name="connsiteY4" fmla="*/ 371735 h 625767"/>
                <a:gd name="connsiteX5" fmla="*/ 113800 w 502577"/>
                <a:gd name="connsiteY5" fmla="*/ 486556 h 625767"/>
                <a:gd name="connsiteX6" fmla="*/ 222401 w 502577"/>
                <a:gd name="connsiteY6" fmla="*/ 613536 h 625767"/>
                <a:gd name="connsiteX7" fmla="*/ 279332 w 502577"/>
                <a:gd name="connsiteY7" fmla="*/ 614409 h 625767"/>
                <a:gd name="connsiteX8" fmla="*/ 280206 w 502577"/>
                <a:gd name="connsiteY8" fmla="*/ 613536 h 625767"/>
                <a:gd name="connsiteX9" fmla="*/ 388784 w 502577"/>
                <a:gd name="connsiteY9" fmla="*/ 486556 h 625767"/>
                <a:gd name="connsiteX10" fmla="*/ 464805 w 502577"/>
                <a:gd name="connsiteY10" fmla="*/ 371735 h 625767"/>
                <a:gd name="connsiteX11" fmla="*/ 502576 w 502577"/>
                <a:gd name="connsiteY11" fmla="*/ 251277 h 625767"/>
                <a:gd name="connsiteX12" fmla="*/ 482882 w 502577"/>
                <a:gd name="connsiteY12" fmla="*/ 153350 h 625767"/>
                <a:gd name="connsiteX13" fmla="*/ 394075 w 502577"/>
                <a:gd name="connsiteY13" fmla="*/ 333376 h 625767"/>
                <a:gd name="connsiteX14" fmla="*/ 325154 w 502577"/>
                <a:gd name="connsiteY14" fmla="*/ 437268 h 625767"/>
                <a:gd name="connsiteX15" fmla="*/ 251361 w 502577"/>
                <a:gd name="connsiteY15" fmla="*/ 526098 h 625767"/>
                <a:gd name="connsiteX16" fmla="*/ 177569 w 502577"/>
                <a:gd name="connsiteY16" fmla="*/ 437268 h 625767"/>
                <a:gd name="connsiteX17" fmla="*/ 108648 w 502577"/>
                <a:gd name="connsiteY17" fmla="*/ 333376 h 625767"/>
                <a:gd name="connsiteX18" fmla="*/ 80570 w 502577"/>
                <a:gd name="connsiteY18" fmla="*/ 251184 h 625767"/>
                <a:gd name="connsiteX19" fmla="*/ 251373 w 502577"/>
                <a:gd name="connsiteY19" fmla="*/ 80380 h 625767"/>
                <a:gd name="connsiteX20" fmla="*/ 422175 w 502577"/>
                <a:gd name="connsiteY20" fmla="*/ 251184 h 625767"/>
                <a:gd name="connsiteX21" fmla="*/ 394075 w 502577"/>
                <a:gd name="connsiteY21" fmla="*/ 333469 h 62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2577" h="625767">
                  <a:moveTo>
                    <a:pt x="482882" y="153350"/>
                  </a:moveTo>
                  <a:cubicBezTo>
                    <a:pt x="457355" y="93129"/>
                    <a:pt x="409417" y="45191"/>
                    <a:pt x="349196" y="19663"/>
                  </a:cubicBezTo>
                  <a:cubicBezTo>
                    <a:pt x="286615" y="-6554"/>
                    <a:pt x="216130" y="-6554"/>
                    <a:pt x="153550" y="19663"/>
                  </a:cubicBezTo>
                  <a:cubicBezTo>
                    <a:pt x="60422" y="58935"/>
                    <a:pt x="-87" y="150208"/>
                    <a:pt x="0" y="251277"/>
                  </a:cubicBezTo>
                  <a:cubicBezTo>
                    <a:pt x="0" y="285041"/>
                    <a:pt x="12345" y="324443"/>
                    <a:pt x="37778" y="371735"/>
                  </a:cubicBezTo>
                  <a:cubicBezTo>
                    <a:pt x="56343" y="406172"/>
                    <a:pt x="81869" y="444810"/>
                    <a:pt x="113800" y="486556"/>
                  </a:cubicBezTo>
                  <a:cubicBezTo>
                    <a:pt x="147723" y="530778"/>
                    <a:pt x="183976" y="573165"/>
                    <a:pt x="222401" y="613536"/>
                  </a:cubicBezTo>
                  <a:cubicBezTo>
                    <a:pt x="237881" y="629498"/>
                    <a:pt x="263370" y="629889"/>
                    <a:pt x="279332" y="614409"/>
                  </a:cubicBezTo>
                  <a:cubicBezTo>
                    <a:pt x="279628" y="614122"/>
                    <a:pt x="279920" y="613832"/>
                    <a:pt x="280206" y="613536"/>
                  </a:cubicBezTo>
                  <a:cubicBezTo>
                    <a:pt x="318619" y="573161"/>
                    <a:pt x="354864" y="530775"/>
                    <a:pt x="388784" y="486556"/>
                  </a:cubicBezTo>
                  <a:cubicBezTo>
                    <a:pt x="420715" y="444787"/>
                    <a:pt x="446287" y="406172"/>
                    <a:pt x="464805" y="371735"/>
                  </a:cubicBezTo>
                  <a:cubicBezTo>
                    <a:pt x="490331" y="324467"/>
                    <a:pt x="502576" y="285063"/>
                    <a:pt x="502576" y="251277"/>
                  </a:cubicBezTo>
                  <a:cubicBezTo>
                    <a:pt x="502688" y="217640"/>
                    <a:pt x="495972" y="184333"/>
                    <a:pt x="482882" y="153350"/>
                  </a:cubicBezTo>
                  <a:close/>
                  <a:moveTo>
                    <a:pt x="394075" y="333376"/>
                  </a:moveTo>
                  <a:cubicBezTo>
                    <a:pt x="377599" y="364031"/>
                    <a:pt x="354416" y="399002"/>
                    <a:pt x="325154" y="437268"/>
                  </a:cubicBezTo>
                  <a:cubicBezTo>
                    <a:pt x="298004" y="472795"/>
                    <a:pt x="270575" y="504564"/>
                    <a:pt x="251361" y="526098"/>
                  </a:cubicBezTo>
                  <a:cubicBezTo>
                    <a:pt x="232124" y="504611"/>
                    <a:pt x="204695" y="472726"/>
                    <a:pt x="177569" y="437268"/>
                  </a:cubicBezTo>
                  <a:cubicBezTo>
                    <a:pt x="148330" y="399002"/>
                    <a:pt x="125148" y="364056"/>
                    <a:pt x="108648" y="333376"/>
                  </a:cubicBezTo>
                  <a:cubicBezTo>
                    <a:pt x="85442" y="290123"/>
                    <a:pt x="80570" y="264806"/>
                    <a:pt x="80570" y="251184"/>
                  </a:cubicBezTo>
                  <a:cubicBezTo>
                    <a:pt x="80570" y="156851"/>
                    <a:pt x="157040" y="80380"/>
                    <a:pt x="251373" y="80380"/>
                  </a:cubicBezTo>
                  <a:cubicBezTo>
                    <a:pt x="345706" y="80380"/>
                    <a:pt x="422175" y="156851"/>
                    <a:pt x="422175" y="251184"/>
                  </a:cubicBezTo>
                  <a:cubicBezTo>
                    <a:pt x="422153" y="264921"/>
                    <a:pt x="417279" y="290261"/>
                    <a:pt x="394075" y="333469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291FF6A-5E91-4729-B69E-377BBF8FB736}"/>
                </a:ext>
              </a:extLst>
            </p:cNvPr>
            <p:cNvSpPr/>
            <p:nvPr/>
          </p:nvSpPr>
          <p:spPr>
            <a:xfrm>
              <a:off x="-1892809" y="3895313"/>
              <a:ext cx="227784" cy="227784"/>
            </a:xfrm>
            <a:custGeom>
              <a:avLst/>
              <a:gdLst>
                <a:gd name="connsiteX0" fmla="*/ 113915 w 227783"/>
                <a:gd name="connsiteY0" fmla="*/ 0 h 227783"/>
                <a:gd name="connsiteX1" fmla="*/ 0 w 227783"/>
                <a:gd name="connsiteY1" fmla="*/ 113868 h 227783"/>
                <a:gd name="connsiteX2" fmla="*/ 113868 w 227783"/>
                <a:gd name="connsiteY2" fmla="*/ 227783 h 227783"/>
                <a:gd name="connsiteX3" fmla="*/ 227783 w 227783"/>
                <a:gd name="connsiteY3" fmla="*/ 113915 h 227783"/>
                <a:gd name="connsiteX4" fmla="*/ 227783 w 227783"/>
                <a:gd name="connsiteY4" fmla="*/ 113893 h 227783"/>
                <a:gd name="connsiteX5" fmla="*/ 113915 w 227783"/>
                <a:gd name="connsiteY5" fmla="*/ 0 h 227783"/>
                <a:gd name="connsiteX6" fmla="*/ 113915 w 227783"/>
                <a:gd name="connsiteY6" fmla="*/ 147284 h 227783"/>
                <a:gd name="connsiteX7" fmla="*/ 80475 w 227783"/>
                <a:gd name="connsiteY7" fmla="*/ 113893 h 227783"/>
                <a:gd name="connsiteX8" fmla="*/ 113868 w 227783"/>
                <a:gd name="connsiteY8" fmla="*/ 80453 h 227783"/>
                <a:gd name="connsiteX9" fmla="*/ 147306 w 227783"/>
                <a:gd name="connsiteY9" fmla="*/ 113846 h 227783"/>
                <a:gd name="connsiteX10" fmla="*/ 147306 w 227783"/>
                <a:gd name="connsiteY10" fmla="*/ 113893 h 227783"/>
                <a:gd name="connsiteX11" fmla="*/ 113915 w 227783"/>
                <a:gd name="connsiteY11" fmla="*/ 147284 h 2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783" h="227783">
                  <a:moveTo>
                    <a:pt x="113915" y="0"/>
                  </a:moveTo>
                  <a:cubicBezTo>
                    <a:pt x="51015" y="-13"/>
                    <a:pt x="11" y="50968"/>
                    <a:pt x="0" y="113868"/>
                  </a:cubicBezTo>
                  <a:cubicBezTo>
                    <a:pt x="-13" y="176769"/>
                    <a:pt x="50968" y="227770"/>
                    <a:pt x="113868" y="227783"/>
                  </a:cubicBezTo>
                  <a:cubicBezTo>
                    <a:pt x="176769" y="227796"/>
                    <a:pt x="227770" y="176815"/>
                    <a:pt x="227783" y="113915"/>
                  </a:cubicBezTo>
                  <a:cubicBezTo>
                    <a:pt x="227783" y="113907"/>
                    <a:pt x="227783" y="113900"/>
                    <a:pt x="227783" y="113893"/>
                  </a:cubicBezTo>
                  <a:cubicBezTo>
                    <a:pt x="227707" y="51031"/>
                    <a:pt x="176774" y="89"/>
                    <a:pt x="113915" y="0"/>
                  </a:cubicBezTo>
                  <a:close/>
                  <a:moveTo>
                    <a:pt x="113915" y="147284"/>
                  </a:moveTo>
                  <a:cubicBezTo>
                    <a:pt x="95460" y="147297"/>
                    <a:pt x="80488" y="132347"/>
                    <a:pt x="80475" y="113893"/>
                  </a:cubicBezTo>
                  <a:cubicBezTo>
                    <a:pt x="80462" y="95436"/>
                    <a:pt x="95414" y="80466"/>
                    <a:pt x="113868" y="80453"/>
                  </a:cubicBezTo>
                  <a:cubicBezTo>
                    <a:pt x="132323" y="80440"/>
                    <a:pt x="147295" y="95390"/>
                    <a:pt x="147306" y="113846"/>
                  </a:cubicBezTo>
                  <a:cubicBezTo>
                    <a:pt x="147306" y="113861"/>
                    <a:pt x="147306" y="113876"/>
                    <a:pt x="147306" y="113893"/>
                  </a:cubicBezTo>
                  <a:cubicBezTo>
                    <a:pt x="147282" y="132323"/>
                    <a:pt x="132345" y="147258"/>
                    <a:pt x="113915" y="14728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840CDAA-D74F-47F9-9073-78C833DAB0D0}"/>
              </a:ext>
            </a:extLst>
          </p:cNvPr>
          <p:cNvGrpSpPr/>
          <p:nvPr/>
        </p:nvGrpSpPr>
        <p:grpSpPr>
          <a:xfrm>
            <a:off x="1384416" y="5025245"/>
            <a:ext cx="343604" cy="310884"/>
            <a:chOff x="-2940118" y="5247122"/>
            <a:chExt cx="1666921" cy="1508187"/>
          </a:xfrm>
          <a:solidFill>
            <a:schemeClr val="bg1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195E75F-2F97-42D3-A40E-0AB37F63F8E3}"/>
                </a:ext>
              </a:extLst>
            </p:cNvPr>
            <p:cNvSpPr/>
            <p:nvPr/>
          </p:nvSpPr>
          <p:spPr>
            <a:xfrm>
              <a:off x="-2940118" y="5247122"/>
              <a:ext cx="1666689" cy="1508187"/>
            </a:xfrm>
            <a:custGeom>
              <a:avLst/>
              <a:gdLst>
                <a:gd name="connsiteX0" fmla="*/ 1587438 w 1666689"/>
                <a:gd name="connsiteY0" fmla="*/ 0 h 1508187"/>
                <a:gd name="connsiteX1" fmla="*/ 79437 w 1666689"/>
                <a:gd name="connsiteY1" fmla="*/ 0 h 1508187"/>
                <a:gd name="connsiteX2" fmla="*/ 0 w 1666689"/>
                <a:gd name="connsiteY2" fmla="*/ 79437 h 1508187"/>
                <a:gd name="connsiteX3" fmla="*/ 0 w 1666689"/>
                <a:gd name="connsiteY3" fmla="*/ 1428750 h 1508187"/>
                <a:gd name="connsiteX4" fmla="*/ 79437 w 1666689"/>
                <a:gd name="connsiteY4" fmla="*/ 1508187 h 1508187"/>
                <a:gd name="connsiteX5" fmla="*/ 754187 w 1666689"/>
                <a:gd name="connsiteY5" fmla="*/ 1508187 h 1508187"/>
                <a:gd name="connsiteX6" fmla="*/ 793812 w 1666689"/>
                <a:gd name="connsiteY6" fmla="*/ 1468562 h 1508187"/>
                <a:gd name="connsiteX7" fmla="*/ 754187 w 1666689"/>
                <a:gd name="connsiteY7" fmla="*/ 1428936 h 1508187"/>
                <a:gd name="connsiteX8" fmla="*/ 119063 w 1666689"/>
                <a:gd name="connsiteY8" fmla="*/ 1428936 h 1508187"/>
                <a:gd name="connsiteX9" fmla="*/ 79437 w 1666689"/>
                <a:gd name="connsiteY9" fmla="*/ 1389311 h 1508187"/>
                <a:gd name="connsiteX10" fmla="*/ 79437 w 1666689"/>
                <a:gd name="connsiteY10" fmla="*/ 119063 h 1508187"/>
                <a:gd name="connsiteX11" fmla="*/ 119063 w 1666689"/>
                <a:gd name="connsiteY11" fmla="*/ 79437 h 1508187"/>
                <a:gd name="connsiteX12" fmla="*/ 1547813 w 1666689"/>
                <a:gd name="connsiteY12" fmla="*/ 79437 h 1508187"/>
                <a:gd name="connsiteX13" fmla="*/ 1587438 w 1666689"/>
                <a:gd name="connsiteY13" fmla="*/ 119063 h 1508187"/>
                <a:gd name="connsiteX14" fmla="*/ 1587438 w 1666689"/>
                <a:gd name="connsiteY14" fmla="*/ 595313 h 1508187"/>
                <a:gd name="connsiteX15" fmla="*/ 1627064 w 1666689"/>
                <a:gd name="connsiteY15" fmla="*/ 634938 h 1508187"/>
                <a:gd name="connsiteX16" fmla="*/ 1666689 w 1666689"/>
                <a:gd name="connsiteY16" fmla="*/ 595313 h 1508187"/>
                <a:gd name="connsiteX17" fmla="*/ 1666689 w 1666689"/>
                <a:gd name="connsiteY17" fmla="*/ 79251 h 1508187"/>
                <a:gd name="connsiteX18" fmla="*/ 1587438 w 1666689"/>
                <a:gd name="connsiteY18" fmla="*/ 0 h 150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6689" h="1508187">
                  <a:moveTo>
                    <a:pt x="1587438" y="0"/>
                  </a:moveTo>
                  <a:lnTo>
                    <a:pt x="79437" y="0"/>
                  </a:lnTo>
                  <a:cubicBezTo>
                    <a:pt x="35533" y="0"/>
                    <a:pt x="0" y="35533"/>
                    <a:pt x="0" y="79437"/>
                  </a:cubicBezTo>
                  <a:lnTo>
                    <a:pt x="0" y="1428750"/>
                  </a:lnTo>
                  <a:cubicBezTo>
                    <a:pt x="0" y="1472654"/>
                    <a:pt x="35533" y="1508187"/>
                    <a:pt x="79437" y="1508187"/>
                  </a:cubicBezTo>
                  <a:lnTo>
                    <a:pt x="754187" y="1508187"/>
                  </a:lnTo>
                  <a:cubicBezTo>
                    <a:pt x="776139" y="1508187"/>
                    <a:pt x="793812" y="1490328"/>
                    <a:pt x="793812" y="1468562"/>
                  </a:cubicBezTo>
                  <a:cubicBezTo>
                    <a:pt x="793812" y="1446609"/>
                    <a:pt x="775953" y="1428936"/>
                    <a:pt x="754187" y="1428936"/>
                  </a:cubicBezTo>
                  <a:lnTo>
                    <a:pt x="119063" y="1428936"/>
                  </a:lnTo>
                  <a:cubicBezTo>
                    <a:pt x="97110" y="1428936"/>
                    <a:pt x="79437" y="1411077"/>
                    <a:pt x="79437" y="1389311"/>
                  </a:cubicBezTo>
                  <a:lnTo>
                    <a:pt x="79437" y="119063"/>
                  </a:lnTo>
                  <a:cubicBezTo>
                    <a:pt x="79437" y="97110"/>
                    <a:pt x="97296" y="79437"/>
                    <a:pt x="119063" y="79437"/>
                  </a:cubicBezTo>
                  <a:lnTo>
                    <a:pt x="1547813" y="79437"/>
                  </a:lnTo>
                  <a:cubicBezTo>
                    <a:pt x="1569765" y="79437"/>
                    <a:pt x="1587438" y="97296"/>
                    <a:pt x="1587438" y="119063"/>
                  </a:cubicBezTo>
                  <a:lnTo>
                    <a:pt x="1587438" y="595313"/>
                  </a:lnTo>
                  <a:cubicBezTo>
                    <a:pt x="1587438" y="617265"/>
                    <a:pt x="1605297" y="634938"/>
                    <a:pt x="1627064" y="634938"/>
                  </a:cubicBezTo>
                  <a:cubicBezTo>
                    <a:pt x="1649016" y="634938"/>
                    <a:pt x="1666689" y="617079"/>
                    <a:pt x="1666689" y="595313"/>
                  </a:cubicBezTo>
                  <a:lnTo>
                    <a:pt x="1666689" y="79251"/>
                  </a:lnTo>
                  <a:cubicBezTo>
                    <a:pt x="1666875" y="35533"/>
                    <a:pt x="1631342" y="0"/>
                    <a:pt x="1587438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CECE1E5-9CB5-43E2-BEC0-805ABDA776DC}"/>
                </a:ext>
              </a:extLst>
            </p:cNvPr>
            <p:cNvSpPr/>
            <p:nvPr/>
          </p:nvSpPr>
          <p:spPr>
            <a:xfrm>
              <a:off x="-2582930" y="5604310"/>
              <a:ext cx="1309733" cy="1150813"/>
            </a:xfrm>
            <a:custGeom>
              <a:avLst/>
              <a:gdLst>
                <a:gd name="connsiteX0" fmla="*/ 952500 w 1309733"/>
                <a:gd name="connsiteY0" fmla="*/ 39625 h 1150813"/>
                <a:gd name="connsiteX1" fmla="*/ 912875 w 1309733"/>
                <a:gd name="connsiteY1" fmla="*/ 0 h 1150813"/>
                <a:gd name="connsiteX2" fmla="*/ 39625 w 1309733"/>
                <a:gd name="connsiteY2" fmla="*/ 0 h 1150813"/>
                <a:gd name="connsiteX3" fmla="*/ 0 w 1309733"/>
                <a:gd name="connsiteY3" fmla="*/ 39625 h 1150813"/>
                <a:gd name="connsiteX4" fmla="*/ 39625 w 1309733"/>
                <a:gd name="connsiteY4" fmla="*/ 79251 h 1150813"/>
                <a:gd name="connsiteX5" fmla="*/ 912688 w 1309733"/>
                <a:gd name="connsiteY5" fmla="*/ 79251 h 1150813"/>
                <a:gd name="connsiteX6" fmla="*/ 952500 w 1309733"/>
                <a:gd name="connsiteY6" fmla="*/ 39625 h 1150813"/>
                <a:gd name="connsiteX7" fmla="*/ 39625 w 1309733"/>
                <a:gd name="connsiteY7" fmla="*/ 277750 h 1150813"/>
                <a:gd name="connsiteX8" fmla="*/ 0 w 1309733"/>
                <a:gd name="connsiteY8" fmla="*/ 317376 h 1150813"/>
                <a:gd name="connsiteX9" fmla="*/ 39625 w 1309733"/>
                <a:gd name="connsiteY9" fmla="*/ 357001 h 1150813"/>
                <a:gd name="connsiteX10" fmla="*/ 357188 w 1309733"/>
                <a:gd name="connsiteY10" fmla="*/ 357001 h 1150813"/>
                <a:gd name="connsiteX11" fmla="*/ 396813 w 1309733"/>
                <a:gd name="connsiteY11" fmla="*/ 317376 h 1150813"/>
                <a:gd name="connsiteX12" fmla="*/ 357188 w 1309733"/>
                <a:gd name="connsiteY12" fmla="*/ 277750 h 1150813"/>
                <a:gd name="connsiteX13" fmla="*/ 39625 w 1309733"/>
                <a:gd name="connsiteY13" fmla="*/ 277750 h 1150813"/>
                <a:gd name="connsiteX14" fmla="*/ 1140209 w 1309733"/>
                <a:gd name="connsiteY14" fmla="*/ 476436 h 1150813"/>
                <a:gd name="connsiteX15" fmla="*/ 1071376 w 1309733"/>
                <a:gd name="connsiteY15" fmla="*/ 436438 h 1150813"/>
                <a:gd name="connsiteX16" fmla="*/ 754373 w 1309733"/>
                <a:gd name="connsiteY16" fmla="*/ 436438 h 1150813"/>
                <a:gd name="connsiteX17" fmla="*/ 685540 w 1309733"/>
                <a:gd name="connsiteY17" fmla="*/ 476436 h 1150813"/>
                <a:gd name="connsiteX18" fmla="*/ 526480 w 1309733"/>
                <a:gd name="connsiteY18" fmla="*/ 754186 h 1150813"/>
                <a:gd name="connsiteX19" fmla="*/ 526480 w 1309733"/>
                <a:gd name="connsiteY19" fmla="*/ 833065 h 1150813"/>
                <a:gd name="connsiteX20" fmla="*/ 685540 w 1309733"/>
                <a:gd name="connsiteY20" fmla="*/ 1110816 h 1150813"/>
                <a:gd name="connsiteX21" fmla="*/ 754373 w 1309733"/>
                <a:gd name="connsiteY21" fmla="*/ 1150813 h 1150813"/>
                <a:gd name="connsiteX22" fmla="*/ 1071376 w 1309733"/>
                <a:gd name="connsiteY22" fmla="*/ 1150813 h 1150813"/>
                <a:gd name="connsiteX23" fmla="*/ 1140209 w 1309733"/>
                <a:gd name="connsiteY23" fmla="*/ 1110816 h 1150813"/>
                <a:gd name="connsiteX24" fmla="*/ 1299270 w 1309733"/>
                <a:gd name="connsiteY24" fmla="*/ 833065 h 1150813"/>
                <a:gd name="connsiteX25" fmla="*/ 1299270 w 1309733"/>
                <a:gd name="connsiteY25" fmla="*/ 754186 h 1150813"/>
                <a:gd name="connsiteX26" fmla="*/ 1140209 w 1309733"/>
                <a:gd name="connsiteY26" fmla="*/ 476436 h 1150813"/>
                <a:gd name="connsiteX27" fmla="*/ 1071376 w 1309733"/>
                <a:gd name="connsiteY27" fmla="*/ 1071563 h 1150813"/>
                <a:gd name="connsiteX28" fmla="*/ 754373 w 1309733"/>
                <a:gd name="connsiteY28" fmla="*/ 1071563 h 1150813"/>
                <a:gd name="connsiteX29" fmla="*/ 595313 w 1309733"/>
                <a:gd name="connsiteY29" fmla="*/ 793812 h 1150813"/>
                <a:gd name="connsiteX30" fmla="*/ 754373 w 1309733"/>
                <a:gd name="connsiteY30" fmla="*/ 515875 h 1150813"/>
                <a:gd name="connsiteX31" fmla="*/ 1071376 w 1309733"/>
                <a:gd name="connsiteY31" fmla="*/ 515875 h 1150813"/>
                <a:gd name="connsiteX32" fmla="*/ 1230437 w 1309733"/>
                <a:gd name="connsiteY32" fmla="*/ 793626 h 1150813"/>
                <a:gd name="connsiteX33" fmla="*/ 1071376 w 1309733"/>
                <a:gd name="connsiteY33" fmla="*/ 1071563 h 115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09733" h="1150813">
                  <a:moveTo>
                    <a:pt x="952500" y="39625"/>
                  </a:moveTo>
                  <a:cubicBezTo>
                    <a:pt x="952500" y="17673"/>
                    <a:pt x="934641" y="0"/>
                    <a:pt x="912875" y="0"/>
                  </a:cubicBezTo>
                  <a:lnTo>
                    <a:pt x="39625" y="0"/>
                  </a:lnTo>
                  <a:cubicBezTo>
                    <a:pt x="17673" y="0"/>
                    <a:pt x="0" y="17859"/>
                    <a:pt x="0" y="39625"/>
                  </a:cubicBezTo>
                  <a:cubicBezTo>
                    <a:pt x="0" y="61578"/>
                    <a:pt x="17859" y="79251"/>
                    <a:pt x="39625" y="79251"/>
                  </a:cubicBezTo>
                  <a:lnTo>
                    <a:pt x="912688" y="79251"/>
                  </a:lnTo>
                  <a:cubicBezTo>
                    <a:pt x="934827" y="79251"/>
                    <a:pt x="952500" y="61578"/>
                    <a:pt x="952500" y="39625"/>
                  </a:cubicBezTo>
                  <a:close/>
                  <a:moveTo>
                    <a:pt x="39625" y="277750"/>
                  </a:moveTo>
                  <a:cubicBezTo>
                    <a:pt x="17673" y="277750"/>
                    <a:pt x="0" y="295610"/>
                    <a:pt x="0" y="317376"/>
                  </a:cubicBezTo>
                  <a:cubicBezTo>
                    <a:pt x="0" y="339328"/>
                    <a:pt x="17859" y="357001"/>
                    <a:pt x="39625" y="357001"/>
                  </a:cubicBezTo>
                  <a:lnTo>
                    <a:pt x="357188" y="357001"/>
                  </a:lnTo>
                  <a:cubicBezTo>
                    <a:pt x="379140" y="357001"/>
                    <a:pt x="396813" y="339142"/>
                    <a:pt x="396813" y="317376"/>
                  </a:cubicBezTo>
                  <a:cubicBezTo>
                    <a:pt x="396813" y="295424"/>
                    <a:pt x="378954" y="277750"/>
                    <a:pt x="357188" y="277750"/>
                  </a:cubicBezTo>
                  <a:lnTo>
                    <a:pt x="39625" y="277750"/>
                  </a:lnTo>
                  <a:close/>
                  <a:moveTo>
                    <a:pt x="1140209" y="476436"/>
                  </a:moveTo>
                  <a:cubicBezTo>
                    <a:pt x="1126071" y="451693"/>
                    <a:pt x="1099840" y="436438"/>
                    <a:pt x="1071376" y="436438"/>
                  </a:cubicBezTo>
                  <a:lnTo>
                    <a:pt x="754373" y="436438"/>
                  </a:lnTo>
                  <a:cubicBezTo>
                    <a:pt x="725909" y="436438"/>
                    <a:pt x="699678" y="451693"/>
                    <a:pt x="685540" y="476436"/>
                  </a:cubicBezTo>
                  <a:lnTo>
                    <a:pt x="526480" y="754186"/>
                  </a:lnTo>
                  <a:cubicBezTo>
                    <a:pt x="512527" y="778557"/>
                    <a:pt x="512527" y="808695"/>
                    <a:pt x="526480" y="833065"/>
                  </a:cubicBezTo>
                  <a:lnTo>
                    <a:pt x="685540" y="1110816"/>
                  </a:lnTo>
                  <a:cubicBezTo>
                    <a:pt x="699678" y="1135559"/>
                    <a:pt x="725909" y="1150813"/>
                    <a:pt x="754373" y="1150813"/>
                  </a:cubicBezTo>
                  <a:lnTo>
                    <a:pt x="1071376" y="1150813"/>
                  </a:lnTo>
                  <a:cubicBezTo>
                    <a:pt x="1099840" y="1150813"/>
                    <a:pt x="1126071" y="1135559"/>
                    <a:pt x="1140209" y="1110816"/>
                  </a:cubicBezTo>
                  <a:lnTo>
                    <a:pt x="1299270" y="833065"/>
                  </a:lnTo>
                  <a:cubicBezTo>
                    <a:pt x="1313222" y="808695"/>
                    <a:pt x="1313222" y="778557"/>
                    <a:pt x="1299270" y="754186"/>
                  </a:cubicBezTo>
                  <a:lnTo>
                    <a:pt x="1140209" y="476436"/>
                  </a:lnTo>
                  <a:close/>
                  <a:moveTo>
                    <a:pt x="1071376" y="1071563"/>
                  </a:moveTo>
                  <a:lnTo>
                    <a:pt x="754373" y="1071563"/>
                  </a:lnTo>
                  <a:lnTo>
                    <a:pt x="595313" y="793812"/>
                  </a:lnTo>
                  <a:lnTo>
                    <a:pt x="754373" y="515875"/>
                  </a:lnTo>
                  <a:lnTo>
                    <a:pt x="1071376" y="515875"/>
                  </a:lnTo>
                  <a:lnTo>
                    <a:pt x="1230437" y="793626"/>
                  </a:lnTo>
                  <a:lnTo>
                    <a:pt x="1071376" y="10715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AC21396-B61C-4F3D-8D80-64443DCBB773}"/>
                </a:ext>
              </a:extLst>
            </p:cNvPr>
            <p:cNvSpPr/>
            <p:nvPr/>
          </p:nvSpPr>
          <p:spPr>
            <a:xfrm>
              <a:off x="-1868555" y="6246107"/>
              <a:ext cx="396812" cy="303679"/>
            </a:xfrm>
            <a:custGeom>
              <a:avLst/>
              <a:gdLst>
                <a:gd name="connsiteX0" fmla="*/ 216917 w 396812"/>
                <a:gd name="connsiteY0" fmla="*/ 11558 h 303679"/>
                <a:gd name="connsiteX1" fmla="*/ 216917 w 396812"/>
                <a:gd name="connsiteY1" fmla="*/ 67740 h 303679"/>
                <a:gd name="connsiteX2" fmla="*/ 261379 w 396812"/>
                <a:gd name="connsiteY2" fmla="*/ 112203 h 303679"/>
                <a:gd name="connsiteX3" fmla="*/ 39625 w 396812"/>
                <a:gd name="connsiteY3" fmla="*/ 112203 h 303679"/>
                <a:gd name="connsiteX4" fmla="*/ 0 w 396812"/>
                <a:gd name="connsiteY4" fmla="*/ 151828 h 303679"/>
                <a:gd name="connsiteX5" fmla="*/ 39625 w 396812"/>
                <a:gd name="connsiteY5" fmla="*/ 191454 h 303679"/>
                <a:gd name="connsiteX6" fmla="*/ 261379 w 396812"/>
                <a:gd name="connsiteY6" fmla="*/ 191454 h 303679"/>
                <a:gd name="connsiteX7" fmla="*/ 216917 w 396812"/>
                <a:gd name="connsiteY7" fmla="*/ 235916 h 303679"/>
                <a:gd name="connsiteX8" fmla="*/ 216917 w 396812"/>
                <a:gd name="connsiteY8" fmla="*/ 292099 h 303679"/>
                <a:gd name="connsiteX9" fmla="*/ 273100 w 396812"/>
                <a:gd name="connsiteY9" fmla="*/ 292099 h 303679"/>
                <a:gd name="connsiteX10" fmla="*/ 385279 w 396812"/>
                <a:gd name="connsiteY10" fmla="*/ 179919 h 303679"/>
                <a:gd name="connsiteX11" fmla="*/ 393836 w 396812"/>
                <a:gd name="connsiteY11" fmla="*/ 167083 h 303679"/>
                <a:gd name="connsiteX12" fmla="*/ 396813 w 396812"/>
                <a:gd name="connsiteY12" fmla="*/ 152014 h 303679"/>
                <a:gd name="connsiteX13" fmla="*/ 393836 w 396812"/>
                <a:gd name="connsiteY13" fmla="*/ 136759 h 303679"/>
                <a:gd name="connsiteX14" fmla="*/ 385465 w 396812"/>
                <a:gd name="connsiteY14" fmla="*/ 124109 h 303679"/>
                <a:gd name="connsiteX15" fmla="*/ 385279 w 396812"/>
                <a:gd name="connsiteY15" fmla="*/ 123923 h 303679"/>
                <a:gd name="connsiteX16" fmla="*/ 273100 w 396812"/>
                <a:gd name="connsiteY16" fmla="*/ 11744 h 303679"/>
                <a:gd name="connsiteX17" fmla="*/ 216917 w 396812"/>
                <a:gd name="connsiteY17" fmla="*/ 11558 h 30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6812" h="303679">
                  <a:moveTo>
                    <a:pt x="216917" y="11558"/>
                  </a:moveTo>
                  <a:cubicBezTo>
                    <a:pt x="201476" y="26999"/>
                    <a:pt x="201476" y="52113"/>
                    <a:pt x="216917" y="67740"/>
                  </a:cubicBezTo>
                  <a:lnTo>
                    <a:pt x="261379" y="112203"/>
                  </a:lnTo>
                  <a:lnTo>
                    <a:pt x="39625" y="112203"/>
                  </a:lnTo>
                  <a:cubicBezTo>
                    <a:pt x="17673" y="112203"/>
                    <a:pt x="0" y="130062"/>
                    <a:pt x="0" y="151828"/>
                  </a:cubicBezTo>
                  <a:cubicBezTo>
                    <a:pt x="0" y="173780"/>
                    <a:pt x="17859" y="191454"/>
                    <a:pt x="39625" y="191454"/>
                  </a:cubicBezTo>
                  <a:lnTo>
                    <a:pt x="261379" y="191454"/>
                  </a:lnTo>
                  <a:lnTo>
                    <a:pt x="216917" y="235916"/>
                  </a:lnTo>
                  <a:cubicBezTo>
                    <a:pt x="201476" y="251357"/>
                    <a:pt x="201476" y="276472"/>
                    <a:pt x="216917" y="292099"/>
                  </a:cubicBezTo>
                  <a:cubicBezTo>
                    <a:pt x="232358" y="307540"/>
                    <a:pt x="257473" y="307540"/>
                    <a:pt x="273100" y="292099"/>
                  </a:cubicBezTo>
                  <a:lnTo>
                    <a:pt x="385279" y="179919"/>
                  </a:lnTo>
                  <a:cubicBezTo>
                    <a:pt x="388999" y="176199"/>
                    <a:pt x="391790" y="171920"/>
                    <a:pt x="393836" y="167083"/>
                  </a:cubicBezTo>
                  <a:cubicBezTo>
                    <a:pt x="395883" y="162246"/>
                    <a:pt x="396813" y="157037"/>
                    <a:pt x="396813" y="152014"/>
                  </a:cubicBezTo>
                  <a:cubicBezTo>
                    <a:pt x="396813" y="146805"/>
                    <a:pt x="395697" y="141782"/>
                    <a:pt x="393836" y="136759"/>
                  </a:cubicBezTo>
                  <a:cubicBezTo>
                    <a:pt x="391790" y="131922"/>
                    <a:pt x="388999" y="127643"/>
                    <a:pt x="385465" y="124109"/>
                  </a:cubicBezTo>
                  <a:cubicBezTo>
                    <a:pt x="385465" y="124109"/>
                    <a:pt x="385465" y="123923"/>
                    <a:pt x="385279" y="123923"/>
                  </a:cubicBezTo>
                  <a:lnTo>
                    <a:pt x="273100" y="11744"/>
                  </a:lnTo>
                  <a:cubicBezTo>
                    <a:pt x="257473" y="-3883"/>
                    <a:pt x="232358" y="-3883"/>
                    <a:pt x="216917" y="1155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DF14115-73DA-488D-842A-8F87531568A1}"/>
              </a:ext>
            </a:extLst>
          </p:cNvPr>
          <p:cNvGrpSpPr/>
          <p:nvPr/>
        </p:nvGrpSpPr>
        <p:grpSpPr>
          <a:xfrm>
            <a:off x="6822963" y="4984348"/>
            <a:ext cx="339900" cy="392678"/>
            <a:chOff x="-2697669" y="7300617"/>
            <a:chExt cx="1648950" cy="1905000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A6026F0-167A-4185-8671-53E4647E794E}"/>
                </a:ext>
              </a:extLst>
            </p:cNvPr>
            <p:cNvSpPr/>
            <p:nvPr/>
          </p:nvSpPr>
          <p:spPr>
            <a:xfrm>
              <a:off x="-2697669" y="7300617"/>
              <a:ext cx="1648950" cy="1905000"/>
            </a:xfrm>
            <a:custGeom>
              <a:avLst/>
              <a:gdLst>
                <a:gd name="connsiteX0" fmla="*/ 824474 w 1648950"/>
                <a:gd name="connsiteY0" fmla="*/ 1905000 h 1905000"/>
                <a:gd name="connsiteX1" fmla="*/ 0 w 1648950"/>
                <a:gd name="connsiteY1" fmla="*/ 1428823 h 1905000"/>
                <a:gd name="connsiteX2" fmla="*/ 0 w 1648950"/>
                <a:gd name="connsiteY2" fmla="*/ 477041 h 1905000"/>
                <a:gd name="connsiteX3" fmla="*/ 824474 w 1648950"/>
                <a:gd name="connsiteY3" fmla="*/ 0 h 1905000"/>
                <a:gd name="connsiteX4" fmla="*/ 1648951 w 1648950"/>
                <a:gd name="connsiteY4" fmla="*/ 477041 h 1905000"/>
                <a:gd name="connsiteX5" fmla="*/ 1648951 w 1648950"/>
                <a:gd name="connsiteY5" fmla="*/ 1428823 h 1905000"/>
                <a:gd name="connsiteX6" fmla="*/ 79889 w 1648950"/>
                <a:gd name="connsiteY6" fmla="*/ 1382842 h 1905000"/>
                <a:gd name="connsiteX7" fmla="*/ 824474 w 1648950"/>
                <a:gd name="connsiteY7" fmla="*/ 1813902 h 1905000"/>
                <a:gd name="connsiteX8" fmla="*/ 1569060 w 1648950"/>
                <a:gd name="connsiteY8" fmla="*/ 1382842 h 1905000"/>
                <a:gd name="connsiteX9" fmla="*/ 1569060 w 1648950"/>
                <a:gd name="connsiteY9" fmla="*/ 523019 h 1905000"/>
                <a:gd name="connsiteX10" fmla="*/ 824474 w 1648950"/>
                <a:gd name="connsiteY10" fmla="*/ 93397 h 1905000"/>
                <a:gd name="connsiteX11" fmla="*/ 79889 w 1648950"/>
                <a:gd name="connsiteY11" fmla="*/ 52301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8950" h="1905000">
                  <a:moveTo>
                    <a:pt x="824474" y="1905000"/>
                  </a:moveTo>
                  <a:lnTo>
                    <a:pt x="0" y="1428823"/>
                  </a:lnTo>
                  <a:lnTo>
                    <a:pt x="0" y="477041"/>
                  </a:lnTo>
                  <a:lnTo>
                    <a:pt x="824474" y="0"/>
                  </a:lnTo>
                  <a:lnTo>
                    <a:pt x="1648951" y="477041"/>
                  </a:lnTo>
                  <a:lnTo>
                    <a:pt x="1648951" y="1428823"/>
                  </a:lnTo>
                  <a:close/>
                  <a:moveTo>
                    <a:pt x="79889" y="1382842"/>
                  </a:moveTo>
                  <a:lnTo>
                    <a:pt x="824474" y="1813902"/>
                  </a:lnTo>
                  <a:lnTo>
                    <a:pt x="1569060" y="1382842"/>
                  </a:lnTo>
                  <a:lnTo>
                    <a:pt x="1569060" y="523019"/>
                  </a:lnTo>
                  <a:lnTo>
                    <a:pt x="824474" y="93397"/>
                  </a:lnTo>
                  <a:lnTo>
                    <a:pt x="79889" y="52301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74F1485-D1D6-41E0-84E6-AE476F4E678F}"/>
                </a:ext>
              </a:extLst>
            </p:cNvPr>
            <p:cNvSpPr/>
            <p:nvPr/>
          </p:nvSpPr>
          <p:spPr>
            <a:xfrm>
              <a:off x="-2321497" y="7966460"/>
              <a:ext cx="896605" cy="658661"/>
            </a:xfrm>
            <a:custGeom>
              <a:avLst/>
              <a:gdLst>
                <a:gd name="connsiteX0" fmla="*/ 896606 w 896605"/>
                <a:gd name="connsiteY0" fmla="*/ 658661 h 658661"/>
                <a:gd name="connsiteX1" fmla="*/ 0 w 896605"/>
                <a:gd name="connsiteY1" fmla="*/ 658661 h 658661"/>
                <a:gd name="connsiteX2" fmla="*/ 0 w 896605"/>
                <a:gd name="connsiteY2" fmla="*/ 397438 h 658661"/>
                <a:gd name="connsiteX3" fmla="*/ 334216 w 896605"/>
                <a:gd name="connsiteY3" fmla="*/ 147998 h 658661"/>
                <a:gd name="connsiteX4" fmla="*/ 535378 w 896605"/>
                <a:gd name="connsiteY4" fmla="*/ 308353 h 658661"/>
                <a:gd name="connsiteX5" fmla="*/ 896606 w 896605"/>
                <a:gd name="connsiteY5" fmla="*/ 0 h 658661"/>
                <a:gd name="connsiteX6" fmla="*/ 79889 w 896605"/>
                <a:gd name="connsiteY6" fmla="*/ 578772 h 658661"/>
                <a:gd name="connsiteX7" fmla="*/ 816717 w 896605"/>
                <a:gd name="connsiteY7" fmla="*/ 578772 h 658661"/>
                <a:gd name="connsiteX8" fmla="*/ 816717 w 896605"/>
                <a:gd name="connsiteY8" fmla="*/ 174149 h 658661"/>
                <a:gd name="connsiteX9" fmla="*/ 538825 w 896605"/>
                <a:gd name="connsiteY9" fmla="*/ 413244 h 658661"/>
                <a:gd name="connsiteX10" fmla="*/ 332778 w 896605"/>
                <a:gd name="connsiteY10" fmla="*/ 250016 h 658661"/>
                <a:gd name="connsiteX11" fmla="*/ 79889 w 896605"/>
                <a:gd name="connsiteY11" fmla="*/ 438820 h 65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6605" h="658661">
                  <a:moveTo>
                    <a:pt x="896606" y="658661"/>
                  </a:moveTo>
                  <a:lnTo>
                    <a:pt x="0" y="658661"/>
                  </a:lnTo>
                  <a:lnTo>
                    <a:pt x="0" y="397438"/>
                  </a:lnTo>
                  <a:lnTo>
                    <a:pt x="334216" y="147998"/>
                  </a:lnTo>
                  <a:lnTo>
                    <a:pt x="535378" y="308353"/>
                  </a:lnTo>
                  <a:lnTo>
                    <a:pt x="896606" y="0"/>
                  </a:lnTo>
                  <a:close/>
                  <a:moveTo>
                    <a:pt x="79889" y="578772"/>
                  </a:moveTo>
                  <a:lnTo>
                    <a:pt x="816717" y="578772"/>
                  </a:lnTo>
                  <a:lnTo>
                    <a:pt x="816717" y="174149"/>
                  </a:lnTo>
                  <a:lnTo>
                    <a:pt x="538825" y="413244"/>
                  </a:lnTo>
                  <a:lnTo>
                    <a:pt x="332778" y="250016"/>
                  </a:lnTo>
                  <a:lnTo>
                    <a:pt x="79889" y="43882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3D619FF-8D07-4387-ACBA-3C3CF6645ED7}"/>
                </a:ext>
              </a:extLst>
            </p:cNvPr>
            <p:cNvSpPr/>
            <p:nvPr/>
          </p:nvSpPr>
          <p:spPr>
            <a:xfrm>
              <a:off x="-2287875" y="7881973"/>
              <a:ext cx="858098" cy="353182"/>
            </a:xfrm>
            <a:custGeom>
              <a:avLst/>
              <a:gdLst>
                <a:gd name="connsiteX0" fmla="*/ 50866 w 858098"/>
                <a:gd name="connsiteY0" fmla="*/ 353182 h 353182"/>
                <a:gd name="connsiteX1" fmla="*/ 0 w 858098"/>
                <a:gd name="connsiteY1" fmla="*/ 291398 h 353182"/>
                <a:gd name="connsiteX2" fmla="*/ 307490 w 858098"/>
                <a:gd name="connsiteY2" fmla="*/ 37360 h 353182"/>
                <a:gd name="connsiteX3" fmla="*/ 496582 w 858098"/>
                <a:gd name="connsiteY3" fmla="*/ 206047 h 353182"/>
                <a:gd name="connsiteX4" fmla="*/ 650327 w 858098"/>
                <a:gd name="connsiteY4" fmla="*/ 81327 h 353182"/>
                <a:gd name="connsiteX5" fmla="*/ 630211 w 858098"/>
                <a:gd name="connsiteY5" fmla="*/ 79891 h 353182"/>
                <a:gd name="connsiteX6" fmla="*/ 635671 w 858098"/>
                <a:gd name="connsiteY6" fmla="*/ 0 h 353182"/>
                <a:gd name="connsiteX7" fmla="*/ 858098 w 858098"/>
                <a:gd name="connsiteY7" fmla="*/ 15806 h 353182"/>
                <a:gd name="connsiteX8" fmla="*/ 494282 w 858098"/>
                <a:gd name="connsiteY8" fmla="*/ 310939 h 353182"/>
                <a:gd name="connsiteX9" fmla="*/ 305479 w 858098"/>
                <a:gd name="connsiteY9" fmla="*/ 142825 h 353182"/>
                <a:gd name="connsiteX10" fmla="*/ 50866 w 858098"/>
                <a:gd name="connsiteY10" fmla="*/ 353182 h 35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8098" h="353182">
                  <a:moveTo>
                    <a:pt x="50866" y="353182"/>
                  </a:moveTo>
                  <a:lnTo>
                    <a:pt x="0" y="291398"/>
                  </a:lnTo>
                  <a:lnTo>
                    <a:pt x="307490" y="37360"/>
                  </a:lnTo>
                  <a:lnTo>
                    <a:pt x="496582" y="206047"/>
                  </a:lnTo>
                  <a:lnTo>
                    <a:pt x="650327" y="81327"/>
                  </a:lnTo>
                  <a:lnTo>
                    <a:pt x="630211" y="79891"/>
                  </a:lnTo>
                  <a:lnTo>
                    <a:pt x="635671" y="0"/>
                  </a:lnTo>
                  <a:lnTo>
                    <a:pt x="858098" y="15806"/>
                  </a:lnTo>
                  <a:lnTo>
                    <a:pt x="494282" y="310939"/>
                  </a:lnTo>
                  <a:lnTo>
                    <a:pt x="305479" y="142825"/>
                  </a:lnTo>
                  <a:lnTo>
                    <a:pt x="50866" y="35318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D80A536-93F7-2D64-DF9F-BC81C953C948}"/>
              </a:ext>
            </a:extLst>
          </p:cNvPr>
          <p:cNvGrpSpPr/>
          <p:nvPr/>
        </p:nvGrpSpPr>
        <p:grpSpPr>
          <a:xfrm>
            <a:off x="-825500" y="5461000"/>
            <a:ext cx="13843000" cy="1409700"/>
            <a:chOff x="-57150" y="5635349"/>
            <a:chExt cx="12306300" cy="1222652"/>
          </a:xfrm>
        </p:grpSpPr>
        <p:sp>
          <p:nvSpPr>
            <p:cNvPr id="92" name="Freeform 170++">
              <a:extLst>
                <a:ext uri="{FF2B5EF4-FFF2-40B4-BE49-F238E27FC236}">
                  <a16:creationId xmlns:a16="http://schemas.microsoft.com/office/drawing/2014/main" id="{9FD542C4-DF20-BBA5-9C32-30FD066B96F9}"/>
                </a:ext>
              </a:extLst>
            </p:cNvPr>
            <p:cNvSpPr/>
            <p:nvPr/>
          </p:nvSpPr>
          <p:spPr>
            <a:xfrm>
              <a:off x="-57150" y="5635349"/>
              <a:ext cx="123063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  <p:sp>
          <p:nvSpPr>
            <p:cNvPr id="93" name="Freeform 170+">
              <a:extLst>
                <a:ext uri="{FF2B5EF4-FFF2-40B4-BE49-F238E27FC236}">
                  <a16:creationId xmlns:a16="http://schemas.microsoft.com/office/drawing/2014/main" id="{FB099F63-23F6-14FA-0894-F2A8309B6870}"/>
                </a:ext>
              </a:extLst>
            </p:cNvPr>
            <p:cNvSpPr/>
            <p:nvPr/>
          </p:nvSpPr>
          <p:spPr>
            <a:xfrm>
              <a:off x="0" y="5776900"/>
              <a:ext cx="12192000" cy="1081101"/>
            </a:xfrm>
            <a:custGeom>
              <a:avLst/>
              <a:gdLst>
                <a:gd name="connsiteX0" fmla="*/ 0 w 12668250"/>
                <a:gd name="connsiteY0" fmla="*/ 0 h 1081101"/>
                <a:gd name="connsiteX1" fmla="*/ 384133 w 12668250"/>
                <a:gd name="connsiteY1" fmla="*/ 107622 h 1081101"/>
                <a:gd name="connsiteX2" fmla="*/ 6334125 w 12668250"/>
                <a:gd name="connsiteY2" fmla="*/ 695501 h 1081101"/>
                <a:gd name="connsiteX3" fmla="*/ 12284118 w 12668250"/>
                <a:gd name="connsiteY3" fmla="*/ 107622 h 1081101"/>
                <a:gd name="connsiteX4" fmla="*/ 12668250 w 12668250"/>
                <a:gd name="connsiteY4" fmla="*/ 0 h 1081101"/>
                <a:gd name="connsiteX5" fmla="*/ 12668250 w 12668250"/>
                <a:gd name="connsiteY5" fmla="*/ 1081101 h 1081101"/>
                <a:gd name="connsiteX6" fmla="*/ 0 w 12668250"/>
                <a:gd name="connsiteY6" fmla="*/ 1081101 h 10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8250" h="1081101">
                  <a:moveTo>
                    <a:pt x="0" y="0"/>
                  </a:moveTo>
                  <a:lnTo>
                    <a:pt x="384133" y="107622"/>
                  </a:lnTo>
                  <a:cubicBezTo>
                    <a:pt x="1798398" y="466655"/>
                    <a:pt x="3938701" y="695501"/>
                    <a:pt x="6334125" y="695501"/>
                  </a:cubicBezTo>
                  <a:cubicBezTo>
                    <a:pt x="8729549" y="695501"/>
                    <a:pt x="10869852" y="466655"/>
                    <a:pt x="12284118" y="107622"/>
                  </a:cubicBezTo>
                  <a:lnTo>
                    <a:pt x="12668250" y="0"/>
                  </a:lnTo>
                  <a:lnTo>
                    <a:pt x="12668250" y="1081101"/>
                  </a:lnTo>
                  <a:lnTo>
                    <a:pt x="0" y="1081101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7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783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1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任意多边形: 形状 257">
            <a:extLst>
              <a:ext uri="{FF2B5EF4-FFF2-40B4-BE49-F238E27FC236}">
                <a16:creationId xmlns:a16="http://schemas.microsoft.com/office/drawing/2014/main" id="{CEF2CDD8-1ED4-904E-CA1E-10018DB6B510}"/>
              </a:ext>
            </a:extLst>
          </p:cNvPr>
          <p:cNvSpPr>
            <a:spLocks noChangeAspect="1"/>
          </p:cNvSpPr>
          <p:nvPr/>
        </p:nvSpPr>
        <p:spPr>
          <a:xfrm>
            <a:off x="1935915" y="926775"/>
            <a:ext cx="8351483" cy="5011322"/>
          </a:xfrm>
          <a:custGeom>
            <a:avLst/>
            <a:gdLst>
              <a:gd name="connsiteX0" fmla="*/ 7315620 w 8351483"/>
              <a:gd name="connsiteY0" fmla="*/ 4979216 h 5011322"/>
              <a:gd name="connsiteX1" fmla="*/ 7347726 w 8351483"/>
              <a:gd name="connsiteY1" fmla="*/ 4979216 h 5011322"/>
              <a:gd name="connsiteX2" fmla="*/ 7347726 w 8351483"/>
              <a:gd name="connsiteY2" fmla="*/ 5011322 h 5011322"/>
              <a:gd name="connsiteX3" fmla="*/ 7315620 w 8351483"/>
              <a:gd name="connsiteY3" fmla="*/ 5011322 h 5011322"/>
              <a:gd name="connsiteX4" fmla="*/ 7213563 w 8351483"/>
              <a:gd name="connsiteY4" fmla="*/ 4877159 h 5011322"/>
              <a:gd name="connsiteX5" fmla="*/ 7246583 w 8351483"/>
              <a:gd name="connsiteY5" fmla="*/ 4877159 h 5011322"/>
              <a:gd name="connsiteX6" fmla="*/ 7246583 w 8351483"/>
              <a:gd name="connsiteY6" fmla="*/ 4910179 h 5011322"/>
              <a:gd name="connsiteX7" fmla="*/ 7213563 w 8351483"/>
              <a:gd name="connsiteY7" fmla="*/ 4910179 h 5011322"/>
              <a:gd name="connsiteX8" fmla="*/ 7213563 w 8351483"/>
              <a:gd name="connsiteY8" fmla="*/ 4775559 h 5011322"/>
              <a:gd name="connsiteX9" fmla="*/ 7246583 w 8351483"/>
              <a:gd name="connsiteY9" fmla="*/ 4775559 h 5011322"/>
              <a:gd name="connsiteX10" fmla="*/ 7246583 w 8351483"/>
              <a:gd name="connsiteY10" fmla="*/ 4808579 h 5011322"/>
              <a:gd name="connsiteX11" fmla="*/ 7213563 w 8351483"/>
              <a:gd name="connsiteY11" fmla="*/ 4808579 h 5011322"/>
              <a:gd name="connsiteX12" fmla="*/ 7111963 w 8351483"/>
              <a:gd name="connsiteY12" fmla="*/ 4775559 h 5011322"/>
              <a:gd name="connsiteX13" fmla="*/ 7144983 w 8351483"/>
              <a:gd name="connsiteY13" fmla="*/ 4775559 h 5011322"/>
              <a:gd name="connsiteX14" fmla="*/ 7144983 w 8351483"/>
              <a:gd name="connsiteY14" fmla="*/ 4808579 h 5011322"/>
              <a:gd name="connsiteX15" fmla="*/ 7111963 w 8351483"/>
              <a:gd name="connsiteY15" fmla="*/ 4808579 h 5011322"/>
              <a:gd name="connsiteX16" fmla="*/ 7315620 w 8351483"/>
              <a:gd name="connsiteY16" fmla="*/ 4674416 h 5011322"/>
              <a:gd name="connsiteX17" fmla="*/ 7347726 w 8351483"/>
              <a:gd name="connsiteY17" fmla="*/ 4674416 h 5011322"/>
              <a:gd name="connsiteX18" fmla="*/ 7347726 w 8351483"/>
              <a:gd name="connsiteY18" fmla="*/ 4706522 h 5011322"/>
              <a:gd name="connsiteX19" fmla="*/ 7315620 w 8351483"/>
              <a:gd name="connsiteY19" fmla="*/ 4706522 h 5011322"/>
              <a:gd name="connsiteX20" fmla="*/ 7112420 w 8351483"/>
              <a:gd name="connsiteY20" fmla="*/ 4674416 h 5011322"/>
              <a:gd name="connsiteX21" fmla="*/ 7144526 w 8351483"/>
              <a:gd name="connsiteY21" fmla="*/ 4674416 h 5011322"/>
              <a:gd name="connsiteX22" fmla="*/ 7144526 w 8351483"/>
              <a:gd name="connsiteY22" fmla="*/ 4706522 h 5011322"/>
              <a:gd name="connsiteX23" fmla="*/ 7112420 w 8351483"/>
              <a:gd name="connsiteY23" fmla="*/ 4706522 h 5011322"/>
              <a:gd name="connsiteX24" fmla="*/ 7213563 w 8351483"/>
              <a:gd name="connsiteY24" fmla="*/ 4673959 h 5011322"/>
              <a:gd name="connsiteX25" fmla="*/ 7246583 w 8351483"/>
              <a:gd name="connsiteY25" fmla="*/ 4673959 h 5011322"/>
              <a:gd name="connsiteX26" fmla="*/ 7246583 w 8351483"/>
              <a:gd name="connsiteY26" fmla="*/ 4706979 h 5011322"/>
              <a:gd name="connsiteX27" fmla="*/ 7213563 w 8351483"/>
              <a:gd name="connsiteY27" fmla="*/ 4706979 h 5011322"/>
              <a:gd name="connsiteX28" fmla="*/ 7213563 w 8351483"/>
              <a:gd name="connsiteY28" fmla="*/ 4572359 h 5011322"/>
              <a:gd name="connsiteX29" fmla="*/ 7246583 w 8351483"/>
              <a:gd name="connsiteY29" fmla="*/ 4572359 h 5011322"/>
              <a:gd name="connsiteX30" fmla="*/ 7246583 w 8351483"/>
              <a:gd name="connsiteY30" fmla="*/ 4605379 h 5011322"/>
              <a:gd name="connsiteX31" fmla="*/ 7213563 w 8351483"/>
              <a:gd name="connsiteY31" fmla="*/ 4605379 h 5011322"/>
              <a:gd name="connsiteX32" fmla="*/ 7111048 w 8351483"/>
              <a:gd name="connsiteY32" fmla="*/ 4571444 h 5011322"/>
              <a:gd name="connsiteX33" fmla="*/ 7145897 w 8351483"/>
              <a:gd name="connsiteY33" fmla="*/ 4571444 h 5011322"/>
              <a:gd name="connsiteX34" fmla="*/ 7145897 w 8351483"/>
              <a:gd name="connsiteY34" fmla="*/ 4606293 h 5011322"/>
              <a:gd name="connsiteX35" fmla="*/ 7111048 w 8351483"/>
              <a:gd name="connsiteY35" fmla="*/ 4606293 h 5011322"/>
              <a:gd name="connsiteX36" fmla="*/ 4162820 w 8351483"/>
              <a:gd name="connsiteY36" fmla="*/ 4569616 h 5011322"/>
              <a:gd name="connsiteX37" fmla="*/ 4201326 w 8351483"/>
              <a:gd name="connsiteY37" fmla="*/ 4569616 h 5011322"/>
              <a:gd name="connsiteX38" fmla="*/ 4201326 w 8351483"/>
              <a:gd name="connsiteY38" fmla="*/ 4608122 h 5011322"/>
              <a:gd name="connsiteX39" fmla="*/ 4162820 w 8351483"/>
              <a:gd name="connsiteY39" fmla="*/ 4608122 h 5011322"/>
              <a:gd name="connsiteX40" fmla="*/ 4267620 w 8351483"/>
              <a:gd name="connsiteY40" fmla="*/ 4471216 h 5011322"/>
              <a:gd name="connsiteX41" fmla="*/ 4299726 w 8351483"/>
              <a:gd name="connsiteY41" fmla="*/ 4471216 h 5011322"/>
              <a:gd name="connsiteX42" fmla="*/ 4299726 w 8351483"/>
              <a:gd name="connsiteY42" fmla="*/ 4503322 h 5011322"/>
              <a:gd name="connsiteX43" fmla="*/ 4267620 w 8351483"/>
              <a:gd name="connsiteY43" fmla="*/ 4503322 h 5011322"/>
              <a:gd name="connsiteX44" fmla="*/ 7315163 w 8351483"/>
              <a:gd name="connsiteY44" fmla="*/ 4470759 h 5011322"/>
              <a:gd name="connsiteX45" fmla="*/ 7348183 w 8351483"/>
              <a:gd name="connsiteY45" fmla="*/ 4470759 h 5011322"/>
              <a:gd name="connsiteX46" fmla="*/ 7348183 w 8351483"/>
              <a:gd name="connsiteY46" fmla="*/ 4503779 h 5011322"/>
              <a:gd name="connsiteX47" fmla="*/ 7315163 w 8351483"/>
              <a:gd name="connsiteY47" fmla="*/ 4503779 h 5011322"/>
              <a:gd name="connsiteX48" fmla="*/ 7213563 w 8351483"/>
              <a:gd name="connsiteY48" fmla="*/ 4470759 h 5011322"/>
              <a:gd name="connsiteX49" fmla="*/ 7246583 w 8351483"/>
              <a:gd name="connsiteY49" fmla="*/ 4470759 h 5011322"/>
              <a:gd name="connsiteX50" fmla="*/ 7246583 w 8351483"/>
              <a:gd name="connsiteY50" fmla="*/ 4503779 h 5011322"/>
              <a:gd name="connsiteX51" fmla="*/ 7213563 w 8351483"/>
              <a:gd name="connsiteY51" fmla="*/ 4503779 h 5011322"/>
              <a:gd name="connsiteX52" fmla="*/ 4369220 w 8351483"/>
              <a:gd name="connsiteY52" fmla="*/ 4369616 h 5011322"/>
              <a:gd name="connsiteX53" fmla="*/ 4401326 w 8351483"/>
              <a:gd name="connsiteY53" fmla="*/ 4369616 h 5011322"/>
              <a:gd name="connsiteX54" fmla="*/ 4401326 w 8351483"/>
              <a:gd name="connsiteY54" fmla="*/ 4401722 h 5011322"/>
              <a:gd name="connsiteX55" fmla="*/ 4369220 w 8351483"/>
              <a:gd name="connsiteY55" fmla="*/ 4401722 h 5011322"/>
              <a:gd name="connsiteX56" fmla="*/ 7416763 w 8351483"/>
              <a:gd name="connsiteY56" fmla="*/ 4369159 h 5011322"/>
              <a:gd name="connsiteX57" fmla="*/ 7449783 w 8351483"/>
              <a:gd name="connsiteY57" fmla="*/ 4369159 h 5011322"/>
              <a:gd name="connsiteX58" fmla="*/ 7449783 w 8351483"/>
              <a:gd name="connsiteY58" fmla="*/ 4402179 h 5011322"/>
              <a:gd name="connsiteX59" fmla="*/ 7416763 w 8351483"/>
              <a:gd name="connsiteY59" fmla="*/ 4402179 h 5011322"/>
              <a:gd name="connsiteX60" fmla="*/ 7315163 w 8351483"/>
              <a:gd name="connsiteY60" fmla="*/ 4369159 h 5011322"/>
              <a:gd name="connsiteX61" fmla="*/ 7348183 w 8351483"/>
              <a:gd name="connsiteY61" fmla="*/ 4369159 h 5011322"/>
              <a:gd name="connsiteX62" fmla="*/ 7348183 w 8351483"/>
              <a:gd name="connsiteY62" fmla="*/ 4402179 h 5011322"/>
              <a:gd name="connsiteX63" fmla="*/ 7315163 w 8351483"/>
              <a:gd name="connsiteY63" fmla="*/ 4402179 h 5011322"/>
              <a:gd name="connsiteX64" fmla="*/ 7213563 w 8351483"/>
              <a:gd name="connsiteY64" fmla="*/ 4369159 h 5011322"/>
              <a:gd name="connsiteX65" fmla="*/ 7246583 w 8351483"/>
              <a:gd name="connsiteY65" fmla="*/ 4369159 h 5011322"/>
              <a:gd name="connsiteX66" fmla="*/ 7246583 w 8351483"/>
              <a:gd name="connsiteY66" fmla="*/ 4402179 h 5011322"/>
              <a:gd name="connsiteX67" fmla="*/ 7213563 w 8351483"/>
              <a:gd name="connsiteY67" fmla="*/ 4402179 h 5011322"/>
              <a:gd name="connsiteX68" fmla="*/ 3860306 w 8351483"/>
              <a:gd name="connsiteY68" fmla="*/ 4368702 h 5011322"/>
              <a:gd name="connsiteX69" fmla="*/ 3894240 w 8351483"/>
              <a:gd name="connsiteY69" fmla="*/ 4368702 h 5011322"/>
              <a:gd name="connsiteX70" fmla="*/ 3894240 w 8351483"/>
              <a:gd name="connsiteY70" fmla="*/ 4402636 h 5011322"/>
              <a:gd name="connsiteX71" fmla="*/ 3860306 w 8351483"/>
              <a:gd name="connsiteY71" fmla="*/ 4402636 h 5011322"/>
              <a:gd name="connsiteX72" fmla="*/ 7518363 w 8351483"/>
              <a:gd name="connsiteY72" fmla="*/ 4267559 h 5011322"/>
              <a:gd name="connsiteX73" fmla="*/ 7551383 w 8351483"/>
              <a:gd name="connsiteY73" fmla="*/ 4267559 h 5011322"/>
              <a:gd name="connsiteX74" fmla="*/ 7551383 w 8351483"/>
              <a:gd name="connsiteY74" fmla="*/ 4300579 h 5011322"/>
              <a:gd name="connsiteX75" fmla="*/ 7518363 w 8351483"/>
              <a:gd name="connsiteY75" fmla="*/ 4300579 h 5011322"/>
              <a:gd name="connsiteX76" fmla="*/ 7416763 w 8351483"/>
              <a:gd name="connsiteY76" fmla="*/ 4267559 h 5011322"/>
              <a:gd name="connsiteX77" fmla="*/ 7449783 w 8351483"/>
              <a:gd name="connsiteY77" fmla="*/ 4267559 h 5011322"/>
              <a:gd name="connsiteX78" fmla="*/ 7449783 w 8351483"/>
              <a:gd name="connsiteY78" fmla="*/ 4300579 h 5011322"/>
              <a:gd name="connsiteX79" fmla="*/ 7416763 w 8351483"/>
              <a:gd name="connsiteY79" fmla="*/ 4300579 h 5011322"/>
              <a:gd name="connsiteX80" fmla="*/ 7315163 w 8351483"/>
              <a:gd name="connsiteY80" fmla="*/ 4267559 h 5011322"/>
              <a:gd name="connsiteX81" fmla="*/ 7348183 w 8351483"/>
              <a:gd name="connsiteY81" fmla="*/ 4267559 h 5011322"/>
              <a:gd name="connsiteX82" fmla="*/ 7348183 w 8351483"/>
              <a:gd name="connsiteY82" fmla="*/ 4300579 h 5011322"/>
              <a:gd name="connsiteX83" fmla="*/ 7315163 w 8351483"/>
              <a:gd name="connsiteY83" fmla="*/ 4300579 h 5011322"/>
              <a:gd name="connsiteX84" fmla="*/ 7213563 w 8351483"/>
              <a:gd name="connsiteY84" fmla="*/ 4267559 h 5011322"/>
              <a:gd name="connsiteX85" fmla="*/ 7246583 w 8351483"/>
              <a:gd name="connsiteY85" fmla="*/ 4267559 h 5011322"/>
              <a:gd name="connsiteX86" fmla="*/ 7246583 w 8351483"/>
              <a:gd name="connsiteY86" fmla="*/ 4300579 h 5011322"/>
              <a:gd name="connsiteX87" fmla="*/ 7213563 w 8351483"/>
              <a:gd name="connsiteY87" fmla="*/ 4300579 h 5011322"/>
              <a:gd name="connsiteX88" fmla="*/ 4266706 w 8351483"/>
              <a:gd name="connsiteY88" fmla="*/ 4267102 h 5011322"/>
              <a:gd name="connsiteX89" fmla="*/ 4300640 w 8351483"/>
              <a:gd name="connsiteY89" fmla="*/ 4267102 h 5011322"/>
              <a:gd name="connsiteX90" fmla="*/ 4300640 w 8351483"/>
              <a:gd name="connsiteY90" fmla="*/ 4301036 h 5011322"/>
              <a:gd name="connsiteX91" fmla="*/ 4266706 w 8351483"/>
              <a:gd name="connsiteY91" fmla="*/ 4301036 h 5011322"/>
              <a:gd name="connsiteX92" fmla="*/ 7620420 w 8351483"/>
              <a:gd name="connsiteY92" fmla="*/ 4166416 h 5011322"/>
              <a:gd name="connsiteX93" fmla="*/ 7652526 w 8351483"/>
              <a:gd name="connsiteY93" fmla="*/ 4166416 h 5011322"/>
              <a:gd name="connsiteX94" fmla="*/ 7652526 w 8351483"/>
              <a:gd name="connsiteY94" fmla="*/ 4198522 h 5011322"/>
              <a:gd name="connsiteX95" fmla="*/ 7620420 w 8351483"/>
              <a:gd name="connsiteY95" fmla="*/ 4198522 h 5011322"/>
              <a:gd name="connsiteX96" fmla="*/ 3658020 w 8351483"/>
              <a:gd name="connsiteY96" fmla="*/ 4166416 h 5011322"/>
              <a:gd name="connsiteX97" fmla="*/ 3690126 w 8351483"/>
              <a:gd name="connsiteY97" fmla="*/ 4166416 h 5011322"/>
              <a:gd name="connsiteX98" fmla="*/ 3690126 w 8351483"/>
              <a:gd name="connsiteY98" fmla="*/ 4198522 h 5011322"/>
              <a:gd name="connsiteX99" fmla="*/ 3658020 w 8351483"/>
              <a:gd name="connsiteY99" fmla="*/ 4198522 h 5011322"/>
              <a:gd name="connsiteX100" fmla="*/ 7518363 w 8351483"/>
              <a:gd name="connsiteY100" fmla="*/ 4165959 h 5011322"/>
              <a:gd name="connsiteX101" fmla="*/ 7551383 w 8351483"/>
              <a:gd name="connsiteY101" fmla="*/ 4165959 h 5011322"/>
              <a:gd name="connsiteX102" fmla="*/ 7551383 w 8351483"/>
              <a:gd name="connsiteY102" fmla="*/ 4198979 h 5011322"/>
              <a:gd name="connsiteX103" fmla="*/ 7518363 w 8351483"/>
              <a:gd name="connsiteY103" fmla="*/ 4198979 h 5011322"/>
              <a:gd name="connsiteX104" fmla="*/ 7416763 w 8351483"/>
              <a:gd name="connsiteY104" fmla="*/ 4165959 h 5011322"/>
              <a:gd name="connsiteX105" fmla="*/ 7449783 w 8351483"/>
              <a:gd name="connsiteY105" fmla="*/ 4165959 h 5011322"/>
              <a:gd name="connsiteX106" fmla="*/ 7449783 w 8351483"/>
              <a:gd name="connsiteY106" fmla="*/ 4198979 h 5011322"/>
              <a:gd name="connsiteX107" fmla="*/ 7416763 w 8351483"/>
              <a:gd name="connsiteY107" fmla="*/ 4198979 h 5011322"/>
              <a:gd name="connsiteX108" fmla="*/ 7315163 w 8351483"/>
              <a:gd name="connsiteY108" fmla="*/ 4165959 h 5011322"/>
              <a:gd name="connsiteX109" fmla="*/ 7348183 w 8351483"/>
              <a:gd name="connsiteY109" fmla="*/ 4165959 h 5011322"/>
              <a:gd name="connsiteX110" fmla="*/ 7348183 w 8351483"/>
              <a:gd name="connsiteY110" fmla="*/ 4198979 h 5011322"/>
              <a:gd name="connsiteX111" fmla="*/ 7315163 w 8351483"/>
              <a:gd name="connsiteY111" fmla="*/ 4198979 h 5011322"/>
              <a:gd name="connsiteX112" fmla="*/ 7213563 w 8351483"/>
              <a:gd name="connsiteY112" fmla="*/ 4165959 h 5011322"/>
              <a:gd name="connsiteX113" fmla="*/ 7246583 w 8351483"/>
              <a:gd name="connsiteY113" fmla="*/ 4165959 h 5011322"/>
              <a:gd name="connsiteX114" fmla="*/ 7246583 w 8351483"/>
              <a:gd name="connsiteY114" fmla="*/ 4198979 h 5011322"/>
              <a:gd name="connsiteX115" fmla="*/ 7213563 w 8351483"/>
              <a:gd name="connsiteY115" fmla="*/ 4198979 h 5011322"/>
              <a:gd name="connsiteX116" fmla="*/ 3860763 w 8351483"/>
              <a:gd name="connsiteY116" fmla="*/ 4165959 h 5011322"/>
              <a:gd name="connsiteX117" fmla="*/ 3893783 w 8351483"/>
              <a:gd name="connsiteY117" fmla="*/ 4165959 h 5011322"/>
              <a:gd name="connsiteX118" fmla="*/ 3893783 w 8351483"/>
              <a:gd name="connsiteY118" fmla="*/ 4198979 h 5011322"/>
              <a:gd name="connsiteX119" fmla="*/ 3860763 w 8351483"/>
              <a:gd name="connsiteY119" fmla="*/ 4198979 h 5011322"/>
              <a:gd name="connsiteX120" fmla="*/ 3759163 w 8351483"/>
              <a:gd name="connsiteY120" fmla="*/ 4165959 h 5011322"/>
              <a:gd name="connsiteX121" fmla="*/ 3792183 w 8351483"/>
              <a:gd name="connsiteY121" fmla="*/ 4165959 h 5011322"/>
              <a:gd name="connsiteX122" fmla="*/ 3792183 w 8351483"/>
              <a:gd name="connsiteY122" fmla="*/ 4198979 h 5011322"/>
              <a:gd name="connsiteX123" fmla="*/ 3759163 w 8351483"/>
              <a:gd name="connsiteY123" fmla="*/ 4198979 h 5011322"/>
              <a:gd name="connsiteX124" fmla="*/ 7619963 w 8351483"/>
              <a:gd name="connsiteY124" fmla="*/ 4064359 h 5011322"/>
              <a:gd name="connsiteX125" fmla="*/ 7652983 w 8351483"/>
              <a:gd name="connsiteY125" fmla="*/ 4064359 h 5011322"/>
              <a:gd name="connsiteX126" fmla="*/ 7652983 w 8351483"/>
              <a:gd name="connsiteY126" fmla="*/ 4097379 h 5011322"/>
              <a:gd name="connsiteX127" fmla="*/ 7619963 w 8351483"/>
              <a:gd name="connsiteY127" fmla="*/ 4097379 h 5011322"/>
              <a:gd name="connsiteX128" fmla="*/ 7518363 w 8351483"/>
              <a:gd name="connsiteY128" fmla="*/ 4064359 h 5011322"/>
              <a:gd name="connsiteX129" fmla="*/ 7551383 w 8351483"/>
              <a:gd name="connsiteY129" fmla="*/ 4064359 h 5011322"/>
              <a:gd name="connsiteX130" fmla="*/ 7551383 w 8351483"/>
              <a:gd name="connsiteY130" fmla="*/ 4097379 h 5011322"/>
              <a:gd name="connsiteX131" fmla="*/ 7518363 w 8351483"/>
              <a:gd name="connsiteY131" fmla="*/ 4097379 h 5011322"/>
              <a:gd name="connsiteX132" fmla="*/ 7416763 w 8351483"/>
              <a:gd name="connsiteY132" fmla="*/ 4064359 h 5011322"/>
              <a:gd name="connsiteX133" fmla="*/ 7449783 w 8351483"/>
              <a:gd name="connsiteY133" fmla="*/ 4064359 h 5011322"/>
              <a:gd name="connsiteX134" fmla="*/ 7449783 w 8351483"/>
              <a:gd name="connsiteY134" fmla="*/ 4097379 h 5011322"/>
              <a:gd name="connsiteX135" fmla="*/ 7416763 w 8351483"/>
              <a:gd name="connsiteY135" fmla="*/ 4097379 h 5011322"/>
              <a:gd name="connsiteX136" fmla="*/ 7315163 w 8351483"/>
              <a:gd name="connsiteY136" fmla="*/ 4064359 h 5011322"/>
              <a:gd name="connsiteX137" fmla="*/ 7348183 w 8351483"/>
              <a:gd name="connsiteY137" fmla="*/ 4064359 h 5011322"/>
              <a:gd name="connsiteX138" fmla="*/ 7348183 w 8351483"/>
              <a:gd name="connsiteY138" fmla="*/ 4097379 h 5011322"/>
              <a:gd name="connsiteX139" fmla="*/ 7315163 w 8351483"/>
              <a:gd name="connsiteY139" fmla="*/ 4097379 h 5011322"/>
              <a:gd name="connsiteX140" fmla="*/ 7213563 w 8351483"/>
              <a:gd name="connsiteY140" fmla="*/ 4064359 h 5011322"/>
              <a:gd name="connsiteX141" fmla="*/ 7246583 w 8351483"/>
              <a:gd name="connsiteY141" fmla="*/ 4064359 h 5011322"/>
              <a:gd name="connsiteX142" fmla="*/ 7246583 w 8351483"/>
              <a:gd name="connsiteY142" fmla="*/ 4097379 h 5011322"/>
              <a:gd name="connsiteX143" fmla="*/ 7213563 w 8351483"/>
              <a:gd name="connsiteY143" fmla="*/ 4097379 h 5011322"/>
              <a:gd name="connsiteX144" fmla="*/ 3860763 w 8351483"/>
              <a:gd name="connsiteY144" fmla="*/ 4064359 h 5011322"/>
              <a:gd name="connsiteX145" fmla="*/ 3893783 w 8351483"/>
              <a:gd name="connsiteY145" fmla="*/ 4064359 h 5011322"/>
              <a:gd name="connsiteX146" fmla="*/ 3893783 w 8351483"/>
              <a:gd name="connsiteY146" fmla="*/ 4097379 h 5011322"/>
              <a:gd name="connsiteX147" fmla="*/ 3860763 w 8351483"/>
              <a:gd name="connsiteY147" fmla="*/ 4097379 h 5011322"/>
              <a:gd name="connsiteX148" fmla="*/ 3759163 w 8351483"/>
              <a:gd name="connsiteY148" fmla="*/ 4064359 h 5011322"/>
              <a:gd name="connsiteX149" fmla="*/ 3792183 w 8351483"/>
              <a:gd name="connsiteY149" fmla="*/ 4064359 h 5011322"/>
              <a:gd name="connsiteX150" fmla="*/ 3792183 w 8351483"/>
              <a:gd name="connsiteY150" fmla="*/ 4097379 h 5011322"/>
              <a:gd name="connsiteX151" fmla="*/ 3759163 w 8351483"/>
              <a:gd name="connsiteY151" fmla="*/ 4097379 h 5011322"/>
              <a:gd name="connsiteX152" fmla="*/ 3657563 w 8351483"/>
              <a:gd name="connsiteY152" fmla="*/ 4064359 h 5011322"/>
              <a:gd name="connsiteX153" fmla="*/ 3690583 w 8351483"/>
              <a:gd name="connsiteY153" fmla="*/ 4064359 h 5011322"/>
              <a:gd name="connsiteX154" fmla="*/ 3690583 w 8351483"/>
              <a:gd name="connsiteY154" fmla="*/ 4097379 h 5011322"/>
              <a:gd name="connsiteX155" fmla="*/ 3657563 w 8351483"/>
              <a:gd name="connsiteY155" fmla="*/ 4097379 h 5011322"/>
              <a:gd name="connsiteX156" fmla="*/ 3555963 w 8351483"/>
              <a:gd name="connsiteY156" fmla="*/ 4064359 h 5011322"/>
              <a:gd name="connsiteX157" fmla="*/ 3588983 w 8351483"/>
              <a:gd name="connsiteY157" fmla="*/ 4064359 h 5011322"/>
              <a:gd name="connsiteX158" fmla="*/ 3588983 w 8351483"/>
              <a:gd name="connsiteY158" fmla="*/ 4097379 h 5011322"/>
              <a:gd name="connsiteX159" fmla="*/ 3555963 w 8351483"/>
              <a:gd name="connsiteY159" fmla="*/ 4097379 h 5011322"/>
              <a:gd name="connsiteX160" fmla="*/ 3352763 w 8351483"/>
              <a:gd name="connsiteY160" fmla="*/ 4064359 h 5011322"/>
              <a:gd name="connsiteX161" fmla="*/ 3385783 w 8351483"/>
              <a:gd name="connsiteY161" fmla="*/ 4064359 h 5011322"/>
              <a:gd name="connsiteX162" fmla="*/ 3385783 w 8351483"/>
              <a:gd name="connsiteY162" fmla="*/ 4097379 h 5011322"/>
              <a:gd name="connsiteX163" fmla="*/ 3352763 w 8351483"/>
              <a:gd name="connsiteY163" fmla="*/ 4097379 h 5011322"/>
              <a:gd name="connsiteX164" fmla="*/ 3251163 w 8351483"/>
              <a:gd name="connsiteY164" fmla="*/ 4064359 h 5011322"/>
              <a:gd name="connsiteX165" fmla="*/ 3284183 w 8351483"/>
              <a:gd name="connsiteY165" fmla="*/ 4064359 h 5011322"/>
              <a:gd name="connsiteX166" fmla="*/ 3284183 w 8351483"/>
              <a:gd name="connsiteY166" fmla="*/ 4097379 h 5011322"/>
              <a:gd name="connsiteX167" fmla="*/ 3251163 w 8351483"/>
              <a:gd name="connsiteY167" fmla="*/ 4097379 h 5011322"/>
              <a:gd name="connsiteX168" fmla="*/ 3149563 w 8351483"/>
              <a:gd name="connsiteY168" fmla="*/ 4064359 h 5011322"/>
              <a:gd name="connsiteX169" fmla="*/ 3182583 w 8351483"/>
              <a:gd name="connsiteY169" fmla="*/ 4064359 h 5011322"/>
              <a:gd name="connsiteX170" fmla="*/ 3182583 w 8351483"/>
              <a:gd name="connsiteY170" fmla="*/ 4097379 h 5011322"/>
              <a:gd name="connsiteX171" fmla="*/ 3149563 w 8351483"/>
              <a:gd name="connsiteY171" fmla="*/ 4097379 h 5011322"/>
              <a:gd name="connsiteX172" fmla="*/ 812767 w 8351483"/>
              <a:gd name="connsiteY172" fmla="*/ 4064359 h 5011322"/>
              <a:gd name="connsiteX173" fmla="*/ 845788 w 8351483"/>
              <a:gd name="connsiteY173" fmla="*/ 4064359 h 5011322"/>
              <a:gd name="connsiteX174" fmla="*/ 845788 w 8351483"/>
              <a:gd name="connsiteY174" fmla="*/ 4097379 h 5011322"/>
              <a:gd name="connsiteX175" fmla="*/ 812767 w 8351483"/>
              <a:gd name="connsiteY175" fmla="*/ 4097379 h 5011322"/>
              <a:gd name="connsiteX176" fmla="*/ 7214020 w 8351483"/>
              <a:gd name="connsiteY176" fmla="*/ 3963216 h 5011322"/>
              <a:gd name="connsiteX177" fmla="*/ 7246126 w 8351483"/>
              <a:gd name="connsiteY177" fmla="*/ 3963216 h 5011322"/>
              <a:gd name="connsiteX178" fmla="*/ 7246126 w 8351483"/>
              <a:gd name="connsiteY178" fmla="*/ 3995322 h 5011322"/>
              <a:gd name="connsiteX179" fmla="*/ 7214020 w 8351483"/>
              <a:gd name="connsiteY179" fmla="*/ 3995322 h 5011322"/>
              <a:gd name="connsiteX180" fmla="*/ 3962820 w 8351483"/>
              <a:gd name="connsiteY180" fmla="*/ 3963216 h 5011322"/>
              <a:gd name="connsiteX181" fmla="*/ 3994926 w 8351483"/>
              <a:gd name="connsiteY181" fmla="*/ 3963216 h 5011322"/>
              <a:gd name="connsiteX182" fmla="*/ 3994926 w 8351483"/>
              <a:gd name="connsiteY182" fmla="*/ 3995322 h 5011322"/>
              <a:gd name="connsiteX183" fmla="*/ 3962820 w 8351483"/>
              <a:gd name="connsiteY183" fmla="*/ 3995322 h 5011322"/>
              <a:gd name="connsiteX184" fmla="*/ 7721563 w 8351483"/>
              <a:gd name="connsiteY184" fmla="*/ 3962759 h 5011322"/>
              <a:gd name="connsiteX185" fmla="*/ 7754583 w 8351483"/>
              <a:gd name="connsiteY185" fmla="*/ 3962759 h 5011322"/>
              <a:gd name="connsiteX186" fmla="*/ 7754583 w 8351483"/>
              <a:gd name="connsiteY186" fmla="*/ 3995779 h 5011322"/>
              <a:gd name="connsiteX187" fmla="*/ 7721563 w 8351483"/>
              <a:gd name="connsiteY187" fmla="*/ 3995779 h 5011322"/>
              <a:gd name="connsiteX188" fmla="*/ 7619963 w 8351483"/>
              <a:gd name="connsiteY188" fmla="*/ 3962759 h 5011322"/>
              <a:gd name="connsiteX189" fmla="*/ 7652983 w 8351483"/>
              <a:gd name="connsiteY189" fmla="*/ 3962759 h 5011322"/>
              <a:gd name="connsiteX190" fmla="*/ 7652983 w 8351483"/>
              <a:gd name="connsiteY190" fmla="*/ 3995779 h 5011322"/>
              <a:gd name="connsiteX191" fmla="*/ 7619963 w 8351483"/>
              <a:gd name="connsiteY191" fmla="*/ 3995779 h 5011322"/>
              <a:gd name="connsiteX192" fmla="*/ 7518363 w 8351483"/>
              <a:gd name="connsiteY192" fmla="*/ 3962759 h 5011322"/>
              <a:gd name="connsiteX193" fmla="*/ 7551383 w 8351483"/>
              <a:gd name="connsiteY193" fmla="*/ 3962759 h 5011322"/>
              <a:gd name="connsiteX194" fmla="*/ 7551383 w 8351483"/>
              <a:gd name="connsiteY194" fmla="*/ 3995779 h 5011322"/>
              <a:gd name="connsiteX195" fmla="*/ 7518363 w 8351483"/>
              <a:gd name="connsiteY195" fmla="*/ 3995779 h 5011322"/>
              <a:gd name="connsiteX196" fmla="*/ 7416763 w 8351483"/>
              <a:gd name="connsiteY196" fmla="*/ 3962759 h 5011322"/>
              <a:gd name="connsiteX197" fmla="*/ 7449783 w 8351483"/>
              <a:gd name="connsiteY197" fmla="*/ 3962759 h 5011322"/>
              <a:gd name="connsiteX198" fmla="*/ 7449783 w 8351483"/>
              <a:gd name="connsiteY198" fmla="*/ 3995779 h 5011322"/>
              <a:gd name="connsiteX199" fmla="*/ 7416763 w 8351483"/>
              <a:gd name="connsiteY199" fmla="*/ 3995779 h 5011322"/>
              <a:gd name="connsiteX200" fmla="*/ 7315163 w 8351483"/>
              <a:gd name="connsiteY200" fmla="*/ 3962759 h 5011322"/>
              <a:gd name="connsiteX201" fmla="*/ 7348183 w 8351483"/>
              <a:gd name="connsiteY201" fmla="*/ 3962759 h 5011322"/>
              <a:gd name="connsiteX202" fmla="*/ 7348183 w 8351483"/>
              <a:gd name="connsiteY202" fmla="*/ 3995779 h 5011322"/>
              <a:gd name="connsiteX203" fmla="*/ 7315163 w 8351483"/>
              <a:gd name="connsiteY203" fmla="*/ 3995779 h 5011322"/>
              <a:gd name="connsiteX204" fmla="*/ 3860763 w 8351483"/>
              <a:gd name="connsiteY204" fmla="*/ 3962759 h 5011322"/>
              <a:gd name="connsiteX205" fmla="*/ 3893783 w 8351483"/>
              <a:gd name="connsiteY205" fmla="*/ 3962759 h 5011322"/>
              <a:gd name="connsiteX206" fmla="*/ 3893783 w 8351483"/>
              <a:gd name="connsiteY206" fmla="*/ 3995779 h 5011322"/>
              <a:gd name="connsiteX207" fmla="*/ 3860763 w 8351483"/>
              <a:gd name="connsiteY207" fmla="*/ 3995779 h 5011322"/>
              <a:gd name="connsiteX208" fmla="*/ 3759163 w 8351483"/>
              <a:gd name="connsiteY208" fmla="*/ 3962759 h 5011322"/>
              <a:gd name="connsiteX209" fmla="*/ 3792183 w 8351483"/>
              <a:gd name="connsiteY209" fmla="*/ 3962759 h 5011322"/>
              <a:gd name="connsiteX210" fmla="*/ 3792183 w 8351483"/>
              <a:gd name="connsiteY210" fmla="*/ 3995779 h 5011322"/>
              <a:gd name="connsiteX211" fmla="*/ 3759163 w 8351483"/>
              <a:gd name="connsiteY211" fmla="*/ 3995779 h 5011322"/>
              <a:gd name="connsiteX212" fmla="*/ 3657563 w 8351483"/>
              <a:gd name="connsiteY212" fmla="*/ 3962759 h 5011322"/>
              <a:gd name="connsiteX213" fmla="*/ 3690583 w 8351483"/>
              <a:gd name="connsiteY213" fmla="*/ 3962759 h 5011322"/>
              <a:gd name="connsiteX214" fmla="*/ 3690583 w 8351483"/>
              <a:gd name="connsiteY214" fmla="*/ 3995779 h 5011322"/>
              <a:gd name="connsiteX215" fmla="*/ 3657563 w 8351483"/>
              <a:gd name="connsiteY215" fmla="*/ 3995779 h 5011322"/>
              <a:gd name="connsiteX216" fmla="*/ 3555963 w 8351483"/>
              <a:gd name="connsiteY216" fmla="*/ 3962759 h 5011322"/>
              <a:gd name="connsiteX217" fmla="*/ 3588983 w 8351483"/>
              <a:gd name="connsiteY217" fmla="*/ 3962759 h 5011322"/>
              <a:gd name="connsiteX218" fmla="*/ 3588983 w 8351483"/>
              <a:gd name="connsiteY218" fmla="*/ 3995779 h 5011322"/>
              <a:gd name="connsiteX219" fmla="*/ 3555963 w 8351483"/>
              <a:gd name="connsiteY219" fmla="*/ 3995779 h 5011322"/>
              <a:gd name="connsiteX220" fmla="*/ 3454363 w 8351483"/>
              <a:gd name="connsiteY220" fmla="*/ 3962759 h 5011322"/>
              <a:gd name="connsiteX221" fmla="*/ 3487383 w 8351483"/>
              <a:gd name="connsiteY221" fmla="*/ 3962759 h 5011322"/>
              <a:gd name="connsiteX222" fmla="*/ 3487383 w 8351483"/>
              <a:gd name="connsiteY222" fmla="*/ 3995779 h 5011322"/>
              <a:gd name="connsiteX223" fmla="*/ 3454363 w 8351483"/>
              <a:gd name="connsiteY223" fmla="*/ 3995779 h 5011322"/>
              <a:gd name="connsiteX224" fmla="*/ 3352763 w 8351483"/>
              <a:gd name="connsiteY224" fmla="*/ 3962759 h 5011322"/>
              <a:gd name="connsiteX225" fmla="*/ 3385783 w 8351483"/>
              <a:gd name="connsiteY225" fmla="*/ 3962759 h 5011322"/>
              <a:gd name="connsiteX226" fmla="*/ 3385783 w 8351483"/>
              <a:gd name="connsiteY226" fmla="*/ 3995779 h 5011322"/>
              <a:gd name="connsiteX227" fmla="*/ 3352763 w 8351483"/>
              <a:gd name="connsiteY227" fmla="*/ 3995779 h 5011322"/>
              <a:gd name="connsiteX228" fmla="*/ 3251163 w 8351483"/>
              <a:gd name="connsiteY228" fmla="*/ 3962759 h 5011322"/>
              <a:gd name="connsiteX229" fmla="*/ 3284183 w 8351483"/>
              <a:gd name="connsiteY229" fmla="*/ 3962759 h 5011322"/>
              <a:gd name="connsiteX230" fmla="*/ 3284183 w 8351483"/>
              <a:gd name="connsiteY230" fmla="*/ 3995779 h 5011322"/>
              <a:gd name="connsiteX231" fmla="*/ 3251163 w 8351483"/>
              <a:gd name="connsiteY231" fmla="*/ 3995779 h 5011322"/>
              <a:gd name="connsiteX232" fmla="*/ 3149563 w 8351483"/>
              <a:gd name="connsiteY232" fmla="*/ 3962759 h 5011322"/>
              <a:gd name="connsiteX233" fmla="*/ 3182583 w 8351483"/>
              <a:gd name="connsiteY233" fmla="*/ 3962759 h 5011322"/>
              <a:gd name="connsiteX234" fmla="*/ 3182583 w 8351483"/>
              <a:gd name="connsiteY234" fmla="*/ 3995779 h 5011322"/>
              <a:gd name="connsiteX235" fmla="*/ 3149563 w 8351483"/>
              <a:gd name="connsiteY235" fmla="*/ 3995779 h 5011322"/>
              <a:gd name="connsiteX236" fmla="*/ 3047963 w 8351483"/>
              <a:gd name="connsiteY236" fmla="*/ 3962759 h 5011322"/>
              <a:gd name="connsiteX237" fmla="*/ 3080983 w 8351483"/>
              <a:gd name="connsiteY237" fmla="*/ 3962759 h 5011322"/>
              <a:gd name="connsiteX238" fmla="*/ 3080983 w 8351483"/>
              <a:gd name="connsiteY238" fmla="*/ 3995779 h 5011322"/>
              <a:gd name="connsiteX239" fmla="*/ 3047963 w 8351483"/>
              <a:gd name="connsiteY239" fmla="*/ 3995779 h 5011322"/>
              <a:gd name="connsiteX240" fmla="*/ 1015970 w 8351483"/>
              <a:gd name="connsiteY240" fmla="*/ 3962759 h 5011322"/>
              <a:gd name="connsiteX241" fmla="*/ 1048990 w 8351483"/>
              <a:gd name="connsiteY241" fmla="*/ 3962759 h 5011322"/>
              <a:gd name="connsiteX242" fmla="*/ 1048990 w 8351483"/>
              <a:gd name="connsiteY242" fmla="*/ 3995779 h 5011322"/>
              <a:gd name="connsiteX243" fmla="*/ 1015970 w 8351483"/>
              <a:gd name="connsiteY243" fmla="*/ 3995779 h 5011322"/>
              <a:gd name="connsiteX244" fmla="*/ 914370 w 8351483"/>
              <a:gd name="connsiteY244" fmla="*/ 3962759 h 5011322"/>
              <a:gd name="connsiteX245" fmla="*/ 947390 w 8351483"/>
              <a:gd name="connsiteY245" fmla="*/ 3962759 h 5011322"/>
              <a:gd name="connsiteX246" fmla="*/ 947390 w 8351483"/>
              <a:gd name="connsiteY246" fmla="*/ 3995779 h 5011322"/>
              <a:gd name="connsiteX247" fmla="*/ 914370 w 8351483"/>
              <a:gd name="connsiteY247" fmla="*/ 3995779 h 5011322"/>
              <a:gd name="connsiteX248" fmla="*/ 812772 w 8351483"/>
              <a:gd name="connsiteY248" fmla="*/ 3962759 h 5011322"/>
              <a:gd name="connsiteX249" fmla="*/ 845790 w 8351483"/>
              <a:gd name="connsiteY249" fmla="*/ 3962759 h 5011322"/>
              <a:gd name="connsiteX250" fmla="*/ 845790 w 8351483"/>
              <a:gd name="connsiteY250" fmla="*/ 3995779 h 5011322"/>
              <a:gd name="connsiteX251" fmla="*/ 812772 w 8351483"/>
              <a:gd name="connsiteY251" fmla="*/ 3995779 h 5011322"/>
              <a:gd name="connsiteX252" fmla="*/ 711631 w 8351483"/>
              <a:gd name="connsiteY252" fmla="*/ 3861616 h 5011322"/>
              <a:gd name="connsiteX253" fmla="*/ 743736 w 8351483"/>
              <a:gd name="connsiteY253" fmla="*/ 3861616 h 5011322"/>
              <a:gd name="connsiteX254" fmla="*/ 743736 w 8351483"/>
              <a:gd name="connsiteY254" fmla="*/ 3893722 h 5011322"/>
              <a:gd name="connsiteX255" fmla="*/ 711631 w 8351483"/>
              <a:gd name="connsiteY255" fmla="*/ 3893722 h 5011322"/>
              <a:gd name="connsiteX256" fmla="*/ 7721563 w 8351483"/>
              <a:gd name="connsiteY256" fmla="*/ 3861159 h 5011322"/>
              <a:gd name="connsiteX257" fmla="*/ 7754583 w 8351483"/>
              <a:gd name="connsiteY257" fmla="*/ 3861159 h 5011322"/>
              <a:gd name="connsiteX258" fmla="*/ 7754583 w 8351483"/>
              <a:gd name="connsiteY258" fmla="*/ 3894179 h 5011322"/>
              <a:gd name="connsiteX259" fmla="*/ 7721563 w 8351483"/>
              <a:gd name="connsiteY259" fmla="*/ 3894179 h 5011322"/>
              <a:gd name="connsiteX260" fmla="*/ 7619963 w 8351483"/>
              <a:gd name="connsiteY260" fmla="*/ 3861159 h 5011322"/>
              <a:gd name="connsiteX261" fmla="*/ 7652983 w 8351483"/>
              <a:gd name="connsiteY261" fmla="*/ 3861159 h 5011322"/>
              <a:gd name="connsiteX262" fmla="*/ 7652983 w 8351483"/>
              <a:gd name="connsiteY262" fmla="*/ 3894179 h 5011322"/>
              <a:gd name="connsiteX263" fmla="*/ 7619963 w 8351483"/>
              <a:gd name="connsiteY263" fmla="*/ 3894179 h 5011322"/>
              <a:gd name="connsiteX264" fmla="*/ 7518363 w 8351483"/>
              <a:gd name="connsiteY264" fmla="*/ 3861159 h 5011322"/>
              <a:gd name="connsiteX265" fmla="*/ 7551383 w 8351483"/>
              <a:gd name="connsiteY265" fmla="*/ 3861159 h 5011322"/>
              <a:gd name="connsiteX266" fmla="*/ 7551383 w 8351483"/>
              <a:gd name="connsiteY266" fmla="*/ 3894179 h 5011322"/>
              <a:gd name="connsiteX267" fmla="*/ 7518363 w 8351483"/>
              <a:gd name="connsiteY267" fmla="*/ 3894179 h 5011322"/>
              <a:gd name="connsiteX268" fmla="*/ 7416763 w 8351483"/>
              <a:gd name="connsiteY268" fmla="*/ 3861159 h 5011322"/>
              <a:gd name="connsiteX269" fmla="*/ 7449783 w 8351483"/>
              <a:gd name="connsiteY269" fmla="*/ 3861159 h 5011322"/>
              <a:gd name="connsiteX270" fmla="*/ 7449783 w 8351483"/>
              <a:gd name="connsiteY270" fmla="*/ 3894179 h 5011322"/>
              <a:gd name="connsiteX271" fmla="*/ 7416763 w 8351483"/>
              <a:gd name="connsiteY271" fmla="*/ 3894179 h 5011322"/>
              <a:gd name="connsiteX272" fmla="*/ 7315163 w 8351483"/>
              <a:gd name="connsiteY272" fmla="*/ 3861159 h 5011322"/>
              <a:gd name="connsiteX273" fmla="*/ 7348183 w 8351483"/>
              <a:gd name="connsiteY273" fmla="*/ 3861159 h 5011322"/>
              <a:gd name="connsiteX274" fmla="*/ 7348183 w 8351483"/>
              <a:gd name="connsiteY274" fmla="*/ 3894179 h 5011322"/>
              <a:gd name="connsiteX275" fmla="*/ 7315163 w 8351483"/>
              <a:gd name="connsiteY275" fmla="*/ 3894179 h 5011322"/>
              <a:gd name="connsiteX276" fmla="*/ 7213563 w 8351483"/>
              <a:gd name="connsiteY276" fmla="*/ 3861159 h 5011322"/>
              <a:gd name="connsiteX277" fmla="*/ 7246583 w 8351483"/>
              <a:gd name="connsiteY277" fmla="*/ 3861159 h 5011322"/>
              <a:gd name="connsiteX278" fmla="*/ 7246583 w 8351483"/>
              <a:gd name="connsiteY278" fmla="*/ 3894179 h 5011322"/>
              <a:gd name="connsiteX279" fmla="*/ 7213563 w 8351483"/>
              <a:gd name="connsiteY279" fmla="*/ 3894179 h 5011322"/>
              <a:gd name="connsiteX280" fmla="*/ 3860763 w 8351483"/>
              <a:gd name="connsiteY280" fmla="*/ 3861159 h 5011322"/>
              <a:gd name="connsiteX281" fmla="*/ 3893783 w 8351483"/>
              <a:gd name="connsiteY281" fmla="*/ 3861159 h 5011322"/>
              <a:gd name="connsiteX282" fmla="*/ 3893783 w 8351483"/>
              <a:gd name="connsiteY282" fmla="*/ 3894179 h 5011322"/>
              <a:gd name="connsiteX283" fmla="*/ 3860763 w 8351483"/>
              <a:gd name="connsiteY283" fmla="*/ 3894179 h 5011322"/>
              <a:gd name="connsiteX284" fmla="*/ 3759163 w 8351483"/>
              <a:gd name="connsiteY284" fmla="*/ 3861159 h 5011322"/>
              <a:gd name="connsiteX285" fmla="*/ 3792183 w 8351483"/>
              <a:gd name="connsiteY285" fmla="*/ 3861159 h 5011322"/>
              <a:gd name="connsiteX286" fmla="*/ 3792183 w 8351483"/>
              <a:gd name="connsiteY286" fmla="*/ 3894179 h 5011322"/>
              <a:gd name="connsiteX287" fmla="*/ 3759163 w 8351483"/>
              <a:gd name="connsiteY287" fmla="*/ 3894179 h 5011322"/>
              <a:gd name="connsiteX288" fmla="*/ 3657563 w 8351483"/>
              <a:gd name="connsiteY288" fmla="*/ 3861159 h 5011322"/>
              <a:gd name="connsiteX289" fmla="*/ 3690583 w 8351483"/>
              <a:gd name="connsiteY289" fmla="*/ 3861159 h 5011322"/>
              <a:gd name="connsiteX290" fmla="*/ 3690583 w 8351483"/>
              <a:gd name="connsiteY290" fmla="*/ 3894179 h 5011322"/>
              <a:gd name="connsiteX291" fmla="*/ 3657563 w 8351483"/>
              <a:gd name="connsiteY291" fmla="*/ 3894179 h 5011322"/>
              <a:gd name="connsiteX292" fmla="*/ 3555963 w 8351483"/>
              <a:gd name="connsiteY292" fmla="*/ 3861159 h 5011322"/>
              <a:gd name="connsiteX293" fmla="*/ 3588983 w 8351483"/>
              <a:gd name="connsiteY293" fmla="*/ 3861159 h 5011322"/>
              <a:gd name="connsiteX294" fmla="*/ 3588983 w 8351483"/>
              <a:gd name="connsiteY294" fmla="*/ 3894179 h 5011322"/>
              <a:gd name="connsiteX295" fmla="*/ 3555963 w 8351483"/>
              <a:gd name="connsiteY295" fmla="*/ 3894179 h 5011322"/>
              <a:gd name="connsiteX296" fmla="*/ 3454363 w 8351483"/>
              <a:gd name="connsiteY296" fmla="*/ 3861159 h 5011322"/>
              <a:gd name="connsiteX297" fmla="*/ 3487383 w 8351483"/>
              <a:gd name="connsiteY297" fmla="*/ 3861159 h 5011322"/>
              <a:gd name="connsiteX298" fmla="*/ 3487383 w 8351483"/>
              <a:gd name="connsiteY298" fmla="*/ 3894179 h 5011322"/>
              <a:gd name="connsiteX299" fmla="*/ 3454363 w 8351483"/>
              <a:gd name="connsiteY299" fmla="*/ 3894179 h 5011322"/>
              <a:gd name="connsiteX300" fmla="*/ 3352763 w 8351483"/>
              <a:gd name="connsiteY300" fmla="*/ 3861159 h 5011322"/>
              <a:gd name="connsiteX301" fmla="*/ 3385783 w 8351483"/>
              <a:gd name="connsiteY301" fmla="*/ 3861159 h 5011322"/>
              <a:gd name="connsiteX302" fmla="*/ 3385783 w 8351483"/>
              <a:gd name="connsiteY302" fmla="*/ 3894179 h 5011322"/>
              <a:gd name="connsiteX303" fmla="*/ 3352763 w 8351483"/>
              <a:gd name="connsiteY303" fmla="*/ 3894179 h 5011322"/>
              <a:gd name="connsiteX304" fmla="*/ 3251163 w 8351483"/>
              <a:gd name="connsiteY304" fmla="*/ 3861159 h 5011322"/>
              <a:gd name="connsiteX305" fmla="*/ 3284183 w 8351483"/>
              <a:gd name="connsiteY305" fmla="*/ 3861159 h 5011322"/>
              <a:gd name="connsiteX306" fmla="*/ 3284183 w 8351483"/>
              <a:gd name="connsiteY306" fmla="*/ 3894179 h 5011322"/>
              <a:gd name="connsiteX307" fmla="*/ 3251163 w 8351483"/>
              <a:gd name="connsiteY307" fmla="*/ 3894179 h 5011322"/>
              <a:gd name="connsiteX308" fmla="*/ 3149563 w 8351483"/>
              <a:gd name="connsiteY308" fmla="*/ 3861159 h 5011322"/>
              <a:gd name="connsiteX309" fmla="*/ 3182583 w 8351483"/>
              <a:gd name="connsiteY309" fmla="*/ 3861159 h 5011322"/>
              <a:gd name="connsiteX310" fmla="*/ 3182583 w 8351483"/>
              <a:gd name="connsiteY310" fmla="*/ 3894179 h 5011322"/>
              <a:gd name="connsiteX311" fmla="*/ 3149563 w 8351483"/>
              <a:gd name="connsiteY311" fmla="*/ 3894179 h 5011322"/>
              <a:gd name="connsiteX312" fmla="*/ 3047963 w 8351483"/>
              <a:gd name="connsiteY312" fmla="*/ 3861159 h 5011322"/>
              <a:gd name="connsiteX313" fmla="*/ 3080983 w 8351483"/>
              <a:gd name="connsiteY313" fmla="*/ 3861159 h 5011322"/>
              <a:gd name="connsiteX314" fmla="*/ 3080983 w 8351483"/>
              <a:gd name="connsiteY314" fmla="*/ 3894179 h 5011322"/>
              <a:gd name="connsiteX315" fmla="*/ 3047963 w 8351483"/>
              <a:gd name="connsiteY315" fmla="*/ 3894179 h 5011322"/>
              <a:gd name="connsiteX316" fmla="*/ 1117572 w 8351483"/>
              <a:gd name="connsiteY316" fmla="*/ 3861159 h 5011322"/>
              <a:gd name="connsiteX317" fmla="*/ 1150593 w 8351483"/>
              <a:gd name="connsiteY317" fmla="*/ 3861159 h 5011322"/>
              <a:gd name="connsiteX318" fmla="*/ 1150593 w 8351483"/>
              <a:gd name="connsiteY318" fmla="*/ 3894179 h 5011322"/>
              <a:gd name="connsiteX319" fmla="*/ 1117572 w 8351483"/>
              <a:gd name="connsiteY319" fmla="*/ 3894179 h 5011322"/>
              <a:gd name="connsiteX320" fmla="*/ 1015972 w 8351483"/>
              <a:gd name="connsiteY320" fmla="*/ 3861159 h 5011322"/>
              <a:gd name="connsiteX321" fmla="*/ 1048994 w 8351483"/>
              <a:gd name="connsiteY321" fmla="*/ 3861159 h 5011322"/>
              <a:gd name="connsiteX322" fmla="*/ 1048994 w 8351483"/>
              <a:gd name="connsiteY322" fmla="*/ 3894179 h 5011322"/>
              <a:gd name="connsiteX323" fmla="*/ 1015972 w 8351483"/>
              <a:gd name="connsiteY323" fmla="*/ 3894179 h 5011322"/>
              <a:gd name="connsiteX324" fmla="*/ 914372 w 8351483"/>
              <a:gd name="connsiteY324" fmla="*/ 3861159 h 5011322"/>
              <a:gd name="connsiteX325" fmla="*/ 947393 w 8351483"/>
              <a:gd name="connsiteY325" fmla="*/ 3861159 h 5011322"/>
              <a:gd name="connsiteX326" fmla="*/ 947393 w 8351483"/>
              <a:gd name="connsiteY326" fmla="*/ 3894179 h 5011322"/>
              <a:gd name="connsiteX327" fmla="*/ 914372 w 8351483"/>
              <a:gd name="connsiteY327" fmla="*/ 3894179 h 5011322"/>
              <a:gd name="connsiteX328" fmla="*/ 812773 w 8351483"/>
              <a:gd name="connsiteY328" fmla="*/ 3861159 h 5011322"/>
              <a:gd name="connsiteX329" fmla="*/ 845793 w 8351483"/>
              <a:gd name="connsiteY329" fmla="*/ 3861159 h 5011322"/>
              <a:gd name="connsiteX330" fmla="*/ 845793 w 8351483"/>
              <a:gd name="connsiteY330" fmla="*/ 3894179 h 5011322"/>
              <a:gd name="connsiteX331" fmla="*/ 812773 w 8351483"/>
              <a:gd name="connsiteY331" fmla="*/ 3894179 h 5011322"/>
              <a:gd name="connsiteX332" fmla="*/ 3961906 w 8351483"/>
              <a:gd name="connsiteY332" fmla="*/ 3860702 h 5011322"/>
              <a:gd name="connsiteX333" fmla="*/ 3995840 w 8351483"/>
              <a:gd name="connsiteY333" fmla="*/ 3860702 h 5011322"/>
              <a:gd name="connsiteX334" fmla="*/ 3995840 w 8351483"/>
              <a:gd name="connsiteY334" fmla="*/ 3894636 h 5011322"/>
              <a:gd name="connsiteX335" fmla="*/ 3961906 w 8351483"/>
              <a:gd name="connsiteY335" fmla="*/ 3894636 h 5011322"/>
              <a:gd name="connsiteX336" fmla="*/ 3150020 w 8351483"/>
              <a:gd name="connsiteY336" fmla="*/ 3760016 h 5011322"/>
              <a:gd name="connsiteX337" fmla="*/ 3182126 w 8351483"/>
              <a:gd name="connsiteY337" fmla="*/ 3760016 h 5011322"/>
              <a:gd name="connsiteX338" fmla="*/ 3182126 w 8351483"/>
              <a:gd name="connsiteY338" fmla="*/ 3792122 h 5011322"/>
              <a:gd name="connsiteX339" fmla="*/ 3150020 w 8351483"/>
              <a:gd name="connsiteY339" fmla="*/ 3792122 h 5011322"/>
              <a:gd name="connsiteX340" fmla="*/ 7924763 w 8351483"/>
              <a:gd name="connsiteY340" fmla="*/ 3759559 h 5011322"/>
              <a:gd name="connsiteX341" fmla="*/ 7957783 w 8351483"/>
              <a:gd name="connsiteY341" fmla="*/ 3759559 h 5011322"/>
              <a:gd name="connsiteX342" fmla="*/ 7957783 w 8351483"/>
              <a:gd name="connsiteY342" fmla="*/ 3792579 h 5011322"/>
              <a:gd name="connsiteX343" fmla="*/ 7924763 w 8351483"/>
              <a:gd name="connsiteY343" fmla="*/ 3792579 h 5011322"/>
              <a:gd name="connsiteX344" fmla="*/ 7823163 w 8351483"/>
              <a:gd name="connsiteY344" fmla="*/ 3759559 h 5011322"/>
              <a:gd name="connsiteX345" fmla="*/ 7856183 w 8351483"/>
              <a:gd name="connsiteY345" fmla="*/ 3759559 h 5011322"/>
              <a:gd name="connsiteX346" fmla="*/ 7856183 w 8351483"/>
              <a:gd name="connsiteY346" fmla="*/ 3792579 h 5011322"/>
              <a:gd name="connsiteX347" fmla="*/ 7823163 w 8351483"/>
              <a:gd name="connsiteY347" fmla="*/ 3792579 h 5011322"/>
              <a:gd name="connsiteX348" fmla="*/ 7721563 w 8351483"/>
              <a:gd name="connsiteY348" fmla="*/ 3759559 h 5011322"/>
              <a:gd name="connsiteX349" fmla="*/ 7754583 w 8351483"/>
              <a:gd name="connsiteY349" fmla="*/ 3759559 h 5011322"/>
              <a:gd name="connsiteX350" fmla="*/ 7754583 w 8351483"/>
              <a:gd name="connsiteY350" fmla="*/ 3792579 h 5011322"/>
              <a:gd name="connsiteX351" fmla="*/ 7721563 w 8351483"/>
              <a:gd name="connsiteY351" fmla="*/ 3792579 h 5011322"/>
              <a:gd name="connsiteX352" fmla="*/ 7619963 w 8351483"/>
              <a:gd name="connsiteY352" fmla="*/ 3759559 h 5011322"/>
              <a:gd name="connsiteX353" fmla="*/ 7652983 w 8351483"/>
              <a:gd name="connsiteY353" fmla="*/ 3759559 h 5011322"/>
              <a:gd name="connsiteX354" fmla="*/ 7652983 w 8351483"/>
              <a:gd name="connsiteY354" fmla="*/ 3792579 h 5011322"/>
              <a:gd name="connsiteX355" fmla="*/ 7619963 w 8351483"/>
              <a:gd name="connsiteY355" fmla="*/ 3792579 h 5011322"/>
              <a:gd name="connsiteX356" fmla="*/ 7518363 w 8351483"/>
              <a:gd name="connsiteY356" fmla="*/ 3759559 h 5011322"/>
              <a:gd name="connsiteX357" fmla="*/ 7551383 w 8351483"/>
              <a:gd name="connsiteY357" fmla="*/ 3759559 h 5011322"/>
              <a:gd name="connsiteX358" fmla="*/ 7551383 w 8351483"/>
              <a:gd name="connsiteY358" fmla="*/ 3792579 h 5011322"/>
              <a:gd name="connsiteX359" fmla="*/ 7518363 w 8351483"/>
              <a:gd name="connsiteY359" fmla="*/ 3792579 h 5011322"/>
              <a:gd name="connsiteX360" fmla="*/ 7416763 w 8351483"/>
              <a:gd name="connsiteY360" fmla="*/ 3759559 h 5011322"/>
              <a:gd name="connsiteX361" fmla="*/ 7449783 w 8351483"/>
              <a:gd name="connsiteY361" fmla="*/ 3759559 h 5011322"/>
              <a:gd name="connsiteX362" fmla="*/ 7449783 w 8351483"/>
              <a:gd name="connsiteY362" fmla="*/ 3792579 h 5011322"/>
              <a:gd name="connsiteX363" fmla="*/ 7416763 w 8351483"/>
              <a:gd name="connsiteY363" fmla="*/ 3792579 h 5011322"/>
              <a:gd name="connsiteX364" fmla="*/ 7315163 w 8351483"/>
              <a:gd name="connsiteY364" fmla="*/ 3759559 h 5011322"/>
              <a:gd name="connsiteX365" fmla="*/ 7348183 w 8351483"/>
              <a:gd name="connsiteY365" fmla="*/ 3759559 h 5011322"/>
              <a:gd name="connsiteX366" fmla="*/ 7348183 w 8351483"/>
              <a:gd name="connsiteY366" fmla="*/ 3792579 h 5011322"/>
              <a:gd name="connsiteX367" fmla="*/ 7315163 w 8351483"/>
              <a:gd name="connsiteY367" fmla="*/ 3792579 h 5011322"/>
              <a:gd name="connsiteX368" fmla="*/ 3860763 w 8351483"/>
              <a:gd name="connsiteY368" fmla="*/ 3759559 h 5011322"/>
              <a:gd name="connsiteX369" fmla="*/ 3893783 w 8351483"/>
              <a:gd name="connsiteY369" fmla="*/ 3759559 h 5011322"/>
              <a:gd name="connsiteX370" fmla="*/ 3893783 w 8351483"/>
              <a:gd name="connsiteY370" fmla="*/ 3792579 h 5011322"/>
              <a:gd name="connsiteX371" fmla="*/ 3860763 w 8351483"/>
              <a:gd name="connsiteY371" fmla="*/ 3792579 h 5011322"/>
              <a:gd name="connsiteX372" fmla="*/ 3759163 w 8351483"/>
              <a:gd name="connsiteY372" fmla="*/ 3759559 h 5011322"/>
              <a:gd name="connsiteX373" fmla="*/ 3792183 w 8351483"/>
              <a:gd name="connsiteY373" fmla="*/ 3759559 h 5011322"/>
              <a:gd name="connsiteX374" fmla="*/ 3792183 w 8351483"/>
              <a:gd name="connsiteY374" fmla="*/ 3792579 h 5011322"/>
              <a:gd name="connsiteX375" fmla="*/ 3759163 w 8351483"/>
              <a:gd name="connsiteY375" fmla="*/ 3792579 h 5011322"/>
              <a:gd name="connsiteX376" fmla="*/ 3657563 w 8351483"/>
              <a:gd name="connsiteY376" fmla="*/ 3759559 h 5011322"/>
              <a:gd name="connsiteX377" fmla="*/ 3690583 w 8351483"/>
              <a:gd name="connsiteY377" fmla="*/ 3759559 h 5011322"/>
              <a:gd name="connsiteX378" fmla="*/ 3690583 w 8351483"/>
              <a:gd name="connsiteY378" fmla="*/ 3792579 h 5011322"/>
              <a:gd name="connsiteX379" fmla="*/ 3657563 w 8351483"/>
              <a:gd name="connsiteY379" fmla="*/ 3792579 h 5011322"/>
              <a:gd name="connsiteX380" fmla="*/ 3555963 w 8351483"/>
              <a:gd name="connsiteY380" fmla="*/ 3759559 h 5011322"/>
              <a:gd name="connsiteX381" fmla="*/ 3588983 w 8351483"/>
              <a:gd name="connsiteY381" fmla="*/ 3759559 h 5011322"/>
              <a:gd name="connsiteX382" fmla="*/ 3588983 w 8351483"/>
              <a:gd name="connsiteY382" fmla="*/ 3792579 h 5011322"/>
              <a:gd name="connsiteX383" fmla="*/ 3555963 w 8351483"/>
              <a:gd name="connsiteY383" fmla="*/ 3792579 h 5011322"/>
              <a:gd name="connsiteX384" fmla="*/ 3454363 w 8351483"/>
              <a:gd name="connsiteY384" fmla="*/ 3759559 h 5011322"/>
              <a:gd name="connsiteX385" fmla="*/ 3487383 w 8351483"/>
              <a:gd name="connsiteY385" fmla="*/ 3759559 h 5011322"/>
              <a:gd name="connsiteX386" fmla="*/ 3487383 w 8351483"/>
              <a:gd name="connsiteY386" fmla="*/ 3792579 h 5011322"/>
              <a:gd name="connsiteX387" fmla="*/ 3454363 w 8351483"/>
              <a:gd name="connsiteY387" fmla="*/ 3792579 h 5011322"/>
              <a:gd name="connsiteX388" fmla="*/ 3352763 w 8351483"/>
              <a:gd name="connsiteY388" fmla="*/ 3759559 h 5011322"/>
              <a:gd name="connsiteX389" fmla="*/ 3385783 w 8351483"/>
              <a:gd name="connsiteY389" fmla="*/ 3759559 h 5011322"/>
              <a:gd name="connsiteX390" fmla="*/ 3385783 w 8351483"/>
              <a:gd name="connsiteY390" fmla="*/ 3792579 h 5011322"/>
              <a:gd name="connsiteX391" fmla="*/ 3352763 w 8351483"/>
              <a:gd name="connsiteY391" fmla="*/ 3792579 h 5011322"/>
              <a:gd name="connsiteX392" fmla="*/ 3251163 w 8351483"/>
              <a:gd name="connsiteY392" fmla="*/ 3759559 h 5011322"/>
              <a:gd name="connsiteX393" fmla="*/ 3284183 w 8351483"/>
              <a:gd name="connsiteY393" fmla="*/ 3759559 h 5011322"/>
              <a:gd name="connsiteX394" fmla="*/ 3284183 w 8351483"/>
              <a:gd name="connsiteY394" fmla="*/ 3792579 h 5011322"/>
              <a:gd name="connsiteX395" fmla="*/ 3251163 w 8351483"/>
              <a:gd name="connsiteY395" fmla="*/ 3792579 h 5011322"/>
              <a:gd name="connsiteX396" fmla="*/ 1422375 w 8351483"/>
              <a:gd name="connsiteY396" fmla="*/ 3759559 h 5011322"/>
              <a:gd name="connsiteX397" fmla="*/ 1455395 w 8351483"/>
              <a:gd name="connsiteY397" fmla="*/ 3759559 h 5011322"/>
              <a:gd name="connsiteX398" fmla="*/ 1455395 w 8351483"/>
              <a:gd name="connsiteY398" fmla="*/ 3792579 h 5011322"/>
              <a:gd name="connsiteX399" fmla="*/ 1422375 w 8351483"/>
              <a:gd name="connsiteY399" fmla="*/ 3792579 h 5011322"/>
              <a:gd name="connsiteX400" fmla="*/ 1117575 w 8351483"/>
              <a:gd name="connsiteY400" fmla="*/ 3759559 h 5011322"/>
              <a:gd name="connsiteX401" fmla="*/ 1150594 w 8351483"/>
              <a:gd name="connsiteY401" fmla="*/ 3759559 h 5011322"/>
              <a:gd name="connsiteX402" fmla="*/ 1150594 w 8351483"/>
              <a:gd name="connsiteY402" fmla="*/ 3792579 h 5011322"/>
              <a:gd name="connsiteX403" fmla="*/ 1117575 w 8351483"/>
              <a:gd name="connsiteY403" fmla="*/ 3792579 h 5011322"/>
              <a:gd name="connsiteX404" fmla="*/ 1015975 w 8351483"/>
              <a:gd name="connsiteY404" fmla="*/ 3759559 h 5011322"/>
              <a:gd name="connsiteX405" fmla="*/ 1048997 w 8351483"/>
              <a:gd name="connsiteY405" fmla="*/ 3759559 h 5011322"/>
              <a:gd name="connsiteX406" fmla="*/ 1048997 w 8351483"/>
              <a:gd name="connsiteY406" fmla="*/ 3792579 h 5011322"/>
              <a:gd name="connsiteX407" fmla="*/ 1015975 w 8351483"/>
              <a:gd name="connsiteY407" fmla="*/ 3792579 h 5011322"/>
              <a:gd name="connsiteX408" fmla="*/ 914375 w 8351483"/>
              <a:gd name="connsiteY408" fmla="*/ 3759559 h 5011322"/>
              <a:gd name="connsiteX409" fmla="*/ 947395 w 8351483"/>
              <a:gd name="connsiteY409" fmla="*/ 3759559 h 5011322"/>
              <a:gd name="connsiteX410" fmla="*/ 947395 w 8351483"/>
              <a:gd name="connsiteY410" fmla="*/ 3792579 h 5011322"/>
              <a:gd name="connsiteX411" fmla="*/ 914375 w 8351483"/>
              <a:gd name="connsiteY411" fmla="*/ 3792579 h 5011322"/>
              <a:gd name="connsiteX412" fmla="*/ 812773 w 8351483"/>
              <a:gd name="connsiteY412" fmla="*/ 3759559 h 5011322"/>
              <a:gd name="connsiteX413" fmla="*/ 845795 w 8351483"/>
              <a:gd name="connsiteY413" fmla="*/ 3759559 h 5011322"/>
              <a:gd name="connsiteX414" fmla="*/ 845795 w 8351483"/>
              <a:gd name="connsiteY414" fmla="*/ 3792579 h 5011322"/>
              <a:gd name="connsiteX415" fmla="*/ 812773 w 8351483"/>
              <a:gd name="connsiteY415" fmla="*/ 3792579 h 5011322"/>
              <a:gd name="connsiteX416" fmla="*/ 711176 w 8351483"/>
              <a:gd name="connsiteY416" fmla="*/ 3759559 h 5011322"/>
              <a:gd name="connsiteX417" fmla="*/ 744196 w 8351483"/>
              <a:gd name="connsiteY417" fmla="*/ 3759559 h 5011322"/>
              <a:gd name="connsiteX418" fmla="*/ 744196 w 8351483"/>
              <a:gd name="connsiteY418" fmla="*/ 3792579 h 5011322"/>
              <a:gd name="connsiteX419" fmla="*/ 711176 w 8351483"/>
              <a:gd name="connsiteY419" fmla="*/ 3792579 h 5011322"/>
              <a:gd name="connsiteX420" fmla="*/ 7214020 w 8351483"/>
              <a:gd name="connsiteY420" fmla="*/ 3658416 h 5011322"/>
              <a:gd name="connsiteX421" fmla="*/ 7246126 w 8351483"/>
              <a:gd name="connsiteY421" fmla="*/ 3658416 h 5011322"/>
              <a:gd name="connsiteX422" fmla="*/ 7246126 w 8351483"/>
              <a:gd name="connsiteY422" fmla="*/ 3690522 h 5011322"/>
              <a:gd name="connsiteX423" fmla="*/ 7214020 w 8351483"/>
              <a:gd name="connsiteY423" fmla="*/ 3690522 h 5011322"/>
              <a:gd name="connsiteX424" fmla="*/ 1016435 w 8351483"/>
              <a:gd name="connsiteY424" fmla="*/ 3658416 h 5011322"/>
              <a:gd name="connsiteX425" fmla="*/ 1048542 w 8351483"/>
              <a:gd name="connsiteY425" fmla="*/ 3658416 h 5011322"/>
              <a:gd name="connsiteX426" fmla="*/ 1048542 w 8351483"/>
              <a:gd name="connsiteY426" fmla="*/ 3690522 h 5011322"/>
              <a:gd name="connsiteX427" fmla="*/ 1016435 w 8351483"/>
              <a:gd name="connsiteY427" fmla="*/ 3690522 h 5011322"/>
              <a:gd name="connsiteX428" fmla="*/ 7924763 w 8351483"/>
              <a:gd name="connsiteY428" fmla="*/ 3657959 h 5011322"/>
              <a:gd name="connsiteX429" fmla="*/ 7957783 w 8351483"/>
              <a:gd name="connsiteY429" fmla="*/ 3657959 h 5011322"/>
              <a:gd name="connsiteX430" fmla="*/ 7957783 w 8351483"/>
              <a:gd name="connsiteY430" fmla="*/ 3690979 h 5011322"/>
              <a:gd name="connsiteX431" fmla="*/ 7924763 w 8351483"/>
              <a:gd name="connsiteY431" fmla="*/ 3690979 h 5011322"/>
              <a:gd name="connsiteX432" fmla="*/ 7823163 w 8351483"/>
              <a:gd name="connsiteY432" fmla="*/ 3657959 h 5011322"/>
              <a:gd name="connsiteX433" fmla="*/ 7856183 w 8351483"/>
              <a:gd name="connsiteY433" fmla="*/ 3657959 h 5011322"/>
              <a:gd name="connsiteX434" fmla="*/ 7856183 w 8351483"/>
              <a:gd name="connsiteY434" fmla="*/ 3690979 h 5011322"/>
              <a:gd name="connsiteX435" fmla="*/ 7823163 w 8351483"/>
              <a:gd name="connsiteY435" fmla="*/ 3690979 h 5011322"/>
              <a:gd name="connsiteX436" fmla="*/ 7721563 w 8351483"/>
              <a:gd name="connsiteY436" fmla="*/ 3657959 h 5011322"/>
              <a:gd name="connsiteX437" fmla="*/ 7754583 w 8351483"/>
              <a:gd name="connsiteY437" fmla="*/ 3657959 h 5011322"/>
              <a:gd name="connsiteX438" fmla="*/ 7754583 w 8351483"/>
              <a:gd name="connsiteY438" fmla="*/ 3690979 h 5011322"/>
              <a:gd name="connsiteX439" fmla="*/ 7721563 w 8351483"/>
              <a:gd name="connsiteY439" fmla="*/ 3690979 h 5011322"/>
              <a:gd name="connsiteX440" fmla="*/ 7619963 w 8351483"/>
              <a:gd name="connsiteY440" fmla="*/ 3657959 h 5011322"/>
              <a:gd name="connsiteX441" fmla="*/ 7652983 w 8351483"/>
              <a:gd name="connsiteY441" fmla="*/ 3657959 h 5011322"/>
              <a:gd name="connsiteX442" fmla="*/ 7652983 w 8351483"/>
              <a:gd name="connsiteY442" fmla="*/ 3690979 h 5011322"/>
              <a:gd name="connsiteX443" fmla="*/ 7619963 w 8351483"/>
              <a:gd name="connsiteY443" fmla="*/ 3690979 h 5011322"/>
              <a:gd name="connsiteX444" fmla="*/ 7518363 w 8351483"/>
              <a:gd name="connsiteY444" fmla="*/ 3657959 h 5011322"/>
              <a:gd name="connsiteX445" fmla="*/ 7551383 w 8351483"/>
              <a:gd name="connsiteY445" fmla="*/ 3657959 h 5011322"/>
              <a:gd name="connsiteX446" fmla="*/ 7551383 w 8351483"/>
              <a:gd name="connsiteY446" fmla="*/ 3690979 h 5011322"/>
              <a:gd name="connsiteX447" fmla="*/ 7518363 w 8351483"/>
              <a:gd name="connsiteY447" fmla="*/ 3690979 h 5011322"/>
              <a:gd name="connsiteX448" fmla="*/ 7416763 w 8351483"/>
              <a:gd name="connsiteY448" fmla="*/ 3657959 h 5011322"/>
              <a:gd name="connsiteX449" fmla="*/ 7449783 w 8351483"/>
              <a:gd name="connsiteY449" fmla="*/ 3657959 h 5011322"/>
              <a:gd name="connsiteX450" fmla="*/ 7449783 w 8351483"/>
              <a:gd name="connsiteY450" fmla="*/ 3690979 h 5011322"/>
              <a:gd name="connsiteX451" fmla="*/ 7416763 w 8351483"/>
              <a:gd name="connsiteY451" fmla="*/ 3690979 h 5011322"/>
              <a:gd name="connsiteX452" fmla="*/ 7315163 w 8351483"/>
              <a:gd name="connsiteY452" fmla="*/ 3657959 h 5011322"/>
              <a:gd name="connsiteX453" fmla="*/ 7348183 w 8351483"/>
              <a:gd name="connsiteY453" fmla="*/ 3657959 h 5011322"/>
              <a:gd name="connsiteX454" fmla="*/ 7348183 w 8351483"/>
              <a:gd name="connsiteY454" fmla="*/ 3690979 h 5011322"/>
              <a:gd name="connsiteX455" fmla="*/ 7315163 w 8351483"/>
              <a:gd name="connsiteY455" fmla="*/ 3690979 h 5011322"/>
              <a:gd name="connsiteX456" fmla="*/ 3759163 w 8351483"/>
              <a:gd name="connsiteY456" fmla="*/ 3657959 h 5011322"/>
              <a:gd name="connsiteX457" fmla="*/ 3792183 w 8351483"/>
              <a:gd name="connsiteY457" fmla="*/ 3657959 h 5011322"/>
              <a:gd name="connsiteX458" fmla="*/ 3792183 w 8351483"/>
              <a:gd name="connsiteY458" fmla="*/ 3690979 h 5011322"/>
              <a:gd name="connsiteX459" fmla="*/ 3759163 w 8351483"/>
              <a:gd name="connsiteY459" fmla="*/ 3690979 h 5011322"/>
              <a:gd name="connsiteX460" fmla="*/ 3657563 w 8351483"/>
              <a:gd name="connsiteY460" fmla="*/ 3657959 h 5011322"/>
              <a:gd name="connsiteX461" fmla="*/ 3690583 w 8351483"/>
              <a:gd name="connsiteY461" fmla="*/ 3657959 h 5011322"/>
              <a:gd name="connsiteX462" fmla="*/ 3690583 w 8351483"/>
              <a:gd name="connsiteY462" fmla="*/ 3690979 h 5011322"/>
              <a:gd name="connsiteX463" fmla="*/ 3657563 w 8351483"/>
              <a:gd name="connsiteY463" fmla="*/ 3690979 h 5011322"/>
              <a:gd name="connsiteX464" fmla="*/ 3555963 w 8351483"/>
              <a:gd name="connsiteY464" fmla="*/ 3657959 h 5011322"/>
              <a:gd name="connsiteX465" fmla="*/ 3588983 w 8351483"/>
              <a:gd name="connsiteY465" fmla="*/ 3657959 h 5011322"/>
              <a:gd name="connsiteX466" fmla="*/ 3588983 w 8351483"/>
              <a:gd name="connsiteY466" fmla="*/ 3690979 h 5011322"/>
              <a:gd name="connsiteX467" fmla="*/ 3555963 w 8351483"/>
              <a:gd name="connsiteY467" fmla="*/ 3690979 h 5011322"/>
              <a:gd name="connsiteX468" fmla="*/ 3454363 w 8351483"/>
              <a:gd name="connsiteY468" fmla="*/ 3657959 h 5011322"/>
              <a:gd name="connsiteX469" fmla="*/ 3487383 w 8351483"/>
              <a:gd name="connsiteY469" fmla="*/ 3657959 h 5011322"/>
              <a:gd name="connsiteX470" fmla="*/ 3487383 w 8351483"/>
              <a:gd name="connsiteY470" fmla="*/ 3690979 h 5011322"/>
              <a:gd name="connsiteX471" fmla="*/ 3454363 w 8351483"/>
              <a:gd name="connsiteY471" fmla="*/ 3690979 h 5011322"/>
              <a:gd name="connsiteX472" fmla="*/ 3352763 w 8351483"/>
              <a:gd name="connsiteY472" fmla="*/ 3657959 h 5011322"/>
              <a:gd name="connsiteX473" fmla="*/ 3385783 w 8351483"/>
              <a:gd name="connsiteY473" fmla="*/ 3657959 h 5011322"/>
              <a:gd name="connsiteX474" fmla="*/ 3385783 w 8351483"/>
              <a:gd name="connsiteY474" fmla="*/ 3690979 h 5011322"/>
              <a:gd name="connsiteX475" fmla="*/ 3352763 w 8351483"/>
              <a:gd name="connsiteY475" fmla="*/ 3690979 h 5011322"/>
              <a:gd name="connsiteX476" fmla="*/ 3251163 w 8351483"/>
              <a:gd name="connsiteY476" fmla="*/ 3657959 h 5011322"/>
              <a:gd name="connsiteX477" fmla="*/ 3284183 w 8351483"/>
              <a:gd name="connsiteY477" fmla="*/ 3657959 h 5011322"/>
              <a:gd name="connsiteX478" fmla="*/ 3284183 w 8351483"/>
              <a:gd name="connsiteY478" fmla="*/ 3690979 h 5011322"/>
              <a:gd name="connsiteX479" fmla="*/ 3251163 w 8351483"/>
              <a:gd name="connsiteY479" fmla="*/ 3690979 h 5011322"/>
              <a:gd name="connsiteX480" fmla="*/ 1422378 w 8351483"/>
              <a:gd name="connsiteY480" fmla="*/ 3657959 h 5011322"/>
              <a:gd name="connsiteX481" fmla="*/ 1455397 w 8351483"/>
              <a:gd name="connsiteY481" fmla="*/ 3657959 h 5011322"/>
              <a:gd name="connsiteX482" fmla="*/ 1455397 w 8351483"/>
              <a:gd name="connsiteY482" fmla="*/ 3690979 h 5011322"/>
              <a:gd name="connsiteX483" fmla="*/ 1422378 w 8351483"/>
              <a:gd name="connsiteY483" fmla="*/ 3690979 h 5011322"/>
              <a:gd name="connsiteX484" fmla="*/ 1117577 w 8351483"/>
              <a:gd name="connsiteY484" fmla="*/ 3657959 h 5011322"/>
              <a:gd name="connsiteX485" fmla="*/ 1150597 w 8351483"/>
              <a:gd name="connsiteY485" fmla="*/ 3657959 h 5011322"/>
              <a:gd name="connsiteX486" fmla="*/ 1150597 w 8351483"/>
              <a:gd name="connsiteY486" fmla="*/ 3690979 h 5011322"/>
              <a:gd name="connsiteX487" fmla="*/ 1117577 w 8351483"/>
              <a:gd name="connsiteY487" fmla="*/ 3690979 h 5011322"/>
              <a:gd name="connsiteX488" fmla="*/ 914377 w 8351483"/>
              <a:gd name="connsiteY488" fmla="*/ 3657959 h 5011322"/>
              <a:gd name="connsiteX489" fmla="*/ 947397 w 8351483"/>
              <a:gd name="connsiteY489" fmla="*/ 3657959 h 5011322"/>
              <a:gd name="connsiteX490" fmla="*/ 947397 w 8351483"/>
              <a:gd name="connsiteY490" fmla="*/ 3690979 h 5011322"/>
              <a:gd name="connsiteX491" fmla="*/ 914377 w 8351483"/>
              <a:gd name="connsiteY491" fmla="*/ 3690979 h 5011322"/>
              <a:gd name="connsiteX492" fmla="*/ 812773 w 8351483"/>
              <a:gd name="connsiteY492" fmla="*/ 3657959 h 5011322"/>
              <a:gd name="connsiteX493" fmla="*/ 845797 w 8351483"/>
              <a:gd name="connsiteY493" fmla="*/ 3657959 h 5011322"/>
              <a:gd name="connsiteX494" fmla="*/ 845797 w 8351483"/>
              <a:gd name="connsiteY494" fmla="*/ 3690979 h 5011322"/>
              <a:gd name="connsiteX495" fmla="*/ 812773 w 8351483"/>
              <a:gd name="connsiteY495" fmla="*/ 3690979 h 5011322"/>
              <a:gd name="connsiteX496" fmla="*/ 711179 w 8351483"/>
              <a:gd name="connsiteY496" fmla="*/ 3657959 h 5011322"/>
              <a:gd name="connsiteX497" fmla="*/ 744198 w 8351483"/>
              <a:gd name="connsiteY497" fmla="*/ 3657959 h 5011322"/>
              <a:gd name="connsiteX498" fmla="*/ 744198 w 8351483"/>
              <a:gd name="connsiteY498" fmla="*/ 3690979 h 5011322"/>
              <a:gd name="connsiteX499" fmla="*/ 711179 w 8351483"/>
              <a:gd name="connsiteY499" fmla="*/ 3690979 h 5011322"/>
              <a:gd name="connsiteX500" fmla="*/ 1423295 w 8351483"/>
              <a:gd name="connsiteY500" fmla="*/ 3557273 h 5011322"/>
              <a:gd name="connsiteX501" fmla="*/ 1454486 w 8351483"/>
              <a:gd name="connsiteY501" fmla="*/ 3557273 h 5011322"/>
              <a:gd name="connsiteX502" fmla="*/ 1454486 w 8351483"/>
              <a:gd name="connsiteY502" fmla="*/ 3588464 h 5011322"/>
              <a:gd name="connsiteX503" fmla="*/ 1423295 w 8351483"/>
              <a:gd name="connsiteY503" fmla="*/ 3588464 h 5011322"/>
              <a:gd name="connsiteX504" fmla="*/ 8026820 w 8351483"/>
              <a:gd name="connsiteY504" fmla="*/ 3556816 h 5011322"/>
              <a:gd name="connsiteX505" fmla="*/ 8058926 w 8351483"/>
              <a:gd name="connsiteY505" fmla="*/ 3556816 h 5011322"/>
              <a:gd name="connsiteX506" fmla="*/ 8058926 w 8351483"/>
              <a:gd name="connsiteY506" fmla="*/ 3588922 h 5011322"/>
              <a:gd name="connsiteX507" fmla="*/ 8026820 w 8351483"/>
              <a:gd name="connsiteY507" fmla="*/ 3588922 h 5011322"/>
              <a:gd name="connsiteX508" fmla="*/ 7924763 w 8351483"/>
              <a:gd name="connsiteY508" fmla="*/ 3556359 h 5011322"/>
              <a:gd name="connsiteX509" fmla="*/ 7957783 w 8351483"/>
              <a:gd name="connsiteY509" fmla="*/ 3556359 h 5011322"/>
              <a:gd name="connsiteX510" fmla="*/ 7957783 w 8351483"/>
              <a:gd name="connsiteY510" fmla="*/ 3589379 h 5011322"/>
              <a:gd name="connsiteX511" fmla="*/ 7924763 w 8351483"/>
              <a:gd name="connsiteY511" fmla="*/ 3589379 h 5011322"/>
              <a:gd name="connsiteX512" fmla="*/ 7823163 w 8351483"/>
              <a:gd name="connsiteY512" fmla="*/ 3556359 h 5011322"/>
              <a:gd name="connsiteX513" fmla="*/ 7856183 w 8351483"/>
              <a:gd name="connsiteY513" fmla="*/ 3556359 h 5011322"/>
              <a:gd name="connsiteX514" fmla="*/ 7856183 w 8351483"/>
              <a:gd name="connsiteY514" fmla="*/ 3589379 h 5011322"/>
              <a:gd name="connsiteX515" fmla="*/ 7823163 w 8351483"/>
              <a:gd name="connsiteY515" fmla="*/ 3589379 h 5011322"/>
              <a:gd name="connsiteX516" fmla="*/ 7721563 w 8351483"/>
              <a:gd name="connsiteY516" fmla="*/ 3556359 h 5011322"/>
              <a:gd name="connsiteX517" fmla="*/ 7754583 w 8351483"/>
              <a:gd name="connsiteY517" fmla="*/ 3556359 h 5011322"/>
              <a:gd name="connsiteX518" fmla="*/ 7754583 w 8351483"/>
              <a:gd name="connsiteY518" fmla="*/ 3589379 h 5011322"/>
              <a:gd name="connsiteX519" fmla="*/ 7721563 w 8351483"/>
              <a:gd name="connsiteY519" fmla="*/ 3589379 h 5011322"/>
              <a:gd name="connsiteX520" fmla="*/ 7619963 w 8351483"/>
              <a:gd name="connsiteY520" fmla="*/ 3556359 h 5011322"/>
              <a:gd name="connsiteX521" fmla="*/ 7652983 w 8351483"/>
              <a:gd name="connsiteY521" fmla="*/ 3556359 h 5011322"/>
              <a:gd name="connsiteX522" fmla="*/ 7652983 w 8351483"/>
              <a:gd name="connsiteY522" fmla="*/ 3589379 h 5011322"/>
              <a:gd name="connsiteX523" fmla="*/ 7619963 w 8351483"/>
              <a:gd name="connsiteY523" fmla="*/ 3589379 h 5011322"/>
              <a:gd name="connsiteX524" fmla="*/ 7518363 w 8351483"/>
              <a:gd name="connsiteY524" fmla="*/ 3556359 h 5011322"/>
              <a:gd name="connsiteX525" fmla="*/ 7551383 w 8351483"/>
              <a:gd name="connsiteY525" fmla="*/ 3556359 h 5011322"/>
              <a:gd name="connsiteX526" fmla="*/ 7551383 w 8351483"/>
              <a:gd name="connsiteY526" fmla="*/ 3589379 h 5011322"/>
              <a:gd name="connsiteX527" fmla="*/ 7518363 w 8351483"/>
              <a:gd name="connsiteY527" fmla="*/ 3589379 h 5011322"/>
              <a:gd name="connsiteX528" fmla="*/ 7416763 w 8351483"/>
              <a:gd name="connsiteY528" fmla="*/ 3556359 h 5011322"/>
              <a:gd name="connsiteX529" fmla="*/ 7449783 w 8351483"/>
              <a:gd name="connsiteY529" fmla="*/ 3556359 h 5011322"/>
              <a:gd name="connsiteX530" fmla="*/ 7449783 w 8351483"/>
              <a:gd name="connsiteY530" fmla="*/ 3589379 h 5011322"/>
              <a:gd name="connsiteX531" fmla="*/ 7416763 w 8351483"/>
              <a:gd name="connsiteY531" fmla="*/ 3589379 h 5011322"/>
              <a:gd name="connsiteX532" fmla="*/ 7315163 w 8351483"/>
              <a:gd name="connsiteY532" fmla="*/ 3556359 h 5011322"/>
              <a:gd name="connsiteX533" fmla="*/ 7348183 w 8351483"/>
              <a:gd name="connsiteY533" fmla="*/ 3556359 h 5011322"/>
              <a:gd name="connsiteX534" fmla="*/ 7348183 w 8351483"/>
              <a:gd name="connsiteY534" fmla="*/ 3589379 h 5011322"/>
              <a:gd name="connsiteX535" fmla="*/ 7315163 w 8351483"/>
              <a:gd name="connsiteY535" fmla="*/ 3589379 h 5011322"/>
              <a:gd name="connsiteX536" fmla="*/ 7213563 w 8351483"/>
              <a:gd name="connsiteY536" fmla="*/ 3556359 h 5011322"/>
              <a:gd name="connsiteX537" fmla="*/ 7246583 w 8351483"/>
              <a:gd name="connsiteY537" fmla="*/ 3556359 h 5011322"/>
              <a:gd name="connsiteX538" fmla="*/ 7246583 w 8351483"/>
              <a:gd name="connsiteY538" fmla="*/ 3589379 h 5011322"/>
              <a:gd name="connsiteX539" fmla="*/ 7213563 w 8351483"/>
              <a:gd name="connsiteY539" fmla="*/ 3589379 h 5011322"/>
              <a:gd name="connsiteX540" fmla="*/ 7111963 w 8351483"/>
              <a:gd name="connsiteY540" fmla="*/ 3556359 h 5011322"/>
              <a:gd name="connsiteX541" fmla="*/ 7144983 w 8351483"/>
              <a:gd name="connsiteY541" fmla="*/ 3556359 h 5011322"/>
              <a:gd name="connsiteX542" fmla="*/ 7144983 w 8351483"/>
              <a:gd name="connsiteY542" fmla="*/ 3589379 h 5011322"/>
              <a:gd name="connsiteX543" fmla="*/ 7111963 w 8351483"/>
              <a:gd name="connsiteY543" fmla="*/ 3589379 h 5011322"/>
              <a:gd name="connsiteX544" fmla="*/ 3555963 w 8351483"/>
              <a:gd name="connsiteY544" fmla="*/ 3556359 h 5011322"/>
              <a:gd name="connsiteX545" fmla="*/ 3588983 w 8351483"/>
              <a:gd name="connsiteY545" fmla="*/ 3556359 h 5011322"/>
              <a:gd name="connsiteX546" fmla="*/ 3588983 w 8351483"/>
              <a:gd name="connsiteY546" fmla="*/ 3589379 h 5011322"/>
              <a:gd name="connsiteX547" fmla="*/ 3555963 w 8351483"/>
              <a:gd name="connsiteY547" fmla="*/ 3589379 h 5011322"/>
              <a:gd name="connsiteX548" fmla="*/ 3454363 w 8351483"/>
              <a:gd name="connsiteY548" fmla="*/ 3556359 h 5011322"/>
              <a:gd name="connsiteX549" fmla="*/ 3487383 w 8351483"/>
              <a:gd name="connsiteY549" fmla="*/ 3556359 h 5011322"/>
              <a:gd name="connsiteX550" fmla="*/ 3487383 w 8351483"/>
              <a:gd name="connsiteY550" fmla="*/ 3589379 h 5011322"/>
              <a:gd name="connsiteX551" fmla="*/ 3454363 w 8351483"/>
              <a:gd name="connsiteY551" fmla="*/ 3589379 h 5011322"/>
              <a:gd name="connsiteX552" fmla="*/ 1523980 w 8351483"/>
              <a:gd name="connsiteY552" fmla="*/ 3556359 h 5011322"/>
              <a:gd name="connsiteX553" fmla="*/ 1557000 w 8351483"/>
              <a:gd name="connsiteY553" fmla="*/ 3556359 h 5011322"/>
              <a:gd name="connsiteX554" fmla="*/ 1557000 w 8351483"/>
              <a:gd name="connsiteY554" fmla="*/ 3589379 h 5011322"/>
              <a:gd name="connsiteX555" fmla="*/ 1523980 w 8351483"/>
              <a:gd name="connsiteY555" fmla="*/ 3589379 h 5011322"/>
              <a:gd name="connsiteX556" fmla="*/ 1219180 w 8351483"/>
              <a:gd name="connsiteY556" fmla="*/ 3556359 h 5011322"/>
              <a:gd name="connsiteX557" fmla="*/ 1252200 w 8351483"/>
              <a:gd name="connsiteY557" fmla="*/ 3556359 h 5011322"/>
              <a:gd name="connsiteX558" fmla="*/ 1252200 w 8351483"/>
              <a:gd name="connsiteY558" fmla="*/ 3589379 h 5011322"/>
              <a:gd name="connsiteX559" fmla="*/ 1219180 w 8351483"/>
              <a:gd name="connsiteY559" fmla="*/ 3589379 h 5011322"/>
              <a:gd name="connsiteX560" fmla="*/ 1117580 w 8351483"/>
              <a:gd name="connsiteY560" fmla="*/ 3556359 h 5011322"/>
              <a:gd name="connsiteX561" fmla="*/ 1150600 w 8351483"/>
              <a:gd name="connsiteY561" fmla="*/ 3556359 h 5011322"/>
              <a:gd name="connsiteX562" fmla="*/ 1150600 w 8351483"/>
              <a:gd name="connsiteY562" fmla="*/ 3589379 h 5011322"/>
              <a:gd name="connsiteX563" fmla="*/ 1117580 w 8351483"/>
              <a:gd name="connsiteY563" fmla="*/ 3589379 h 5011322"/>
              <a:gd name="connsiteX564" fmla="*/ 1015980 w 8351483"/>
              <a:gd name="connsiteY564" fmla="*/ 3556359 h 5011322"/>
              <a:gd name="connsiteX565" fmla="*/ 1049002 w 8351483"/>
              <a:gd name="connsiteY565" fmla="*/ 3556359 h 5011322"/>
              <a:gd name="connsiteX566" fmla="*/ 1049002 w 8351483"/>
              <a:gd name="connsiteY566" fmla="*/ 3589379 h 5011322"/>
              <a:gd name="connsiteX567" fmla="*/ 1015980 w 8351483"/>
              <a:gd name="connsiteY567" fmla="*/ 3589379 h 5011322"/>
              <a:gd name="connsiteX568" fmla="*/ 914380 w 8351483"/>
              <a:gd name="connsiteY568" fmla="*/ 3556359 h 5011322"/>
              <a:gd name="connsiteX569" fmla="*/ 947400 w 8351483"/>
              <a:gd name="connsiteY569" fmla="*/ 3556359 h 5011322"/>
              <a:gd name="connsiteX570" fmla="*/ 947400 w 8351483"/>
              <a:gd name="connsiteY570" fmla="*/ 3589379 h 5011322"/>
              <a:gd name="connsiteX571" fmla="*/ 914380 w 8351483"/>
              <a:gd name="connsiteY571" fmla="*/ 3589379 h 5011322"/>
              <a:gd name="connsiteX572" fmla="*/ 812775 w 8351483"/>
              <a:gd name="connsiteY572" fmla="*/ 3556359 h 5011322"/>
              <a:gd name="connsiteX573" fmla="*/ 845798 w 8351483"/>
              <a:gd name="connsiteY573" fmla="*/ 3556359 h 5011322"/>
              <a:gd name="connsiteX574" fmla="*/ 845798 w 8351483"/>
              <a:gd name="connsiteY574" fmla="*/ 3589379 h 5011322"/>
              <a:gd name="connsiteX575" fmla="*/ 812775 w 8351483"/>
              <a:gd name="connsiteY575" fmla="*/ 3589379 h 5011322"/>
              <a:gd name="connsiteX576" fmla="*/ 711181 w 8351483"/>
              <a:gd name="connsiteY576" fmla="*/ 3556359 h 5011322"/>
              <a:gd name="connsiteX577" fmla="*/ 744203 w 8351483"/>
              <a:gd name="connsiteY577" fmla="*/ 3556359 h 5011322"/>
              <a:gd name="connsiteX578" fmla="*/ 744203 w 8351483"/>
              <a:gd name="connsiteY578" fmla="*/ 3589379 h 5011322"/>
              <a:gd name="connsiteX579" fmla="*/ 711181 w 8351483"/>
              <a:gd name="connsiteY579" fmla="*/ 3589379 h 5011322"/>
              <a:gd name="connsiteX580" fmla="*/ 1524440 w 8351483"/>
              <a:gd name="connsiteY580" fmla="*/ 3455216 h 5011322"/>
              <a:gd name="connsiteX581" fmla="*/ 1556545 w 8351483"/>
              <a:gd name="connsiteY581" fmla="*/ 3455216 h 5011322"/>
              <a:gd name="connsiteX582" fmla="*/ 1556545 w 8351483"/>
              <a:gd name="connsiteY582" fmla="*/ 3487322 h 5011322"/>
              <a:gd name="connsiteX583" fmla="*/ 1524440 w 8351483"/>
              <a:gd name="connsiteY583" fmla="*/ 3487322 h 5011322"/>
              <a:gd name="connsiteX584" fmla="*/ 8026363 w 8351483"/>
              <a:gd name="connsiteY584" fmla="*/ 3454759 h 5011322"/>
              <a:gd name="connsiteX585" fmla="*/ 8059383 w 8351483"/>
              <a:gd name="connsiteY585" fmla="*/ 3454759 h 5011322"/>
              <a:gd name="connsiteX586" fmla="*/ 8059383 w 8351483"/>
              <a:gd name="connsiteY586" fmla="*/ 3487779 h 5011322"/>
              <a:gd name="connsiteX587" fmla="*/ 8026363 w 8351483"/>
              <a:gd name="connsiteY587" fmla="*/ 3487779 h 5011322"/>
              <a:gd name="connsiteX588" fmla="*/ 7924763 w 8351483"/>
              <a:gd name="connsiteY588" fmla="*/ 3454759 h 5011322"/>
              <a:gd name="connsiteX589" fmla="*/ 7957783 w 8351483"/>
              <a:gd name="connsiteY589" fmla="*/ 3454759 h 5011322"/>
              <a:gd name="connsiteX590" fmla="*/ 7957783 w 8351483"/>
              <a:gd name="connsiteY590" fmla="*/ 3487779 h 5011322"/>
              <a:gd name="connsiteX591" fmla="*/ 7924763 w 8351483"/>
              <a:gd name="connsiteY591" fmla="*/ 3487779 h 5011322"/>
              <a:gd name="connsiteX592" fmla="*/ 7823163 w 8351483"/>
              <a:gd name="connsiteY592" fmla="*/ 3454759 h 5011322"/>
              <a:gd name="connsiteX593" fmla="*/ 7856183 w 8351483"/>
              <a:gd name="connsiteY593" fmla="*/ 3454759 h 5011322"/>
              <a:gd name="connsiteX594" fmla="*/ 7856183 w 8351483"/>
              <a:gd name="connsiteY594" fmla="*/ 3487779 h 5011322"/>
              <a:gd name="connsiteX595" fmla="*/ 7823163 w 8351483"/>
              <a:gd name="connsiteY595" fmla="*/ 3487779 h 5011322"/>
              <a:gd name="connsiteX596" fmla="*/ 7721563 w 8351483"/>
              <a:gd name="connsiteY596" fmla="*/ 3454759 h 5011322"/>
              <a:gd name="connsiteX597" fmla="*/ 7754583 w 8351483"/>
              <a:gd name="connsiteY597" fmla="*/ 3454759 h 5011322"/>
              <a:gd name="connsiteX598" fmla="*/ 7754583 w 8351483"/>
              <a:gd name="connsiteY598" fmla="*/ 3487779 h 5011322"/>
              <a:gd name="connsiteX599" fmla="*/ 7721563 w 8351483"/>
              <a:gd name="connsiteY599" fmla="*/ 3487779 h 5011322"/>
              <a:gd name="connsiteX600" fmla="*/ 7619963 w 8351483"/>
              <a:gd name="connsiteY600" fmla="*/ 3454759 h 5011322"/>
              <a:gd name="connsiteX601" fmla="*/ 7652983 w 8351483"/>
              <a:gd name="connsiteY601" fmla="*/ 3454759 h 5011322"/>
              <a:gd name="connsiteX602" fmla="*/ 7652983 w 8351483"/>
              <a:gd name="connsiteY602" fmla="*/ 3487779 h 5011322"/>
              <a:gd name="connsiteX603" fmla="*/ 7619963 w 8351483"/>
              <a:gd name="connsiteY603" fmla="*/ 3487779 h 5011322"/>
              <a:gd name="connsiteX604" fmla="*/ 7518363 w 8351483"/>
              <a:gd name="connsiteY604" fmla="*/ 3454759 h 5011322"/>
              <a:gd name="connsiteX605" fmla="*/ 7551383 w 8351483"/>
              <a:gd name="connsiteY605" fmla="*/ 3454759 h 5011322"/>
              <a:gd name="connsiteX606" fmla="*/ 7551383 w 8351483"/>
              <a:gd name="connsiteY606" fmla="*/ 3487779 h 5011322"/>
              <a:gd name="connsiteX607" fmla="*/ 7518363 w 8351483"/>
              <a:gd name="connsiteY607" fmla="*/ 3487779 h 5011322"/>
              <a:gd name="connsiteX608" fmla="*/ 7416763 w 8351483"/>
              <a:gd name="connsiteY608" fmla="*/ 3454759 h 5011322"/>
              <a:gd name="connsiteX609" fmla="*/ 7449783 w 8351483"/>
              <a:gd name="connsiteY609" fmla="*/ 3454759 h 5011322"/>
              <a:gd name="connsiteX610" fmla="*/ 7449783 w 8351483"/>
              <a:gd name="connsiteY610" fmla="*/ 3487779 h 5011322"/>
              <a:gd name="connsiteX611" fmla="*/ 7416763 w 8351483"/>
              <a:gd name="connsiteY611" fmla="*/ 3487779 h 5011322"/>
              <a:gd name="connsiteX612" fmla="*/ 7315163 w 8351483"/>
              <a:gd name="connsiteY612" fmla="*/ 3454759 h 5011322"/>
              <a:gd name="connsiteX613" fmla="*/ 7348183 w 8351483"/>
              <a:gd name="connsiteY613" fmla="*/ 3454759 h 5011322"/>
              <a:gd name="connsiteX614" fmla="*/ 7348183 w 8351483"/>
              <a:gd name="connsiteY614" fmla="*/ 3487779 h 5011322"/>
              <a:gd name="connsiteX615" fmla="*/ 7315163 w 8351483"/>
              <a:gd name="connsiteY615" fmla="*/ 3487779 h 5011322"/>
              <a:gd name="connsiteX616" fmla="*/ 7213563 w 8351483"/>
              <a:gd name="connsiteY616" fmla="*/ 3454759 h 5011322"/>
              <a:gd name="connsiteX617" fmla="*/ 7246583 w 8351483"/>
              <a:gd name="connsiteY617" fmla="*/ 3454759 h 5011322"/>
              <a:gd name="connsiteX618" fmla="*/ 7246583 w 8351483"/>
              <a:gd name="connsiteY618" fmla="*/ 3487779 h 5011322"/>
              <a:gd name="connsiteX619" fmla="*/ 7213563 w 8351483"/>
              <a:gd name="connsiteY619" fmla="*/ 3487779 h 5011322"/>
              <a:gd name="connsiteX620" fmla="*/ 7111963 w 8351483"/>
              <a:gd name="connsiteY620" fmla="*/ 3454759 h 5011322"/>
              <a:gd name="connsiteX621" fmla="*/ 7144983 w 8351483"/>
              <a:gd name="connsiteY621" fmla="*/ 3454759 h 5011322"/>
              <a:gd name="connsiteX622" fmla="*/ 7144983 w 8351483"/>
              <a:gd name="connsiteY622" fmla="*/ 3487779 h 5011322"/>
              <a:gd name="connsiteX623" fmla="*/ 7111963 w 8351483"/>
              <a:gd name="connsiteY623" fmla="*/ 3487779 h 5011322"/>
              <a:gd name="connsiteX624" fmla="*/ 1219182 w 8351483"/>
              <a:gd name="connsiteY624" fmla="*/ 3454759 h 5011322"/>
              <a:gd name="connsiteX625" fmla="*/ 1252202 w 8351483"/>
              <a:gd name="connsiteY625" fmla="*/ 3454759 h 5011322"/>
              <a:gd name="connsiteX626" fmla="*/ 1252202 w 8351483"/>
              <a:gd name="connsiteY626" fmla="*/ 3487779 h 5011322"/>
              <a:gd name="connsiteX627" fmla="*/ 1219182 w 8351483"/>
              <a:gd name="connsiteY627" fmla="*/ 3487779 h 5011322"/>
              <a:gd name="connsiteX628" fmla="*/ 1117582 w 8351483"/>
              <a:gd name="connsiteY628" fmla="*/ 3454759 h 5011322"/>
              <a:gd name="connsiteX629" fmla="*/ 1150601 w 8351483"/>
              <a:gd name="connsiteY629" fmla="*/ 3454759 h 5011322"/>
              <a:gd name="connsiteX630" fmla="*/ 1150601 w 8351483"/>
              <a:gd name="connsiteY630" fmla="*/ 3487779 h 5011322"/>
              <a:gd name="connsiteX631" fmla="*/ 1117582 w 8351483"/>
              <a:gd name="connsiteY631" fmla="*/ 3487779 h 5011322"/>
              <a:gd name="connsiteX632" fmla="*/ 1015982 w 8351483"/>
              <a:gd name="connsiteY632" fmla="*/ 3454759 h 5011322"/>
              <a:gd name="connsiteX633" fmla="*/ 1049005 w 8351483"/>
              <a:gd name="connsiteY633" fmla="*/ 3454759 h 5011322"/>
              <a:gd name="connsiteX634" fmla="*/ 1049005 w 8351483"/>
              <a:gd name="connsiteY634" fmla="*/ 3487779 h 5011322"/>
              <a:gd name="connsiteX635" fmla="*/ 1015982 w 8351483"/>
              <a:gd name="connsiteY635" fmla="*/ 3487779 h 5011322"/>
              <a:gd name="connsiteX636" fmla="*/ 914382 w 8351483"/>
              <a:gd name="connsiteY636" fmla="*/ 3454759 h 5011322"/>
              <a:gd name="connsiteX637" fmla="*/ 947402 w 8351483"/>
              <a:gd name="connsiteY637" fmla="*/ 3454759 h 5011322"/>
              <a:gd name="connsiteX638" fmla="*/ 947402 w 8351483"/>
              <a:gd name="connsiteY638" fmla="*/ 3487779 h 5011322"/>
              <a:gd name="connsiteX639" fmla="*/ 914382 w 8351483"/>
              <a:gd name="connsiteY639" fmla="*/ 3487779 h 5011322"/>
              <a:gd name="connsiteX640" fmla="*/ 812776 w 8351483"/>
              <a:gd name="connsiteY640" fmla="*/ 3454759 h 5011322"/>
              <a:gd name="connsiteX641" fmla="*/ 845801 w 8351483"/>
              <a:gd name="connsiteY641" fmla="*/ 3454759 h 5011322"/>
              <a:gd name="connsiteX642" fmla="*/ 845801 w 8351483"/>
              <a:gd name="connsiteY642" fmla="*/ 3487779 h 5011322"/>
              <a:gd name="connsiteX643" fmla="*/ 812776 w 8351483"/>
              <a:gd name="connsiteY643" fmla="*/ 3487779 h 5011322"/>
              <a:gd name="connsiteX644" fmla="*/ 711183 w 8351483"/>
              <a:gd name="connsiteY644" fmla="*/ 3454759 h 5011322"/>
              <a:gd name="connsiteX645" fmla="*/ 744204 w 8351483"/>
              <a:gd name="connsiteY645" fmla="*/ 3454759 h 5011322"/>
              <a:gd name="connsiteX646" fmla="*/ 744204 w 8351483"/>
              <a:gd name="connsiteY646" fmla="*/ 3487779 h 5011322"/>
              <a:gd name="connsiteX647" fmla="*/ 711183 w 8351483"/>
              <a:gd name="connsiteY647" fmla="*/ 3487779 h 5011322"/>
              <a:gd name="connsiteX648" fmla="*/ 8128420 w 8351483"/>
              <a:gd name="connsiteY648" fmla="*/ 3353616 h 5011322"/>
              <a:gd name="connsiteX649" fmla="*/ 8160526 w 8351483"/>
              <a:gd name="connsiteY649" fmla="*/ 3353616 h 5011322"/>
              <a:gd name="connsiteX650" fmla="*/ 8160526 w 8351483"/>
              <a:gd name="connsiteY650" fmla="*/ 3385722 h 5011322"/>
              <a:gd name="connsiteX651" fmla="*/ 8128420 w 8351483"/>
              <a:gd name="connsiteY651" fmla="*/ 3385722 h 5011322"/>
              <a:gd name="connsiteX652" fmla="*/ 3759620 w 8351483"/>
              <a:gd name="connsiteY652" fmla="*/ 3353616 h 5011322"/>
              <a:gd name="connsiteX653" fmla="*/ 3791726 w 8351483"/>
              <a:gd name="connsiteY653" fmla="*/ 3353616 h 5011322"/>
              <a:gd name="connsiteX654" fmla="*/ 3791726 w 8351483"/>
              <a:gd name="connsiteY654" fmla="*/ 3385722 h 5011322"/>
              <a:gd name="connsiteX655" fmla="*/ 3759620 w 8351483"/>
              <a:gd name="connsiteY655" fmla="*/ 3385722 h 5011322"/>
              <a:gd name="connsiteX656" fmla="*/ 3658020 w 8351483"/>
              <a:gd name="connsiteY656" fmla="*/ 3353616 h 5011322"/>
              <a:gd name="connsiteX657" fmla="*/ 3690126 w 8351483"/>
              <a:gd name="connsiteY657" fmla="*/ 3353616 h 5011322"/>
              <a:gd name="connsiteX658" fmla="*/ 3690126 w 8351483"/>
              <a:gd name="connsiteY658" fmla="*/ 3385722 h 5011322"/>
              <a:gd name="connsiteX659" fmla="*/ 3658020 w 8351483"/>
              <a:gd name="connsiteY659" fmla="*/ 3385722 h 5011322"/>
              <a:gd name="connsiteX660" fmla="*/ 2946820 w 8351483"/>
              <a:gd name="connsiteY660" fmla="*/ 3353616 h 5011322"/>
              <a:gd name="connsiteX661" fmla="*/ 2978926 w 8351483"/>
              <a:gd name="connsiteY661" fmla="*/ 3353616 h 5011322"/>
              <a:gd name="connsiteX662" fmla="*/ 2978926 w 8351483"/>
              <a:gd name="connsiteY662" fmla="*/ 3385722 h 5011322"/>
              <a:gd name="connsiteX663" fmla="*/ 2946820 w 8351483"/>
              <a:gd name="connsiteY663" fmla="*/ 3385722 h 5011322"/>
              <a:gd name="connsiteX664" fmla="*/ 8026363 w 8351483"/>
              <a:gd name="connsiteY664" fmla="*/ 3353159 h 5011322"/>
              <a:gd name="connsiteX665" fmla="*/ 8059383 w 8351483"/>
              <a:gd name="connsiteY665" fmla="*/ 3353159 h 5011322"/>
              <a:gd name="connsiteX666" fmla="*/ 8059383 w 8351483"/>
              <a:gd name="connsiteY666" fmla="*/ 3386179 h 5011322"/>
              <a:gd name="connsiteX667" fmla="*/ 8026363 w 8351483"/>
              <a:gd name="connsiteY667" fmla="*/ 3386179 h 5011322"/>
              <a:gd name="connsiteX668" fmla="*/ 7924763 w 8351483"/>
              <a:gd name="connsiteY668" fmla="*/ 3353159 h 5011322"/>
              <a:gd name="connsiteX669" fmla="*/ 7957783 w 8351483"/>
              <a:gd name="connsiteY669" fmla="*/ 3353159 h 5011322"/>
              <a:gd name="connsiteX670" fmla="*/ 7957783 w 8351483"/>
              <a:gd name="connsiteY670" fmla="*/ 3386179 h 5011322"/>
              <a:gd name="connsiteX671" fmla="*/ 7924763 w 8351483"/>
              <a:gd name="connsiteY671" fmla="*/ 3386179 h 5011322"/>
              <a:gd name="connsiteX672" fmla="*/ 7823163 w 8351483"/>
              <a:gd name="connsiteY672" fmla="*/ 3353159 h 5011322"/>
              <a:gd name="connsiteX673" fmla="*/ 7856183 w 8351483"/>
              <a:gd name="connsiteY673" fmla="*/ 3353159 h 5011322"/>
              <a:gd name="connsiteX674" fmla="*/ 7856183 w 8351483"/>
              <a:gd name="connsiteY674" fmla="*/ 3386179 h 5011322"/>
              <a:gd name="connsiteX675" fmla="*/ 7823163 w 8351483"/>
              <a:gd name="connsiteY675" fmla="*/ 3386179 h 5011322"/>
              <a:gd name="connsiteX676" fmla="*/ 7721563 w 8351483"/>
              <a:gd name="connsiteY676" fmla="*/ 3353159 h 5011322"/>
              <a:gd name="connsiteX677" fmla="*/ 7754583 w 8351483"/>
              <a:gd name="connsiteY677" fmla="*/ 3353159 h 5011322"/>
              <a:gd name="connsiteX678" fmla="*/ 7754583 w 8351483"/>
              <a:gd name="connsiteY678" fmla="*/ 3386179 h 5011322"/>
              <a:gd name="connsiteX679" fmla="*/ 7721563 w 8351483"/>
              <a:gd name="connsiteY679" fmla="*/ 3386179 h 5011322"/>
              <a:gd name="connsiteX680" fmla="*/ 7619963 w 8351483"/>
              <a:gd name="connsiteY680" fmla="*/ 3353159 h 5011322"/>
              <a:gd name="connsiteX681" fmla="*/ 7652983 w 8351483"/>
              <a:gd name="connsiteY681" fmla="*/ 3353159 h 5011322"/>
              <a:gd name="connsiteX682" fmla="*/ 7652983 w 8351483"/>
              <a:gd name="connsiteY682" fmla="*/ 3386179 h 5011322"/>
              <a:gd name="connsiteX683" fmla="*/ 7619963 w 8351483"/>
              <a:gd name="connsiteY683" fmla="*/ 3386179 h 5011322"/>
              <a:gd name="connsiteX684" fmla="*/ 7518363 w 8351483"/>
              <a:gd name="connsiteY684" fmla="*/ 3353159 h 5011322"/>
              <a:gd name="connsiteX685" fmla="*/ 7551383 w 8351483"/>
              <a:gd name="connsiteY685" fmla="*/ 3353159 h 5011322"/>
              <a:gd name="connsiteX686" fmla="*/ 7551383 w 8351483"/>
              <a:gd name="connsiteY686" fmla="*/ 3386179 h 5011322"/>
              <a:gd name="connsiteX687" fmla="*/ 7518363 w 8351483"/>
              <a:gd name="connsiteY687" fmla="*/ 3386179 h 5011322"/>
              <a:gd name="connsiteX688" fmla="*/ 7416763 w 8351483"/>
              <a:gd name="connsiteY688" fmla="*/ 3353159 h 5011322"/>
              <a:gd name="connsiteX689" fmla="*/ 7449783 w 8351483"/>
              <a:gd name="connsiteY689" fmla="*/ 3353159 h 5011322"/>
              <a:gd name="connsiteX690" fmla="*/ 7449783 w 8351483"/>
              <a:gd name="connsiteY690" fmla="*/ 3386179 h 5011322"/>
              <a:gd name="connsiteX691" fmla="*/ 7416763 w 8351483"/>
              <a:gd name="connsiteY691" fmla="*/ 3386179 h 5011322"/>
              <a:gd name="connsiteX692" fmla="*/ 7315163 w 8351483"/>
              <a:gd name="connsiteY692" fmla="*/ 3353159 h 5011322"/>
              <a:gd name="connsiteX693" fmla="*/ 7348183 w 8351483"/>
              <a:gd name="connsiteY693" fmla="*/ 3353159 h 5011322"/>
              <a:gd name="connsiteX694" fmla="*/ 7348183 w 8351483"/>
              <a:gd name="connsiteY694" fmla="*/ 3386179 h 5011322"/>
              <a:gd name="connsiteX695" fmla="*/ 7315163 w 8351483"/>
              <a:gd name="connsiteY695" fmla="*/ 3386179 h 5011322"/>
              <a:gd name="connsiteX696" fmla="*/ 7213563 w 8351483"/>
              <a:gd name="connsiteY696" fmla="*/ 3353159 h 5011322"/>
              <a:gd name="connsiteX697" fmla="*/ 7246583 w 8351483"/>
              <a:gd name="connsiteY697" fmla="*/ 3353159 h 5011322"/>
              <a:gd name="connsiteX698" fmla="*/ 7246583 w 8351483"/>
              <a:gd name="connsiteY698" fmla="*/ 3386179 h 5011322"/>
              <a:gd name="connsiteX699" fmla="*/ 7213563 w 8351483"/>
              <a:gd name="connsiteY699" fmla="*/ 3386179 h 5011322"/>
              <a:gd name="connsiteX700" fmla="*/ 7111963 w 8351483"/>
              <a:gd name="connsiteY700" fmla="*/ 3353159 h 5011322"/>
              <a:gd name="connsiteX701" fmla="*/ 7144983 w 8351483"/>
              <a:gd name="connsiteY701" fmla="*/ 3353159 h 5011322"/>
              <a:gd name="connsiteX702" fmla="*/ 7144983 w 8351483"/>
              <a:gd name="connsiteY702" fmla="*/ 3386179 h 5011322"/>
              <a:gd name="connsiteX703" fmla="*/ 7111963 w 8351483"/>
              <a:gd name="connsiteY703" fmla="*/ 3386179 h 5011322"/>
              <a:gd name="connsiteX704" fmla="*/ 7010363 w 8351483"/>
              <a:gd name="connsiteY704" fmla="*/ 3353159 h 5011322"/>
              <a:gd name="connsiteX705" fmla="*/ 7043383 w 8351483"/>
              <a:gd name="connsiteY705" fmla="*/ 3353159 h 5011322"/>
              <a:gd name="connsiteX706" fmla="*/ 7043383 w 8351483"/>
              <a:gd name="connsiteY706" fmla="*/ 3386179 h 5011322"/>
              <a:gd name="connsiteX707" fmla="*/ 7010363 w 8351483"/>
              <a:gd name="connsiteY707" fmla="*/ 3386179 h 5011322"/>
              <a:gd name="connsiteX708" fmla="*/ 1219186 w 8351483"/>
              <a:gd name="connsiteY708" fmla="*/ 3353159 h 5011322"/>
              <a:gd name="connsiteX709" fmla="*/ 1252205 w 8351483"/>
              <a:gd name="connsiteY709" fmla="*/ 3353159 h 5011322"/>
              <a:gd name="connsiteX710" fmla="*/ 1252205 w 8351483"/>
              <a:gd name="connsiteY710" fmla="*/ 3386179 h 5011322"/>
              <a:gd name="connsiteX711" fmla="*/ 1219186 w 8351483"/>
              <a:gd name="connsiteY711" fmla="*/ 3386179 h 5011322"/>
              <a:gd name="connsiteX712" fmla="*/ 1117585 w 8351483"/>
              <a:gd name="connsiteY712" fmla="*/ 3353159 h 5011322"/>
              <a:gd name="connsiteX713" fmla="*/ 1150604 w 8351483"/>
              <a:gd name="connsiteY713" fmla="*/ 3353159 h 5011322"/>
              <a:gd name="connsiteX714" fmla="*/ 1150604 w 8351483"/>
              <a:gd name="connsiteY714" fmla="*/ 3386179 h 5011322"/>
              <a:gd name="connsiteX715" fmla="*/ 1117585 w 8351483"/>
              <a:gd name="connsiteY715" fmla="*/ 3386179 h 5011322"/>
              <a:gd name="connsiteX716" fmla="*/ 1015984 w 8351483"/>
              <a:gd name="connsiteY716" fmla="*/ 3353159 h 5011322"/>
              <a:gd name="connsiteX717" fmla="*/ 1049007 w 8351483"/>
              <a:gd name="connsiteY717" fmla="*/ 3353159 h 5011322"/>
              <a:gd name="connsiteX718" fmla="*/ 1049007 w 8351483"/>
              <a:gd name="connsiteY718" fmla="*/ 3386179 h 5011322"/>
              <a:gd name="connsiteX719" fmla="*/ 1015984 w 8351483"/>
              <a:gd name="connsiteY719" fmla="*/ 3386179 h 5011322"/>
              <a:gd name="connsiteX720" fmla="*/ 914384 w 8351483"/>
              <a:gd name="connsiteY720" fmla="*/ 3353159 h 5011322"/>
              <a:gd name="connsiteX721" fmla="*/ 947405 w 8351483"/>
              <a:gd name="connsiteY721" fmla="*/ 3353159 h 5011322"/>
              <a:gd name="connsiteX722" fmla="*/ 947405 w 8351483"/>
              <a:gd name="connsiteY722" fmla="*/ 3386179 h 5011322"/>
              <a:gd name="connsiteX723" fmla="*/ 914384 w 8351483"/>
              <a:gd name="connsiteY723" fmla="*/ 3386179 h 5011322"/>
              <a:gd name="connsiteX724" fmla="*/ 812782 w 8351483"/>
              <a:gd name="connsiteY724" fmla="*/ 3353159 h 5011322"/>
              <a:gd name="connsiteX725" fmla="*/ 845804 w 8351483"/>
              <a:gd name="connsiteY725" fmla="*/ 3353159 h 5011322"/>
              <a:gd name="connsiteX726" fmla="*/ 845804 w 8351483"/>
              <a:gd name="connsiteY726" fmla="*/ 3386179 h 5011322"/>
              <a:gd name="connsiteX727" fmla="*/ 812782 w 8351483"/>
              <a:gd name="connsiteY727" fmla="*/ 3386179 h 5011322"/>
              <a:gd name="connsiteX728" fmla="*/ 711187 w 8351483"/>
              <a:gd name="connsiteY728" fmla="*/ 3353159 h 5011322"/>
              <a:gd name="connsiteX729" fmla="*/ 744206 w 8351483"/>
              <a:gd name="connsiteY729" fmla="*/ 3353159 h 5011322"/>
              <a:gd name="connsiteX730" fmla="*/ 744206 w 8351483"/>
              <a:gd name="connsiteY730" fmla="*/ 3386179 h 5011322"/>
              <a:gd name="connsiteX731" fmla="*/ 711187 w 8351483"/>
              <a:gd name="connsiteY731" fmla="*/ 3386179 h 5011322"/>
              <a:gd name="connsiteX732" fmla="*/ 3047049 w 8351483"/>
              <a:gd name="connsiteY732" fmla="*/ 3352244 h 5011322"/>
              <a:gd name="connsiteX733" fmla="*/ 3081898 w 8351483"/>
              <a:gd name="connsiteY733" fmla="*/ 3352244 h 5011322"/>
              <a:gd name="connsiteX734" fmla="*/ 3081898 w 8351483"/>
              <a:gd name="connsiteY734" fmla="*/ 3387093 h 5011322"/>
              <a:gd name="connsiteX735" fmla="*/ 3047049 w 8351483"/>
              <a:gd name="connsiteY735" fmla="*/ 3387093 h 5011322"/>
              <a:gd name="connsiteX736" fmla="*/ 3962820 w 8351483"/>
              <a:gd name="connsiteY736" fmla="*/ 3252016 h 5011322"/>
              <a:gd name="connsiteX737" fmla="*/ 3994926 w 8351483"/>
              <a:gd name="connsiteY737" fmla="*/ 3252016 h 5011322"/>
              <a:gd name="connsiteX738" fmla="*/ 3994926 w 8351483"/>
              <a:gd name="connsiteY738" fmla="*/ 3284122 h 5011322"/>
              <a:gd name="connsiteX739" fmla="*/ 3962820 w 8351483"/>
              <a:gd name="connsiteY739" fmla="*/ 3284122 h 5011322"/>
              <a:gd name="connsiteX740" fmla="*/ 3759620 w 8351483"/>
              <a:gd name="connsiteY740" fmla="*/ 3252016 h 5011322"/>
              <a:gd name="connsiteX741" fmla="*/ 3791726 w 8351483"/>
              <a:gd name="connsiteY741" fmla="*/ 3252016 h 5011322"/>
              <a:gd name="connsiteX742" fmla="*/ 3791726 w 8351483"/>
              <a:gd name="connsiteY742" fmla="*/ 3284122 h 5011322"/>
              <a:gd name="connsiteX743" fmla="*/ 3759620 w 8351483"/>
              <a:gd name="connsiteY743" fmla="*/ 3284122 h 5011322"/>
              <a:gd name="connsiteX744" fmla="*/ 3251620 w 8351483"/>
              <a:gd name="connsiteY744" fmla="*/ 3252016 h 5011322"/>
              <a:gd name="connsiteX745" fmla="*/ 3283726 w 8351483"/>
              <a:gd name="connsiteY745" fmla="*/ 3252016 h 5011322"/>
              <a:gd name="connsiteX746" fmla="*/ 3283726 w 8351483"/>
              <a:gd name="connsiteY746" fmla="*/ 3284122 h 5011322"/>
              <a:gd name="connsiteX747" fmla="*/ 3251620 w 8351483"/>
              <a:gd name="connsiteY747" fmla="*/ 3284122 h 5011322"/>
              <a:gd name="connsiteX748" fmla="*/ 7924763 w 8351483"/>
              <a:gd name="connsiteY748" fmla="*/ 3251559 h 5011322"/>
              <a:gd name="connsiteX749" fmla="*/ 7957783 w 8351483"/>
              <a:gd name="connsiteY749" fmla="*/ 3251559 h 5011322"/>
              <a:gd name="connsiteX750" fmla="*/ 7957783 w 8351483"/>
              <a:gd name="connsiteY750" fmla="*/ 3284579 h 5011322"/>
              <a:gd name="connsiteX751" fmla="*/ 7924763 w 8351483"/>
              <a:gd name="connsiteY751" fmla="*/ 3284579 h 5011322"/>
              <a:gd name="connsiteX752" fmla="*/ 7823163 w 8351483"/>
              <a:gd name="connsiteY752" fmla="*/ 3251559 h 5011322"/>
              <a:gd name="connsiteX753" fmla="*/ 7856183 w 8351483"/>
              <a:gd name="connsiteY753" fmla="*/ 3251559 h 5011322"/>
              <a:gd name="connsiteX754" fmla="*/ 7856183 w 8351483"/>
              <a:gd name="connsiteY754" fmla="*/ 3284579 h 5011322"/>
              <a:gd name="connsiteX755" fmla="*/ 7823163 w 8351483"/>
              <a:gd name="connsiteY755" fmla="*/ 3284579 h 5011322"/>
              <a:gd name="connsiteX756" fmla="*/ 7721563 w 8351483"/>
              <a:gd name="connsiteY756" fmla="*/ 3251559 h 5011322"/>
              <a:gd name="connsiteX757" fmla="*/ 7754583 w 8351483"/>
              <a:gd name="connsiteY757" fmla="*/ 3251559 h 5011322"/>
              <a:gd name="connsiteX758" fmla="*/ 7754583 w 8351483"/>
              <a:gd name="connsiteY758" fmla="*/ 3284579 h 5011322"/>
              <a:gd name="connsiteX759" fmla="*/ 7721563 w 8351483"/>
              <a:gd name="connsiteY759" fmla="*/ 3284579 h 5011322"/>
              <a:gd name="connsiteX760" fmla="*/ 7619963 w 8351483"/>
              <a:gd name="connsiteY760" fmla="*/ 3251559 h 5011322"/>
              <a:gd name="connsiteX761" fmla="*/ 7652983 w 8351483"/>
              <a:gd name="connsiteY761" fmla="*/ 3251559 h 5011322"/>
              <a:gd name="connsiteX762" fmla="*/ 7652983 w 8351483"/>
              <a:gd name="connsiteY762" fmla="*/ 3284579 h 5011322"/>
              <a:gd name="connsiteX763" fmla="*/ 7619963 w 8351483"/>
              <a:gd name="connsiteY763" fmla="*/ 3284579 h 5011322"/>
              <a:gd name="connsiteX764" fmla="*/ 7518363 w 8351483"/>
              <a:gd name="connsiteY764" fmla="*/ 3251559 h 5011322"/>
              <a:gd name="connsiteX765" fmla="*/ 7551383 w 8351483"/>
              <a:gd name="connsiteY765" fmla="*/ 3251559 h 5011322"/>
              <a:gd name="connsiteX766" fmla="*/ 7551383 w 8351483"/>
              <a:gd name="connsiteY766" fmla="*/ 3284579 h 5011322"/>
              <a:gd name="connsiteX767" fmla="*/ 7518363 w 8351483"/>
              <a:gd name="connsiteY767" fmla="*/ 3284579 h 5011322"/>
              <a:gd name="connsiteX768" fmla="*/ 7416763 w 8351483"/>
              <a:gd name="connsiteY768" fmla="*/ 3251559 h 5011322"/>
              <a:gd name="connsiteX769" fmla="*/ 7449783 w 8351483"/>
              <a:gd name="connsiteY769" fmla="*/ 3251559 h 5011322"/>
              <a:gd name="connsiteX770" fmla="*/ 7449783 w 8351483"/>
              <a:gd name="connsiteY770" fmla="*/ 3284579 h 5011322"/>
              <a:gd name="connsiteX771" fmla="*/ 7416763 w 8351483"/>
              <a:gd name="connsiteY771" fmla="*/ 3284579 h 5011322"/>
              <a:gd name="connsiteX772" fmla="*/ 7315163 w 8351483"/>
              <a:gd name="connsiteY772" fmla="*/ 3251559 h 5011322"/>
              <a:gd name="connsiteX773" fmla="*/ 7348183 w 8351483"/>
              <a:gd name="connsiteY773" fmla="*/ 3251559 h 5011322"/>
              <a:gd name="connsiteX774" fmla="*/ 7348183 w 8351483"/>
              <a:gd name="connsiteY774" fmla="*/ 3284579 h 5011322"/>
              <a:gd name="connsiteX775" fmla="*/ 7315163 w 8351483"/>
              <a:gd name="connsiteY775" fmla="*/ 3284579 h 5011322"/>
              <a:gd name="connsiteX776" fmla="*/ 7213563 w 8351483"/>
              <a:gd name="connsiteY776" fmla="*/ 3251559 h 5011322"/>
              <a:gd name="connsiteX777" fmla="*/ 7246583 w 8351483"/>
              <a:gd name="connsiteY777" fmla="*/ 3251559 h 5011322"/>
              <a:gd name="connsiteX778" fmla="*/ 7246583 w 8351483"/>
              <a:gd name="connsiteY778" fmla="*/ 3284579 h 5011322"/>
              <a:gd name="connsiteX779" fmla="*/ 7213563 w 8351483"/>
              <a:gd name="connsiteY779" fmla="*/ 3284579 h 5011322"/>
              <a:gd name="connsiteX780" fmla="*/ 7111963 w 8351483"/>
              <a:gd name="connsiteY780" fmla="*/ 3251559 h 5011322"/>
              <a:gd name="connsiteX781" fmla="*/ 7144983 w 8351483"/>
              <a:gd name="connsiteY781" fmla="*/ 3251559 h 5011322"/>
              <a:gd name="connsiteX782" fmla="*/ 7144983 w 8351483"/>
              <a:gd name="connsiteY782" fmla="*/ 3284579 h 5011322"/>
              <a:gd name="connsiteX783" fmla="*/ 7111963 w 8351483"/>
              <a:gd name="connsiteY783" fmla="*/ 3284579 h 5011322"/>
              <a:gd name="connsiteX784" fmla="*/ 7010363 w 8351483"/>
              <a:gd name="connsiteY784" fmla="*/ 3251559 h 5011322"/>
              <a:gd name="connsiteX785" fmla="*/ 7043383 w 8351483"/>
              <a:gd name="connsiteY785" fmla="*/ 3251559 h 5011322"/>
              <a:gd name="connsiteX786" fmla="*/ 7043383 w 8351483"/>
              <a:gd name="connsiteY786" fmla="*/ 3284579 h 5011322"/>
              <a:gd name="connsiteX787" fmla="*/ 7010363 w 8351483"/>
              <a:gd name="connsiteY787" fmla="*/ 3284579 h 5011322"/>
              <a:gd name="connsiteX788" fmla="*/ 3657563 w 8351483"/>
              <a:gd name="connsiteY788" fmla="*/ 3251559 h 5011322"/>
              <a:gd name="connsiteX789" fmla="*/ 3690583 w 8351483"/>
              <a:gd name="connsiteY789" fmla="*/ 3251559 h 5011322"/>
              <a:gd name="connsiteX790" fmla="*/ 3690583 w 8351483"/>
              <a:gd name="connsiteY790" fmla="*/ 3284579 h 5011322"/>
              <a:gd name="connsiteX791" fmla="*/ 3657563 w 8351483"/>
              <a:gd name="connsiteY791" fmla="*/ 3284579 h 5011322"/>
              <a:gd name="connsiteX792" fmla="*/ 3047963 w 8351483"/>
              <a:gd name="connsiteY792" fmla="*/ 3251559 h 5011322"/>
              <a:gd name="connsiteX793" fmla="*/ 3080983 w 8351483"/>
              <a:gd name="connsiteY793" fmla="*/ 3251559 h 5011322"/>
              <a:gd name="connsiteX794" fmla="*/ 3080983 w 8351483"/>
              <a:gd name="connsiteY794" fmla="*/ 3284579 h 5011322"/>
              <a:gd name="connsiteX795" fmla="*/ 3047963 w 8351483"/>
              <a:gd name="connsiteY795" fmla="*/ 3284579 h 5011322"/>
              <a:gd name="connsiteX796" fmla="*/ 2743163 w 8351483"/>
              <a:gd name="connsiteY796" fmla="*/ 3251559 h 5011322"/>
              <a:gd name="connsiteX797" fmla="*/ 2776183 w 8351483"/>
              <a:gd name="connsiteY797" fmla="*/ 3251559 h 5011322"/>
              <a:gd name="connsiteX798" fmla="*/ 2776183 w 8351483"/>
              <a:gd name="connsiteY798" fmla="*/ 3284579 h 5011322"/>
              <a:gd name="connsiteX799" fmla="*/ 2743163 w 8351483"/>
              <a:gd name="connsiteY799" fmla="*/ 3284579 h 5011322"/>
              <a:gd name="connsiteX800" fmla="*/ 1219188 w 8351483"/>
              <a:gd name="connsiteY800" fmla="*/ 3251559 h 5011322"/>
              <a:gd name="connsiteX801" fmla="*/ 1252208 w 8351483"/>
              <a:gd name="connsiteY801" fmla="*/ 3251559 h 5011322"/>
              <a:gd name="connsiteX802" fmla="*/ 1252208 w 8351483"/>
              <a:gd name="connsiteY802" fmla="*/ 3284579 h 5011322"/>
              <a:gd name="connsiteX803" fmla="*/ 1219188 w 8351483"/>
              <a:gd name="connsiteY803" fmla="*/ 3284579 h 5011322"/>
              <a:gd name="connsiteX804" fmla="*/ 1117587 w 8351483"/>
              <a:gd name="connsiteY804" fmla="*/ 3251559 h 5011322"/>
              <a:gd name="connsiteX805" fmla="*/ 1150608 w 8351483"/>
              <a:gd name="connsiteY805" fmla="*/ 3251559 h 5011322"/>
              <a:gd name="connsiteX806" fmla="*/ 1150608 w 8351483"/>
              <a:gd name="connsiteY806" fmla="*/ 3284579 h 5011322"/>
              <a:gd name="connsiteX807" fmla="*/ 1117587 w 8351483"/>
              <a:gd name="connsiteY807" fmla="*/ 3284579 h 5011322"/>
              <a:gd name="connsiteX808" fmla="*/ 1015987 w 8351483"/>
              <a:gd name="connsiteY808" fmla="*/ 3251559 h 5011322"/>
              <a:gd name="connsiteX809" fmla="*/ 1049010 w 8351483"/>
              <a:gd name="connsiteY809" fmla="*/ 3251559 h 5011322"/>
              <a:gd name="connsiteX810" fmla="*/ 1049010 w 8351483"/>
              <a:gd name="connsiteY810" fmla="*/ 3284579 h 5011322"/>
              <a:gd name="connsiteX811" fmla="*/ 1015987 w 8351483"/>
              <a:gd name="connsiteY811" fmla="*/ 3284579 h 5011322"/>
              <a:gd name="connsiteX812" fmla="*/ 914387 w 8351483"/>
              <a:gd name="connsiteY812" fmla="*/ 3251559 h 5011322"/>
              <a:gd name="connsiteX813" fmla="*/ 947407 w 8351483"/>
              <a:gd name="connsiteY813" fmla="*/ 3251559 h 5011322"/>
              <a:gd name="connsiteX814" fmla="*/ 947407 w 8351483"/>
              <a:gd name="connsiteY814" fmla="*/ 3284579 h 5011322"/>
              <a:gd name="connsiteX815" fmla="*/ 914387 w 8351483"/>
              <a:gd name="connsiteY815" fmla="*/ 3284579 h 5011322"/>
              <a:gd name="connsiteX816" fmla="*/ 812783 w 8351483"/>
              <a:gd name="connsiteY816" fmla="*/ 3251559 h 5011322"/>
              <a:gd name="connsiteX817" fmla="*/ 845806 w 8351483"/>
              <a:gd name="connsiteY817" fmla="*/ 3251559 h 5011322"/>
              <a:gd name="connsiteX818" fmla="*/ 845806 w 8351483"/>
              <a:gd name="connsiteY818" fmla="*/ 3284579 h 5011322"/>
              <a:gd name="connsiteX819" fmla="*/ 812783 w 8351483"/>
              <a:gd name="connsiteY819" fmla="*/ 3284579 h 5011322"/>
              <a:gd name="connsiteX820" fmla="*/ 711190 w 8351483"/>
              <a:gd name="connsiteY820" fmla="*/ 3251559 h 5011322"/>
              <a:gd name="connsiteX821" fmla="*/ 744210 w 8351483"/>
              <a:gd name="connsiteY821" fmla="*/ 3251559 h 5011322"/>
              <a:gd name="connsiteX822" fmla="*/ 744210 w 8351483"/>
              <a:gd name="connsiteY822" fmla="*/ 3284579 h 5011322"/>
              <a:gd name="connsiteX823" fmla="*/ 711190 w 8351483"/>
              <a:gd name="connsiteY823" fmla="*/ 3284579 h 5011322"/>
              <a:gd name="connsiteX824" fmla="*/ 609588 w 8351483"/>
              <a:gd name="connsiteY824" fmla="*/ 3251559 h 5011322"/>
              <a:gd name="connsiteX825" fmla="*/ 642609 w 8351483"/>
              <a:gd name="connsiteY825" fmla="*/ 3251559 h 5011322"/>
              <a:gd name="connsiteX826" fmla="*/ 642609 w 8351483"/>
              <a:gd name="connsiteY826" fmla="*/ 3284579 h 5011322"/>
              <a:gd name="connsiteX827" fmla="*/ 609588 w 8351483"/>
              <a:gd name="connsiteY827" fmla="*/ 3284579 h 5011322"/>
              <a:gd name="connsiteX828" fmla="*/ 3555506 w 8351483"/>
              <a:gd name="connsiteY828" fmla="*/ 3251102 h 5011322"/>
              <a:gd name="connsiteX829" fmla="*/ 3589440 w 8351483"/>
              <a:gd name="connsiteY829" fmla="*/ 3251102 h 5011322"/>
              <a:gd name="connsiteX830" fmla="*/ 3589440 w 8351483"/>
              <a:gd name="connsiteY830" fmla="*/ 3285036 h 5011322"/>
              <a:gd name="connsiteX831" fmla="*/ 3555506 w 8351483"/>
              <a:gd name="connsiteY831" fmla="*/ 3285036 h 5011322"/>
              <a:gd name="connsiteX832" fmla="*/ 7722020 w 8351483"/>
              <a:gd name="connsiteY832" fmla="*/ 3150416 h 5011322"/>
              <a:gd name="connsiteX833" fmla="*/ 7754126 w 8351483"/>
              <a:gd name="connsiteY833" fmla="*/ 3150416 h 5011322"/>
              <a:gd name="connsiteX834" fmla="*/ 7754126 w 8351483"/>
              <a:gd name="connsiteY834" fmla="*/ 3182522 h 5011322"/>
              <a:gd name="connsiteX835" fmla="*/ 7722020 w 8351483"/>
              <a:gd name="connsiteY835" fmla="*/ 3182522 h 5011322"/>
              <a:gd name="connsiteX836" fmla="*/ 2946820 w 8351483"/>
              <a:gd name="connsiteY836" fmla="*/ 3150416 h 5011322"/>
              <a:gd name="connsiteX837" fmla="*/ 2978926 w 8351483"/>
              <a:gd name="connsiteY837" fmla="*/ 3150416 h 5011322"/>
              <a:gd name="connsiteX838" fmla="*/ 2978926 w 8351483"/>
              <a:gd name="connsiteY838" fmla="*/ 3182522 h 5011322"/>
              <a:gd name="connsiteX839" fmla="*/ 2946820 w 8351483"/>
              <a:gd name="connsiteY839" fmla="*/ 3182522 h 5011322"/>
              <a:gd name="connsiteX840" fmla="*/ 7619963 w 8351483"/>
              <a:gd name="connsiteY840" fmla="*/ 3149959 h 5011322"/>
              <a:gd name="connsiteX841" fmla="*/ 7652983 w 8351483"/>
              <a:gd name="connsiteY841" fmla="*/ 3149959 h 5011322"/>
              <a:gd name="connsiteX842" fmla="*/ 7652983 w 8351483"/>
              <a:gd name="connsiteY842" fmla="*/ 3182979 h 5011322"/>
              <a:gd name="connsiteX843" fmla="*/ 7619963 w 8351483"/>
              <a:gd name="connsiteY843" fmla="*/ 3182979 h 5011322"/>
              <a:gd name="connsiteX844" fmla="*/ 7518363 w 8351483"/>
              <a:gd name="connsiteY844" fmla="*/ 3149959 h 5011322"/>
              <a:gd name="connsiteX845" fmla="*/ 7551383 w 8351483"/>
              <a:gd name="connsiteY845" fmla="*/ 3149959 h 5011322"/>
              <a:gd name="connsiteX846" fmla="*/ 7551383 w 8351483"/>
              <a:gd name="connsiteY846" fmla="*/ 3182979 h 5011322"/>
              <a:gd name="connsiteX847" fmla="*/ 7518363 w 8351483"/>
              <a:gd name="connsiteY847" fmla="*/ 3182979 h 5011322"/>
              <a:gd name="connsiteX848" fmla="*/ 7416763 w 8351483"/>
              <a:gd name="connsiteY848" fmla="*/ 3149959 h 5011322"/>
              <a:gd name="connsiteX849" fmla="*/ 7449783 w 8351483"/>
              <a:gd name="connsiteY849" fmla="*/ 3149959 h 5011322"/>
              <a:gd name="connsiteX850" fmla="*/ 7449783 w 8351483"/>
              <a:gd name="connsiteY850" fmla="*/ 3182979 h 5011322"/>
              <a:gd name="connsiteX851" fmla="*/ 7416763 w 8351483"/>
              <a:gd name="connsiteY851" fmla="*/ 3182979 h 5011322"/>
              <a:gd name="connsiteX852" fmla="*/ 7315163 w 8351483"/>
              <a:gd name="connsiteY852" fmla="*/ 3149959 h 5011322"/>
              <a:gd name="connsiteX853" fmla="*/ 7348183 w 8351483"/>
              <a:gd name="connsiteY853" fmla="*/ 3149959 h 5011322"/>
              <a:gd name="connsiteX854" fmla="*/ 7348183 w 8351483"/>
              <a:gd name="connsiteY854" fmla="*/ 3182979 h 5011322"/>
              <a:gd name="connsiteX855" fmla="*/ 7315163 w 8351483"/>
              <a:gd name="connsiteY855" fmla="*/ 3182979 h 5011322"/>
              <a:gd name="connsiteX856" fmla="*/ 7213563 w 8351483"/>
              <a:gd name="connsiteY856" fmla="*/ 3149959 h 5011322"/>
              <a:gd name="connsiteX857" fmla="*/ 7246583 w 8351483"/>
              <a:gd name="connsiteY857" fmla="*/ 3149959 h 5011322"/>
              <a:gd name="connsiteX858" fmla="*/ 7246583 w 8351483"/>
              <a:gd name="connsiteY858" fmla="*/ 3182979 h 5011322"/>
              <a:gd name="connsiteX859" fmla="*/ 7213563 w 8351483"/>
              <a:gd name="connsiteY859" fmla="*/ 3182979 h 5011322"/>
              <a:gd name="connsiteX860" fmla="*/ 7111963 w 8351483"/>
              <a:gd name="connsiteY860" fmla="*/ 3149959 h 5011322"/>
              <a:gd name="connsiteX861" fmla="*/ 7144983 w 8351483"/>
              <a:gd name="connsiteY861" fmla="*/ 3149959 h 5011322"/>
              <a:gd name="connsiteX862" fmla="*/ 7144983 w 8351483"/>
              <a:gd name="connsiteY862" fmla="*/ 3182979 h 5011322"/>
              <a:gd name="connsiteX863" fmla="*/ 7111963 w 8351483"/>
              <a:gd name="connsiteY863" fmla="*/ 3182979 h 5011322"/>
              <a:gd name="connsiteX864" fmla="*/ 3047963 w 8351483"/>
              <a:gd name="connsiteY864" fmla="*/ 3149959 h 5011322"/>
              <a:gd name="connsiteX865" fmla="*/ 3080983 w 8351483"/>
              <a:gd name="connsiteY865" fmla="*/ 3149959 h 5011322"/>
              <a:gd name="connsiteX866" fmla="*/ 3080983 w 8351483"/>
              <a:gd name="connsiteY866" fmla="*/ 3182979 h 5011322"/>
              <a:gd name="connsiteX867" fmla="*/ 3047963 w 8351483"/>
              <a:gd name="connsiteY867" fmla="*/ 3182979 h 5011322"/>
              <a:gd name="connsiteX868" fmla="*/ 2743163 w 8351483"/>
              <a:gd name="connsiteY868" fmla="*/ 3149959 h 5011322"/>
              <a:gd name="connsiteX869" fmla="*/ 2776183 w 8351483"/>
              <a:gd name="connsiteY869" fmla="*/ 3149959 h 5011322"/>
              <a:gd name="connsiteX870" fmla="*/ 2776183 w 8351483"/>
              <a:gd name="connsiteY870" fmla="*/ 3182979 h 5011322"/>
              <a:gd name="connsiteX871" fmla="*/ 2743163 w 8351483"/>
              <a:gd name="connsiteY871" fmla="*/ 3182979 h 5011322"/>
              <a:gd name="connsiteX872" fmla="*/ 1320791 w 8351483"/>
              <a:gd name="connsiteY872" fmla="*/ 3149959 h 5011322"/>
              <a:gd name="connsiteX873" fmla="*/ 1353809 w 8351483"/>
              <a:gd name="connsiteY873" fmla="*/ 3149959 h 5011322"/>
              <a:gd name="connsiteX874" fmla="*/ 1353809 w 8351483"/>
              <a:gd name="connsiteY874" fmla="*/ 3182979 h 5011322"/>
              <a:gd name="connsiteX875" fmla="*/ 1320791 w 8351483"/>
              <a:gd name="connsiteY875" fmla="*/ 3182979 h 5011322"/>
              <a:gd name="connsiteX876" fmla="*/ 1219191 w 8351483"/>
              <a:gd name="connsiteY876" fmla="*/ 3149959 h 5011322"/>
              <a:gd name="connsiteX877" fmla="*/ 1252210 w 8351483"/>
              <a:gd name="connsiteY877" fmla="*/ 3149959 h 5011322"/>
              <a:gd name="connsiteX878" fmla="*/ 1252210 w 8351483"/>
              <a:gd name="connsiteY878" fmla="*/ 3182979 h 5011322"/>
              <a:gd name="connsiteX879" fmla="*/ 1219191 w 8351483"/>
              <a:gd name="connsiteY879" fmla="*/ 3182979 h 5011322"/>
              <a:gd name="connsiteX880" fmla="*/ 1117590 w 8351483"/>
              <a:gd name="connsiteY880" fmla="*/ 3149959 h 5011322"/>
              <a:gd name="connsiteX881" fmla="*/ 1150608 w 8351483"/>
              <a:gd name="connsiteY881" fmla="*/ 3149959 h 5011322"/>
              <a:gd name="connsiteX882" fmla="*/ 1150608 w 8351483"/>
              <a:gd name="connsiteY882" fmla="*/ 3182979 h 5011322"/>
              <a:gd name="connsiteX883" fmla="*/ 1117590 w 8351483"/>
              <a:gd name="connsiteY883" fmla="*/ 3182979 h 5011322"/>
              <a:gd name="connsiteX884" fmla="*/ 1015990 w 8351483"/>
              <a:gd name="connsiteY884" fmla="*/ 3149959 h 5011322"/>
              <a:gd name="connsiteX885" fmla="*/ 1049012 w 8351483"/>
              <a:gd name="connsiteY885" fmla="*/ 3149959 h 5011322"/>
              <a:gd name="connsiteX886" fmla="*/ 1049012 w 8351483"/>
              <a:gd name="connsiteY886" fmla="*/ 3182979 h 5011322"/>
              <a:gd name="connsiteX887" fmla="*/ 1015990 w 8351483"/>
              <a:gd name="connsiteY887" fmla="*/ 3182979 h 5011322"/>
              <a:gd name="connsiteX888" fmla="*/ 914389 w 8351483"/>
              <a:gd name="connsiteY888" fmla="*/ 3149959 h 5011322"/>
              <a:gd name="connsiteX889" fmla="*/ 947410 w 8351483"/>
              <a:gd name="connsiteY889" fmla="*/ 3149959 h 5011322"/>
              <a:gd name="connsiteX890" fmla="*/ 947410 w 8351483"/>
              <a:gd name="connsiteY890" fmla="*/ 3182979 h 5011322"/>
              <a:gd name="connsiteX891" fmla="*/ 914389 w 8351483"/>
              <a:gd name="connsiteY891" fmla="*/ 3182979 h 5011322"/>
              <a:gd name="connsiteX892" fmla="*/ 812783 w 8351483"/>
              <a:gd name="connsiteY892" fmla="*/ 3149959 h 5011322"/>
              <a:gd name="connsiteX893" fmla="*/ 845807 w 8351483"/>
              <a:gd name="connsiteY893" fmla="*/ 3149959 h 5011322"/>
              <a:gd name="connsiteX894" fmla="*/ 845807 w 8351483"/>
              <a:gd name="connsiteY894" fmla="*/ 3182979 h 5011322"/>
              <a:gd name="connsiteX895" fmla="*/ 812783 w 8351483"/>
              <a:gd name="connsiteY895" fmla="*/ 3182979 h 5011322"/>
              <a:gd name="connsiteX896" fmla="*/ 711191 w 8351483"/>
              <a:gd name="connsiteY896" fmla="*/ 3149959 h 5011322"/>
              <a:gd name="connsiteX897" fmla="*/ 744213 w 8351483"/>
              <a:gd name="connsiteY897" fmla="*/ 3149959 h 5011322"/>
              <a:gd name="connsiteX898" fmla="*/ 744213 w 8351483"/>
              <a:gd name="connsiteY898" fmla="*/ 3182979 h 5011322"/>
              <a:gd name="connsiteX899" fmla="*/ 711191 w 8351483"/>
              <a:gd name="connsiteY899" fmla="*/ 3182979 h 5011322"/>
              <a:gd name="connsiteX900" fmla="*/ 609591 w 8351483"/>
              <a:gd name="connsiteY900" fmla="*/ 3149959 h 5011322"/>
              <a:gd name="connsiteX901" fmla="*/ 642611 w 8351483"/>
              <a:gd name="connsiteY901" fmla="*/ 3149959 h 5011322"/>
              <a:gd name="connsiteX902" fmla="*/ 642611 w 8351483"/>
              <a:gd name="connsiteY902" fmla="*/ 3182979 h 5011322"/>
              <a:gd name="connsiteX903" fmla="*/ 609591 w 8351483"/>
              <a:gd name="connsiteY903" fmla="*/ 3182979 h 5011322"/>
              <a:gd name="connsiteX904" fmla="*/ 3148649 w 8351483"/>
              <a:gd name="connsiteY904" fmla="*/ 3149044 h 5011322"/>
              <a:gd name="connsiteX905" fmla="*/ 3183498 w 8351483"/>
              <a:gd name="connsiteY905" fmla="*/ 3149044 h 5011322"/>
              <a:gd name="connsiteX906" fmla="*/ 3183498 w 8351483"/>
              <a:gd name="connsiteY906" fmla="*/ 3183893 h 5011322"/>
              <a:gd name="connsiteX907" fmla="*/ 3148649 w 8351483"/>
              <a:gd name="connsiteY907" fmla="*/ 3183893 h 5011322"/>
              <a:gd name="connsiteX908" fmla="*/ 3150020 w 8351483"/>
              <a:gd name="connsiteY908" fmla="*/ 3048816 h 5011322"/>
              <a:gd name="connsiteX909" fmla="*/ 3182126 w 8351483"/>
              <a:gd name="connsiteY909" fmla="*/ 3048816 h 5011322"/>
              <a:gd name="connsiteX910" fmla="*/ 3182126 w 8351483"/>
              <a:gd name="connsiteY910" fmla="*/ 3080922 h 5011322"/>
              <a:gd name="connsiteX911" fmla="*/ 3150020 w 8351483"/>
              <a:gd name="connsiteY911" fmla="*/ 3080922 h 5011322"/>
              <a:gd name="connsiteX912" fmla="*/ 2642020 w 8351483"/>
              <a:gd name="connsiteY912" fmla="*/ 3048816 h 5011322"/>
              <a:gd name="connsiteX913" fmla="*/ 2674126 w 8351483"/>
              <a:gd name="connsiteY913" fmla="*/ 3048816 h 5011322"/>
              <a:gd name="connsiteX914" fmla="*/ 2674126 w 8351483"/>
              <a:gd name="connsiteY914" fmla="*/ 3080922 h 5011322"/>
              <a:gd name="connsiteX915" fmla="*/ 2642020 w 8351483"/>
              <a:gd name="connsiteY915" fmla="*/ 3080922 h 5011322"/>
              <a:gd name="connsiteX916" fmla="*/ 508450 w 8351483"/>
              <a:gd name="connsiteY916" fmla="*/ 3048816 h 5011322"/>
              <a:gd name="connsiteX917" fmla="*/ 540557 w 8351483"/>
              <a:gd name="connsiteY917" fmla="*/ 3048816 h 5011322"/>
              <a:gd name="connsiteX918" fmla="*/ 540557 w 8351483"/>
              <a:gd name="connsiteY918" fmla="*/ 3080922 h 5011322"/>
              <a:gd name="connsiteX919" fmla="*/ 508450 w 8351483"/>
              <a:gd name="connsiteY919" fmla="*/ 3080922 h 5011322"/>
              <a:gd name="connsiteX920" fmla="*/ 305250 w 8351483"/>
              <a:gd name="connsiteY920" fmla="*/ 3048816 h 5011322"/>
              <a:gd name="connsiteX921" fmla="*/ 337356 w 8351483"/>
              <a:gd name="connsiteY921" fmla="*/ 3048816 h 5011322"/>
              <a:gd name="connsiteX922" fmla="*/ 337356 w 8351483"/>
              <a:gd name="connsiteY922" fmla="*/ 3080922 h 5011322"/>
              <a:gd name="connsiteX923" fmla="*/ 305250 w 8351483"/>
              <a:gd name="connsiteY923" fmla="*/ 3080922 h 5011322"/>
              <a:gd name="connsiteX924" fmla="*/ 203651 w 8351483"/>
              <a:gd name="connsiteY924" fmla="*/ 3048816 h 5011322"/>
              <a:gd name="connsiteX925" fmla="*/ 235757 w 8351483"/>
              <a:gd name="connsiteY925" fmla="*/ 3048816 h 5011322"/>
              <a:gd name="connsiteX926" fmla="*/ 235757 w 8351483"/>
              <a:gd name="connsiteY926" fmla="*/ 3080922 h 5011322"/>
              <a:gd name="connsiteX927" fmla="*/ 203651 w 8351483"/>
              <a:gd name="connsiteY927" fmla="*/ 3080922 h 5011322"/>
              <a:gd name="connsiteX928" fmla="*/ 7619963 w 8351483"/>
              <a:gd name="connsiteY928" fmla="*/ 3048359 h 5011322"/>
              <a:gd name="connsiteX929" fmla="*/ 7652983 w 8351483"/>
              <a:gd name="connsiteY929" fmla="*/ 3048359 h 5011322"/>
              <a:gd name="connsiteX930" fmla="*/ 7652983 w 8351483"/>
              <a:gd name="connsiteY930" fmla="*/ 3081379 h 5011322"/>
              <a:gd name="connsiteX931" fmla="*/ 7619963 w 8351483"/>
              <a:gd name="connsiteY931" fmla="*/ 3081379 h 5011322"/>
              <a:gd name="connsiteX932" fmla="*/ 7518363 w 8351483"/>
              <a:gd name="connsiteY932" fmla="*/ 3048359 h 5011322"/>
              <a:gd name="connsiteX933" fmla="*/ 7551383 w 8351483"/>
              <a:gd name="connsiteY933" fmla="*/ 3048359 h 5011322"/>
              <a:gd name="connsiteX934" fmla="*/ 7551383 w 8351483"/>
              <a:gd name="connsiteY934" fmla="*/ 3081379 h 5011322"/>
              <a:gd name="connsiteX935" fmla="*/ 7518363 w 8351483"/>
              <a:gd name="connsiteY935" fmla="*/ 3081379 h 5011322"/>
              <a:gd name="connsiteX936" fmla="*/ 7416763 w 8351483"/>
              <a:gd name="connsiteY936" fmla="*/ 3048359 h 5011322"/>
              <a:gd name="connsiteX937" fmla="*/ 7449783 w 8351483"/>
              <a:gd name="connsiteY937" fmla="*/ 3048359 h 5011322"/>
              <a:gd name="connsiteX938" fmla="*/ 7449783 w 8351483"/>
              <a:gd name="connsiteY938" fmla="*/ 3081379 h 5011322"/>
              <a:gd name="connsiteX939" fmla="*/ 7416763 w 8351483"/>
              <a:gd name="connsiteY939" fmla="*/ 3081379 h 5011322"/>
              <a:gd name="connsiteX940" fmla="*/ 7315163 w 8351483"/>
              <a:gd name="connsiteY940" fmla="*/ 3048359 h 5011322"/>
              <a:gd name="connsiteX941" fmla="*/ 7348183 w 8351483"/>
              <a:gd name="connsiteY941" fmla="*/ 3048359 h 5011322"/>
              <a:gd name="connsiteX942" fmla="*/ 7348183 w 8351483"/>
              <a:gd name="connsiteY942" fmla="*/ 3081379 h 5011322"/>
              <a:gd name="connsiteX943" fmla="*/ 7315163 w 8351483"/>
              <a:gd name="connsiteY943" fmla="*/ 3081379 h 5011322"/>
              <a:gd name="connsiteX944" fmla="*/ 7213563 w 8351483"/>
              <a:gd name="connsiteY944" fmla="*/ 3048359 h 5011322"/>
              <a:gd name="connsiteX945" fmla="*/ 7246583 w 8351483"/>
              <a:gd name="connsiteY945" fmla="*/ 3048359 h 5011322"/>
              <a:gd name="connsiteX946" fmla="*/ 7246583 w 8351483"/>
              <a:gd name="connsiteY946" fmla="*/ 3081379 h 5011322"/>
              <a:gd name="connsiteX947" fmla="*/ 7213563 w 8351483"/>
              <a:gd name="connsiteY947" fmla="*/ 3081379 h 5011322"/>
              <a:gd name="connsiteX948" fmla="*/ 7111963 w 8351483"/>
              <a:gd name="connsiteY948" fmla="*/ 3048359 h 5011322"/>
              <a:gd name="connsiteX949" fmla="*/ 7144983 w 8351483"/>
              <a:gd name="connsiteY949" fmla="*/ 3048359 h 5011322"/>
              <a:gd name="connsiteX950" fmla="*/ 7144983 w 8351483"/>
              <a:gd name="connsiteY950" fmla="*/ 3081379 h 5011322"/>
              <a:gd name="connsiteX951" fmla="*/ 7111963 w 8351483"/>
              <a:gd name="connsiteY951" fmla="*/ 3081379 h 5011322"/>
              <a:gd name="connsiteX952" fmla="*/ 3047963 w 8351483"/>
              <a:gd name="connsiteY952" fmla="*/ 3048359 h 5011322"/>
              <a:gd name="connsiteX953" fmla="*/ 3080983 w 8351483"/>
              <a:gd name="connsiteY953" fmla="*/ 3048359 h 5011322"/>
              <a:gd name="connsiteX954" fmla="*/ 3080983 w 8351483"/>
              <a:gd name="connsiteY954" fmla="*/ 3081379 h 5011322"/>
              <a:gd name="connsiteX955" fmla="*/ 3047963 w 8351483"/>
              <a:gd name="connsiteY955" fmla="*/ 3081379 h 5011322"/>
              <a:gd name="connsiteX956" fmla="*/ 2743163 w 8351483"/>
              <a:gd name="connsiteY956" fmla="*/ 3048359 h 5011322"/>
              <a:gd name="connsiteX957" fmla="*/ 2776183 w 8351483"/>
              <a:gd name="connsiteY957" fmla="*/ 3048359 h 5011322"/>
              <a:gd name="connsiteX958" fmla="*/ 2776183 w 8351483"/>
              <a:gd name="connsiteY958" fmla="*/ 3081379 h 5011322"/>
              <a:gd name="connsiteX959" fmla="*/ 2743163 w 8351483"/>
              <a:gd name="connsiteY959" fmla="*/ 3081379 h 5011322"/>
              <a:gd name="connsiteX960" fmla="*/ 1422392 w 8351483"/>
              <a:gd name="connsiteY960" fmla="*/ 3048359 h 5011322"/>
              <a:gd name="connsiteX961" fmla="*/ 1455411 w 8351483"/>
              <a:gd name="connsiteY961" fmla="*/ 3048359 h 5011322"/>
              <a:gd name="connsiteX962" fmla="*/ 1455411 w 8351483"/>
              <a:gd name="connsiteY962" fmla="*/ 3081379 h 5011322"/>
              <a:gd name="connsiteX963" fmla="*/ 1422392 w 8351483"/>
              <a:gd name="connsiteY963" fmla="*/ 3081379 h 5011322"/>
              <a:gd name="connsiteX964" fmla="*/ 1320793 w 8351483"/>
              <a:gd name="connsiteY964" fmla="*/ 3048359 h 5011322"/>
              <a:gd name="connsiteX965" fmla="*/ 1353809 w 8351483"/>
              <a:gd name="connsiteY965" fmla="*/ 3048359 h 5011322"/>
              <a:gd name="connsiteX966" fmla="*/ 1353809 w 8351483"/>
              <a:gd name="connsiteY966" fmla="*/ 3081379 h 5011322"/>
              <a:gd name="connsiteX967" fmla="*/ 1320793 w 8351483"/>
              <a:gd name="connsiteY967" fmla="*/ 3081379 h 5011322"/>
              <a:gd name="connsiteX968" fmla="*/ 1219194 w 8351483"/>
              <a:gd name="connsiteY968" fmla="*/ 3048359 h 5011322"/>
              <a:gd name="connsiteX969" fmla="*/ 1252212 w 8351483"/>
              <a:gd name="connsiteY969" fmla="*/ 3048359 h 5011322"/>
              <a:gd name="connsiteX970" fmla="*/ 1252212 w 8351483"/>
              <a:gd name="connsiteY970" fmla="*/ 3081379 h 5011322"/>
              <a:gd name="connsiteX971" fmla="*/ 1219194 w 8351483"/>
              <a:gd name="connsiteY971" fmla="*/ 3081379 h 5011322"/>
              <a:gd name="connsiteX972" fmla="*/ 1117592 w 8351483"/>
              <a:gd name="connsiteY972" fmla="*/ 3048359 h 5011322"/>
              <a:gd name="connsiteX973" fmla="*/ 1150611 w 8351483"/>
              <a:gd name="connsiteY973" fmla="*/ 3048359 h 5011322"/>
              <a:gd name="connsiteX974" fmla="*/ 1150611 w 8351483"/>
              <a:gd name="connsiteY974" fmla="*/ 3081379 h 5011322"/>
              <a:gd name="connsiteX975" fmla="*/ 1117592 w 8351483"/>
              <a:gd name="connsiteY975" fmla="*/ 3081379 h 5011322"/>
              <a:gd name="connsiteX976" fmla="*/ 1015992 w 8351483"/>
              <a:gd name="connsiteY976" fmla="*/ 3048359 h 5011322"/>
              <a:gd name="connsiteX977" fmla="*/ 1049015 w 8351483"/>
              <a:gd name="connsiteY977" fmla="*/ 3048359 h 5011322"/>
              <a:gd name="connsiteX978" fmla="*/ 1049015 w 8351483"/>
              <a:gd name="connsiteY978" fmla="*/ 3081379 h 5011322"/>
              <a:gd name="connsiteX979" fmla="*/ 1015992 w 8351483"/>
              <a:gd name="connsiteY979" fmla="*/ 3081379 h 5011322"/>
              <a:gd name="connsiteX980" fmla="*/ 812783 w 8351483"/>
              <a:gd name="connsiteY980" fmla="*/ 3048359 h 5011322"/>
              <a:gd name="connsiteX981" fmla="*/ 845810 w 8351483"/>
              <a:gd name="connsiteY981" fmla="*/ 3048359 h 5011322"/>
              <a:gd name="connsiteX982" fmla="*/ 845810 w 8351483"/>
              <a:gd name="connsiteY982" fmla="*/ 3081379 h 5011322"/>
              <a:gd name="connsiteX983" fmla="*/ 812783 w 8351483"/>
              <a:gd name="connsiteY983" fmla="*/ 3081379 h 5011322"/>
              <a:gd name="connsiteX984" fmla="*/ 711193 w 8351483"/>
              <a:gd name="connsiteY984" fmla="*/ 3048359 h 5011322"/>
              <a:gd name="connsiteX985" fmla="*/ 744214 w 8351483"/>
              <a:gd name="connsiteY985" fmla="*/ 3048359 h 5011322"/>
              <a:gd name="connsiteX986" fmla="*/ 744214 w 8351483"/>
              <a:gd name="connsiteY986" fmla="*/ 3081379 h 5011322"/>
              <a:gd name="connsiteX987" fmla="*/ 711193 w 8351483"/>
              <a:gd name="connsiteY987" fmla="*/ 3081379 h 5011322"/>
              <a:gd name="connsiteX988" fmla="*/ 609593 w 8351483"/>
              <a:gd name="connsiteY988" fmla="*/ 3048359 h 5011322"/>
              <a:gd name="connsiteX989" fmla="*/ 642614 w 8351483"/>
              <a:gd name="connsiteY989" fmla="*/ 3048359 h 5011322"/>
              <a:gd name="connsiteX990" fmla="*/ 642614 w 8351483"/>
              <a:gd name="connsiteY990" fmla="*/ 3081379 h 5011322"/>
              <a:gd name="connsiteX991" fmla="*/ 609593 w 8351483"/>
              <a:gd name="connsiteY991" fmla="*/ 3081379 h 5011322"/>
              <a:gd name="connsiteX992" fmla="*/ 913934 w 8351483"/>
              <a:gd name="connsiteY992" fmla="*/ 3047902 h 5011322"/>
              <a:gd name="connsiteX993" fmla="*/ 947869 w 8351483"/>
              <a:gd name="connsiteY993" fmla="*/ 3047902 h 5011322"/>
              <a:gd name="connsiteX994" fmla="*/ 947869 w 8351483"/>
              <a:gd name="connsiteY994" fmla="*/ 3081836 h 5011322"/>
              <a:gd name="connsiteX995" fmla="*/ 913934 w 8351483"/>
              <a:gd name="connsiteY995" fmla="*/ 3081836 h 5011322"/>
              <a:gd name="connsiteX996" fmla="*/ 1422851 w 8351483"/>
              <a:gd name="connsiteY996" fmla="*/ 2947216 h 5011322"/>
              <a:gd name="connsiteX997" fmla="*/ 1454957 w 8351483"/>
              <a:gd name="connsiteY997" fmla="*/ 2947216 h 5011322"/>
              <a:gd name="connsiteX998" fmla="*/ 1454957 w 8351483"/>
              <a:gd name="connsiteY998" fmla="*/ 2979322 h 5011322"/>
              <a:gd name="connsiteX999" fmla="*/ 1422851 w 8351483"/>
              <a:gd name="connsiteY999" fmla="*/ 2979322 h 5011322"/>
              <a:gd name="connsiteX1000" fmla="*/ 305253 w 8351483"/>
              <a:gd name="connsiteY1000" fmla="*/ 2947216 h 5011322"/>
              <a:gd name="connsiteX1001" fmla="*/ 337359 w 8351483"/>
              <a:gd name="connsiteY1001" fmla="*/ 2947216 h 5011322"/>
              <a:gd name="connsiteX1002" fmla="*/ 337359 w 8351483"/>
              <a:gd name="connsiteY1002" fmla="*/ 2979322 h 5011322"/>
              <a:gd name="connsiteX1003" fmla="*/ 305253 w 8351483"/>
              <a:gd name="connsiteY1003" fmla="*/ 2979322 h 5011322"/>
              <a:gd name="connsiteX1004" fmla="*/ 203653 w 8351483"/>
              <a:gd name="connsiteY1004" fmla="*/ 2947216 h 5011322"/>
              <a:gd name="connsiteX1005" fmla="*/ 235759 w 8351483"/>
              <a:gd name="connsiteY1005" fmla="*/ 2947216 h 5011322"/>
              <a:gd name="connsiteX1006" fmla="*/ 235759 w 8351483"/>
              <a:gd name="connsiteY1006" fmla="*/ 2979322 h 5011322"/>
              <a:gd name="connsiteX1007" fmla="*/ 203653 w 8351483"/>
              <a:gd name="connsiteY1007" fmla="*/ 2979322 h 5011322"/>
              <a:gd name="connsiteX1008" fmla="*/ 7416763 w 8351483"/>
              <a:gd name="connsiteY1008" fmla="*/ 2946759 h 5011322"/>
              <a:gd name="connsiteX1009" fmla="*/ 7449783 w 8351483"/>
              <a:gd name="connsiteY1009" fmla="*/ 2946759 h 5011322"/>
              <a:gd name="connsiteX1010" fmla="*/ 7449783 w 8351483"/>
              <a:gd name="connsiteY1010" fmla="*/ 2979779 h 5011322"/>
              <a:gd name="connsiteX1011" fmla="*/ 7416763 w 8351483"/>
              <a:gd name="connsiteY1011" fmla="*/ 2979779 h 5011322"/>
              <a:gd name="connsiteX1012" fmla="*/ 7315163 w 8351483"/>
              <a:gd name="connsiteY1012" fmla="*/ 2946759 h 5011322"/>
              <a:gd name="connsiteX1013" fmla="*/ 7348183 w 8351483"/>
              <a:gd name="connsiteY1013" fmla="*/ 2946759 h 5011322"/>
              <a:gd name="connsiteX1014" fmla="*/ 7348183 w 8351483"/>
              <a:gd name="connsiteY1014" fmla="*/ 2979779 h 5011322"/>
              <a:gd name="connsiteX1015" fmla="*/ 7315163 w 8351483"/>
              <a:gd name="connsiteY1015" fmla="*/ 2979779 h 5011322"/>
              <a:gd name="connsiteX1016" fmla="*/ 7213563 w 8351483"/>
              <a:gd name="connsiteY1016" fmla="*/ 2946759 h 5011322"/>
              <a:gd name="connsiteX1017" fmla="*/ 7246583 w 8351483"/>
              <a:gd name="connsiteY1017" fmla="*/ 2946759 h 5011322"/>
              <a:gd name="connsiteX1018" fmla="*/ 7246583 w 8351483"/>
              <a:gd name="connsiteY1018" fmla="*/ 2979779 h 5011322"/>
              <a:gd name="connsiteX1019" fmla="*/ 7213563 w 8351483"/>
              <a:gd name="connsiteY1019" fmla="*/ 2979779 h 5011322"/>
              <a:gd name="connsiteX1020" fmla="*/ 7111963 w 8351483"/>
              <a:gd name="connsiteY1020" fmla="*/ 2946759 h 5011322"/>
              <a:gd name="connsiteX1021" fmla="*/ 7144983 w 8351483"/>
              <a:gd name="connsiteY1021" fmla="*/ 2946759 h 5011322"/>
              <a:gd name="connsiteX1022" fmla="*/ 7144983 w 8351483"/>
              <a:gd name="connsiteY1022" fmla="*/ 2979779 h 5011322"/>
              <a:gd name="connsiteX1023" fmla="*/ 7111963 w 8351483"/>
              <a:gd name="connsiteY1023" fmla="*/ 2979779 h 5011322"/>
              <a:gd name="connsiteX1024" fmla="*/ 6908763 w 8351483"/>
              <a:gd name="connsiteY1024" fmla="*/ 2946759 h 5011322"/>
              <a:gd name="connsiteX1025" fmla="*/ 6941783 w 8351483"/>
              <a:gd name="connsiteY1025" fmla="*/ 2946759 h 5011322"/>
              <a:gd name="connsiteX1026" fmla="*/ 6941783 w 8351483"/>
              <a:gd name="connsiteY1026" fmla="*/ 2979779 h 5011322"/>
              <a:gd name="connsiteX1027" fmla="*/ 6908763 w 8351483"/>
              <a:gd name="connsiteY1027" fmla="*/ 2979779 h 5011322"/>
              <a:gd name="connsiteX1028" fmla="*/ 3149563 w 8351483"/>
              <a:gd name="connsiteY1028" fmla="*/ 2946759 h 5011322"/>
              <a:gd name="connsiteX1029" fmla="*/ 3182583 w 8351483"/>
              <a:gd name="connsiteY1029" fmla="*/ 2946759 h 5011322"/>
              <a:gd name="connsiteX1030" fmla="*/ 3182583 w 8351483"/>
              <a:gd name="connsiteY1030" fmla="*/ 2979779 h 5011322"/>
              <a:gd name="connsiteX1031" fmla="*/ 3149563 w 8351483"/>
              <a:gd name="connsiteY1031" fmla="*/ 2979779 h 5011322"/>
              <a:gd name="connsiteX1032" fmla="*/ 1523995 w 8351483"/>
              <a:gd name="connsiteY1032" fmla="*/ 2946759 h 5011322"/>
              <a:gd name="connsiteX1033" fmla="*/ 1557015 w 8351483"/>
              <a:gd name="connsiteY1033" fmla="*/ 2946759 h 5011322"/>
              <a:gd name="connsiteX1034" fmla="*/ 1557015 w 8351483"/>
              <a:gd name="connsiteY1034" fmla="*/ 2979779 h 5011322"/>
              <a:gd name="connsiteX1035" fmla="*/ 1523995 w 8351483"/>
              <a:gd name="connsiteY1035" fmla="*/ 2979779 h 5011322"/>
              <a:gd name="connsiteX1036" fmla="*/ 1320796 w 8351483"/>
              <a:gd name="connsiteY1036" fmla="*/ 2946759 h 5011322"/>
              <a:gd name="connsiteX1037" fmla="*/ 1353815 w 8351483"/>
              <a:gd name="connsiteY1037" fmla="*/ 2946759 h 5011322"/>
              <a:gd name="connsiteX1038" fmla="*/ 1353815 w 8351483"/>
              <a:gd name="connsiteY1038" fmla="*/ 2979779 h 5011322"/>
              <a:gd name="connsiteX1039" fmla="*/ 1320796 w 8351483"/>
              <a:gd name="connsiteY1039" fmla="*/ 2979779 h 5011322"/>
              <a:gd name="connsiteX1040" fmla="*/ 1219196 w 8351483"/>
              <a:gd name="connsiteY1040" fmla="*/ 2946759 h 5011322"/>
              <a:gd name="connsiteX1041" fmla="*/ 1252215 w 8351483"/>
              <a:gd name="connsiteY1041" fmla="*/ 2946759 h 5011322"/>
              <a:gd name="connsiteX1042" fmla="*/ 1252215 w 8351483"/>
              <a:gd name="connsiteY1042" fmla="*/ 2979779 h 5011322"/>
              <a:gd name="connsiteX1043" fmla="*/ 1219196 w 8351483"/>
              <a:gd name="connsiteY1043" fmla="*/ 2979779 h 5011322"/>
              <a:gd name="connsiteX1044" fmla="*/ 1117595 w 8351483"/>
              <a:gd name="connsiteY1044" fmla="*/ 2946759 h 5011322"/>
              <a:gd name="connsiteX1045" fmla="*/ 1150611 w 8351483"/>
              <a:gd name="connsiteY1045" fmla="*/ 2946759 h 5011322"/>
              <a:gd name="connsiteX1046" fmla="*/ 1150611 w 8351483"/>
              <a:gd name="connsiteY1046" fmla="*/ 2979779 h 5011322"/>
              <a:gd name="connsiteX1047" fmla="*/ 1117595 w 8351483"/>
              <a:gd name="connsiteY1047" fmla="*/ 2979779 h 5011322"/>
              <a:gd name="connsiteX1048" fmla="*/ 1015995 w 8351483"/>
              <a:gd name="connsiteY1048" fmla="*/ 2946759 h 5011322"/>
              <a:gd name="connsiteX1049" fmla="*/ 1049017 w 8351483"/>
              <a:gd name="connsiteY1049" fmla="*/ 2946759 h 5011322"/>
              <a:gd name="connsiteX1050" fmla="*/ 1049017 w 8351483"/>
              <a:gd name="connsiteY1050" fmla="*/ 2979779 h 5011322"/>
              <a:gd name="connsiteX1051" fmla="*/ 1015995 w 8351483"/>
              <a:gd name="connsiteY1051" fmla="*/ 2979779 h 5011322"/>
              <a:gd name="connsiteX1052" fmla="*/ 914394 w 8351483"/>
              <a:gd name="connsiteY1052" fmla="*/ 2946759 h 5011322"/>
              <a:gd name="connsiteX1053" fmla="*/ 947414 w 8351483"/>
              <a:gd name="connsiteY1053" fmla="*/ 2946759 h 5011322"/>
              <a:gd name="connsiteX1054" fmla="*/ 947414 w 8351483"/>
              <a:gd name="connsiteY1054" fmla="*/ 2979779 h 5011322"/>
              <a:gd name="connsiteX1055" fmla="*/ 914394 w 8351483"/>
              <a:gd name="connsiteY1055" fmla="*/ 2979779 h 5011322"/>
              <a:gd name="connsiteX1056" fmla="*/ 812785 w 8351483"/>
              <a:gd name="connsiteY1056" fmla="*/ 2946759 h 5011322"/>
              <a:gd name="connsiteX1057" fmla="*/ 845813 w 8351483"/>
              <a:gd name="connsiteY1057" fmla="*/ 2946759 h 5011322"/>
              <a:gd name="connsiteX1058" fmla="*/ 845813 w 8351483"/>
              <a:gd name="connsiteY1058" fmla="*/ 2979779 h 5011322"/>
              <a:gd name="connsiteX1059" fmla="*/ 812785 w 8351483"/>
              <a:gd name="connsiteY1059" fmla="*/ 2979779 h 5011322"/>
              <a:gd name="connsiteX1060" fmla="*/ 711196 w 8351483"/>
              <a:gd name="connsiteY1060" fmla="*/ 2946759 h 5011322"/>
              <a:gd name="connsiteX1061" fmla="*/ 744217 w 8351483"/>
              <a:gd name="connsiteY1061" fmla="*/ 2946759 h 5011322"/>
              <a:gd name="connsiteX1062" fmla="*/ 744217 w 8351483"/>
              <a:gd name="connsiteY1062" fmla="*/ 2979779 h 5011322"/>
              <a:gd name="connsiteX1063" fmla="*/ 711196 w 8351483"/>
              <a:gd name="connsiteY1063" fmla="*/ 2979779 h 5011322"/>
              <a:gd name="connsiteX1064" fmla="*/ 609596 w 8351483"/>
              <a:gd name="connsiteY1064" fmla="*/ 2946759 h 5011322"/>
              <a:gd name="connsiteX1065" fmla="*/ 642617 w 8351483"/>
              <a:gd name="connsiteY1065" fmla="*/ 2946759 h 5011322"/>
              <a:gd name="connsiteX1066" fmla="*/ 642617 w 8351483"/>
              <a:gd name="connsiteY1066" fmla="*/ 2979779 h 5011322"/>
              <a:gd name="connsiteX1067" fmla="*/ 609596 w 8351483"/>
              <a:gd name="connsiteY1067" fmla="*/ 2979779 h 5011322"/>
              <a:gd name="connsiteX1068" fmla="*/ 507996 w 8351483"/>
              <a:gd name="connsiteY1068" fmla="*/ 2946759 h 5011322"/>
              <a:gd name="connsiteX1069" fmla="*/ 541016 w 8351483"/>
              <a:gd name="connsiteY1069" fmla="*/ 2946759 h 5011322"/>
              <a:gd name="connsiteX1070" fmla="*/ 541016 w 8351483"/>
              <a:gd name="connsiteY1070" fmla="*/ 2979779 h 5011322"/>
              <a:gd name="connsiteX1071" fmla="*/ 507996 w 8351483"/>
              <a:gd name="connsiteY1071" fmla="*/ 2979779 h 5011322"/>
              <a:gd name="connsiteX1072" fmla="*/ 406392 w 8351483"/>
              <a:gd name="connsiteY1072" fmla="*/ 2946759 h 5011322"/>
              <a:gd name="connsiteX1073" fmla="*/ 439416 w 8351483"/>
              <a:gd name="connsiteY1073" fmla="*/ 2946759 h 5011322"/>
              <a:gd name="connsiteX1074" fmla="*/ 439416 w 8351483"/>
              <a:gd name="connsiteY1074" fmla="*/ 2979779 h 5011322"/>
              <a:gd name="connsiteX1075" fmla="*/ 406392 w 8351483"/>
              <a:gd name="connsiteY1075" fmla="*/ 2979779 h 5011322"/>
              <a:gd name="connsiteX1076" fmla="*/ 101597 w 8351483"/>
              <a:gd name="connsiteY1076" fmla="*/ 2946759 h 5011322"/>
              <a:gd name="connsiteX1077" fmla="*/ 134617 w 8351483"/>
              <a:gd name="connsiteY1077" fmla="*/ 2946759 h 5011322"/>
              <a:gd name="connsiteX1078" fmla="*/ 134617 w 8351483"/>
              <a:gd name="connsiteY1078" fmla="*/ 2979779 h 5011322"/>
              <a:gd name="connsiteX1079" fmla="*/ 101597 w 8351483"/>
              <a:gd name="connsiteY1079" fmla="*/ 2979779 h 5011322"/>
              <a:gd name="connsiteX1080" fmla="*/ 2130851 w 8351483"/>
              <a:gd name="connsiteY1080" fmla="*/ 2944016 h 5011322"/>
              <a:gd name="connsiteX1081" fmla="*/ 2169358 w 8351483"/>
              <a:gd name="connsiteY1081" fmla="*/ 2944016 h 5011322"/>
              <a:gd name="connsiteX1082" fmla="*/ 2169358 w 8351483"/>
              <a:gd name="connsiteY1082" fmla="*/ 2982522 h 5011322"/>
              <a:gd name="connsiteX1083" fmla="*/ 2130851 w 8351483"/>
              <a:gd name="connsiteY1083" fmla="*/ 2982522 h 5011322"/>
              <a:gd name="connsiteX1084" fmla="*/ 6706934 w 8351483"/>
              <a:gd name="connsiteY1084" fmla="*/ 2846531 h 5011322"/>
              <a:gd name="connsiteX1085" fmla="*/ 6737211 w 8351483"/>
              <a:gd name="connsiteY1085" fmla="*/ 2846531 h 5011322"/>
              <a:gd name="connsiteX1086" fmla="*/ 6737211 w 8351483"/>
              <a:gd name="connsiteY1086" fmla="*/ 2876808 h 5011322"/>
              <a:gd name="connsiteX1087" fmla="*/ 6706934 w 8351483"/>
              <a:gd name="connsiteY1087" fmla="*/ 2876808 h 5011322"/>
              <a:gd name="connsiteX1088" fmla="*/ 2743620 w 8351483"/>
              <a:gd name="connsiteY1088" fmla="*/ 2845616 h 5011322"/>
              <a:gd name="connsiteX1089" fmla="*/ 2775726 w 8351483"/>
              <a:gd name="connsiteY1089" fmla="*/ 2845616 h 5011322"/>
              <a:gd name="connsiteX1090" fmla="*/ 2775726 w 8351483"/>
              <a:gd name="connsiteY1090" fmla="*/ 2877722 h 5011322"/>
              <a:gd name="connsiteX1091" fmla="*/ 2743620 w 8351483"/>
              <a:gd name="connsiteY1091" fmla="*/ 2877722 h 5011322"/>
              <a:gd name="connsiteX1092" fmla="*/ 305255 w 8351483"/>
              <a:gd name="connsiteY1092" fmla="*/ 2845616 h 5011322"/>
              <a:gd name="connsiteX1093" fmla="*/ 337362 w 8351483"/>
              <a:gd name="connsiteY1093" fmla="*/ 2845616 h 5011322"/>
              <a:gd name="connsiteX1094" fmla="*/ 337362 w 8351483"/>
              <a:gd name="connsiteY1094" fmla="*/ 2877722 h 5011322"/>
              <a:gd name="connsiteX1095" fmla="*/ 305255 w 8351483"/>
              <a:gd name="connsiteY1095" fmla="*/ 2877722 h 5011322"/>
              <a:gd name="connsiteX1096" fmla="*/ 7213563 w 8351483"/>
              <a:gd name="connsiteY1096" fmla="*/ 2845159 h 5011322"/>
              <a:gd name="connsiteX1097" fmla="*/ 7246583 w 8351483"/>
              <a:gd name="connsiteY1097" fmla="*/ 2845159 h 5011322"/>
              <a:gd name="connsiteX1098" fmla="*/ 7246583 w 8351483"/>
              <a:gd name="connsiteY1098" fmla="*/ 2878179 h 5011322"/>
              <a:gd name="connsiteX1099" fmla="*/ 7213563 w 8351483"/>
              <a:gd name="connsiteY1099" fmla="*/ 2878179 h 5011322"/>
              <a:gd name="connsiteX1100" fmla="*/ 6908763 w 8351483"/>
              <a:gd name="connsiteY1100" fmla="*/ 2845159 h 5011322"/>
              <a:gd name="connsiteX1101" fmla="*/ 6941783 w 8351483"/>
              <a:gd name="connsiteY1101" fmla="*/ 2845159 h 5011322"/>
              <a:gd name="connsiteX1102" fmla="*/ 6941783 w 8351483"/>
              <a:gd name="connsiteY1102" fmla="*/ 2878179 h 5011322"/>
              <a:gd name="connsiteX1103" fmla="*/ 6908763 w 8351483"/>
              <a:gd name="connsiteY1103" fmla="*/ 2878179 h 5011322"/>
              <a:gd name="connsiteX1104" fmla="*/ 6807163 w 8351483"/>
              <a:gd name="connsiteY1104" fmla="*/ 2845159 h 5011322"/>
              <a:gd name="connsiteX1105" fmla="*/ 6840183 w 8351483"/>
              <a:gd name="connsiteY1105" fmla="*/ 2845159 h 5011322"/>
              <a:gd name="connsiteX1106" fmla="*/ 6840183 w 8351483"/>
              <a:gd name="connsiteY1106" fmla="*/ 2878179 h 5011322"/>
              <a:gd name="connsiteX1107" fmla="*/ 6807163 w 8351483"/>
              <a:gd name="connsiteY1107" fmla="*/ 2878179 h 5011322"/>
              <a:gd name="connsiteX1108" fmla="*/ 2844763 w 8351483"/>
              <a:gd name="connsiteY1108" fmla="*/ 2845159 h 5011322"/>
              <a:gd name="connsiteX1109" fmla="*/ 2877783 w 8351483"/>
              <a:gd name="connsiteY1109" fmla="*/ 2845159 h 5011322"/>
              <a:gd name="connsiteX1110" fmla="*/ 2877783 w 8351483"/>
              <a:gd name="connsiteY1110" fmla="*/ 2878179 h 5011322"/>
              <a:gd name="connsiteX1111" fmla="*/ 2844763 w 8351483"/>
              <a:gd name="connsiteY1111" fmla="*/ 2878179 h 5011322"/>
              <a:gd name="connsiteX1112" fmla="*/ 2235198 w 8351483"/>
              <a:gd name="connsiteY1112" fmla="*/ 2845159 h 5011322"/>
              <a:gd name="connsiteX1113" fmla="*/ 2268183 w 8351483"/>
              <a:gd name="connsiteY1113" fmla="*/ 2845159 h 5011322"/>
              <a:gd name="connsiteX1114" fmla="*/ 2268183 w 8351483"/>
              <a:gd name="connsiteY1114" fmla="*/ 2878179 h 5011322"/>
              <a:gd name="connsiteX1115" fmla="*/ 2235198 w 8351483"/>
              <a:gd name="connsiteY1115" fmla="*/ 2878179 h 5011322"/>
              <a:gd name="connsiteX1116" fmla="*/ 2133597 w 8351483"/>
              <a:gd name="connsiteY1116" fmla="*/ 2845159 h 5011322"/>
              <a:gd name="connsiteX1117" fmla="*/ 2166618 w 8351483"/>
              <a:gd name="connsiteY1117" fmla="*/ 2845159 h 5011322"/>
              <a:gd name="connsiteX1118" fmla="*/ 2166618 w 8351483"/>
              <a:gd name="connsiteY1118" fmla="*/ 2878179 h 5011322"/>
              <a:gd name="connsiteX1119" fmla="*/ 2133597 w 8351483"/>
              <a:gd name="connsiteY1119" fmla="*/ 2878179 h 5011322"/>
              <a:gd name="connsiteX1120" fmla="*/ 1422397 w 8351483"/>
              <a:gd name="connsiteY1120" fmla="*/ 2845159 h 5011322"/>
              <a:gd name="connsiteX1121" fmla="*/ 1455416 w 8351483"/>
              <a:gd name="connsiteY1121" fmla="*/ 2845159 h 5011322"/>
              <a:gd name="connsiteX1122" fmla="*/ 1455416 w 8351483"/>
              <a:gd name="connsiteY1122" fmla="*/ 2878179 h 5011322"/>
              <a:gd name="connsiteX1123" fmla="*/ 1422397 w 8351483"/>
              <a:gd name="connsiteY1123" fmla="*/ 2878179 h 5011322"/>
              <a:gd name="connsiteX1124" fmla="*/ 1320798 w 8351483"/>
              <a:gd name="connsiteY1124" fmla="*/ 2845159 h 5011322"/>
              <a:gd name="connsiteX1125" fmla="*/ 1353815 w 8351483"/>
              <a:gd name="connsiteY1125" fmla="*/ 2845159 h 5011322"/>
              <a:gd name="connsiteX1126" fmla="*/ 1353815 w 8351483"/>
              <a:gd name="connsiteY1126" fmla="*/ 2878179 h 5011322"/>
              <a:gd name="connsiteX1127" fmla="*/ 1320798 w 8351483"/>
              <a:gd name="connsiteY1127" fmla="*/ 2878179 h 5011322"/>
              <a:gd name="connsiteX1128" fmla="*/ 1219199 w 8351483"/>
              <a:gd name="connsiteY1128" fmla="*/ 2845159 h 5011322"/>
              <a:gd name="connsiteX1129" fmla="*/ 1252217 w 8351483"/>
              <a:gd name="connsiteY1129" fmla="*/ 2845159 h 5011322"/>
              <a:gd name="connsiteX1130" fmla="*/ 1252217 w 8351483"/>
              <a:gd name="connsiteY1130" fmla="*/ 2878179 h 5011322"/>
              <a:gd name="connsiteX1131" fmla="*/ 1219199 w 8351483"/>
              <a:gd name="connsiteY1131" fmla="*/ 2878179 h 5011322"/>
              <a:gd name="connsiteX1132" fmla="*/ 1117597 w 8351483"/>
              <a:gd name="connsiteY1132" fmla="*/ 2845159 h 5011322"/>
              <a:gd name="connsiteX1133" fmla="*/ 1150615 w 8351483"/>
              <a:gd name="connsiteY1133" fmla="*/ 2845159 h 5011322"/>
              <a:gd name="connsiteX1134" fmla="*/ 1150615 w 8351483"/>
              <a:gd name="connsiteY1134" fmla="*/ 2878179 h 5011322"/>
              <a:gd name="connsiteX1135" fmla="*/ 1117597 w 8351483"/>
              <a:gd name="connsiteY1135" fmla="*/ 2878179 h 5011322"/>
              <a:gd name="connsiteX1136" fmla="*/ 1015997 w 8351483"/>
              <a:gd name="connsiteY1136" fmla="*/ 2845159 h 5011322"/>
              <a:gd name="connsiteX1137" fmla="*/ 1049020 w 8351483"/>
              <a:gd name="connsiteY1137" fmla="*/ 2845159 h 5011322"/>
              <a:gd name="connsiteX1138" fmla="*/ 1049020 w 8351483"/>
              <a:gd name="connsiteY1138" fmla="*/ 2878179 h 5011322"/>
              <a:gd name="connsiteX1139" fmla="*/ 1015997 w 8351483"/>
              <a:gd name="connsiteY1139" fmla="*/ 2878179 h 5011322"/>
              <a:gd name="connsiteX1140" fmla="*/ 914397 w 8351483"/>
              <a:gd name="connsiteY1140" fmla="*/ 2845159 h 5011322"/>
              <a:gd name="connsiteX1141" fmla="*/ 947417 w 8351483"/>
              <a:gd name="connsiteY1141" fmla="*/ 2845159 h 5011322"/>
              <a:gd name="connsiteX1142" fmla="*/ 947417 w 8351483"/>
              <a:gd name="connsiteY1142" fmla="*/ 2878179 h 5011322"/>
              <a:gd name="connsiteX1143" fmla="*/ 914397 w 8351483"/>
              <a:gd name="connsiteY1143" fmla="*/ 2878179 h 5011322"/>
              <a:gd name="connsiteX1144" fmla="*/ 812791 w 8351483"/>
              <a:gd name="connsiteY1144" fmla="*/ 2845159 h 5011322"/>
              <a:gd name="connsiteX1145" fmla="*/ 845815 w 8351483"/>
              <a:gd name="connsiteY1145" fmla="*/ 2845159 h 5011322"/>
              <a:gd name="connsiteX1146" fmla="*/ 845815 w 8351483"/>
              <a:gd name="connsiteY1146" fmla="*/ 2878179 h 5011322"/>
              <a:gd name="connsiteX1147" fmla="*/ 812791 w 8351483"/>
              <a:gd name="connsiteY1147" fmla="*/ 2878179 h 5011322"/>
              <a:gd name="connsiteX1148" fmla="*/ 711199 w 8351483"/>
              <a:gd name="connsiteY1148" fmla="*/ 2845159 h 5011322"/>
              <a:gd name="connsiteX1149" fmla="*/ 744221 w 8351483"/>
              <a:gd name="connsiteY1149" fmla="*/ 2845159 h 5011322"/>
              <a:gd name="connsiteX1150" fmla="*/ 744221 w 8351483"/>
              <a:gd name="connsiteY1150" fmla="*/ 2878179 h 5011322"/>
              <a:gd name="connsiteX1151" fmla="*/ 711199 w 8351483"/>
              <a:gd name="connsiteY1151" fmla="*/ 2878179 h 5011322"/>
              <a:gd name="connsiteX1152" fmla="*/ 609598 w 8351483"/>
              <a:gd name="connsiteY1152" fmla="*/ 2845159 h 5011322"/>
              <a:gd name="connsiteX1153" fmla="*/ 642619 w 8351483"/>
              <a:gd name="connsiteY1153" fmla="*/ 2845159 h 5011322"/>
              <a:gd name="connsiteX1154" fmla="*/ 642619 w 8351483"/>
              <a:gd name="connsiteY1154" fmla="*/ 2878179 h 5011322"/>
              <a:gd name="connsiteX1155" fmla="*/ 609598 w 8351483"/>
              <a:gd name="connsiteY1155" fmla="*/ 2878179 h 5011322"/>
              <a:gd name="connsiteX1156" fmla="*/ 507998 w 8351483"/>
              <a:gd name="connsiteY1156" fmla="*/ 2845159 h 5011322"/>
              <a:gd name="connsiteX1157" fmla="*/ 541019 w 8351483"/>
              <a:gd name="connsiteY1157" fmla="*/ 2845159 h 5011322"/>
              <a:gd name="connsiteX1158" fmla="*/ 541019 w 8351483"/>
              <a:gd name="connsiteY1158" fmla="*/ 2878179 h 5011322"/>
              <a:gd name="connsiteX1159" fmla="*/ 507998 w 8351483"/>
              <a:gd name="connsiteY1159" fmla="*/ 2878179 h 5011322"/>
              <a:gd name="connsiteX1160" fmla="*/ 406396 w 8351483"/>
              <a:gd name="connsiteY1160" fmla="*/ 2845159 h 5011322"/>
              <a:gd name="connsiteX1161" fmla="*/ 439419 w 8351483"/>
              <a:gd name="connsiteY1161" fmla="*/ 2845159 h 5011322"/>
              <a:gd name="connsiteX1162" fmla="*/ 439419 w 8351483"/>
              <a:gd name="connsiteY1162" fmla="*/ 2878179 h 5011322"/>
              <a:gd name="connsiteX1163" fmla="*/ 406396 w 8351483"/>
              <a:gd name="connsiteY1163" fmla="*/ 2878179 h 5011322"/>
              <a:gd name="connsiteX1164" fmla="*/ 203199 w 8351483"/>
              <a:gd name="connsiteY1164" fmla="*/ 2845159 h 5011322"/>
              <a:gd name="connsiteX1165" fmla="*/ 236220 w 8351483"/>
              <a:gd name="connsiteY1165" fmla="*/ 2845159 h 5011322"/>
              <a:gd name="connsiteX1166" fmla="*/ 236220 w 8351483"/>
              <a:gd name="connsiteY1166" fmla="*/ 2878179 h 5011322"/>
              <a:gd name="connsiteX1167" fmla="*/ 203199 w 8351483"/>
              <a:gd name="connsiteY1167" fmla="*/ 2878179 h 5011322"/>
              <a:gd name="connsiteX1168" fmla="*/ 101599 w 8351483"/>
              <a:gd name="connsiteY1168" fmla="*/ 2845159 h 5011322"/>
              <a:gd name="connsiteX1169" fmla="*/ 134619 w 8351483"/>
              <a:gd name="connsiteY1169" fmla="*/ 2845159 h 5011322"/>
              <a:gd name="connsiteX1170" fmla="*/ 134619 w 8351483"/>
              <a:gd name="connsiteY1170" fmla="*/ 2878179 h 5011322"/>
              <a:gd name="connsiteX1171" fmla="*/ 101599 w 8351483"/>
              <a:gd name="connsiteY1171" fmla="*/ 2878179 h 5011322"/>
              <a:gd name="connsiteX1172" fmla="*/ 0 w 8351483"/>
              <a:gd name="connsiteY1172" fmla="*/ 2845159 h 5011322"/>
              <a:gd name="connsiteX1173" fmla="*/ 33020 w 8351483"/>
              <a:gd name="connsiteY1173" fmla="*/ 2845159 h 5011322"/>
              <a:gd name="connsiteX1174" fmla="*/ 33020 w 8351483"/>
              <a:gd name="connsiteY1174" fmla="*/ 2878179 h 5011322"/>
              <a:gd name="connsiteX1175" fmla="*/ 0 w 8351483"/>
              <a:gd name="connsiteY1175" fmla="*/ 2878179 h 5011322"/>
              <a:gd name="connsiteX1176" fmla="*/ 6807620 w 8351483"/>
              <a:gd name="connsiteY1176" fmla="*/ 2744016 h 5011322"/>
              <a:gd name="connsiteX1177" fmla="*/ 6839726 w 8351483"/>
              <a:gd name="connsiteY1177" fmla="*/ 2744016 h 5011322"/>
              <a:gd name="connsiteX1178" fmla="*/ 6839726 w 8351483"/>
              <a:gd name="connsiteY1178" fmla="*/ 2776122 h 5011322"/>
              <a:gd name="connsiteX1179" fmla="*/ 6807620 w 8351483"/>
              <a:gd name="connsiteY1179" fmla="*/ 2776122 h 5011322"/>
              <a:gd name="connsiteX1180" fmla="*/ 7213563 w 8351483"/>
              <a:gd name="connsiteY1180" fmla="*/ 2743559 h 5011322"/>
              <a:gd name="connsiteX1181" fmla="*/ 7246583 w 8351483"/>
              <a:gd name="connsiteY1181" fmla="*/ 2743559 h 5011322"/>
              <a:gd name="connsiteX1182" fmla="*/ 7246583 w 8351483"/>
              <a:gd name="connsiteY1182" fmla="*/ 2776579 h 5011322"/>
              <a:gd name="connsiteX1183" fmla="*/ 7213563 w 8351483"/>
              <a:gd name="connsiteY1183" fmla="*/ 2776579 h 5011322"/>
              <a:gd name="connsiteX1184" fmla="*/ 6705563 w 8351483"/>
              <a:gd name="connsiteY1184" fmla="*/ 2743559 h 5011322"/>
              <a:gd name="connsiteX1185" fmla="*/ 6738583 w 8351483"/>
              <a:gd name="connsiteY1185" fmla="*/ 2743559 h 5011322"/>
              <a:gd name="connsiteX1186" fmla="*/ 6738583 w 8351483"/>
              <a:gd name="connsiteY1186" fmla="*/ 2776579 h 5011322"/>
              <a:gd name="connsiteX1187" fmla="*/ 6705563 w 8351483"/>
              <a:gd name="connsiteY1187" fmla="*/ 2776579 h 5011322"/>
              <a:gd name="connsiteX1188" fmla="*/ 6603963 w 8351483"/>
              <a:gd name="connsiteY1188" fmla="*/ 2743559 h 5011322"/>
              <a:gd name="connsiteX1189" fmla="*/ 6636983 w 8351483"/>
              <a:gd name="connsiteY1189" fmla="*/ 2743559 h 5011322"/>
              <a:gd name="connsiteX1190" fmla="*/ 6636983 w 8351483"/>
              <a:gd name="connsiteY1190" fmla="*/ 2776579 h 5011322"/>
              <a:gd name="connsiteX1191" fmla="*/ 6603963 w 8351483"/>
              <a:gd name="connsiteY1191" fmla="*/ 2776579 h 5011322"/>
              <a:gd name="connsiteX1192" fmla="*/ 6502363 w 8351483"/>
              <a:gd name="connsiteY1192" fmla="*/ 2743559 h 5011322"/>
              <a:gd name="connsiteX1193" fmla="*/ 6535383 w 8351483"/>
              <a:gd name="connsiteY1193" fmla="*/ 2743559 h 5011322"/>
              <a:gd name="connsiteX1194" fmla="*/ 6535383 w 8351483"/>
              <a:gd name="connsiteY1194" fmla="*/ 2776579 h 5011322"/>
              <a:gd name="connsiteX1195" fmla="*/ 6502363 w 8351483"/>
              <a:gd name="connsiteY1195" fmla="*/ 2776579 h 5011322"/>
              <a:gd name="connsiteX1196" fmla="*/ 6400763 w 8351483"/>
              <a:gd name="connsiteY1196" fmla="*/ 2743559 h 5011322"/>
              <a:gd name="connsiteX1197" fmla="*/ 6433783 w 8351483"/>
              <a:gd name="connsiteY1197" fmla="*/ 2743559 h 5011322"/>
              <a:gd name="connsiteX1198" fmla="*/ 6433783 w 8351483"/>
              <a:gd name="connsiteY1198" fmla="*/ 2776579 h 5011322"/>
              <a:gd name="connsiteX1199" fmla="*/ 6400763 w 8351483"/>
              <a:gd name="connsiteY1199" fmla="*/ 2776579 h 5011322"/>
              <a:gd name="connsiteX1200" fmla="*/ 2844763 w 8351483"/>
              <a:gd name="connsiteY1200" fmla="*/ 2743559 h 5011322"/>
              <a:gd name="connsiteX1201" fmla="*/ 2877783 w 8351483"/>
              <a:gd name="connsiteY1201" fmla="*/ 2743559 h 5011322"/>
              <a:gd name="connsiteX1202" fmla="*/ 2877783 w 8351483"/>
              <a:gd name="connsiteY1202" fmla="*/ 2776579 h 5011322"/>
              <a:gd name="connsiteX1203" fmla="*/ 2844763 w 8351483"/>
              <a:gd name="connsiteY1203" fmla="*/ 2776579 h 5011322"/>
              <a:gd name="connsiteX1204" fmla="*/ 2743163 w 8351483"/>
              <a:gd name="connsiteY1204" fmla="*/ 2743559 h 5011322"/>
              <a:gd name="connsiteX1205" fmla="*/ 2776183 w 8351483"/>
              <a:gd name="connsiteY1205" fmla="*/ 2743559 h 5011322"/>
              <a:gd name="connsiteX1206" fmla="*/ 2776183 w 8351483"/>
              <a:gd name="connsiteY1206" fmla="*/ 2776579 h 5011322"/>
              <a:gd name="connsiteX1207" fmla="*/ 2743163 w 8351483"/>
              <a:gd name="connsiteY1207" fmla="*/ 2776579 h 5011322"/>
              <a:gd name="connsiteX1208" fmla="*/ 2641563 w 8351483"/>
              <a:gd name="connsiteY1208" fmla="*/ 2743559 h 5011322"/>
              <a:gd name="connsiteX1209" fmla="*/ 2674583 w 8351483"/>
              <a:gd name="connsiteY1209" fmla="*/ 2743559 h 5011322"/>
              <a:gd name="connsiteX1210" fmla="*/ 2674583 w 8351483"/>
              <a:gd name="connsiteY1210" fmla="*/ 2776579 h 5011322"/>
              <a:gd name="connsiteX1211" fmla="*/ 2641563 w 8351483"/>
              <a:gd name="connsiteY1211" fmla="*/ 2776579 h 5011322"/>
              <a:gd name="connsiteX1212" fmla="*/ 2235201 w 8351483"/>
              <a:gd name="connsiteY1212" fmla="*/ 2743559 h 5011322"/>
              <a:gd name="connsiteX1213" fmla="*/ 2268183 w 8351483"/>
              <a:gd name="connsiteY1213" fmla="*/ 2743559 h 5011322"/>
              <a:gd name="connsiteX1214" fmla="*/ 2268183 w 8351483"/>
              <a:gd name="connsiteY1214" fmla="*/ 2776579 h 5011322"/>
              <a:gd name="connsiteX1215" fmla="*/ 2235201 w 8351483"/>
              <a:gd name="connsiteY1215" fmla="*/ 2776579 h 5011322"/>
              <a:gd name="connsiteX1216" fmla="*/ 2133600 w 8351483"/>
              <a:gd name="connsiteY1216" fmla="*/ 2743559 h 5011322"/>
              <a:gd name="connsiteX1217" fmla="*/ 2166621 w 8351483"/>
              <a:gd name="connsiteY1217" fmla="*/ 2743559 h 5011322"/>
              <a:gd name="connsiteX1218" fmla="*/ 2166621 w 8351483"/>
              <a:gd name="connsiteY1218" fmla="*/ 2776579 h 5011322"/>
              <a:gd name="connsiteX1219" fmla="*/ 2133600 w 8351483"/>
              <a:gd name="connsiteY1219" fmla="*/ 2776579 h 5011322"/>
              <a:gd name="connsiteX1220" fmla="*/ 1625601 w 8351483"/>
              <a:gd name="connsiteY1220" fmla="*/ 2743559 h 5011322"/>
              <a:gd name="connsiteX1221" fmla="*/ 1658620 w 8351483"/>
              <a:gd name="connsiteY1221" fmla="*/ 2743559 h 5011322"/>
              <a:gd name="connsiteX1222" fmla="*/ 1658620 w 8351483"/>
              <a:gd name="connsiteY1222" fmla="*/ 2776579 h 5011322"/>
              <a:gd name="connsiteX1223" fmla="*/ 1625601 w 8351483"/>
              <a:gd name="connsiteY1223" fmla="*/ 2776579 h 5011322"/>
              <a:gd name="connsiteX1224" fmla="*/ 1524002 w 8351483"/>
              <a:gd name="connsiteY1224" fmla="*/ 2743559 h 5011322"/>
              <a:gd name="connsiteX1225" fmla="*/ 1557021 w 8351483"/>
              <a:gd name="connsiteY1225" fmla="*/ 2743559 h 5011322"/>
              <a:gd name="connsiteX1226" fmla="*/ 1557021 w 8351483"/>
              <a:gd name="connsiteY1226" fmla="*/ 2776579 h 5011322"/>
              <a:gd name="connsiteX1227" fmla="*/ 1524002 w 8351483"/>
              <a:gd name="connsiteY1227" fmla="*/ 2776579 h 5011322"/>
              <a:gd name="connsiteX1228" fmla="*/ 1422400 w 8351483"/>
              <a:gd name="connsiteY1228" fmla="*/ 2743559 h 5011322"/>
              <a:gd name="connsiteX1229" fmla="*/ 1455419 w 8351483"/>
              <a:gd name="connsiteY1229" fmla="*/ 2743559 h 5011322"/>
              <a:gd name="connsiteX1230" fmla="*/ 1455419 w 8351483"/>
              <a:gd name="connsiteY1230" fmla="*/ 2776579 h 5011322"/>
              <a:gd name="connsiteX1231" fmla="*/ 1422400 w 8351483"/>
              <a:gd name="connsiteY1231" fmla="*/ 2776579 h 5011322"/>
              <a:gd name="connsiteX1232" fmla="*/ 1219202 w 8351483"/>
              <a:gd name="connsiteY1232" fmla="*/ 2743559 h 5011322"/>
              <a:gd name="connsiteX1233" fmla="*/ 1252221 w 8351483"/>
              <a:gd name="connsiteY1233" fmla="*/ 2743559 h 5011322"/>
              <a:gd name="connsiteX1234" fmla="*/ 1252221 w 8351483"/>
              <a:gd name="connsiteY1234" fmla="*/ 2776579 h 5011322"/>
              <a:gd name="connsiteX1235" fmla="*/ 1219202 w 8351483"/>
              <a:gd name="connsiteY1235" fmla="*/ 2776579 h 5011322"/>
              <a:gd name="connsiteX1236" fmla="*/ 1117601 w 8351483"/>
              <a:gd name="connsiteY1236" fmla="*/ 2743559 h 5011322"/>
              <a:gd name="connsiteX1237" fmla="*/ 1150618 w 8351483"/>
              <a:gd name="connsiteY1237" fmla="*/ 2743559 h 5011322"/>
              <a:gd name="connsiteX1238" fmla="*/ 1150618 w 8351483"/>
              <a:gd name="connsiteY1238" fmla="*/ 2776579 h 5011322"/>
              <a:gd name="connsiteX1239" fmla="*/ 1117601 w 8351483"/>
              <a:gd name="connsiteY1239" fmla="*/ 2776579 h 5011322"/>
              <a:gd name="connsiteX1240" fmla="*/ 1016000 w 8351483"/>
              <a:gd name="connsiteY1240" fmla="*/ 2743559 h 5011322"/>
              <a:gd name="connsiteX1241" fmla="*/ 1049022 w 8351483"/>
              <a:gd name="connsiteY1241" fmla="*/ 2743559 h 5011322"/>
              <a:gd name="connsiteX1242" fmla="*/ 1049022 w 8351483"/>
              <a:gd name="connsiteY1242" fmla="*/ 2776579 h 5011322"/>
              <a:gd name="connsiteX1243" fmla="*/ 1016000 w 8351483"/>
              <a:gd name="connsiteY1243" fmla="*/ 2776579 h 5011322"/>
              <a:gd name="connsiteX1244" fmla="*/ 914400 w 8351483"/>
              <a:gd name="connsiteY1244" fmla="*/ 2743559 h 5011322"/>
              <a:gd name="connsiteX1245" fmla="*/ 947420 w 8351483"/>
              <a:gd name="connsiteY1245" fmla="*/ 2743559 h 5011322"/>
              <a:gd name="connsiteX1246" fmla="*/ 947420 w 8351483"/>
              <a:gd name="connsiteY1246" fmla="*/ 2776579 h 5011322"/>
              <a:gd name="connsiteX1247" fmla="*/ 914400 w 8351483"/>
              <a:gd name="connsiteY1247" fmla="*/ 2776579 h 5011322"/>
              <a:gd name="connsiteX1248" fmla="*/ 812793 w 8351483"/>
              <a:gd name="connsiteY1248" fmla="*/ 2743559 h 5011322"/>
              <a:gd name="connsiteX1249" fmla="*/ 845817 w 8351483"/>
              <a:gd name="connsiteY1249" fmla="*/ 2743559 h 5011322"/>
              <a:gd name="connsiteX1250" fmla="*/ 845817 w 8351483"/>
              <a:gd name="connsiteY1250" fmla="*/ 2776579 h 5011322"/>
              <a:gd name="connsiteX1251" fmla="*/ 812793 w 8351483"/>
              <a:gd name="connsiteY1251" fmla="*/ 2776579 h 5011322"/>
              <a:gd name="connsiteX1252" fmla="*/ 711203 w 8351483"/>
              <a:gd name="connsiteY1252" fmla="*/ 2743559 h 5011322"/>
              <a:gd name="connsiteX1253" fmla="*/ 744224 w 8351483"/>
              <a:gd name="connsiteY1253" fmla="*/ 2743559 h 5011322"/>
              <a:gd name="connsiteX1254" fmla="*/ 744224 w 8351483"/>
              <a:gd name="connsiteY1254" fmla="*/ 2776579 h 5011322"/>
              <a:gd name="connsiteX1255" fmla="*/ 711203 w 8351483"/>
              <a:gd name="connsiteY1255" fmla="*/ 2776579 h 5011322"/>
              <a:gd name="connsiteX1256" fmla="*/ 609601 w 8351483"/>
              <a:gd name="connsiteY1256" fmla="*/ 2743559 h 5011322"/>
              <a:gd name="connsiteX1257" fmla="*/ 642623 w 8351483"/>
              <a:gd name="connsiteY1257" fmla="*/ 2743559 h 5011322"/>
              <a:gd name="connsiteX1258" fmla="*/ 642623 w 8351483"/>
              <a:gd name="connsiteY1258" fmla="*/ 2776579 h 5011322"/>
              <a:gd name="connsiteX1259" fmla="*/ 609601 w 8351483"/>
              <a:gd name="connsiteY1259" fmla="*/ 2776579 h 5011322"/>
              <a:gd name="connsiteX1260" fmla="*/ 508002 w 8351483"/>
              <a:gd name="connsiteY1260" fmla="*/ 2743559 h 5011322"/>
              <a:gd name="connsiteX1261" fmla="*/ 541022 w 8351483"/>
              <a:gd name="connsiteY1261" fmla="*/ 2743559 h 5011322"/>
              <a:gd name="connsiteX1262" fmla="*/ 541022 w 8351483"/>
              <a:gd name="connsiteY1262" fmla="*/ 2776579 h 5011322"/>
              <a:gd name="connsiteX1263" fmla="*/ 508002 w 8351483"/>
              <a:gd name="connsiteY1263" fmla="*/ 2776579 h 5011322"/>
              <a:gd name="connsiteX1264" fmla="*/ 406400 w 8351483"/>
              <a:gd name="connsiteY1264" fmla="*/ 2743559 h 5011322"/>
              <a:gd name="connsiteX1265" fmla="*/ 439422 w 8351483"/>
              <a:gd name="connsiteY1265" fmla="*/ 2743559 h 5011322"/>
              <a:gd name="connsiteX1266" fmla="*/ 439422 w 8351483"/>
              <a:gd name="connsiteY1266" fmla="*/ 2776579 h 5011322"/>
              <a:gd name="connsiteX1267" fmla="*/ 406400 w 8351483"/>
              <a:gd name="connsiteY1267" fmla="*/ 2776579 h 5011322"/>
              <a:gd name="connsiteX1268" fmla="*/ 304802 w 8351483"/>
              <a:gd name="connsiteY1268" fmla="*/ 2743559 h 5011322"/>
              <a:gd name="connsiteX1269" fmla="*/ 337822 w 8351483"/>
              <a:gd name="connsiteY1269" fmla="*/ 2743559 h 5011322"/>
              <a:gd name="connsiteX1270" fmla="*/ 337822 w 8351483"/>
              <a:gd name="connsiteY1270" fmla="*/ 2776579 h 5011322"/>
              <a:gd name="connsiteX1271" fmla="*/ 304802 w 8351483"/>
              <a:gd name="connsiteY1271" fmla="*/ 2776579 h 5011322"/>
              <a:gd name="connsiteX1272" fmla="*/ 203202 w 8351483"/>
              <a:gd name="connsiteY1272" fmla="*/ 2743559 h 5011322"/>
              <a:gd name="connsiteX1273" fmla="*/ 236223 w 8351483"/>
              <a:gd name="connsiteY1273" fmla="*/ 2743559 h 5011322"/>
              <a:gd name="connsiteX1274" fmla="*/ 236223 w 8351483"/>
              <a:gd name="connsiteY1274" fmla="*/ 2776579 h 5011322"/>
              <a:gd name="connsiteX1275" fmla="*/ 203202 w 8351483"/>
              <a:gd name="connsiteY1275" fmla="*/ 2776579 h 5011322"/>
              <a:gd name="connsiteX1276" fmla="*/ 101603 w 8351483"/>
              <a:gd name="connsiteY1276" fmla="*/ 2743559 h 5011322"/>
              <a:gd name="connsiteX1277" fmla="*/ 134623 w 8351483"/>
              <a:gd name="connsiteY1277" fmla="*/ 2743559 h 5011322"/>
              <a:gd name="connsiteX1278" fmla="*/ 134623 w 8351483"/>
              <a:gd name="connsiteY1278" fmla="*/ 2776579 h 5011322"/>
              <a:gd name="connsiteX1279" fmla="*/ 101603 w 8351483"/>
              <a:gd name="connsiteY1279" fmla="*/ 2776579 h 5011322"/>
              <a:gd name="connsiteX1280" fmla="*/ 3 w 8351483"/>
              <a:gd name="connsiteY1280" fmla="*/ 2743559 h 5011322"/>
              <a:gd name="connsiteX1281" fmla="*/ 33023 w 8351483"/>
              <a:gd name="connsiteY1281" fmla="*/ 2743559 h 5011322"/>
              <a:gd name="connsiteX1282" fmla="*/ 33023 w 8351483"/>
              <a:gd name="connsiteY1282" fmla="*/ 2776579 h 5011322"/>
              <a:gd name="connsiteX1283" fmla="*/ 3 w 8351483"/>
              <a:gd name="connsiteY1283" fmla="*/ 2776579 h 5011322"/>
              <a:gd name="connsiteX1284" fmla="*/ 1118518 w 8351483"/>
              <a:gd name="connsiteY1284" fmla="*/ 2642873 h 5011322"/>
              <a:gd name="connsiteX1285" fmla="*/ 1149708 w 8351483"/>
              <a:gd name="connsiteY1285" fmla="*/ 2642873 h 5011322"/>
              <a:gd name="connsiteX1286" fmla="*/ 1149708 w 8351483"/>
              <a:gd name="connsiteY1286" fmla="*/ 2674064 h 5011322"/>
              <a:gd name="connsiteX1287" fmla="*/ 1118518 w 8351483"/>
              <a:gd name="connsiteY1287" fmla="*/ 2674064 h 5011322"/>
              <a:gd name="connsiteX1288" fmla="*/ 1016919 w 8351483"/>
              <a:gd name="connsiteY1288" fmla="*/ 2642873 h 5011322"/>
              <a:gd name="connsiteX1289" fmla="*/ 1048112 w 8351483"/>
              <a:gd name="connsiteY1289" fmla="*/ 2642873 h 5011322"/>
              <a:gd name="connsiteX1290" fmla="*/ 1048112 w 8351483"/>
              <a:gd name="connsiteY1290" fmla="*/ 2674064 h 5011322"/>
              <a:gd name="connsiteX1291" fmla="*/ 1016919 w 8351483"/>
              <a:gd name="connsiteY1291" fmla="*/ 2674064 h 5011322"/>
              <a:gd name="connsiteX1292" fmla="*/ 6909220 w 8351483"/>
              <a:gd name="connsiteY1292" fmla="*/ 2642416 h 5011322"/>
              <a:gd name="connsiteX1293" fmla="*/ 6941326 w 8351483"/>
              <a:gd name="connsiteY1293" fmla="*/ 2642416 h 5011322"/>
              <a:gd name="connsiteX1294" fmla="*/ 6941326 w 8351483"/>
              <a:gd name="connsiteY1294" fmla="*/ 2674522 h 5011322"/>
              <a:gd name="connsiteX1295" fmla="*/ 6909220 w 8351483"/>
              <a:gd name="connsiteY1295" fmla="*/ 2674522 h 5011322"/>
              <a:gd name="connsiteX1296" fmla="*/ 1219663 w 8351483"/>
              <a:gd name="connsiteY1296" fmla="*/ 2642416 h 5011322"/>
              <a:gd name="connsiteX1297" fmla="*/ 1251768 w 8351483"/>
              <a:gd name="connsiteY1297" fmla="*/ 2642416 h 5011322"/>
              <a:gd name="connsiteX1298" fmla="*/ 1251768 w 8351483"/>
              <a:gd name="connsiteY1298" fmla="*/ 2674522 h 5011322"/>
              <a:gd name="connsiteX1299" fmla="*/ 1219663 w 8351483"/>
              <a:gd name="connsiteY1299" fmla="*/ 2674522 h 5011322"/>
              <a:gd name="connsiteX1300" fmla="*/ 6502363 w 8351483"/>
              <a:gd name="connsiteY1300" fmla="*/ 2641959 h 5011322"/>
              <a:gd name="connsiteX1301" fmla="*/ 6535383 w 8351483"/>
              <a:gd name="connsiteY1301" fmla="*/ 2641959 h 5011322"/>
              <a:gd name="connsiteX1302" fmla="*/ 6535383 w 8351483"/>
              <a:gd name="connsiteY1302" fmla="*/ 2674979 h 5011322"/>
              <a:gd name="connsiteX1303" fmla="*/ 6502363 w 8351483"/>
              <a:gd name="connsiteY1303" fmla="*/ 2674979 h 5011322"/>
              <a:gd name="connsiteX1304" fmla="*/ 6400763 w 8351483"/>
              <a:gd name="connsiteY1304" fmla="*/ 2641959 h 5011322"/>
              <a:gd name="connsiteX1305" fmla="*/ 6433783 w 8351483"/>
              <a:gd name="connsiteY1305" fmla="*/ 2641959 h 5011322"/>
              <a:gd name="connsiteX1306" fmla="*/ 6433783 w 8351483"/>
              <a:gd name="connsiteY1306" fmla="*/ 2674979 h 5011322"/>
              <a:gd name="connsiteX1307" fmla="*/ 6400763 w 8351483"/>
              <a:gd name="connsiteY1307" fmla="*/ 2674979 h 5011322"/>
              <a:gd name="connsiteX1308" fmla="*/ 6299163 w 8351483"/>
              <a:gd name="connsiteY1308" fmla="*/ 2641959 h 5011322"/>
              <a:gd name="connsiteX1309" fmla="*/ 6332183 w 8351483"/>
              <a:gd name="connsiteY1309" fmla="*/ 2641959 h 5011322"/>
              <a:gd name="connsiteX1310" fmla="*/ 6332183 w 8351483"/>
              <a:gd name="connsiteY1310" fmla="*/ 2674979 h 5011322"/>
              <a:gd name="connsiteX1311" fmla="*/ 6299163 w 8351483"/>
              <a:gd name="connsiteY1311" fmla="*/ 2674979 h 5011322"/>
              <a:gd name="connsiteX1312" fmla="*/ 2946363 w 8351483"/>
              <a:gd name="connsiteY1312" fmla="*/ 2641959 h 5011322"/>
              <a:gd name="connsiteX1313" fmla="*/ 2979383 w 8351483"/>
              <a:gd name="connsiteY1313" fmla="*/ 2641959 h 5011322"/>
              <a:gd name="connsiteX1314" fmla="*/ 2979383 w 8351483"/>
              <a:gd name="connsiteY1314" fmla="*/ 2674979 h 5011322"/>
              <a:gd name="connsiteX1315" fmla="*/ 2946363 w 8351483"/>
              <a:gd name="connsiteY1315" fmla="*/ 2674979 h 5011322"/>
              <a:gd name="connsiteX1316" fmla="*/ 2844763 w 8351483"/>
              <a:gd name="connsiteY1316" fmla="*/ 2641959 h 5011322"/>
              <a:gd name="connsiteX1317" fmla="*/ 2877783 w 8351483"/>
              <a:gd name="connsiteY1317" fmla="*/ 2641959 h 5011322"/>
              <a:gd name="connsiteX1318" fmla="*/ 2877783 w 8351483"/>
              <a:gd name="connsiteY1318" fmla="*/ 2674979 h 5011322"/>
              <a:gd name="connsiteX1319" fmla="*/ 2844763 w 8351483"/>
              <a:gd name="connsiteY1319" fmla="*/ 2674979 h 5011322"/>
              <a:gd name="connsiteX1320" fmla="*/ 2743163 w 8351483"/>
              <a:gd name="connsiteY1320" fmla="*/ 2641959 h 5011322"/>
              <a:gd name="connsiteX1321" fmla="*/ 2776183 w 8351483"/>
              <a:gd name="connsiteY1321" fmla="*/ 2641959 h 5011322"/>
              <a:gd name="connsiteX1322" fmla="*/ 2776183 w 8351483"/>
              <a:gd name="connsiteY1322" fmla="*/ 2674979 h 5011322"/>
              <a:gd name="connsiteX1323" fmla="*/ 2743163 w 8351483"/>
              <a:gd name="connsiteY1323" fmla="*/ 2674979 h 5011322"/>
              <a:gd name="connsiteX1324" fmla="*/ 2641563 w 8351483"/>
              <a:gd name="connsiteY1324" fmla="*/ 2641959 h 5011322"/>
              <a:gd name="connsiteX1325" fmla="*/ 2674583 w 8351483"/>
              <a:gd name="connsiteY1325" fmla="*/ 2641959 h 5011322"/>
              <a:gd name="connsiteX1326" fmla="*/ 2674583 w 8351483"/>
              <a:gd name="connsiteY1326" fmla="*/ 2674979 h 5011322"/>
              <a:gd name="connsiteX1327" fmla="*/ 2641563 w 8351483"/>
              <a:gd name="connsiteY1327" fmla="*/ 2674979 h 5011322"/>
              <a:gd name="connsiteX1328" fmla="*/ 2539963 w 8351483"/>
              <a:gd name="connsiteY1328" fmla="*/ 2641959 h 5011322"/>
              <a:gd name="connsiteX1329" fmla="*/ 2572983 w 8351483"/>
              <a:gd name="connsiteY1329" fmla="*/ 2641959 h 5011322"/>
              <a:gd name="connsiteX1330" fmla="*/ 2572983 w 8351483"/>
              <a:gd name="connsiteY1330" fmla="*/ 2674979 h 5011322"/>
              <a:gd name="connsiteX1331" fmla="*/ 2539963 w 8351483"/>
              <a:gd name="connsiteY1331" fmla="*/ 2674979 h 5011322"/>
              <a:gd name="connsiteX1332" fmla="*/ 2438363 w 8351483"/>
              <a:gd name="connsiteY1332" fmla="*/ 2641959 h 5011322"/>
              <a:gd name="connsiteX1333" fmla="*/ 2471383 w 8351483"/>
              <a:gd name="connsiteY1333" fmla="*/ 2641959 h 5011322"/>
              <a:gd name="connsiteX1334" fmla="*/ 2471383 w 8351483"/>
              <a:gd name="connsiteY1334" fmla="*/ 2674979 h 5011322"/>
              <a:gd name="connsiteX1335" fmla="*/ 2438363 w 8351483"/>
              <a:gd name="connsiteY1335" fmla="*/ 2674979 h 5011322"/>
              <a:gd name="connsiteX1336" fmla="*/ 2336763 w 8351483"/>
              <a:gd name="connsiteY1336" fmla="*/ 2641959 h 5011322"/>
              <a:gd name="connsiteX1337" fmla="*/ 2369783 w 8351483"/>
              <a:gd name="connsiteY1337" fmla="*/ 2641959 h 5011322"/>
              <a:gd name="connsiteX1338" fmla="*/ 2369783 w 8351483"/>
              <a:gd name="connsiteY1338" fmla="*/ 2674979 h 5011322"/>
              <a:gd name="connsiteX1339" fmla="*/ 2336763 w 8351483"/>
              <a:gd name="connsiteY1339" fmla="*/ 2674979 h 5011322"/>
              <a:gd name="connsiteX1340" fmla="*/ 2235205 w 8351483"/>
              <a:gd name="connsiteY1340" fmla="*/ 2641959 h 5011322"/>
              <a:gd name="connsiteX1341" fmla="*/ 2268183 w 8351483"/>
              <a:gd name="connsiteY1341" fmla="*/ 2641959 h 5011322"/>
              <a:gd name="connsiteX1342" fmla="*/ 2268183 w 8351483"/>
              <a:gd name="connsiteY1342" fmla="*/ 2674979 h 5011322"/>
              <a:gd name="connsiteX1343" fmla="*/ 2235205 w 8351483"/>
              <a:gd name="connsiteY1343" fmla="*/ 2674979 h 5011322"/>
              <a:gd name="connsiteX1344" fmla="*/ 2133604 w 8351483"/>
              <a:gd name="connsiteY1344" fmla="*/ 2641959 h 5011322"/>
              <a:gd name="connsiteX1345" fmla="*/ 2166624 w 8351483"/>
              <a:gd name="connsiteY1345" fmla="*/ 2641959 h 5011322"/>
              <a:gd name="connsiteX1346" fmla="*/ 2166624 w 8351483"/>
              <a:gd name="connsiteY1346" fmla="*/ 2674979 h 5011322"/>
              <a:gd name="connsiteX1347" fmla="*/ 2133604 w 8351483"/>
              <a:gd name="connsiteY1347" fmla="*/ 2674979 h 5011322"/>
              <a:gd name="connsiteX1348" fmla="*/ 2032003 w 8351483"/>
              <a:gd name="connsiteY1348" fmla="*/ 2641959 h 5011322"/>
              <a:gd name="connsiteX1349" fmla="*/ 2065025 w 8351483"/>
              <a:gd name="connsiteY1349" fmla="*/ 2641959 h 5011322"/>
              <a:gd name="connsiteX1350" fmla="*/ 2065025 w 8351483"/>
              <a:gd name="connsiteY1350" fmla="*/ 2674979 h 5011322"/>
              <a:gd name="connsiteX1351" fmla="*/ 2032003 w 8351483"/>
              <a:gd name="connsiteY1351" fmla="*/ 2674979 h 5011322"/>
              <a:gd name="connsiteX1352" fmla="*/ 1727200 w 8351483"/>
              <a:gd name="connsiteY1352" fmla="*/ 2641959 h 5011322"/>
              <a:gd name="connsiteX1353" fmla="*/ 1760224 w 8351483"/>
              <a:gd name="connsiteY1353" fmla="*/ 2641959 h 5011322"/>
              <a:gd name="connsiteX1354" fmla="*/ 1760224 w 8351483"/>
              <a:gd name="connsiteY1354" fmla="*/ 2674979 h 5011322"/>
              <a:gd name="connsiteX1355" fmla="*/ 1727200 w 8351483"/>
              <a:gd name="connsiteY1355" fmla="*/ 2674979 h 5011322"/>
              <a:gd name="connsiteX1356" fmla="*/ 1625604 w 8351483"/>
              <a:gd name="connsiteY1356" fmla="*/ 2641959 h 5011322"/>
              <a:gd name="connsiteX1357" fmla="*/ 1658625 w 8351483"/>
              <a:gd name="connsiteY1357" fmla="*/ 2641959 h 5011322"/>
              <a:gd name="connsiteX1358" fmla="*/ 1658625 w 8351483"/>
              <a:gd name="connsiteY1358" fmla="*/ 2674979 h 5011322"/>
              <a:gd name="connsiteX1359" fmla="*/ 1625604 w 8351483"/>
              <a:gd name="connsiteY1359" fmla="*/ 2674979 h 5011322"/>
              <a:gd name="connsiteX1360" fmla="*/ 1524006 w 8351483"/>
              <a:gd name="connsiteY1360" fmla="*/ 2641959 h 5011322"/>
              <a:gd name="connsiteX1361" fmla="*/ 1557024 w 8351483"/>
              <a:gd name="connsiteY1361" fmla="*/ 2641959 h 5011322"/>
              <a:gd name="connsiteX1362" fmla="*/ 1557024 w 8351483"/>
              <a:gd name="connsiteY1362" fmla="*/ 2674979 h 5011322"/>
              <a:gd name="connsiteX1363" fmla="*/ 1524006 w 8351483"/>
              <a:gd name="connsiteY1363" fmla="*/ 2674979 h 5011322"/>
              <a:gd name="connsiteX1364" fmla="*/ 1422404 w 8351483"/>
              <a:gd name="connsiteY1364" fmla="*/ 2641959 h 5011322"/>
              <a:gd name="connsiteX1365" fmla="*/ 1455423 w 8351483"/>
              <a:gd name="connsiteY1365" fmla="*/ 2641959 h 5011322"/>
              <a:gd name="connsiteX1366" fmla="*/ 1455423 w 8351483"/>
              <a:gd name="connsiteY1366" fmla="*/ 2674979 h 5011322"/>
              <a:gd name="connsiteX1367" fmla="*/ 1422404 w 8351483"/>
              <a:gd name="connsiteY1367" fmla="*/ 2674979 h 5011322"/>
              <a:gd name="connsiteX1368" fmla="*/ 1320806 w 8351483"/>
              <a:gd name="connsiteY1368" fmla="*/ 2641959 h 5011322"/>
              <a:gd name="connsiteX1369" fmla="*/ 1353826 w 8351483"/>
              <a:gd name="connsiteY1369" fmla="*/ 2641959 h 5011322"/>
              <a:gd name="connsiteX1370" fmla="*/ 1353826 w 8351483"/>
              <a:gd name="connsiteY1370" fmla="*/ 2674979 h 5011322"/>
              <a:gd name="connsiteX1371" fmla="*/ 1320806 w 8351483"/>
              <a:gd name="connsiteY1371" fmla="*/ 2674979 h 5011322"/>
              <a:gd name="connsiteX1372" fmla="*/ 914404 w 8351483"/>
              <a:gd name="connsiteY1372" fmla="*/ 2641959 h 5011322"/>
              <a:gd name="connsiteX1373" fmla="*/ 947424 w 8351483"/>
              <a:gd name="connsiteY1373" fmla="*/ 2641959 h 5011322"/>
              <a:gd name="connsiteX1374" fmla="*/ 947424 w 8351483"/>
              <a:gd name="connsiteY1374" fmla="*/ 2674979 h 5011322"/>
              <a:gd name="connsiteX1375" fmla="*/ 914404 w 8351483"/>
              <a:gd name="connsiteY1375" fmla="*/ 2674979 h 5011322"/>
              <a:gd name="connsiteX1376" fmla="*/ 812794 w 8351483"/>
              <a:gd name="connsiteY1376" fmla="*/ 2641959 h 5011322"/>
              <a:gd name="connsiteX1377" fmla="*/ 845823 w 8351483"/>
              <a:gd name="connsiteY1377" fmla="*/ 2641959 h 5011322"/>
              <a:gd name="connsiteX1378" fmla="*/ 845823 w 8351483"/>
              <a:gd name="connsiteY1378" fmla="*/ 2674979 h 5011322"/>
              <a:gd name="connsiteX1379" fmla="*/ 812794 w 8351483"/>
              <a:gd name="connsiteY1379" fmla="*/ 2674979 h 5011322"/>
              <a:gd name="connsiteX1380" fmla="*/ 711207 w 8351483"/>
              <a:gd name="connsiteY1380" fmla="*/ 2641959 h 5011322"/>
              <a:gd name="connsiteX1381" fmla="*/ 744228 w 8351483"/>
              <a:gd name="connsiteY1381" fmla="*/ 2641959 h 5011322"/>
              <a:gd name="connsiteX1382" fmla="*/ 744228 w 8351483"/>
              <a:gd name="connsiteY1382" fmla="*/ 2674979 h 5011322"/>
              <a:gd name="connsiteX1383" fmla="*/ 711207 w 8351483"/>
              <a:gd name="connsiteY1383" fmla="*/ 2674979 h 5011322"/>
              <a:gd name="connsiteX1384" fmla="*/ 609605 w 8351483"/>
              <a:gd name="connsiteY1384" fmla="*/ 2641959 h 5011322"/>
              <a:gd name="connsiteX1385" fmla="*/ 642626 w 8351483"/>
              <a:gd name="connsiteY1385" fmla="*/ 2641959 h 5011322"/>
              <a:gd name="connsiteX1386" fmla="*/ 642626 w 8351483"/>
              <a:gd name="connsiteY1386" fmla="*/ 2674979 h 5011322"/>
              <a:gd name="connsiteX1387" fmla="*/ 609605 w 8351483"/>
              <a:gd name="connsiteY1387" fmla="*/ 2674979 h 5011322"/>
              <a:gd name="connsiteX1388" fmla="*/ 508006 w 8351483"/>
              <a:gd name="connsiteY1388" fmla="*/ 2641959 h 5011322"/>
              <a:gd name="connsiteX1389" fmla="*/ 541026 w 8351483"/>
              <a:gd name="connsiteY1389" fmla="*/ 2641959 h 5011322"/>
              <a:gd name="connsiteX1390" fmla="*/ 541026 w 8351483"/>
              <a:gd name="connsiteY1390" fmla="*/ 2674979 h 5011322"/>
              <a:gd name="connsiteX1391" fmla="*/ 508006 w 8351483"/>
              <a:gd name="connsiteY1391" fmla="*/ 2674979 h 5011322"/>
              <a:gd name="connsiteX1392" fmla="*/ 406404 w 8351483"/>
              <a:gd name="connsiteY1392" fmla="*/ 2641959 h 5011322"/>
              <a:gd name="connsiteX1393" fmla="*/ 439426 w 8351483"/>
              <a:gd name="connsiteY1393" fmla="*/ 2641959 h 5011322"/>
              <a:gd name="connsiteX1394" fmla="*/ 439426 w 8351483"/>
              <a:gd name="connsiteY1394" fmla="*/ 2674979 h 5011322"/>
              <a:gd name="connsiteX1395" fmla="*/ 406404 w 8351483"/>
              <a:gd name="connsiteY1395" fmla="*/ 2674979 h 5011322"/>
              <a:gd name="connsiteX1396" fmla="*/ 304806 w 8351483"/>
              <a:gd name="connsiteY1396" fmla="*/ 2641959 h 5011322"/>
              <a:gd name="connsiteX1397" fmla="*/ 337827 w 8351483"/>
              <a:gd name="connsiteY1397" fmla="*/ 2641959 h 5011322"/>
              <a:gd name="connsiteX1398" fmla="*/ 337827 w 8351483"/>
              <a:gd name="connsiteY1398" fmla="*/ 2674979 h 5011322"/>
              <a:gd name="connsiteX1399" fmla="*/ 304806 w 8351483"/>
              <a:gd name="connsiteY1399" fmla="*/ 2674979 h 5011322"/>
              <a:gd name="connsiteX1400" fmla="*/ 203206 w 8351483"/>
              <a:gd name="connsiteY1400" fmla="*/ 2641959 h 5011322"/>
              <a:gd name="connsiteX1401" fmla="*/ 236227 w 8351483"/>
              <a:gd name="connsiteY1401" fmla="*/ 2641959 h 5011322"/>
              <a:gd name="connsiteX1402" fmla="*/ 236227 w 8351483"/>
              <a:gd name="connsiteY1402" fmla="*/ 2674979 h 5011322"/>
              <a:gd name="connsiteX1403" fmla="*/ 203206 w 8351483"/>
              <a:gd name="connsiteY1403" fmla="*/ 2674979 h 5011322"/>
              <a:gd name="connsiteX1404" fmla="*/ 101607 w 8351483"/>
              <a:gd name="connsiteY1404" fmla="*/ 2641959 h 5011322"/>
              <a:gd name="connsiteX1405" fmla="*/ 134627 w 8351483"/>
              <a:gd name="connsiteY1405" fmla="*/ 2641959 h 5011322"/>
              <a:gd name="connsiteX1406" fmla="*/ 134627 w 8351483"/>
              <a:gd name="connsiteY1406" fmla="*/ 2674979 h 5011322"/>
              <a:gd name="connsiteX1407" fmla="*/ 101607 w 8351483"/>
              <a:gd name="connsiteY1407" fmla="*/ 2674979 h 5011322"/>
              <a:gd name="connsiteX1408" fmla="*/ 7 w 8351483"/>
              <a:gd name="connsiteY1408" fmla="*/ 2641959 h 5011322"/>
              <a:gd name="connsiteX1409" fmla="*/ 33027 w 8351483"/>
              <a:gd name="connsiteY1409" fmla="*/ 2641959 h 5011322"/>
              <a:gd name="connsiteX1410" fmla="*/ 33027 w 8351483"/>
              <a:gd name="connsiteY1410" fmla="*/ 2674979 h 5011322"/>
              <a:gd name="connsiteX1411" fmla="*/ 7 w 8351483"/>
              <a:gd name="connsiteY1411" fmla="*/ 2674979 h 5011322"/>
              <a:gd name="connsiteX1412" fmla="*/ 1728121 w 8351483"/>
              <a:gd name="connsiteY1412" fmla="*/ 2541273 h 5011322"/>
              <a:gd name="connsiteX1413" fmla="*/ 1759315 w 8351483"/>
              <a:gd name="connsiteY1413" fmla="*/ 2541273 h 5011322"/>
              <a:gd name="connsiteX1414" fmla="*/ 1759315 w 8351483"/>
              <a:gd name="connsiteY1414" fmla="*/ 2572464 h 5011322"/>
              <a:gd name="connsiteX1415" fmla="*/ 1728121 w 8351483"/>
              <a:gd name="connsiteY1415" fmla="*/ 2572464 h 5011322"/>
              <a:gd name="connsiteX1416" fmla="*/ 3150020 w 8351483"/>
              <a:gd name="connsiteY1416" fmla="*/ 2540816 h 5011322"/>
              <a:gd name="connsiteX1417" fmla="*/ 3182126 w 8351483"/>
              <a:gd name="connsiteY1417" fmla="*/ 2540816 h 5011322"/>
              <a:gd name="connsiteX1418" fmla="*/ 3182126 w 8351483"/>
              <a:gd name="connsiteY1418" fmla="*/ 2572922 h 5011322"/>
              <a:gd name="connsiteX1419" fmla="*/ 3150020 w 8351483"/>
              <a:gd name="connsiteY1419" fmla="*/ 2572922 h 5011322"/>
              <a:gd name="connsiteX1420" fmla="*/ 2540420 w 8351483"/>
              <a:gd name="connsiteY1420" fmla="*/ 2540816 h 5011322"/>
              <a:gd name="connsiteX1421" fmla="*/ 2572526 w 8351483"/>
              <a:gd name="connsiteY1421" fmla="*/ 2540816 h 5011322"/>
              <a:gd name="connsiteX1422" fmla="*/ 2572526 w 8351483"/>
              <a:gd name="connsiteY1422" fmla="*/ 2572922 h 5011322"/>
              <a:gd name="connsiteX1423" fmla="*/ 2540420 w 8351483"/>
              <a:gd name="connsiteY1423" fmla="*/ 2572922 h 5011322"/>
              <a:gd name="connsiteX1424" fmla="*/ 468 w 8351483"/>
              <a:gd name="connsiteY1424" fmla="*/ 2540816 h 5011322"/>
              <a:gd name="connsiteX1425" fmla="*/ 32574 w 8351483"/>
              <a:gd name="connsiteY1425" fmla="*/ 2540816 h 5011322"/>
              <a:gd name="connsiteX1426" fmla="*/ 32574 w 8351483"/>
              <a:gd name="connsiteY1426" fmla="*/ 2572922 h 5011322"/>
              <a:gd name="connsiteX1427" fmla="*/ 468 w 8351483"/>
              <a:gd name="connsiteY1427" fmla="*/ 2572922 h 5011322"/>
              <a:gd name="connsiteX1428" fmla="*/ 6502363 w 8351483"/>
              <a:gd name="connsiteY1428" fmla="*/ 2540359 h 5011322"/>
              <a:gd name="connsiteX1429" fmla="*/ 6535383 w 8351483"/>
              <a:gd name="connsiteY1429" fmla="*/ 2540359 h 5011322"/>
              <a:gd name="connsiteX1430" fmla="*/ 6535383 w 8351483"/>
              <a:gd name="connsiteY1430" fmla="*/ 2573379 h 5011322"/>
              <a:gd name="connsiteX1431" fmla="*/ 6502363 w 8351483"/>
              <a:gd name="connsiteY1431" fmla="*/ 2573379 h 5011322"/>
              <a:gd name="connsiteX1432" fmla="*/ 6400763 w 8351483"/>
              <a:gd name="connsiteY1432" fmla="*/ 2540359 h 5011322"/>
              <a:gd name="connsiteX1433" fmla="*/ 6433783 w 8351483"/>
              <a:gd name="connsiteY1433" fmla="*/ 2540359 h 5011322"/>
              <a:gd name="connsiteX1434" fmla="*/ 6433783 w 8351483"/>
              <a:gd name="connsiteY1434" fmla="*/ 2573379 h 5011322"/>
              <a:gd name="connsiteX1435" fmla="*/ 6400763 w 8351483"/>
              <a:gd name="connsiteY1435" fmla="*/ 2573379 h 5011322"/>
              <a:gd name="connsiteX1436" fmla="*/ 6299163 w 8351483"/>
              <a:gd name="connsiteY1436" fmla="*/ 2540359 h 5011322"/>
              <a:gd name="connsiteX1437" fmla="*/ 6332183 w 8351483"/>
              <a:gd name="connsiteY1437" fmla="*/ 2540359 h 5011322"/>
              <a:gd name="connsiteX1438" fmla="*/ 6332183 w 8351483"/>
              <a:gd name="connsiteY1438" fmla="*/ 2573379 h 5011322"/>
              <a:gd name="connsiteX1439" fmla="*/ 6299163 w 8351483"/>
              <a:gd name="connsiteY1439" fmla="*/ 2573379 h 5011322"/>
              <a:gd name="connsiteX1440" fmla="*/ 3047963 w 8351483"/>
              <a:gd name="connsiteY1440" fmla="*/ 2540359 h 5011322"/>
              <a:gd name="connsiteX1441" fmla="*/ 3080983 w 8351483"/>
              <a:gd name="connsiteY1441" fmla="*/ 2540359 h 5011322"/>
              <a:gd name="connsiteX1442" fmla="*/ 3080983 w 8351483"/>
              <a:gd name="connsiteY1442" fmla="*/ 2573379 h 5011322"/>
              <a:gd name="connsiteX1443" fmla="*/ 3047963 w 8351483"/>
              <a:gd name="connsiteY1443" fmla="*/ 2573379 h 5011322"/>
              <a:gd name="connsiteX1444" fmla="*/ 2946363 w 8351483"/>
              <a:gd name="connsiteY1444" fmla="*/ 2540359 h 5011322"/>
              <a:gd name="connsiteX1445" fmla="*/ 2979383 w 8351483"/>
              <a:gd name="connsiteY1445" fmla="*/ 2540359 h 5011322"/>
              <a:gd name="connsiteX1446" fmla="*/ 2979383 w 8351483"/>
              <a:gd name="connsiteY1446" fmla="*/ 2573379 h 5011322"/>
              <a:gd name="connsiteX1447" fmla="*/ 2946363 w 8351483"/>
              <a:gd name="connsiteY1447" fmla="*/ 2573379 h 5011322"/>
              <a:gd name="connsiteX1448" fmla="*/ 2844763 w 8351483"/>
              <a:gd name="connsiteY1448" fmla="*/ 2540359 h 5011322"/>
              <a:gd name="connsiteX1449" fmla="*/ 2877783 w 8351483"/>
              <a:gd name="connsiteY1449" fmla="*/ 2540359 h 5011322"/>
              <a:gd name="connsiteX1450" fmla="*/ 2877783 w 8351483"/>
              <a:gd name="connsiteY1450" fmla="*/ 2573379 h 5011322"/>
              <a:gd name="connsiteX1451" fmla="*/ 2844763 w 8351483"/>
              <a:gd name="connsiteY1451" fmla="*/ 2573379 h 5011322"/>
              <a:gd name="connsiteX1452" fmla="*/ 2743163 w 8351483"/>
              <a:gd name="connsiteY1452" fmla="*/ 2540359 h 5011322"/>
              <a:gd name="connsiteX1453" fmla="*/ 2776183 w 8351483"/>
              <a:gd name="connsiteY1453" fmla="*/ 2540359 h 5011322"/>
              <a:gd name="connsiteX1454" fmla="*/ 2776183 w 8351483"/>
              <a:gd name="connsiteY1454" fmla="*/ 2573379 h 5011322"/>
              <a:gd name="connsiteX1455" fmla="*/ 2743163 w 8351483"/>
              <a:gd name="connsiteY1455" fmla="*/ 2573379 h 5011322"/>
              <a:gd name="connsiteX1456" fmla="*/ 2641563 w 8351483"/>
              <a:gd name="connsiteY1456" fmla="*/ 2540359 h 5011322"/>
              <a:gd name="connsiteX1457" fmla="*/ 2674583 w 8351483"/>
              <a:gd name="connsiteY1457" fmla="*/ 2540359 h 5011322"/>
              <a:gd name="connsiteX1458" fmla="*/ 2674583 w 8351483"/>
              <a:gd name="connsiteY1458" fmla="*/ 2573379 h 5011322"/>
              <a:gd name="connsiteX1459" fmla="*/ 2641563 w 8351483"/>
              <a:gd name="connsiteY1459" fmla="*/ 2573379 h 5011322"/>
              <a:gd name="connsiteX1460" fmla="*/ 2438363 w 8351483"/>
              <a:gd name="connsiteY1460" fmla="*/ 2540359 h 5011322"/>
              <a:gd name="connsiteX1461" fmla="*/ 2471383 w 8351483"/>
              <a:gd name="connsiteY1461" fmla="*/ 2540359 h 5011322"/>
              <a:gd name="connsiteX1462" fmla="*/ 2471383 w 8351483"/>
              <a:gd name="connsiteY1462" fmla="*/ 2573379 h 5011322"/>
              <a:gd name="connsiteX1463" fmla="*/ 2438363 w 8351483"/>
              <a:gd name="connsiteY1463" fmla="*/ 2573379 h 5011322"/>
              <a:gd name="connsiteX1464" fmla="*/ 2336763 w 8351483"/>
              <a:gd name="connsiteY1464" fmla="*/ 2540359 h 5011322"/>
              <a:gd name="connsiteX1465" fmla="*/ 2369783 w 8351483"/>
              <a:gd name="connsiteY1465" fmla="*/ 2540359 h 5011322"/>
              <a:gd name="connsiteX1466" fmla="*/ 2369783 w 8351483"/>
              <a:gd name="connsiteY1466" fmla="*/ 2573379 h 5011322"/>
              <a:gd name="connsiteX1467" fmla="*/ 2336763 w 8351483"/>
              <a:gd name="connsiteY1467" fmla="*/ 2573379 h 5011322"/>
              <a:gd name="connsiteX1468" fmla="*/ 2235209 w 8351483"/>
              <a:gd name="connsiteY1468" fmla="*/ 2540359 h 5011322"/>
              <a:gd name="connsiteX1469" fmla="*/ 2268183 w 8351483"/>
              <a:gd name="connsiteY1469" fmla="*/ 2540359 h 5011322"/>
              <a:gd name="connsiteX1470" fmla="*/ 2268183 w 8351483"/>
              <a:gd name="connsiteY1470" fmla="*/ 2573379 h 5011322"/>
              <a:gd name="connsiteX1471" fmla="*/ 2235209 w 8351483"/>
              <a:gd name="connsiteY1471" fmla="*/ 2573379 h 5011322"/>
              <a:gd name="connsiteX1472" fmla="*/ 2133608 w 8351483"/>
              <a:gd name="connsiteY1472" fmla="*/ 2540359 h 5011322"/>
              <a:gd name="connsiteX1473" fmla="*/ 2166629 w 8351483"/>
              <a:gd name="connsiteY1473" fmla="*/ 2540359 h 5011322"/>
              <a:gd name="connsiteX1474" fmla="*/ 2166629 w 8351483"/>
              <a:gd name="connsiteY1474" fmla="*/ 2573379 h 5011322"/>
              <a:gd name="connsiteX1475" fmla="*/ 2133608 w 8351483"/>
              <a:gd name="connsiteY1475" fmla="*/ 2573379 h 5011322"/>
              <a:gd name="connsiteX1476" fmla="*/ 2032008 w 8351483"/>
              <a:gd name="connsiteY1476" fmla="*/ 2540359 h 5011322"/>
              <a:gd name="connsiteX1477" fmla="*/ 2065030 w 8351483"/>
              <a:gd name="connsiteY1477" fmla="*/ 2540359 h 5011322"/>
              <a:gd name="connsiteX1478" fmla="*/ 2065030 w 8351483"/>
              <a:gd name="connsiteY1478" fmla="*/ 2573379 h 5011322"/>
              <a:gd name="connsiteX1479" fmla="*/ 2032008 w 8351483"/>
              <a:gd name="connsiteY1479" fmla="*/ 2573379 h 5011322"/>
              <a:gd name="connsiteX1480" fmla="*/ 1930408 w 8351483"/>
              <a:gd name="connsiteY1480" fmla="*/ 2540359 h 5011322"/>
              <a:gd name="connsiteX1481" fmla="*/ 1963430 w 8351483"/>
              <a:gd name="connsiteY1481" fmla="*/ 2540359 h 5011322"/>
              <a:gd name="connsiteX1482" fmla="*/ 1963430 w 8351483"/>
              <a:gd name="connsiteY1482" fmla="*/ 2573379 h 5011322"/>
              <a:gd name="connsiteX1483" fmla="*/ 1930408 w 8351483"/>
              <a:gd name="connsiteY1483" fmla="*/ 2573379 h 5011322"/>
              <a:gd name="connsiteX1484" fmla="*/ 1828808 w 8351483"/>
              <a:gd name="connsiteY1484" fmla="*/ 2540359 h 5011322"/>
              <a:gd name="connsiteX1485" fmla="*/ 1861832 w 8351483"/>
              <a:gd name="connsiteY1485" fmla="*/ 2540359 h 5011322"/>
              <a:gd name="connsiteX1486" fmla="*/ 1861832 w 8351483"/>
              <a:gd name="connsiteY1486" fmla="*/ 2573379 h 5011322"/>
              <a:gd name="connsiteX1487" fmla="*/ 1828808 w 8351483"/>
              <a:gd name="connsiteY1487" fmla="*/ 2573379 h 5011322"/>
              <a:gd name="connsiteX1488" fmla="*/ 1524010 w 8351483"/>
              <a:gd name="connsiteY1488" fmla="*/ 2540359 h 5011322"/>
              <a:gd name="connsiteX1489" fmla="*/ 1557029 w 8351483"/>
              <a:gd name="connsiteY1489" fmla="*/ 2540359 h 5011322"/>
              <a:gd name="connsiteX1490" fmla="*/ 1557029 w 8351483"/>
              <a:gd name="connsiteY1490" fmla="*/ 2573379 h 5011322"/>
              <a:gd name="connsiteX1491" fmla="*/ 1524010 w 8351483"/>
              <a:gd name="connsiteY1491" fmla="*/ 2573379 h 5011322"/>
              <a:gd name="connsiteX1492" fmla="*/ 1422409 w 8351483"/>
              <a:gd name="connsiteY1492" fmla="*/ 2540359 h 5011322"/>
              <a:gd name="connsiteX1493" fmla="*/ 1455427 w 8351483"/>
              <a:gd name="connsiteY1493" fmla="*/ 2540359 h 5011322"/>
              <a:gd name="connsiteX1494" fmla="*/ 1455427 w 8351483"/>
              <a:gd name="connsiteY1494" fmla="*/ 2573379 h 5011322"/>
              <a:gd name="connsiteX1495" fmla="*/ 1422409 w 8351483"/>
              <a:gd name="connsiteY1495" fmla="*/ 2573379 h 5011322"/>
              <a:gd name="connsiteX1496" fmla="*/ 1320811 w 8351483"/>
              <a:gd name="connsiteY1496" fmla="*/ 2540359 h 5011322"/>
              <a:gd name="connsiteX1497" fmla="*/ 1353826 w 8351483"/>
              <a:gd name="connsiteY1497" fmla="*/ 2540359 h 5011322"/>
              <a:gd name="connsiteX1498" fmla="*/ 1353826 w 8351483"/>
              <a:gd name="connsiteY1498" fmla="*/ 2573379 h 5011322"/>
              <a:gd name="connsiteX1499" fmla="*/ 1320811 w 8351483"/>
              <a:gd name="connsiteY1499" fmla="*/ 2573379 h 5011322"/>
              <a:gd name="connsiteX1500" fmla="*/ 1117609 w 8351483"/>
              <a:gd name="connsiteY1500" fmla="*/ 2540359 h 5011322"/>
              <a:gd name="connsiteX1501" fmla="*/ 1150625 w 8351483"/>
              <a:gd name="connsiteY1501" fmla="*/ 2540359 h 5011322"/>
              <a:gd name="connsiteX1502" fmla="*/ 1150625 w 8351483"/>
              <a:gd name="connsiteY1502" fmla="*/ 2573379 h 5011322"/>
              <a:gd name="connsiteX1503" fmla="*/ 1117609 w 8351483"/>
              <a:gd name="connsiteY1503" fmla="*/ 2573379 h 5011322"/>
              <a:gd name="connsiteX1504" fmla="*/ 1016009 w 8351483"/>
              <a:gd name="connsiteY1504" fmla="*/ 2540359 h 5011322"/>
              <a:gd name="connsiteX1505" fmla="*/ 1049030 w 8351483"/>
              <a:gd name="connsiteY1505" fmla="*/ 2540359 h 5011322"/>
              <a:gd name="connsiteX1506" fmla="*/ 1049030 w 8351483"/>
              <a:gd name="connsiteY1506" fmla="*/ 2573379 h 5011322"/>
              <a:gd name="connsiteX1507" fmla="*/ 1016009 w 8351483"/>
              <a:gd name="connsiteY1507" fmla="*/ 2573379 h 5011322"/>
              <a:gd name="connsiteX1508" fmla="*/ 914408 w 8351483"/>
              <a:gd name="connsiteY1508" fmla="*/ 2540359 h 5011322"/>
              <a:gd name="connsiteX1509" fmla="*/ 947428 w 8351483"/>
              <a:gd name="connsiteY1509" fmla="*/ 2540359 h 5011322"/>
              <a:gd name="connsiteX1510" fmla="*/ 947428 w 8351483"/>
              <a:gd name="connsiteY1510" fmla="*/ 2573379 h 5011322"/>
              <a:gd name="connsiteX1511" fmla="*/ 914408 w 8351483"/>
              <a:gd name="connsiteY1511" fmla="*/ 2573379 h 5011322"/>
              <a:gd name="connsiteX1512" fmla="*/ 812801 w 8351483"/>
              <a:gd name="connsiteY1512" fmla="*/ 2540359 h 5011322"/>
              <a:gd name="connsiteX1513" fmla="*/ 845825 w 8351483"/>
              <a:gd name="connsiteY1513" fmla="*/ 2540359 h 5011322"/>
              <a:gd name="connsiteX1514" fmla="*/ 845825 w 8351483"/>
              <a:gd name="connsiteY1514" fmla="*/ 2573379 h 5011322"/>
              <a:gd name="connsiteX1515" fmla="*/ 812801 w 8351483"/>
              <a:gd name="connsiteY1515" fmla="*/ 2573379 h 5011322"/>
              <a:gd name="connsiteX1516" fmla="*/ 711211 w 8351483"/>
              <a:gd name="connsiteY1516" fmla="*/ 2540359 h 5011322"/>
              <a:gd name="connsiteX1517" fmla="*/ 744232 w 8351483"/>
              <a:gd name="connsiteY1517" fmla="*/ 2540359 h 5011322"/>
              <a:gd name="connsiteX1518" fmla="*/ 744232 w 8351483"/>
              <a:gd name="connsiteY1518" fmla="*/ 2573379 h 5011322"/>
              <a:gd name="connsiteX1519" fmla="*/ 711211 w 8351483"/>
              <a:gd name="connsiteY1519" fmla="*/ 2573379 h 5011322"/>
              <a:gd name="connsiteX1520" fmla="*/ 609609 w 8351483"/>
              <a:gd name="connsiteY1520" fmla="*/ 2540359 h 5011322"/>
              <a:gd name="connsiteX1521" fmla="*/ 642630 w 8351483"/>
              <a:gd name="connsiteY1521" fmla="*/ 2540359 h 5011322"/>
              <a:gd name="connsiteX1522" fmla="*/ 642630 w 8351483"/>
              <a:gd name="connsiteY1522" fmla="*/ 2573379 h 5011322"/>
              <a:gd name="connsiteX1523" fmla="*/ 609609 w 8351483"/>
              <a:gd name="connsiteY1523" fmla="*/ 2573379 h 5011322"/>
              <a:gd name="connsiteX1524" fmla="*/ 508010 w 8351483"/>
              <a:gd name="connsiteY1524" fmla="*/ 2540359 h 5011322"/>
              <a:gd name="connsiteX1525" fmla="*/ 541030 w 8351483"/>
              <a:gd name="connsiteY1525" fmla="*/ 2540359 h 5011322"/>
              <a:gd name="connsiteX1526" fmla="*/ 541030 w 8351483"/>
              <a:gd name="connsiteY1526" fmla="*/ 2573379 h 5011322"/>
              <a:gd name="connsiteX1527" fmla="*/ 508010 w 8351483"/>
              <a:gd name="connsiteY1527" fmla="*/ 2573379 h 5011322"/>
              <a:gd name="connsiteX1528" fmla="*/ 406408 w 8351483"/>
              <a:gd name="connsiteY1528" fmla="*/ 2540359 h 5011322"/>
              <a:gd name="connsiteX1529" fmla="*/ 439430 w 8351483"/>
              <a:gd name="connsiteY1529" fmla="*/ 2540359 h 5011322"/>
              <a:gd name="connsiteX1530" fmla="*/ 439430 w 8351483"/>
              <a:gd name="connsiteY1530" fmla="*/ 2573379 h 5011322"/>
              <a:gd name="connsiteX1531" fmla="*/ 406408 w 8351483"/>
              <a:gd name="connsiteY1531" fmla="*/ 2573379 h 5011322"/>
              <a:gd name="connsiteX1532" fmla="*/ 304810 w 8351483"/>
              <a:gd name="connsiteY1532" fmla="*/ 2540359 h 5011322"/>
              <a:gd name="connsiteX1533" fmla="*/ 337831 w 8351483"/>
              <a:gd name="connsiteY1533" fmla="*/ 2540359 h 5011322"/>
              <a:gd name="connsiteX1534" fmla="*/ 337831 w 8351483"/>
              <a:gd name="connsiteY1534" fmla="*/ 2573379 h 5011322"/>
              <a:gd name="connsiteX1535" fmla="*/ 304810 w 8351483"/>
              <a:gd name="connsiteY1535" fmla="*/ 2573379 h 5011322"/>
              <a:gd name="connsiteX1536" fmla="*/ 203210 w 8351483"/>
              <a:gd name="connsiteY1536" fmla="*/ 2540359 h 5011322"/>
              <a:gd name="connsiteX1537" fmla="*/ 236231 w 8351483"/>
              <a:gd name="connsiteY1537" fmla="*/ 2540359 h 5011322"/>
              <a:gd name="connsiteX1538" fmla="*/ 236231 w 8351483"/>
              <a:gd name="connsiteY1538" fmla="*/ 2573379 h 5011322"/>
              <a:gd name="connsiteX1539" fmla="*/ 203210 w 8351483"/>
              <a:gd name="connsiteY1539" fmla="*/ 2573379 h 5011322"/>
              <a:gd name="connsiteX1540" fmla="*/ 101611 w 8351483"/>
              <a:gd name="connsiteY1540" fmla="*/ 2540359 h 5011322"/>
              <a:gd name="connsiteX1541" fmla="*/ 134631 w 8351483"/>
              <a:gd name="connsiteY1541" fmla="*/ 2540359 h 5011322"/>
              <a:gd name="connsiteX1542" fmla="*/ 134631 w 8351483"/>
              <a:gd name="connsiteY1542" fmla="*/ 2573379 h 5011322"/>
              <a:gd name="connsiteX1543" fmla="*/ 101611 w 8351483"/>
              <a:gd name="connsiteY1543" fmla="*/ 2573379 h 5011322"/>
              <a:gd name="connsiteX1544" fmla="*/ 7009906 w 8351483"/>
              <a:gd name="connsiteY1544" fmla="*/ 2539902 h 5011322"/>
              <a:gd name="connsiteX1545" fmla="*/ 7043840 w 8351483"/>
              <a:gd name="connsiteY1545" fmla="*/ 2539902 h 5011322"/>
              <a:gd name="connsiteX1546" fmla="*/ 7043840 w 8351483"/>
              <a:gd name="connsiteY1546" fmla="*/ 2573836 h 5011322"/>
              <a:gd name="connsiteX1547" fmla="*/ 7009906 w 8351483"/>
              <a:gd name="connsiteY1547" fmla="*/ 2573836 h 5011322"/>
              <a:gd name="connsiteX1548" fmla="*/ 6196648 w 8351483"/>
              <a:gd name="connsiteY1548" fmla="*/ 2539444 h 5011322"/>
              <a:gd name="connsiteX1549" fmla="*/ 6231497 w 8351483"/>
              <a:gd name="connsiteY1549" fmla="*/ 2539444 h 5011322"/>
              <a:gd name="connsiteX1550" fmla="*/ 6231497 w 8351483"/>
              <a:gd name="connsiteY1550" fmla="*/ 2574293 h 5011322"/>
              <a:gd name="connsiteX1551" fmla="*/ 6196648 w 8351483"/>
              <a:gd name="connsiteY1551" fmla="*/ 2574293 h 5011322"/>
              <a:gd name="connsiteX1552" fmla="*/ 6909220 w 8351483"/>
              <a:gd name="connsiteY1552" fmla="*/ 2439216 h 5011322"/>
              <a:gd name="connsiteX1553" fmla="*/ 6941326 w 8351483"/>
              <a:gd name="connsiteY1553" fmla="*/ 2439216 h 5011322"/>
              <a:gd name="connsiteX1554" fmla="*/ 6941326 w 8351483"/>
              <a:gd name="connsiteY1554" fmla="*/ 2471322 h 5011322"/>
              <a:gd name="connsiteX1555" fmla="*/ 6909220 w 8351483"/>
              <a:gd name="connsiteY1555" fmla="*/ 2471322 h 5011322"/>
              <a:gd name="connsiteX1556" fmla="*/ 6807620 w 8351483"/>
              <a:gd name="connsiteY1556" fmla="*/ 2439216 h 5011322"/>
              <a:gd name="connsiteX1557" fmla="*/ 6839726 w 8351483"/>
              <a:gd name="connsiteY1557" fmla="*/ 2439216 h 5011322"/>
              <a:gd name="connsiteX1558" fmla="*/ 6839726 w 8351483"/>
              <a:gd name="connsiteY1558" fmla="*/ 2471322 h 5011322"/>
              <a:gd name="connsiteX1559" fmla="*/ 6807620 w 8351483"/>
              <a:gd name="connsiteY1559" fmla="*/ 2471322 h 5011322"/>
              <a:gd name="connsiteX1560" fmla="*/ 1219671 w 8351483"/>
              <a:gd name="connsiteY1560" fmla="*/ 2439216 h 5011322"/>
              <a:gd name="connsiteX1561" fmla="*/ 1251778 w 8351483"/>
              <a:gd name="connsiteY1561" fmla="*/ 2439216 h 5011322"/>
              <a:gd name="connsiteX1562" fmla="*/ 1251778 w 8351483"/>
              <a:gd name="connsiteY1562" fmla="*/ 2471322 h 5011322"/>
              <a:gd name="connsiteX1563" fmla="*/ 1219671 w 8351483"/>
              <a:gd name="connsiteY1563" fmla="*/ 2471322 h 5011322"/>
              <a:gd name="connsiteX1564" fmla="*/ 1118070 w 8351483"/>
              <a:gd name="connsiteY1564" fmla="*/ 2439216 h 5011322"/>
              <a:gd name="connsiteX1565" fmla="*/ 1150172 w 8351483"/>
              <a:gd name="connsiteY1565" fmla="*/ 2439216 h 5011322"/>
              <a:gd name="connsiteX1566" fmla="*/ 1150172 w 8351483"/>
              <a:gd name="connsiteY1566" fmla="*/ 2471322 h 5011322"/>
              <a:gd name="connsiteX1567" fmla="*/ 1118070 w 8351483"/>
              <a:gd name="connsiteY1567" fmla="*/ 2471322 h 5011322"/>
              <a:gd name="connsiteX1568" fmla="*/ 813261 w 8351483"/>
              <a:gd name="connsiteY1568" fmla="*/ 2439216 h 5011322"/>
              <a:gd name="connsiteX1569" fmla="*/ 845372 w 8351483"/>
              <a:gd name="connsiteY1569" fmla="*/ 2439216 h 5011322"/>
              <a:gd name="connsiteX1570" fmla="*/ 845372 w 8351483"/>
              <a:gd name="connsiteY1570" fmla="*/ 2471322 h 5011322"/>
              <a:gd name="connsiteX1571" fmla="*/ 813261 w 8351483"/>
              <a:gd name="connsiteY1571" fmla="*/ 2471322 h 5011322"/>
              <a:gd name="connsiteX1572" fmla="*/ 6705563 w 8351483"/>
              <a:gd name="connsiteY1572" fmla="*/ 2438759 h 5011322"/>
              <a:gd name="connsiteX1573" fmla="*/ 6738583 w 8351483"/>
              <a:gd name="connsiteY1573" fmla="*/ 2438759 h 5011322"/>
              <a:gd name="connsiteX1574" fmla="*/ 6738583 w 8351483"/>
              <a:gd name="connsiteY1574" fmla="*/ 2471779 h 5011322"/>
              <a:gd name="connsiteX1575" fmla="*/ 6705563 w 8351483"/>
              <a:gd name="connsiteY1575" fmla="*/ 2471779 h 5011322"/>
              <a:gd name="connsiteX1576" fmla="*/ 6603963 w 8351483"/>
              <a:gd name="connsiteY1576" fmla="*/ 2438759 h 5011322"/>
              <a:gd name="connsiteX1577" fmla="*/ 6636983 w 8351483"/>
              <a:gd name="connsiteY1577" fmla="*/ 2438759 h 5011322"/>
              <a:gd name="connsiteX1578" fmla="*/ 6636983 w 8351483"/>
              <a:gd name="connsiteY1578" fmla="*/ 2471779 h 5011322"/>
              <a:gd name="connsiteX1579" fmla="*/ 6603963 w 8351483"/>
              <a:gd name="connsiteY1579" fmla="*/ 2471779 h 5011322"/>
              <a:gd name="connsiteX1580" fmla="*/ 6502363 w 8351483"/>
              <a:gd name="connsiteY1580" fmla="*/ 2438759 h 5011322"/>
              <a:gd name="connsiteX1581" fmla="*/ 6535383 w 8351483"/>
              <a:gd name="connsiteY1581" fmla="*/ 2438759 h 5011322"/>
              <a:gd name="connsiteX1582" fmla="*/ 6535383 w 8351483"/>
              <a:gd name="connsiteY1582" fmla="*/ 2471779 h 5011322"/>
              <a:gd name="connsiteX1583" fmla="*/ 6502363 w 8351483"/>
              <a:gd name="connsiteY1583" fmla="*/ 2471779 h 5011322"/>
              <a:gd name="connsiteX1584" fmla="*/ 6400763 w 8351483"/>
              <a:gd name="connsiteY1584" fmla="*/ 2438759 h 5011322"/>
              <a:gd name="connsiteX1585" fmla="*/ 6433783 w 8351483"/>
              <a:gd name="connsiteY1585" fmla="*/ 2438759 h 5011322"/>
              <a:gd name="connsiteX1586" fmla="*/ 6433783 w 8351483"/>
              <a:gd name="connsiteY1586" fmla="*/ 2471779 h 5011322"/>
              <a:gd name="connsiteX1587" fmla="*/ 6400763 w 8351483"/>
              <a:gd name="connsiteY1587" fmla="*/ 2471779 h 5011322"/>
              <a:gd name="connsiteX1588" fmla="*/ 6299163 w 8351483"/>
              <a:gd name="connsiteY1588" fmla="*/ 2438759 h 5011322"/>
              <a:gd name="connsiteX1589" fmla="*/ 6332183 w 8351483"/>
              <a:gd name="connsiteY1589" fmla="*/ 2438759 h 5011322"/>
              <a:gd name="connsiteX1590" fmla="*/ 6332183 w 8351483"/>
              <a:gd name="connsiteY1590" fmla="*/ 2471779 h 5011322"/>
              <a:gd name="connsiteX1591" fmla="*/ 6299163 w 8351483"/>
              <a:gd name="connsiteY1591" fmla="*/ 2471779 h 5011322"/>
              <a:gd name="connsiteX1592" fmla="*/ 3149563 w 8351483"/>
              <a:gd name="connsiteY1592" fmla="*/ 2438759 h 5011322"/>
              <a:gd name="connsiteX1593" fmla="*/ 3182583 w 8351483"/>
              <a:gd name="connsiteY1593" fmla="*/ 2438759 h 5011322"/>
              <a:gd name="connsiteX1594" fmla="*/ 3182583 w 8351483"/>
              <a:gd name="connsiteY1594" fmla="*/ 2471779 h 5011322"/>
              <a:gd name="connsiteX1595" fmla="*/ 3149563 w 8351483"/>
              <a:gd name="connsiteY1595" fmla="*/ 2471779 h 5011322"/>
              <a:gd name="connsiteX1596" fmla="*/ 3047963 w 8351483"/>
              <a:gd name="connsiteY1596" fmla="*/ 2438759 h 5011322"/>
              <a:gd name="connsiteX1597" fmla="*/ 3080983 w 8351483"/>
              <a:gd name="connsiteY1597" fmla="*/ 2438759 h 5011322"/>
              <a:gd name="connsiteX1598" fmla="*/ 3080983 w 8351483"/>
              <a:gd name="connsiteY1598" fmla="*/ 2471779 h 5011322"/>
              <a:gd name="connsiteX1599" fmla="*/ 3047963 w 8351483"/>
              <a:gd name="connsiteY1599" fmla="*/ 2471779 h 5011322"/>
              <a:gd name="connsiteX1600" fmla="*/ 2946363 w 8351483"/>
              <a:gd name="connsiteY1600" fmla="*/ 2438759 h 5011322"/>
              <a:gd name="connsiteX1601" fmla="*/ 2979383 w 8351483"/>
              <a:gd name="connsiteY1601" fmla="*/ 2438759 h 5011322"/>
              <a:gd name="connsiteX1602" fmla="*/ 2979383 w 8351483"/>
              <a:gd name="connsiteY1602" fmla="*/ 2471779 h 5011322"/>
              <a:gd name="connsiteX1603" fmla="*/ 2946363 w 8351483"/>
              <a:gd name="connsiteY1603" fmla="*/ 2471779 h 5011322"/>
              <a:gd name="connsiteX1604" fmla="*/ 2844763 w 8351483"/>
              <a:gd name="connsiteY1604" fmla="*/ 2438759 h 5011322"/>
              <a:gd name="connsiteX1605" fmla="*/ 2877783 w 8351483"/>
              <a:gd name="connsiteY1605" fmla="*/ 2438759 h 5011322"/>
              <a:gd name="connsiteX1606" fmla="*/ 2877783 w 8351483"/>
              <a:gd name="connsiteY1606" fmla="*/ 2471779 h 5011322"/>
              <a:gd name="connsiteX1607" fmla="*/ 2844763 w 8351483"/>
              <a:gd name="connsiteY1607" fmla="*/ 2471779 h 5011322"/>
              <a:gd name="connsiteX1608" fmla="*/ 2743163 w 8351483"/>
              <a:gd name="connsiteY1608" fmla="*/ 2438759 h 5011322"/>
              <a:gd name="connsiteX1609" fmla="*/ 2776183 w 8351483"/>
              <a:gd name="connsiteY1609" fmla="*/ 2438759 h 5011322"/>
              <a:gd name="connsiteX1610" fmla="*/ 2776183 w 8351483"/>
              <a:gd name="connsiteY1610" fmla="*/ 2471779 h 5011322"/>
              <a:gd name="connsiteX1611" fmla="*/ 2743163 w 8351483"/>
              <a:gd name="connsiteY1611" fmla="*/ 2471779 h 5011322"/>
              <a:gd name="connsiteX1612" fmla="*/ 2641563 w 8351483"/>
              <a:gd name="connsiteY1612" fmla="*/ 2438759 h 5011322"/>
              <a:gd name="connsiteX1613" fmla="*/ 2674583 w 8351483"/>
              <a:gd name="connsiteY1613" fmla="*/ 2438759 h 5011322"/>
              <a:gd name="connsiteX1614" fmla="*/ 2674583 w 8351483"/>
              <a:gd name="connsiteY1614" fmla="*/ 2471779 h 5011322"/>
              <a:gd name="connsiteX1615" fmla="*/ 2641563 w 8351483"/>
              <a:gd name="connsiteY1615" fmla="*/ 2471779 h 5011322"/>
              <a:gd name="connsiteX1616" fmla="*/ 2539963 w 8351483"/>
              <a:gd name="connsiteY1616" fmla="*/ 2438759 h 5011322"/>
              <a:gd name="connsiteX1617" fmla="*/ 2572983 w 8351483"/>
              <a:gd name="connsiteY1617" fmla="*/ 2438759 h 5011322"/>
              <a:gd name="connsiteX1618" fmla="*/ 2572983 w 8351483"/>
              <a:gd name="connsiteY1618" fmla="*/ 2471779 h 5011322"/>
              <a:gd name="connsiteX1619" fmla="*/ 2539963 w 8351483"/>
              <a:gd name="connsiteY1619" fmla="*/ 2471779 h 5011322"/>
              <a:gd name="connsiteX1620" fmla="*/ 2438363 w 8351483"/>
              <a:gd name="connsiteY1620" fmla="*/ 2438759 h 5011322"/>
              <a:gd name="connsiteX1621" fmla="*/ 2471383 w 8351483"/>
              <a:gd name="connsiteY1621" fmla="*/ 2438759 h 5011322"/>
              <a:gd name="connsiteX1622" fmla="*/ 2471383 w 8351483"/>
              <a:gd name="connsiteY1622" fmla="*/ 2471779 h 5011322"/>
              <a:gd name="connsiteX1623" fmla="*/ 2438363 w 8351483"/>
              <a:gd name="connsiteY1623" fmla="*/ 2471779 h 5011322"/>
              <a:gd name="connsiteX1624" fmla="*/ 2336763 w 8351483"/>
              <a:gd name="connsiteY1624" fmla="*/ 2438759 h 5011322"/>
              <a:gd name="connsiteX1625" fmla="*/ 2369783 w 8351483"/>
              <a:gd name="connsiteY1625" fmla="*/ 2438759 h 5011322"/>
              <a:gd name="connsiteX1626" fmla="*/ 2369783 w 8351483"/>
              <a:gd name="connsiteY1626" fmla="*/ 2471779 h 5011322"/>
              <a:gd name="connsiteX1627" fmla="*/ 2336763 w 8351483"/>
              <a:gd name="connsiteY1627" fmla="*/ 2471779 h 5011322"/>
              <a:gd name="connsiteX1628" fmla="*/ 2235214 w 8351483"/>
              <a:gd name="connsiteY1628" fmla="*/ 2438759 h 5011322"/>
              <a:gd name="connsiteX1629" fmla="*/ 2268183 w 8351483"/>
              <a:gd name="connsiteY1629" fmla="*/ 2438759 h 5011322"/>
              <a:gd name="connsiteX1630" fmla="*/ 2268183 w 8351483"/>
              <a:gd name="connsiteY1630" fmla="*/ 2471779 h 5011322"/>
              <a:gd name="connsiteX1631" fmla="*/ 2235214 w 8351483"/>
              <a:gd name="connsiteY1631" fmla="*/ 2471779 h 5011322"/>
              <a:gd name="connsiteX1632" fmla="*/ 2133612 w 8351483"/>
              <a:gd name="connsiteY1632" fmla="*/ 2438759 h 5011322"/>
              <a:gd name="connsiteX1633" fmla="*/ 2166632 w 8351483"/>
              <a:gd name="connsiteY1633" fmla="*/ 2438759 h 5011322"/>
              <a:gd name="connsiteX1634" fmla="*/ 2166632 w 8351483"/>
              <a:gd name="connsiteY1634" fmla="*/ 2471779 h 5011322"/>
              <a:gd name="connsiteX1635" fmla="*/ 2133612 w 8351483"/>
              <a:gd name="connsiteY1635" fmla="*/ 2471779 h 5011322"/>
              <a:gd name="connsiteX1636" fmla="*/ 2032011 w 8351483"/>
              <a:gd name="connsiteY1636" fmla="*/ 2438759 h 5011322"/>
              <a:gd name="connsiteX1637" fmla="*/ 2065031 w 8351483"/>
              <a:gd name="connsiteY1637" fmla="*/ 2438759 h 5011322"/>
              <a:gd name="connsiteX1638" fmla="*/ 2065031 w 8351483"/>
              <a:gd name="connsiteY1638" fmla="*/ 2471779 h 5011322"/>
              <a:gd name="connsiteX1639" fmla="*/ 2032011 w 8351483"/>
              <a:gd name="connsiteY1639" fmla="*/ 2471779 h 5011322"/>
              <a:gd name="connsiteX1640" fmla="*/ 1930414 w 8351483"/>
              <a:gd name="connsiteY1640" fmla="*/ 2438759 h 5011322"/>
              <a:gd name="connsiteX1641" fmla="*/ 1963436 w 8351483"/>
              <a:gd name="connsiteY1641" fmla="*/ 2438759 h 5011322"/>
              <a:gd name="connsiteX1642" fmla="*/ 1963436 w 8351483"/>
              <a:gd name="connsiteY1642" fmla="*/ 2471779 h 5011322"/>
              <a:gd name="connsiteX1643" fmla="*/ 1930414 w 8351483"/>
              <a:gd name="connsiteY1643" fmla="*/ 2471779 h 5011322"/>
              <a:gd name="connsiteX1644" fmla="*/ 1828811 w 8351483"/>
              <a:gd name="connsiteY1644" fmla="*/ 2438759 h 5011322"/>
              <a:gd name="connsiteX1645" fmla="*/ 1861835 w 8351483"/>
              <a:gd name="connsiteY1645" fmla="*/ 2438759 h 5011322"/>
              <a:gd name="connsiteX1646" fmla="*/ 1861835 w 8351483"/>
              <a:gd name="connsiteY1646" fmla="*/ 2471779 h 5011322"/>
              <a:gd name="connsiteX1647" fmla="*/ 1828811 w 8351483"/>
              <a:gd name="connsiteY1647" fmla="*/ 2471779 h 5011322"/>
              <a:gd name="connsiteX1648" fmla="*/ 1727209 w 8351483"/>
              <a:gd name="connsiteY1648" fmla="*/ 2438759 h 5011322"/>
              <a:gd name="connsiteX1649" fmla="*/ 1760232 w 8351483"/>
              <a:gd name="connsiteY1649" fmla="*/ 2438759 h 5011322"/>
              <a:gd name="connsiteX1650" fmla="*/ 1760232 w 8351483"/>
              <a:gd name="connsiteY1650" fmla="*/ 2471779 h 5011322"/>
              <a:gd name="connsiteX1651" fmla="*/ 1727209 w 8351483"/>
              <a:gd name="connsiteY1651" fmla="*/ 2471779 h 5011322"/>
              <a:gd name="connsiteX1652" fmla="*/ 1625614 w 8351483"/>
              <a:gd name="connsiteY1652" fmla="*/ 2438759 h 5011322"/>
              <a:gd name="connsiteX1653" fmla="*/ 1658632 w 8351483"/>
              <a:gd name="connsiteY1653" fmla="*/ 2438759 h 5011322"/>
              <a:gd name="connsiteX1654" fmla="*/ 1658632 w 8351483"/>
              <a:gd name="connsiteY1654" fmla="*/ 2471779 h 5011322"/>
              <a:gd name="connsiteX1655" fmla="*/ 1625614 w 8351483"/>
              <a:gd name="connsiteY1655" fmla="*/ 2471779 h 5011322"/>
              <a:gd name="connsiteX1656" fmla="*/ 1422413 w 8351483"/>
              <a:gd name="connsiteY1656" fmla="*/ 2438759 h 5011322"/>
              <a:gd name="connsiteX1657" fmla="*/ 1455434 w 8351483"/>
              <a:gd name="connsiteY1657" fmla="*/ 2438759 h 5011322"/>
              <a:gd name="connsiteX1658" fmla="*/ 1455434 w 8351483"/>
              <a:gd name="connsiteY1658" fmla="*/ 2471779 h 5011322"/>
              <a:gd name="connsiteX1659" fmla="*/ 1422413 w 8351483"/>
              <a:gd name="connsiteY1659" fmla="*/ 2471779 h 5011322"/>
              <a:gd name="connsiteX1660" fmla="*/ 1320813 w 8351483"/>
              <a:gd name="connsiteY1660" fmla="*/ 2438759 h 5011322"/>
              <a:gd name="connsiteX1661" fmla="*/ 1353832 w 8351483"/>
              <a:gd name="connsiteY1661" fmla="*/ 2438759 h 5011322"/>
              <a:gd name="connsiteX1662" fmla="*/ 1353832 w 8351483"/>
              <a:gd name="connsiteY1662" fmla="*/ 2471779 h 5011322"/>
              <a:gd name="connsiteX1663" fmla="*/ 1320813 w 8351483"/>
              <a:gd name="connsiteY1663" fmla="*/ 2471779 h 5011322"/>
              <a:gd name="connsiteX1664" fmla="*/ 1016012 w 8351483"/>
              <a:gd name="connsiteY1664" fmla="*/ 2438759 h 5011322"/>
              <a:gd name="connsiteX1665" fmla="*/ 1049035 w 8351483"/>
              <a:gd name="connsiteY1665" fmla="*/ 2438759 h 5011322"/>
              <a:gd name="connsiteX1666" fmla="*/ 1049035 w 8351483"/>
              <a:gd name="connsiteY1666" fmla="*/ 2471779 h 5011322"/>
              <a:gd name="connsiteX1667" fmla="*/ 1016012 w 8351483"/>
              <a:gd name="connsiteY1667" fmla="*/ 2471779 h 5011322"/>
              <a:gd name="connsiteX1668" fmla="*/ 914413 w 8351483"/>
              <a:gd name="connsiteY1668" fmla="*/ 2438759 h 5011322"/>
              <a:gd name="connsiteX1669" fmla="*/ 947433 w 8351483"/>
              <a:gd name="connsiteY1669" fmla="*/ 2438759 h 5011322"/>
              <a:gd name="connsiteX1670" fmla="*/ 947433 w 8351483"/>
              <a:gd name="connsiteY1670" fmla="*/ 2471779 h 5011322"/>
              <a:gd name="connsiteX1671" fmla="*/ 914413 w 8351483"/>
              <a:gd name="connsiteY1671" fmla="*/ 2471779 h 5011322"/>
              <a:gd name="connsiteX1672" fmla="*/ 711214 w 8351483"/>
              <a:gd name="connsiteY1672" fmla="*/ 2438759 h 5011322"/>
              <a:gd name="connsiteX1673" fmla="*/ 744237 w 8351483"/>
              <a:gd name="connsiteY1673" fmla="*/ 2438759 h 5011322"/>
              <a:gd name="connsiteX1674" fmla="*/ 744237 w 8351483"/>
              <a:gd name="connsiteY1674" fmla="*/ 2471779 h 5011322"/>
              <a:gd name="connsiteX1675" fmla="*/ 711214 w 8351483"/>
              <a:gd name="connsiteY1675" fmla="*/ 2471779 h 5011322"/>
              <a:gd name="connsiteX1676" fmla="*/ 609616 w 8351483"/>
              <a:gd name="connsiteY1676" fmla="*/ 2438759 h 5011322"/>
              <a:gd name="connsiteX1677" fmla="*/ 642637 w 8351483"/>
              <a:gd name="connsiteY1677" fmla="*/ 2438759 h 5011322"/>
              <a:gd name="connsiteX1678" fmla="*/ 642637 w 8351483"/>
              <a:gd name="connsiteY1678" fmla="*/ 2471779 h 5011322"/>
              <a:gd name="connsiteX1679" fmla="*/ 609616 w 8351483"/>
              <a:gd name="connsiteY1679" fmla="*/ 2471779 h 5011322"/>
              <a:gd name="connsiteX1680" fmla="*/ 508013 w 8351483"/>
              <a:gd name="connsiteY1680" fmla="*/ 2438759 h 5011322"/>
              <a:gd name="connsiteX1681" fmla="*/ 541034 w 8351483"/>
              <a:gd name="connsiteY1681" fmla="*/ 2438759 h 5011322"/>
              <a:gd name="connsiteX1682" fmla="*/ 541034 w 8351483"/>
              <a:gd name="connsiteY1682" fmla="*/ 2471779 h 5011322"/>
              <a:gd name="connsiteX1683" fmla="*/ 508013 w 8351483"/>
              <a:gd name="connsiteY1683" fmla="*/ 2471779 h 5011322"/>
              <a:gd name="connsiteX1684" fmla="*/ 406412 w 8351483"/>
              <a:gd name="connsiteY1684" fmla="*/ 2438759 h 5011322"/>
              <a:gd name="connsiteX1685" fmla="*/ 439435 w 8351483"/>
              <a:gd name="connsiteY1685" fmla="*/ 2438759 h 5011322"/>
              <a:gd name="connsiteX1686" fmla="*/ 439435 w 8351483"/>
              <a:gd name="connsiteY1686" fmla="*/ 2471779 h 5011322"/>
              <a:gd name="connsiteX1687" fmla="*/ 406412 w 8351483"/>
              <a:gd name="connsiteY1687" fmla="*/ 2471779 h 5011322"/>
              <a:gd name="connsiteX1688" fmla="*/ 304813 w 8351483"/>
              <a:gd name="connsiteY1688" fmla="*/ 2438759 h 5011322"/>
              <a:gd name="connsiteX1689" fmla="*/ 337834 w 8351483"/>
              <a:gd name="connsiteY1689" fmla="*/ 2438759 h 5011322"/>
              <a:gd name="connsiteX1690" fmla="*/ 337834 w 8351483"/>
              <a:gd name="connsiteY1690" fmla="*/ 2471779 h 5011322"/>
              <a:gd name="connsiteX1691" fmla="*/ 304813 w 8351483"/>
              <a:gd name="connsiteY1691" fmla="*/ 2471779 h 5011322"/>
              <a:gd name="connsiteX1692" fmla="*/ 203215 w 8351483"/>
              <a:gd name="connsiteY1692" fmla="*/ 2438759 h 5011322"/>
              <a:gd name="connsiteX1693" fmla="*/ 236235 w 8351483"/>
              <a:gd name="connsiteY1693" fmla="*/ 2438759 h 5011322"/>
              <a:gd name="connsiteX1694" fmla="*/ 236235 w 8351483"/>
              <a:gd name="connsiteY1694" fmla="*/ 2471779 h 5011322"/>
              <a:gd name="connsiteX1695" fmla="*/ 203215 w 8351483"/>
              <a:gd name="connsiteY1695" fmla="*/ 2471779 h 5011322"/>
              <a:gd name="connsiteX1696" fmla="*/ 101158 w 8351483"/>
              <a:gd name="connsiteY1696" fmla="*/ 2438302 h 5011322"/>
              <a:gd name="connsiteX1697" fmla="*/ 135093 w 8351483"/>
              <a:gd name="connsiteY1697" fmla="*/ 2438302 h 5011322"/>
              <a:gd name="connsiteX1698" fmla="*/ 135093 w 8351483"/>
              <a:gd name="connsiteY1698" fmla="*/ 2472236 h 5011322"/>
              <a:gd name="connsiteX1699" fmla="*/ 101158 w 8351483"/>
              <a:gd name="connsiteY1699" fmla="*/ 2472236 h 5011322"/>
              <a:gd name="connsiteX1700" fmla="*/ 3454820 w 8351483"/>
              <a:gd name="connsiteY1700" fmla="*/ 2337616 h 5011322"/>
              <a:gd name="connsiteX1701" fmla="*/ 3486926 w 8351483"/>
              <a:gd name="connsiteY1701" fmla="*/ 2337616 h 5011322"/>
              <a:gd name="connsiteX1702" fmla="*/ 3486926 w 8351483"/>
              <a:gd name="connsiteY1702" fmla="*/ 2369722 h 5011322"/>
              <a:gd name="connsiteX1703" fmla="*/ 3454820 w 8351483"/>
              <a:gd name="connsiteY1703" fmla="*/ 2369722 h 5011322"/>
              <a:gd name="connsiteX1704" fmla="*/ 2134071 w 8351483"/>
              <a:gd name="connsiteY1704" fmla="*/ 2337616 h 5011322"/>
              <a:gd name="connsiteX1705" fmla="*/ 2166181 w 8351483"/>
              <a:gd name="connsiteY1705" fmla="*/ 2337616 h 5011322"/>
              <a:gd name="connsiteX1706" fmla="*/ 2166181 w 8351483"/>
              <a:gd name="connsiteY1706" fmla="*/ 2369722 h 5011322"/>
              <a:gd name="connsiteX1707" fmla="*/ 2134071 w 8351483"/>
              <a:gd name="connsiteY1707" fmla="*/ 2369722 h 5011322"/>
              <a:gd name="connsiteX1708" fmla="*/ 7010363 w 8351483"/>
              <a:gd name="connsiteY1708" fmla="*/ 2337159 h 5011322"/>
              <a:gd name="connsiteX1709" fmla="*/ 7043383 w 8351483"/>
              <a:gd name="connsiteY1709" fmla="*/ 2337159 h 5011322"/>
              <a:gd name="connsiteX1710" fmla="*/ 7043383 w 8351483"/>
              <a:gd name="connsiteY1710" fmla="*/ 2370179 h 5011322"/>
              <a:gd name="connsiteX1711" fmla="*/ 7010363 w 8351483"/>
              <a:gd name="connsiteY1711" fmla="*/ 2370179 h 5011322"/>
              <a:gd name="connsiteX1712" fmla="*/ 6908763 w 8351483"/>
              <a:gd name="connsiteY1712" fmla="*/ 2337159 h 5011322"/>
              <a:gd name="connsiteX1713" fmla="*/ 6941783 w 8351483"/>
              <a:gd name="connsiteY1713" fmla="*/ 2337159 h 5011322"/>
              <a:gd name="connsiteX1714" fmla="*/ 6941783 w 8351483"/>
              <a:gd name="connsiteY1714" fmla="*/ 2370179 h 5011322"/>
              <a:gd name="connsiteX1715" fmla="*/ 6908763 w 8351483"/>
              <a:gd name="connsiteY1715" fmla="*/ 2370179 h 5011322"/>
              <a:gd name="connsiteX1716" fmla="*/ 6807163 w 8351483"/>
              <a:gd name="connsiteY1716" fmla="*/ 2337159 h 5011322"/>
              <a:gd name="connsiteX1717" fmla="*/ 6840183 w 8351483"/>
              <a:gd name="connsiteY1717" fmla="*/ 2337159 h 5011322"/>
              <a:gd name="connsiteX1718" fmla="*/ 6840183 w 8351483"/>
              <a:gd name="connsiteY1718" fmla="*/ 2370179 h 5011322"/>
              <a:gd name="connsiteX1719" fmla="*/ 6807163 w 8351483"/>
              <a:gd name="connsiteY1719" fmla="*/ 2370179 h 5011322"/>
              <a:gd name="connsiteX1720" fmla="*/ 6705563 w 8351483"/>
              <a:gd name="connsiteY1720" fmla="*/ 2337159 h 5011322"/>
              <a:gd name="connsiteX1721" fmla="*/ 6738583 w 8351483"/>
              <a:gd name="connsiteY1721" fmla="*/ 2337159 h 5011322"/>
              <a:gd name="connsiteX1722" fmla="*/ 6738583 w 8351483"/>
              <a:gd name="connsiteY1722" fmla="*/ 2370179 h 5011322"/>
              <a:gd name="connsiteX1723" fmla="*/ 6705563 w 8351483"/>
              <a:gd name="connsiteY1723" fmla="*/ 2370179 h 5011322"/>
              <a:gd name="connsiteX1724" fmla="*/ 6603963 w 8351483"/>
              <a:gd name="connsiteY1724" fmla="*/ 2337159 h 5011322"/>
              <a:gd name="connsiteX1725" fmla="*/ 6636983 w 8351483"/>
              <a:gd name="connsiteY1725" fmla="*/ 2337159 h 5011322"/>
              <a:gd name="connsiteX1726" fmla="*/ 6636983 w 8351483"/>
              <a:gd name="connsiteY1726" fmla="*/ 2370179 h 5011322"/>
              <a:gd name="connsiteX1727" fmla="*/ 6603963 w 8351483"/>
              <a:gd name="connsiteY1727" fmla="*/ 2370179 h 5011322"/>
              <a:gd name="connsiteX1728" fmla="*/ 6502363 w 8351483"/>
              <a:gd name="connsiteY1728" fmla="*/ 2337159 h 5011322"/>
              <a:gd name="connsiteX1729" fmla="*/ 6535383 w 8351483"/>
              <a:gd name="connsiteY1729" fmla="*/ 2337159 h 5011322"/>
              <a:gd name="connsiteX1730" fmla="*/ 6535383 w 8351483"/>
              <a:gd name="connsiteY1730" fmla="*/ 2370179 h 5011322"/>
              <a:gd name="connsiteX1731" fmla="*/ 6502363 w 8351483"/>
              <a:gd name="connsiteY1731" fmla="*/ 2370179 h 5011322"/>
              <a:gd name="connsiteX1732" fmla="*/ 6400763 w 8351483"/>
              <a:gd name="connsiteY1732" fmla="*/ 2337159 h 5011322"/>
              <a:gd name="connsiteX1733" fmla="*/ 6433783 w 8351483"/>
              <a:gd name="connsiteY1733" fmla="*/ 2337159 h 5011322"/>
              <a:gd name="connsiteX1734" fmla="*/ 6433783 w 8351483"/>
              <a:gd name="connsiteY1734" fmla="*/ 2370179 h 5011322"/>
              <a:gd name="connsiteX1735" fmla="*/ 6400763 w 8351483"/>
              <a:gd name="connsiteY1735" fmla="*/ 2370179 h 5011322"/>
              <a:gd name="connsiteX1736" fmla="*/ 6299163 w 8351483"/>
              <a:gd name="connsiteY1736" fmla="*/ 2337159 h 5011322"/>
              <a:gd name="connsiteX1737" fmla="*/ 6332183 w 8351483"/>
              <a:gd name="connsiteY1737" fmla="*/ 2337159 h 5011322"/>
              <a:gd name="connsiteX1738" fmla="*/ 6332183 w 8351483"/>
              <a:gd name="connsiteY1738" fmla="*/ 2370179 h 5011322"/>
              <a:gd name="connsiteX1739" fmla="*/ 6299163 w 8351483"/>
              <a:gd name="connsiteY1739" fmla="*/ 2370179 h 5011322"/>
              <a:gd name="connsiteX1740" fmla="*/ 6197563 w 8351483"/>
              <a:gd name="connsiteY1740" fmla="*/ 2337159 h 5011322"/>
              <a:gd name="connsiteX1741" fmla="*/ 6230583 w 8351483"/>
              <a:gd name="connsiteY1741" fmla="*/ 2337159 h 5011322"/>
              <a:gd name="connsiteX1742" fmla="*/ 6230583 w 8351483"/>
              <a:gd name="connsiteY1742" fmla="*/ 2370179 h 5011322"/>
              <a:gd name="connsiteX1743" fmla="*/ 6197563 w 8351483"/>
              <a:gd name="connsiteY1743" fmla="*/ 2370179 h 5011322"/>
              <a:gd name="connsiteX1744" fmla="*/ 6095963 w 8351483"/>
              <a:gd name="connsiteY1744" fmla="*/ 2337159 h 5011322"/>
              <a:gd name="connsiteX1745" fmla="*/ 6128983 w 8351483"/>
              <a:gd name="connsiteY1745" fmla="*/ 2337159 h 5011322"/>
              <a:gd name="connsiteX1746" fmla="*/ 6128983 w 8351483"/>
              <a:gd name="connsiteY1746" fmla="*/ 2370179 h 5011322"/>
              <a:gd name="connsiteX1747" fmla="*/ 6095963 w 8351483"/>
              <a:gd name="connsiteY1747" fmla="*/ 2370179 h 5011322"/>
              <a:gd name="connsiteX1748" fmla="*/ 3149563 w 8351483"/>
              <a:gd name="connsiteY1748" fmla="*/ 2337159 h 5011322"/>
              <a:gd name="connsiteX1749" fmla="*/ 3182583 w 8351483"/>
              <a:gd name="connsiteY1749" fmla="*/ 2337159 h 5011322"/>
              <a:gd name="connsiteX1750" fmla="*/ 3182583 w 8351483"/>
              <a:gd name="connsiteY1750" fmla="*/ 2370179 h 5011322"/>
              <a:gd name="connsiteX1751" fmla="*/ 3149563 w 8351483"/>
              <a:gd name="connsiteY1751" fmla="*/ 2370179 h 5011322"/>
              <a:gd name="connsiteX1752" fmla="*/ 3047963 w 8351483"/>
              <a:gd name="connsiteY1752" fmla="*/ 2337159 h 5011322"/>
              <a:gd name="connsiteX1753" fmla="*/ 3080983 w 8351483"/>
              <a:gd name="connsiteY1753" fmla="*/ 2337159 h 5011322"/>
              <a:gd name="connsiteX1754" fmla="*/ 3080983 w 8351483"/>
              <a:gd name="connsiteY1754" fmla="*/ 2370179 h 5011322"/>
              <a:gd name="connsiteX1755" fmla="*/ 3047963 w 8351483"/>
              <a:gd name="connsiteY1755" fmla="*/ 2370179 h 5011322"/>
              <a:gd name="connsiteX1756" fmla="*/ 2946363 w 8351483"/>
              <a:gd name="connsiteY1756" fmla="*/ 2337159 h 5011322"/>
              <a:gd name="connsiteX1757" fmla="*/ 2979383 w 8351483"/>
              <a:gd name="connsiteY1757" fmla="*/ 2337159 h 5011322"/>
              <a:gd name="connsiteX1758" fmla="*/ 2979383 w 8351483"/>
              <a:gd name="connsiteY1758" fmla="*/ 2370179 h 5011322"/>
              <a:gd name="connsiteX1759" fmla="*/ 2946363 w 8351483"/>
              <a:gd name="connsiteY1759" fmla="*/ 2370179 h 5011322"/>
              <a:gd name="connsiteX1760" fmla="*/ 2844763 w 8351483"/>
              <a:gd name="connsiteY1760" fmla="*/ 2337159 h 5011322"/>
              <a:gd name="connsiteX1761" fmla="*/ 2877783 w 8351483"/>
              <a:gd name="connsiteY1761" fmla="*/ 2337159 h 5011322"/>
              <a:gd name="connsiteX1762" fmla="*/ 2877783 w 8351483"/>
              <a:gd name="connsiteY1762" fmla="*/ 2370179 h 5011322"/>
              <a:gd name="connsiteX1763" fmla="*/ 2844763 w 8351483"/>
              <a:gd name="connsiteY1763" fmla="*/ 2370179 h 5011322"/>
              <a:gd name="connsiteX1764" fmla="*/ 2743163 w 8351483"/>
              <a:gd name="connsiteY1764" fmla="*/ 2337159 h 5011322"/>
              <a:gd name="connsiteX1765" fmla="*/ 2776183 w 8351483"/>
              <a:gd name="connsiteY1765" fmla="*/ 2337159 h 5011322"/>
              <a:gd name="connsiteX1766" fmla="*/ 2776183 w 8351483"/>
              <a:gd name="connsiteY1766" fmla="*/ 2370179 h 5011322"/>
              <a:gd name="connsiteX1767" fmla="*/ 2743163 w 8351483"/>
              <a:gd name="connsiteY1767" fmla="*/ 2370179 h 5011322"/>
              <a:gd name="connsiteX1768" fmla="*/ 2641563 w 8351483"/>
              <a:gd name="connsiteY1768" fmla="*/ 2337159 h 5011322"/>
              <a:gd name="connsiteX1769" fmla="*/ 2674583 w 8351483"/>
              <a:gd name="connsiteY1769" fmla="*/ 2337159 h 5011322"/>
              <a:gd name="connsiteX1770" fmla="*/ 2674583 w 8351483"/>
              <a:gd name="connsiteY1770" fmla="*/ 2370179 h 5011322"/>
              <a:gd name="connsiteX1771" fmla="*/ 2641563 w 8351483"/>
              <a:gd name="connsiteY1771" fmla="*/ 2370179 h 5011322"/>
              <a:gd name="connsiteX1772" fmla="*/ 2539963 w 8351483"/>
              <a:gd name="connsiteY1772" fmla="*/ 2337159 h 5011322"/>
              <a:gd name="connsiteX1773" fmla="*/ 2572983 w 8351483"/>
              <a:gd name="connsiteY1773" fmla="*/ 2337159 h 5011322"/>
              <a:gd name="connsiteX1774" fmla="*/ 2572983 w 8351483"/>
              <a:gd name="connsiteY1774" fmla="*/ 2370179 h 5011322"/>
              <a:gd name="connsiteX1775" fmla="*/ 2539963 w 8351483"/>
              <a:gd name="connsiteY1775" fmla="*/ 2370179 h 5011322"/>
              <a:gd name="connsiteX1776" fmla="*/ 2438363 w 8351483"/>
              <a:gd name="connsiteY1776" fmla="*/ 2337159 h 5011322"/>
              <a:gd name="connsiteX1777" fmla="*/ 2471383 w 8351483"/>
              <a:gd name="connsiteY1777" fmla="*/ 2337159 h 5011322"/>
              <a:gd name="connsiteX1778" fmla="*/ 2471383 w 8351483"/>
              <a:gd name="connsiteY1778" fmla="*/ 2370179 h 5011322"/>
              <a:gd name="connsiteX1779" fmla="*/ 2438363 w 8351483"/>
              <a:gd name="connsiteY1779" fmla="*/ 2370179 h 5011322"/>
              <a:gd name="connsiteX1780" fmla="*/ 2336763 w 8351483"/>
              <a:gd name="connsiteY1780" fmla="*/ 2337159 h 5011322"/>
              <a:gd name="connsiteX1781" fmla="*/ 2369783 w 8351483"/>
              <a:gd name="connsiteY1781" fmla="*/ 2337159 h 5011322"/>
              <a:gd name="connsiteX1782" fmla="*/ 2369783 w 8351483"/>
              <a:gd name="connsiteY1782" fmla="*/ 2370179 h 5011322"/>
              <a:gd name="connsiteX1783" fmla="*/ 2336763 w 8351483"/>
              <a:gd name="connsiteY1783" fmla="*/ 2370179 h 5011322"/>
              <a:gd name="connsiteX1784" fmla="*/ 2235215 w 8351483"/>
              <a:gd name="connsiteY1784" fmla="*/ 2337159 h 5011322"/>
              <a:gd name="connsiteX1785" fmla="*/ 2268183 w 8351483"/>
              <a:gd name="connsiteY1785" fmla="*/ 2337159 h 5011322"/>
              <a:gd name="connsiteX1786" fmla="*/ 2268183 w 8351483"/>
              <a:gd name="connsiteY1786" fmla="*/ 2370179 h 5011322"/>
              <a:gd name="connsiteX1787" fmla="*/ 2235215 w 8351483"/>
              <a:gd name="connsiteY1787" fmla="*/ 2370179 h 5011322"/>
              <a:gd name="connsiteX1788" fmla="*/ 2032017 w 8351483"/>
              <a:gd name="connsiteY1788" fmla="*/ 2337159 h 5011322"/>
              <a:gd name="connsiteX1789" fmla="*/ 2065034 w 8351483"/>
              <a:gd name="connsiteY1789" fmla="*/ 2337159 h 5011322"/>
              <a:gd name="connsiteX1790" fmla="*/ 2065034 w 8351483"/>
              <a:gd name="connsiteY1790" fmla="*/ 2370179 h 5011322"/>
              <a:gd name="connsiteX1791" fmla="*/ 2032017 w 8351483"/>
              <a:gd name="connsiteY1791" fmla="*/ 2370179 h 5011322"/>
              <a:gd name="connsiteX1792" fmla="*/ 1930416 w 8351483"/>
              <a:gd name="connsiteY1792" fmla="*/ 2337159 h 5011322"/>
              <a:gd name="connsiteX1793" fmla="*/ 1963438 w 8351483"/>
              <a:gd name="connsiteY1793" fmla="*/ 2337159 h 5011322"/>
              <a:gd name="connsiteX1794" fmla="*/ 1963438 w 8351483"/>
              <a:gd name="connsiteY1794" fmla="*/ 2370179 h 5011322"/>
              <a:gd name="connsiteX1795" fmla="*/ 1930416 w 8351483"/>
              <a:gd name="connsiteY1795" fmla="*/ 2370179 h 5011322"/>
              <a:gd name="connsiteX1796" fmla="*/ 1828816 w 8351483"/>
              <a:gd name="connsiteY1796" fmla="*/ 2337159 h 5011322"/>
              <a:gd name="connsiteX1797" fmla="*/ 1861840 w 8351483"/>
              <a:gd name="connsiteY1797" fmla="*/ 2337159 h 5011322"/>
              <a:gd name="connsiteX1798" fmla="*/ 1861840 w 8351483"/>
              <a:gd name="connsiteY1798" fmla="*/ 2370179 h 5011322"/>
              <a:gd name="connsiteX1799" fmla="*/ 1828816 w 8351483"/>
              <a:gd name="connsiteY1799" fmla="*/ 2370179 h 5011322"/>
              <a:gd name="connsiteX1800" fmla="*/ 1727210 w 8351483"/>
              <a:gd name="connsiteY1800" fmla="*/ 2337159 h 5011322"/>
              <a:gd name="connsiteX1801" fmla="*/ 1760235 w 8351483"/>
              <a:gd name="connsiteY1801" fmla="*/ 2337159 h 5011322"/>
              <a:gd name="connsiteX1802" fmla="*/ 1760235 w 8351483"/>
              <a:gd name="connsiteY1802" fmla="*/ 2370179 h 5011322"/>
              <a:gd name="connsiteX1803" fmla="*/ 1727210 w 8351483"/>
              <a:gd name="connsiteY1803" fmla="*/ 2370179 h 5011322"/>
              <a:gd name="connsiteX1804" fmla="*/ 1625615 w 8351483"/>
              <a:gd name="connsiteY1804" fmla="*/ 2337159 h 5011322"/>
              <a:gd name="connsiteX1805" fmla="*/ 1658635 w 8351483"/>
              <a:gd name="connsiteY1805" fmla="*/ 2337159 h 5011322"/>
              <a:gd name="connsiteX1806" fmla="*/ 1658635 w 8351483"/>
              <a:gd name="connsiteY1806" fmla="*/ 2370179 h 5011322"/>
              <a:gd name="connsiteX1807" fmla="*/ 1625615 w 8351483"/>
              <a:gd name="connsiteY1807" fmla="*/ 2370179 h 5011322"/>
              <a:gd name="connsiteX1808" fmla="*/ 1524015 w 8351483"/>
              <a:gd name="connsiteY1808" fmla="*/ 2337159 h 5011322"/>
              <a:gd name="connsiteX1809" fmla="*/ 1557033 w 8351483"/>
              <a:gd name="connsiteY1809" fmla="*/ 2337159 h 5011322"/>
              <a:gd name="connsiteX1810" fmla="*/ 1557033 w 8351483"/>
              <a:gd name="connsiteY1810" fmla="*/ 2370179 h 5011322"/>
              <a:gd name="connsiteX1811" fmla="*/ 1524015 w 8351483"/>
              <a:gd name="connsiteY1811" fmla="*/ 2370179 h 5011322"/>
              <a:gd name="connsiteX1812" fmla="*/ 1422413 w 8351483"/>
              <a:gd name="connsiteY1812" fmla="*/ 2337159 h 5011322"/>
              <a:gd name="connsiteX1813" fmla="*/ 1455434 w 8351483"/>
              <a:gd name="connsiteY1813" fmla="*/ 2337159 h 5011322"/>
              <a:gd name="connsiteX1814" fmla="*/ 1455434 w 8351483"/>
              <a:gd name="connsiteY1814" fmla="*/ 2370179 h 5011322"/>
              <a:gd name="connsiteX1815" fmla="*/ 1422413 w 8351483"/>
              <a:gd name="connsiteY1815" fmla="*/ 2370179 h 5011322"/>
              <a:gd name="connsiteX1816" fmla="*/ 1320817 w 8351483"/>
              <a:gd name="connsiteY1816" fmla="*/ 2337159 h 5011322"/>
              <a:gd name="connsiteX1817" fmla="*/ 1353832 w 8351483"/>
              <a:gd name="connsiteY1817" fmla="*/ 2337159 h 5011322"/>
              <a:gd name="connsiteX1818" fmla="*/ 1353832 w 8351483"/>
              <a:gd name="connsiteY1818" fmla="*/ 2370179 h 5011322"/>
              <a:gd name="connsiteX1819" fmla="*/ 1320817 w 8351483"/>
              <a:gd name="connsiteY1819" fmla="*/ 2370179 h 5011322"/>
              <a:gd name="connsiteX1820" fmla="*/ 1219216 w 8351483"/>
              <a:gd name="connsiteY1820" fmla="*/ 2337159 h 5011322"/>
              <a:gd name="connsiteX1821" fmla="*/ 1252234 w 8351483"/>
              <a:gd name="connsiteY1821" fmla="*/ 2337159 h 5011322"/>
              <a:gd name="connsiteX1822" fmla="*/ 1252234 w 8351483"/>
              <a:gd name="connsiteY1822" fmla="*/ 2370179 h 5011322"/>
              <a:gd name="connsiteX1823" fmla="*/ 1219216 w 8351483"/>
              <a:gd name="connsiteY1823" fmla="*/ 2370179 h 5011322"/>
              <a:gd name="connsiteX1824" fmla="*/ 609616 w 8351483"/>
              <a:gd name="connsiteY1824" fmla="*/ 2337159 h 5011322"/>
              <a:gd name="connsiteX1825" fmla="*/ 642637 w 8351483"/>
              <a:gd name="connsiteY1825" fmla="*/ 2337159 h 5011322"/>
              <a:gd name="connsiteX1826" fmla="*/ 642637 w 8351483"/>
              <a:gd name="connsiteY1826" fmla="*/ 2370179 h 5011322"/>
              <a:gd name="connsiteX1827" fmla="*/ 609616 w 8351483"/>
              <a:gd name="connsiteY1827" fmla="*/ 2370179 h 5011322"/>
              <a:gd name="connsiteX1828" fmla="*/ 508014 w 8351483"/>
              <a:gd name="connsiteY1828" fmla="*/ 2337159 h 5011322"/>
              <a:gd name="connsiteX1829" fmla="*/ 541035 w 8351483"/>
              <a:gd name="connsiteY1829" fmla="*/ 2337159 h 5011322"/>
              <a:gd name="connsiteX1830" fmla="*/ 541035 w 8351483"/>
              <a:gd name="connsiteY1830" fmla="*/ 2370179 h 5011322"/>
              <a:gd name="connsiteX1831" fmla="*/ 508014 w 8351483"/>
              <a:gd name="connsiteY1831" fmla="*/ 2370179 h 5011322"/>
              <a:gd name="connsiteX1832" fmla="*/ 406412 w 8351483"/>
              <a:gd name="connsiteY1832" fmla="*/ 2337159 h 5011322"/>
              <a:gd name="connsiteX1833" fmla="*/ 439435 w 8351483"/>
              <a:gd name="connsiteY1833" fmla="*/ 2337159 h 5011322"/>
              <a:gd name="connsiteX1834" fmla="*/ 439435 w 8351483"/>
              <a:gd name="connsiteY1834" fmla="*/ 2370179 h 5011322"/>
              <a:gd name="connsiteX1835" fmla="*/ 406412 w 8351483"/>
              <a:gd name="connsiteY1835" fmla="*/ 2370179 h 5011322"/>
              <a:gd name="connsiteX1836" fmla="*/ 304816 w 8351483"/>
              <a:gd name="connsiteY1836" fmla="*/ 2337159 h 5011322"/>
              <a:gd name="connsiteX1837" fmla="*/ 337837 w 8351483"/>
              <a:gd name="connsiteY1837" fmla="*/ 2337159 h 5011322"/>
              <a:gd name="connsiteX1838" fmla="*/ 337837 w 8351483"/>
              <a:gd name="connsiteY1838" fmla="*/ 2370179 h 5011322"/>
              <a:gd name="connsiteX1839" fmla="*/ 304816 w 8351483"/>
              <a:gd name="connsiteY1839" fmla="*/ 2370179 h 5011322"/>
              <a:gd name="connsiteX1840" fmla="*/ 203215 w 8351483"/>
              <a:gd name="connsiteY1840" fmla="*/ 2337159 h 5011322"/>
              <a:gd name="connsiteX1841" fmla="*/ 236235 w 8351483"/>
              <a:gd name="connsiteY1841" fmla="*/ 2337159 h 5011322"/>
              <a:gd name="connsiteX1842" fmla="*/ 236235 w 8351483"/>
              <a:gd name="connsiteY1842" fmla="*/ 2370179 h 5011322"/>
              <a:gd name="connsiteX1843" fmla="*/ 203215 w 8351483"/>
              <a:gd name="connsiteY1843" fmla="*/ 2370179 h 5011322"/>
              <a:gd name="connsiteX1844" fmla="*/ 3658020 w 8351483"/>
              <a:gd name="connsiteY1844" fmla="*/ 2236016 h 5011322"/>
              <a:gd name="connsiteX1845" fmla="*/ 3690126 w 8351483"/>
              <a:gd name="connsiteY1845" fmla="*/ 2236016 h 5011322"/>
              <a:gd name="connsiteX1846" fmla="*/ 3690126 w 8351483"/>
              <a:gd name="connsiteY1846" fmla="*/ 2268122 h 5011322"/>
              <a:gd name="connsiteX1847" fmla="*/ 3658020 w 8351483"/>
              <a:gd name="connsiteY1847" fmla="*/ 2268122 h 5011322"/>
              <a:gd name="connsiteX1848" fmla="*/ 1626072 w 8351483"/>
              <a:gd name="connsiteY1848" fmla="*/ 2236016 h 5011322"/>
              <a:gd name="connsiteX1849" fmla="*/ 1658176 w 8351483"/>
              <a:gd name="connsiteY1849" fmla="*/ 2236016 h 5011322"/>
              <a:gd name="connsiteX1850" fmla="*/ 1658176 w 8351483"/>
              <a:gd name="connsiteY1850" fmla="*/ 2268122 h 5011322"/>
              <a:gd name="connsiteX1851" fmla="*/ 1626072 w 8351483"/>
              <a:gd name="connsiteY1851" fmla="*/ 2268122 h 5011322"/>
              <a:gd name="connsiteX1852" fmla="*/ 1422871 w 8351483"/>
              <a:gd name="connsiteY1852" fmla="*/ 2236016 h 5011322"/>
              <a:gd name="connsiteX1853" fmla="*/ 1454978 w 8351483"/>
              <a:gd name="connsiteY1853" fmla="*/ 2236016 h 5011322"/>
              <a:gd name="connsiteX1854" fmla="*/ 1454978 w 8351483"/>
              <a:gd name="connsiteY1854" fmla="*/ 2268122 h 5011322"/>
              <a:gd name="connsiteX1855" fmla="*/ 1422871 w 8351483"/>
              <a:gd name="connsiteY1855" fmla="*/ 2268122 h 5011322"/>
              <a:gd name="connsiteX1856" fmla="*/ 7010363 w 8351483"/>
              <a:gd name="connsiteY1856" fmla="*/ 2235559 h 5011322"/>
              <a:gd name="connsiteX1857" fmla="*/ 7043383 w 8351483"/>
              <a:gd name="connsiteY1857" fmla="*/ 2235559 h 5011322"/>
              <a:gd name="connsiteX1858" fmla="*/ 7043383 w 8351483"/>
              <a:gd name="connsiteY1858" fmla="*/ 2268579 h 5011322"/>
              <a:gd name="connsiteX1859" fmla="*/ 7010363 w 8351483"/>
              <a:gd name="connsiteY1859" fmla="*/ 2268579 h 5011322"/>
              <a:gd name="connsiteX1860" fmla="*/ 6908763 w 8351483"/>
              <a:gd name="connsiteY1860" fmla="*/ 2235559 h 5011322"/>
              <a:gd name="connsiteX1861" fmla="*/ 6941783 w 8351483"/>
              <a:gd name="connsiteY1861" fmla="*/ 2235559 h 5011322"/>
              <a:gd name="connsiteX1862" fmla="*/ 6941783 w 8351483"/>
              <a:gd name="connsiteY1862" fmla="*/ 2268579 h 5011322"/>
              <a:gd name="connsiteX1863" fmla="*/ 6908763 w 8351483"/>
              <a:gd name="connsiteY1863" fmla="*/ 2268579 h 5011322"/>
              <a:gd name="connsiteX1864" fmla="*/ 6807163 w 8351483"/>
              <a:gd name="connsiteY1864" fmla="*/ 2235559 h 5011322"/>
              <a:gd name="connsiteX1865" fmla="*/ 6840183 w 8351483"/>
              <a:gd name="connsiteY1865" fmla="*/ 2235559 h 5011322"/>
              <a:gd name="connsiteX1866" fmla="*/ 6840183 w 8351483"/>
              <a:gd name="connsiteY1866" fmla="*/ 2268579 h 5011322"/>
              <a:gd name="connsiteX1867" fmla="*/ 6807163 w 8351483"/>
              <a:gd name="connsiteY1867" fmla="*/ 2268579 h 5011322"/>
              <a:gd name="connsiteX1868" fmla="*/ 6705563 w 8351483"/>
              <a:gd name="connsiteY1868" fmla="*/ 2235559 h 5011322"/>
              <a:gd name="connsiteX1869" fmla="*/ 6738583 w 8351483"/>
              <a:gd name="connsiteY1869" fmla="*/ 2235559 h 5011322"/>
              <a:gd name="connsiteX1870" fmla="*/ 6738583 w 8351483"/>
              <a:gd name="connsiteY1870" fmla="*/ 2268579 h 5011322"/>
              <a:gd name="connsiteX1871" fmla="*/ 6705563 w 8351483"/>
              <a:gd name="connsiteY1871" fmla="*/ 2268579 h 5011322"/>
              <a:gd name="connsiteX1872" fmla="*/ 6603963 w 8351483"/>
              <a:gd name="connsiteY1872" fmla="*/ 2235559 h 5011322"/>
              <a:gd name="connsiteX1873" fmla="*/ 6636983 w 8351483"/>
              <a:gd name="connsiteY1873" fmla="*/ 2235559 h 5011322"/>
              <a:gd name="connsiteX1874" fmla="*/ 6636983 w 8351483"/>
              <a:gd name="connsiteY1874" fmla="*/ 2268579 h 5011322"/>
              <a:gd name="connsiteX1875" fmla="*/ 6603963 w 8351483"/>
              <a:gd name="connsiteY1875" fmla="*/ 2268579 h 5011322"/>
              <a:gd name="connsiteX1876" fmla="*/ 6502363 w 8351483"/>
              <a:gd name="connsiteY1876" fmla="*/ 2235559 h 5011322"/>
              <a:gd name="connsiteX1877" fmla="*/ 6535383 w 8351483"/>
              <a:gd name="connsiteY1877" fmla="*/ 2235559 h 5011322"/>
              <a:gd name="connsiteX1878" fmla="*/ 6535383 w 8351483"/>
              <a:gd name="connsiteY1878" fmla="*/ 2268579 h 5011322"/>
              <a:gd name="connsiteX1879" fmla="*/ 6502363 w 8351483"/>
              <a:gd name="connsiteY1879" fmla="*/ 2268579 h 5011322"/>
              <a:gd name="connsiteX1880" fmla="*/ 6400763 w 8351483"/>
              <a:gd name="connsiteY1880" fmla="*/ 2235559 h 5011322"/>
              <a:gd name="connsiteX1881" fmla="*/ 6433783 w 8351483"/>
              <a:gd name="connsiteY1881" fmla="*/ 2235559 h 5011322"/>
              <a:gd name="connsiteX1882" fmla="*/ 6433783 w 8351483"/>
              <a:gd name="connsiteY1882" fmla="*/ 2268579 h 5011322"/>
              <a:gd name="connsiteX1883" fmla="*/ 6400763 w 8351483"/>
              <a:gd name="connsiteY1883" fmla="*/ 2268579 h 5011322"/>
              <a:gd name="connsiteX1884" fmla="*/ 6299163 w 8351483"/>
              <a:gd name="connsiteY1884" fmla="*/ 2235559 h 5011322"/>
              <a:gd name="connsiteX1885" fmla="*/ 6332183 w 8351483"/>
              <a:gd name="connsiteY1885" fmla="*/ 2235559 h 5011322"/>
              <a:gd name="connsiteX1886" fmla="*/ 6332183 w 8351483"/>
              <a:gd name="connsiteY1886" fmla="*/ 2268579 h 5011322"/>
              <a:gd name="connsiteX1887" fmla="*/ 6299163 w 8351483"/>
              <a:gd name="connsiteY1887" fmla="*/ 2268579 h 5011322"/>
              <a:gd name="connsiteX1888" fmla="*/ 6197563 w 8351483"/>
              <a:gd name="connsiteY1888" fmla="*/ 2235559 h 5011322"/>
              <a:gd name="connsiteX1889" fmla="*/ 6230583 w 8351483"/>
              <a:gd name="connsiteY1889" fmla="*/ 2235559 h 5011322"/>
              <a:gd name="connsiteX1890" fmla="*/ 6230583 w 8351483"/>
              <a:gd name="connsiteY1890" fmla="*/ 2268579 h 5011322"/>
              <a:gd name="connsiteX1891" fmla="*/ 6197563 w 8351483"/>
              <a:gd name="connsiteY1891" fmla="*/ 2268579 h 5011322"/>
              <a:gd name="connsiteX1892" fmla="*/ 6095963 w 8351483"/>
              <a:gd name="connsiteY1892" fmla="*/ 2235559 h 5011322"/>
              <a:gd name="connsiteX1893" fmla="*/ 6128983 w 8351483"/>
              <a:gd name="connsiteY1893" fmla="*/ 2235559 h 5011322"/>
              <a:gd name="connsiteX1894" fmla="*/ 6128983 w 8351483"/>
              <a:gd name="connsiteY1894" fmla="*/ 2268579 h 5011322"/>
              <a:gd name="connsiteX1895" fmla="*/ 6095963 w 8351483"/>
              <a:gd name="connsiteY1895" fmla="*/ 2268579 h 5011322"/>
              <a:gd name="connsiteX1896" fmla="*/ 5994363 w 8351483"/>
              <a:gd name="connsiteY1896" fmla="*/ 2235559 h 5011322"/>
              <a:gd name="connsiteX1897" fmla="*/ 6027383 w 8351483"/>
              <a:gd name="connsiteY1897" fmla="*/ 2235559 h 5011322"/>
              <a:gd name="connsiteX1898" fmla="*/ 6027383 w 8351483"/>
              <a:gd name="connsiteY1898" fmla="*/ 2268579 h 5011322"/>
              <a:gd name="connsiteX1899" fmla="*/ 5994363 w 8351483"/>
              <a:gd name="connsiteY1899" fmla="*/ 2268579 h 5011322"/>
              <a:gd name="connsiteX1900" fmla="*/ 3352763 w 8351483"/>
              <a:gd name="connsiteY1900" fmla="*/ 2235559 h 5011322"/>
              <a:gd name="connsiteX1901" fmla="*/ 3385783 w 8351483"/>
              <a:gd name="connsiteY1901" fmla="*/ 2235559 h 5011322"/>
              <a:gd name="connsiteX1902" fmla="*/ 3385783 w 8351483"/>
              <a:gd name="connsiteY1902" fmla="*/ 2268579 h 5011322"/>
              <a:gd name="connsiteX1903" fmla="*/ 3352763 w 8351483"/>
              <a:gd name="connsiteY1903" fmla="*/ 2268579 h 5011322"/>
              <a:gd name="connsiteX1904" fmla="*/ 3149563 w 8351483"/>
              <a:gd name="connsiteY1904" fmla="*/ 2235559 h 5011322"/>
              <a:gd name="connsiteX1905" fmla="*/ 3182583 w 8351483"/>
              <a:gd name="connsiteY1905" fmla="*/ 2235559 h 5011322"/>
              <a:gd name="connsiteX1906" fmla="*/ 3182583 w 8351483"/>
              <a:gd name="connsiteY1906" fmla="*/ 2268579 h 5011322"/>
              <a:gd name="connsiteX1907" fmla="*/ 3149563 w 8351483"/>
              <a:gd name="connsiteY1907" fmla="*/ 2268579 h 5011322"/>
              <a:gd name="connsiteX1908" fmla="*/ 3047963 w 8351483"/>
              <a:gd name="connsiteY1908" fmla="*/ 2235559 h 5011322"/>
              <a:gd name="connsiteX1909" fmla="*/ 3080983 w 8351483"/>
              <a:gd name="connsiteY1909" fmla="*/ 2235559 h 5011322"/>
              <a:gd name="connsiteX1910" fmla="*/ 3080983 w 8351483"/>
              <a:gd name="connsiteY1910" fmla="*/ 2268579 h 5011322"/>
              <a:gd name="connsiteX1911" fmla="*/ 3047963 w 8351483"/>
              <a:gd name="connsiteY1911" fmla="*/ 2268579 h 5011322"/>
              <a:gd name="connsiteX1912" fmla="*/ 2946363 w 8351483"/>
              <a:gd name="connsiteY1912" fmla="*/ 2235559 h 5011322"/>
              <a:gd name="connsiteX1913" fmla="*/ 2979383 w 8351483"/>
              <a:gd name="connsiteY1913" fmla="*/ 2235559 h 5011322"/>
              <a:gd name="connsiteX1914" fmla="*/ 2979383 w 8351483"/>
              <a:gd name="connsiteY1914" fmla="*/ 2268579 h 5011322"/>
              <a:gd name="connsiteX1915" fmla="*/ 2946363 w 8351483"/>
              <a:gd name="connsiteY1915" fmla="*/ 2268579 h 5011322"/>
              <a:gd name="connsiteX1916" fmla="*/ 2844763 w 8351483"/>
              <a:gd name="connsiteY1916" fmla="*/ 2235559 h 5011322"/>
              <a:gd name="connsiteX1917" fmla="*/ 2877783 w 8351483"/>
              <a:gd name="connsiteY1917" fmla="*/ 2235559 h 5011322"/>
              <a:gd name="connsiteX1918" fmla="*/ 2877783 w 8351483"/>
              <a:gd name="connsiteY1918" fmla="*/ 2268579 h 5011322"/>
              <a:gd name="connsiteX1919" fmla="*/ 2844763 w 8351483"/>
              <a:gd name="connsiteY1919" fmla="*/ 2268579 h 5011322"/>
              <a:gd name="connsiteX1920" fmla="*/ 2743163 w 8351483"/>
              <a:gd name="connsiteY1920" fmla="*/ 2235559 h 5011322"/>
              <a:gd name="connsiteX1921" fmla="*/ 2776183 w 8351483"/>
              <a:gd name="connsiteY1921" fmla="*/ 2235559 h 5011322"/>
              <a:gd name="connsiteX1922" fmla="*/ 2776183 w 8351483"/>
              <a:gd name="connsiteY1922" fmla="*/ 2268579 h 5011322"/>
              <a:gd name="connsiteX1923" fmla="*/ 2743163 w 8351483"/>
              <a:gd name="connsiteY1923" fmla="*/ 2268579 h 5011322"/>
              <a:gd name="connsiteX1924" fmla="*/ 2641563 w 8351483"/>
              <a:gd name="connsiteY1924" fmla="*/ 2235559 h 5011322"/>
              <a:gd name="connsiteX1925" fmla="*/ 2674583 w 8351483"/>
              <a:gd name="connsiteY1925" fmla="*/ 2235559 h 5011322"/>
              <a:gd name="connsiteX1926" fmla="*/ 2674583 w 8351483"/>
              <a:gd name="connsiteY1926" fmla="*/ 2268579 h 5011322"/>
              <a:gd name="connsiteX1927" fmla="*/ 2641563 w 8351483"/>
              <a:gd name="connsiteY1927" fmla="*/ 2268579 h 5011322"/>
              <a:gd name="connsiteX1928" fmla="*/ 2539963 w 8351483"/>
              <a:gd name="connsiteY1928" fmla="*/ 2235559 h 5011322"/>
              <a:gd name="connsiteX1929" fmla="*/ 2572983 w 8351483"/>
              <a:gd name="connsiteY1929" fmla="*/ 2235559 h 5011322"/>
              <a:gd name="connsiteX1930" fmla="*/ 2572983 w 8351483"/>
              <a:gd name="connsiteY1930" fmla="*/ 2268579 h 5011322"/>
              <a:gd name="connsiteX1931" fmla="*/ 2539963 w 8351483"/>
              <a:gd name="connsiteY1931" fmla="*/ 2268579 h 5011322"/>
              <a:gd name="connsiteX1932" fmla="*/ 2438363 w 8351483"/>
              <a:gd name="connsiteY1932" fmla="*/ 2235559 h 5011322"/>
              <a:gd name="connsiteX1933" fmla="*/ 2471383 w 8351483"/>
              <a:gd name="connsiteY1933" fmla="*/ 2235559 h 5011322"/>
              <a:gd name="connsiteX1934" fmla="*/ 2471383 w 8351483"/>
              <a:gd name="connsiteY1934" fmla="*/ 2268579 h 5011322"/>
              <a:gd name="connsiteX1935" fmla="*/ 2438363 w 8351483"/>
              <a:gd name="connsiteY1935" fmla="*/ 2268579 h 5011322"/>
              <a:gd name="connsiteX1936" fmla="*/ 2336763 w 8351483"/>
              <a:gd name="connsiteY1936" fmla="*/ 2235559 h 5011322"/>
              <a:gd name="connsiteX1937" fmla="*/ 2369783 w 8351483"/>
              <a:gd name="connsiteY1937" fmla="*/ 2235559 h 5011322"/>
              <a:gd name="connsiteX1938" fmla="*/ 2369783 w 8351483"/>
              <a:gd name="connsiteY1938" fmla="*/ 2268579 h 5011322"/>
              <a:gd name="connsiteX1939" fmla="*/ 2336763 w 8351483"/>
              <a:gd name="connsiteY1939" fmla="*/ 2268579 h 5011322"/>
              <a:gd name="connsiteX1940" fmla="*/ 2235215 w 8351483"/>
              <a:gd name="connsiteY1940" fmla="*/ 2235559 h 5011322"/>
              <a:gd name="connsiteX1941" fmla="*/ 2268183 w 8351483"/>
              <a:gd name="connsiteY1941" fmla="*/ 2235559 h 5011322"/>
              <a:gd name="connsiteX1942" fmla="*/ 2268183 w 8351483"/>
              <a:gd name="connsiteY1942" fmla="*/ 2268579 h 5011322"/>
              <a:gd name="connsiteX1943" fmla="*/ 2235215 w 8351483"/>
              <a:gd name="connsiteY1943" fmla="*/ 2268579 h 5011322"/>
              <a:gd name="connsiteX1944" fmla="*/ 2133616 w 8351483"/>
              <a:gd name="connsiteY1944" fmla="*/ 2235559 h 5011322"/>
              <a:gd name="connsiteX1945" fmla="*/ 2166636 w 8351483"/>
              <a:gd name="connsiteY1945" fmla="*/ 2235559 h 5011322"/>
              <a:gd name="connsiteX1946" fmla="*/ 2166636 w 8351483"/>
              <a:gd name="connsiteY1946" fmla="*/ 2268579 h 5011322"/>
              <a:gd name="connsiteX1947" fmla="*/ 2133616 w 8351483"/>
              <a:gd name="connsiteY1947" fmla="*/ 2268579 h 5011322"/>
              <a:gd name="connsiteX1948" fmla="*/ 2032017 w 8351483"/>
              <a:gd name="connsiteY1948" fmla="*/ 2235559 h 5011322"/>
              <a:gd name="connsiteX1949" fmla="*/ 2065034 w 8351483"/>
              <a:gd name="connsiteY1949" fmla="*/ 2235559 h 5011322"/>
              <a:gd name="connsiteX1950" fmla="*/ 2065034 w 8351483"/>
              <a:gd name="connsiteY1950" fmla="*/ 2268579 h 5011322"/>
              <a:gd name="connsiteX1951" fmla="*/ 2032017 w 8351483"/>
              <a:gd name="connsiteY1951" fmla="*/ 2268579 h 5011322"/>
              <a:gd name="connsiteX1952" fmla="*/ 1930416 w 8351483"/>
              <a:gd name="connsiteY1952" fmla="*/ 2235559 h 5011322"/>
              <a:gd name="connsiteX1953" fmla="*/ 1963438 w 8351483"/>
              <a:gd name="connsiteY1953" fmla="*/ 2235559 h 5011322"/>
              <a:gd name="connsiteX1954" fmla="*/ 1963438 w 8351483"/>
              <a:gd name="connsiteY1954" fmla="*/ 2268579 h 5011322"/>
              <a:gd name="connsiteX1955" fmla="*/ 1930416 w 8351483"/>
              <a:gd name="connsiteY1955" fmla="*/ 2268579 h 5011322"/>
              <a:gd name="connsiteX1956" fmla="*/ 1828816 w 8351483"/>
              <a:gd name="connsiteY1956" fmla="*/ 2235559 h 5011322"/>
              <a:gd name="connsiteX1957" fmla="*/ 1861840 w 8351483"/>
              <a:gd name="connsiteY1957" fmla="*/ 2235559 h 5011322"/>
              <a:gd name="connsiteX1958" fmla="*/ 1861840 w 8351483"/>
              <a:gd name="connsiteY1958" fmla="*/ 2268579 h 5011322"/>
              <a:gd name="connsiteX1959" fmla="*/ 1828816 w 8351483"/>
              <a:gd name="connsiteY1959" fmla="*/ 2268579 h 5011322"/>
              <a:gd name="connsiteX1960" fmla="*/ 1727210 w 8351483"/>
              <a:gd name="connsiteY1960" fmla="*/ 2235559 h 5011322"/>
              <a:gd name="connsiteX1961" fmla="*/ 1760235 w 8351483"/>
              <a:gd name="connsiteY1961" fmla="*/ 2235559 h 5011322"/>
              <a:gd name="connsiteX1962" fmla="*/ 1760235 w 8351483"/>
              <a:gd name="connsiteY1962" fmla="*/ 2268579 h 5011322"/>
              <a:gd name="connsiteX1963" fmla="*/ 1727210 w 8351483"/>
              <a:gd name="connsiteY1963" fmla="*/ 2268579 h 5011322"/>
              <a:gd name="connsiteX1964" fmla="*/ 1524015 w 8351483"/>
              <a:gd name="connsiteY1964" fmla="*/ 2235559 h 5011322"/>
              <a:gd name="connsiteX1965" fmla="*/ 1557033 w 8351483"/>
              <a:gd name="connsiteY1965" fmla="*/ 2235559 h 5011322"/>
              <a:gd name="connsiteX1966" fmla="*/ 1557033 w 8351483"/>
              <a:gd name="connsiteY1966" fmla="*/ 2268579 h 5011322"/>
              <a:gd name="connsiteX1967" fmla="*/ 1524015 w 8351483"/>
              <a:gd name="connsiteY1967" fmla="*/ 2268579 h 5011322"/>
              <a:gd name="connsiteX1968" fmla="*/ 1320817 w 8351483"/>
              <a:gd name="connsiteY1968" fmla="*/ 2235559 h 5011322"/>
              <a:gd name="connsiteX1969" fmla="*/ 1353832 w 8351483"/>
              <a:gd name="connsiteY1969" fmla="*/ 2235559 h 5011322"/>
              <a:gd name="connsiteX1970" fmla="*/ 1353832 w 8351483"/>
              <a:gd name="connsiteY1970" fmla="*/ 2268579 h 5011322"/>
              <a:gd name="connsiteX1971" fmla="*/ 1320817 w 8351483"/>
              <a:gd name="connsiteY1971" fmla="*/ 2268579 h 5011322"/>
              <a:gd name="connsiteX1972" fmla="*/ 1219216 w 8351483"/>
              <a:gd name="connsiteY1972" fmla="*/ 2235559 h 5011322"/>
              <a:gd name="connsiteX1973" fmla="*/ 1252234 w 8351483"/>
              <a:gd name="connsiteY1973" fmla="*/ 2235559 h 5011322"/>
              <a:gd name="connsiteX1974" fmla="*/ 1252234 w 8351483"/>
              <a:gd name="connsiteY1974" fmla="*/ 2268579 h 5011322"/>
              <a:gd name="connsiteX1975" fmla="*/ 1219216 w 8351483"/>
              <a:gd name="connsiteY1975" fmla="*/ 2268579 h 5011322"/>
              <a:gd name="connsiteX1976" fmla="*/ 1117616 w 8351483"/>
              <a:gd name="connsiteY1976" fmla="*/ 2235559 h 5011322"/>
              <a:gd name="connsiteX1977" fmla="*/ 1150632 w 8351483"/>
              <a:gd name="connsiteY1977" fmla="*/ 2235559 h 5011322"/>
              <a:gd name="connsiteX1978" fmla="*/ 1150632 w 8351483"/>
              <a:gd name="connsiteY1978" fmla="*/ 2268579 h 5011322"/>
              <a:gd name="connsiteX1979" fmla="*/ 1117616 w 8351483"/>
              <a:gd name="connsiteY1979" fmla="*/ 2268579 h 5011322"/>
              <a:gd name="connsiteX1980" fmla="*/ 914413 w 8351483"/>
              <a:gd name="connsiteY1980" fmla="*/ 2235559 h 5011322"/>
              <a:gd name="connsiteX1981" fmla="*/ 947435 w 8351483"/>
              <a:gd name="connsiteY1981" fmla="*/ 2235559 h 5011322"/>
              <a:gd name="connsiteX1982" fmla="*/ 947435 w 8351483"/>
              <a:gd name="connsiteY1982" fmla="*/ 2268579 h 5011322"/>
              <a:gd name="connsiteX1983" fmla="*/ 914413 w 8351483"/>
              <a:gd name="connsiteY1983" fmla="*/ 2268579 h 5011322"/>
              <a:gd name="connsiteX1984" fmla="*/ 609616 w 8351483"/>
              <a:gd name="connsiteY1984" fmla="*/ 2235559 h 5011322"/>
              <a:gd name="connsiteX1985" fmla="*/ 642637 w 8351483"/>
              <a:gd name="connsiteY1985" fmla="*/ 2235559 h 5011322"/>
              <a:gd name="connsiteX1986" fmla="*/ 642637 w 8351483"/>
              <a:gd name="connsiteY1986" fmla="*/ 2268579 h 5011322"/>
              <a:gd name="connsiteX1987" fmla="*/ 609616 w 8351483"/>
              <a:gd name="connsiteY1987" fmla="*/ 2268579 h 5011322"/>
              <a:gd name="connsiteX1988" fmla="*/ 508014 w 8351483"/>
              <a:gd name="connsiteY1988" fmla="*/ 2235559 h 5011322"/>
              <a:gd name="connsiteX1989" fmla="*/ 541035 w 8351483"/>
              <a:gd name="connsiteY1989" fmla="*/ 2235559 h 5011322"/>
              <a:gd name="connsiteX1990" fmla="*/ 541035 w 8351483"/>
              <a:gd name="connsiteY1990" fmla="*/ 2268579 h 5011322"/>
              <a:gd name="connsiteX1991" fmla="*/ 508014 w 8351483"/>
              <a:gd name="connsiteY1991" fmla="*/ 2268579 h 5011322"/>
              <a:gd name="connsiteX1992" fmla="*/ 406412 w 8351483"/>
              <a:gd name="connsiteY1992" fmla="*/ 2235559 h 5011322"/>
              <a:gd name="connsiteX1993" fmla="*/ 439435 w 8351483"/>
              <a:gd name="connsiteY1993" fmla="*/ 2235559 h 5011322"/>
              <a:gd name="connsiteX1994" fmla="*/ 439435 w 8351483"/>
              <a:gd name="connsiteY1994" fmla="*/ 2268579 h 5011322"/>
              <a:gd name="connsiteX1995" fmla="*/ 406412 w 8351483"/>
              <a:gd name="connsiteY1995" fmla="*/ 2268579 h 5011322"/>
              <a:gd name="connsiteX1996" fmla="*/ 3555506 w 8351483"/>
              <a:gd name="connsiteY1996" fmla="*/ 2235102 h 5011322"/>
              <a:gd name="connsiteX1997" fmla="*/ 3589440 w 8351483"/>
              <a:gd name="connsiteY1997" fmla="*/ 2235102 h 5011322"/>
              <a:gd name="connsiteX1998" fmla="*/ 3589440 w 8351483"/>
              <a:gd name="connsiteY1998" fmla="*/ 2269036 h 5011322"/>
              <a:gd name="connsiteX1999" fmla="*/ 3555506 w 8351483"/>
              <a:gd name="connsiteY1999" fmla="*/ 2269036 h 5011322"/>
              <a:gd name="connsiteX2000" fmla="*/ 3353220 w 8351483"/>
              <a:gd name="connsiteY2000" fmla="*/ 2134416 h 5011322"/>
              <a:gd name="connsiteX2001" fmla="*/ 3385326 w 8351483"/>
              <a:gd name="connsiteY2001" fmla="*/ 2134416 h 5011322"/>
              <a:gd name="connsiteX2002" fmla="*/ 3385326 w 8351483"/>
              <a:gd name="connsiteY2002" fmla="*/ 2166522 h 5011322"/>
              <a:gd name="connsiteX2003" fmla="*/ 3353220 w 8351483"/>
              <a:gd name="connsiteY2003" fmla="*/ 2166522 h 5011322"/>
              <a:gd name="connsiteX2004" fmla="*/ 1016473 w 8351483"/>
              <a:gd name="connsiteY2004" fmla="*/ 2134416 h 5011322"/>
              <a:gd name="connsiteX2005" fmla="*/ 1048583 w 8351483"/>
              <a:gd name="connsiteY2005" fmla="*/ 2134416 h 5011322"/>
              <a:gd name="connsiteX2006" fmla="*/ 1048583 w 8351483"/>
              <a:gd name="connsiteY2006" fmla="*/ 2166522 h 5011322"/>
              <a:gd name="connsiteX2007" fmla="*/ 1016473 w 8351483"/>
              <a:gd name="connsiteY2007" fmla="*/ 2166522 h 5011322"/>
              <a:gd name="connsiteX2008" fmla="*/ 813261 w 8351483"/>
              <a:gd name="connsiteY2008" fmla="*/ 2134416 h 5011322"/>
              <a:gd name="connsiteX2009" fmla="*/ 845373 w 8351483"/>
              <a:gd name="connsiteY2009" fmla="*/ 2134416 h 5011322"/>
              <a:gd name="connsiteX2010" fmla="*/ 845373 w 8351483"/>
              <a:gd name="connsiteY2010" fmla="*/ 2166522 h 5011322"/>
              <a:gd name="connsiteX2011" fmla="*/ 813261 w 8351483"/>
              <a:gd name="connsiteY2011" fmla="*/ 2166522 h 5011322"/>
              <a:gd name="connsiteX2012" fmla="*/ 610073 w 8351483"/>
              <a:gd name="connsiteY2012" fmla="*/ 2134416 h 5011322"/>
              <a:gd name="connsiteX2013" fmla="*/ 642176 w 8351483"/>
              <a:gd name="connsiteY2013" fmla="*/ 2134416 h 5011322"/>
              <a:gd name="connsiteX2014" fmla="*/ 642176 w 8351483"/>
              <a:gd name="connsiteY2014" fmla="*/ 2166522 h 5011322"/>
              <a:gd name="connsiteX2015" fmla="*/ 610073 w 8351483"/>
              <a:gd name="connsiteY2015" fmla="*/ 2166522 h 5011322"/>
              <a:gd name="connsiteX2016" fmla="*/ 7111963 w 8351483"/>
              <a:gd name="connsiteY2016" fmla="*/ 2133959 h 5011322"/>
              <a:gd name="connsiteX2017" fmla="*/ 7144983 w 8351483"/>
              <a:gd name="connsiteY2017" fmla="*/ 2133959 h 5011322"/>
              <a:gd name="connsiteX2018" fmla="*/ 7144983 w 8351483"/>
              <a:gd name="connsiteY2018" fmla="*/ 2166979 h 5011322"/>
              <a:gd name="connsiteX2019" fmla="*/ 7111963 w 8351483"/>
              <a:gd name="connsiteY2019" fmla="*/ 2166979 h 5011322"/>
              <a:gd name="connsiteX2020" fmla="*/ 7010363 w 8351483"/>
              <a:gd name="connsiteY2020" fmla="*/ 2133959 h 5011322"/>
              <a:gd name="connsiteX2021" fmla="*/ 7043383 w 8351483"/>
              <a:gd name="connsiteY2021" fmla="*/ 2133959 h 5011322"/>
              <a:gd name="connsiteX2022" fmla="*/ 7043383 w 8351483"/>
              <a:gd name="connsiteY2022" fmla="*/ 2166979 h 5011322"/>
              <a:gd name="connsiteX2023" fmla="*/ 7010363 w 8351483"/>
              <a:gd name="connsiteY2023" fmla="*/ 2166979 h 5011322"/>
              <a:gd name="connsiteX2024" fmla="*/ 6908763 w 8351483"/>
              <a:gd name="connsiteY2024" fmla="*/ 2133959 h 5011322"/>
              <a:gd name="connsiteX2025" fmla="*/ 6941783 w 8351483"/>
              <a:gd name="connsiteY2025" fmla="*/ 2133959 h 5011322"/>
              <a:gd name="connsiteX2026" fmla="*/ 6941783 w 8351483"/>
              <a:gd name="connsiteY2026" fmla="*/ 2166979 h 5011322"/>
              <a:gd name="connsiteX2027" fmla="*/ 6908763 w 8351483"/>
              <a:gd name="connsiteY2027" fmla="*/ 2166979 h 5011322"/>
              <a:gd name="connsiteX2028" fmla="*/ 6807163 w 8351483"/>
              <a:gd name="connsiteY2028" fmla="*/ 2133959 h 5011322"/>
              <a:gd name="connsiteX2029" fmla="*/ 6840183 w 8351483"/>
              <a:gd name="connsiteY2029" fmla="*/ 2133959 h 5011322"/>
              <a:gd name="connsiteX2030" fmla="*/ 6840183 w 8351483"/>
              <a:gd name="connsiteY2030" fmla="*/ 2166979 h 5011322"/>
              <a:gd name="connsiteX2031" fmla="*/ 6807163 w 8351483"/>
              <a:gd name="connsiteY2031" fmla="*/ 2166979 h 5011322"/>
              <a:gd name="connsiteX2032" fmla="*/ 6705563 w 8351483"/>
              <a:gd name="connsiteY2032" fmla="*/ 2133959 h 5011322"/>
              <a:gd name="connsiteX2033" fmla="*/ 6738583 w 8351483"/>
              <a:gd name="connsiteY2033" fmla="*/ 2133959 h 5011322"/>
              <a:gd name="connsiteX2034" fmla="*/ 6738583 w 8351483"/>
              <a:gd name="connsiteY2034" fmla="*/ 2166979 h 5011322"/>
              <a:gd name="connsiteX2035" fmla="*/ 6705563 w 8351483"/>
              <a:gd name="connsiteY2035" fmla="*/ 2166979 h 5011322"/>
              <a:gd name="connsiteX2036" fmla="*/ 6603963 w 8351483"/>
              <a:gd name="connsiteY2036" fmla="*/ 2133959 h 5011322"/>
              <a:gd name="connsiteX2037" fmla="*/ 6636983 w 8351483"/>
              <a:gd name="connsiteY2037" fmla="*/ 2133959 h 5011322"/>
              <a:gd name="connsiteX2038" fmla="*/ 6636983 w 8351483"/>
              <a:gd name="connsiteY2038" fmla="*/ 2166979 h 5011322"/>
              <a:gd name="connsiteX2039" fmla="*/ 6603963 w 8351483"/>
              <a:gd name="connsiteY2039" fmla="*/ 2166979 h 5011322"/>
              <a:gd name="connsiteX2040" fmla="*/ 6502363 w 8351483"/>
              <a:gd name="connsiteY2040" fmla="*/ 2133959 h 5011322"/>
              <a:gd name="connsiteX2041" fmla="*/ 6535383 w 8351483"/>
              <a:gd name="connsiteY2041" fmla="*/ 2133959 h 5011322"/>
              <a:gd name="connsiteX2042" fmla="*/ 6535383 w 8351483"/>
              <a:gd name="connsiteY2042" fmla="*/ 2166979 h 5011322"/>
              <a:gd name="connsiteX2043" fmla="*/ 6502363 w 8351483"/>
              <a:gd name="connsiteY2043" fmla="*/ 2166979 h 5011322"/>
              <a:gd name="connsiteX2044" fmla="*/ 6400763 w 8351483"/>
              <a:gd name="connsiteY2044" fmla="*/ 2133959 h 5011322"/>
              <a:gd name="connsiteX2045" fmla="*/ 6433783 w 8351483"/>
              <a:gd name="connsiteY2045" fmla="*/ 2133959 h 5011322"/>
              <a:gd name="connsiteX2046" fmla="*/ 6433783 w 8351483"/>
              <a:gd name="connsiteY2046" fmla="*/ 2166979 h 5011322"/>
              <a:gd name="connsiteX2047" fmla="*/ 6400763 w 8351483"/>
              <a:gd name="connsiteY2047" fmla="*/ 2166979 h 5011322"/>
              <a:gd name="connsiteX2048" fmla="*/ 6299163 w 8351483"/>
              <a:gd name="connsiteY2048" fmla="*/ 2133959 h 5011322"/>
              <a:gd name="connsiteX2049" fmla="*/ 6332183 w 8351483"/>
              <a:gd name="connsiteY2049" fmla="*/ 2133959 h 5011322"/>
              <a:gd name="connsiteX2050" fmla="*/ 6332183 w 8351483"/>
              <a:gd name="connsiteY2050" fmla="*/ 2166979 h 5011322"/>
              <a:gd name="connsiteX2051" fmla="*/ 6299163 w 8351483"/>
              <a:gd name="connsiteY2051" fmla="*/ 2166979 h 5011322"/>
              <a:gd name="connsiteX2052" fmla="*/ 6197563 w 8351483"/>
              <a:gd name="connsiteY2052" fmla="*/ 2133959 h 5011322"/>
              <a:gd name="connsiteX2053" fmla="*/ 6230583 w 8351483"/>
              <a:gd name="connsiteY2053" fmla="*/ 2133959 h 5011322"/>
              <a:gd name="connsiteX2054" fmla="*/ 6230583 w 8351483"/>
              <a:gd name="connsiteY2054" fmla="*/ 2166979 h 5011322"/>
              <a:gd name="connsiteX2055" fmla="*/ 6197563 w 8351483"/>
              <a:gd name="connsiteY2055" fmla="*/ 2166979 h 5011322"/>
              <a:gd name="connsiteX2056" fmla="*/ 6095963 w 8351483"/>
              <a:gd name="connsiteY2056" fmla="*/ 2133959 h 5011322"/>
              <a:gd name="connsiteX2057" fmla="*/ 6128983 w 8351483"/>
              <a:gd name="connsiteY2057" fmla="*/ 2133959 h 5011322"/>
              <a:gd name="connsiteX2058" fmla="*/ 6128983 w 8351483"/>
              <a:gd name="connsiteY2058" fmla="*/ 2166979 h 5011322"/>
              <a:gd name="connsiteX2059" fmla="*/ 6095963 w 8351483"/>
              <a:gd name="connsiteY2059" fmla="*/ 2166979 h 5011322"/>
              <a:gd name="connsiteX2060" fmla="*/ 5994363 w 8351483"/>
              <a:gd name="connsiteY2060" fmla="*/ 2133959 h 5011322"/>
              <a:gd name="connsiteX2061" fmla="*/ 6027383 w 8351483"/>
              <a:gd name="connsiteY2061" fmla="*/ 2133959 h 5011322"/>
              <a:gd name="connsiteX2062" fmla="*/ 6027383 w 8351483"/>
              <a:gd name="connsiteY2062" fmla="*/ 2166979 h 5011322"/>
              <a:gd name="connsiteX2063" fmla="*/ 5994363 w 8351483"/>
              <a:gd name="connsiteY2063" fmla="*/ 2166979 h 5011322"/>
              <a:gd name="connsiteX2064" fmla="*/ 3657563 w 8351483"/>
              <a:gd name="connsiteY2064" fmla="*/ 2133959 h 5011322"/>
              <a:gd name="connsiteX2065" fmla="*/ 3690583 w 8351483"/>
              <a:gd name="connsiteY2065" fmla="*/ 2133959 h 5011322"/>
              <a:gd name="connsiteX2066" fmla="*/ 3690583 w 8351483"/>
              <a:gd name="connsiteY2066" fmla="*/ 2166979 h 5011322"/>
              <a:gd name="connsiteX2067" fmla="*/ 3657563 w 8351483"/>
              <a:gd name="connsiteY2067" fmla="*/ 2166979 h 5011322"/>
              <a:gd name="connsiteX2068" fmla="*/ 3251163 w 8351483"/>
              <a:gd name="connsiteY2068" fmla="*/ 2133959 h 5011322"/>
              <a:gd name="connsiteX2069" fmla="*/ 3284183 w 8351483"/>
              <a:gd name="connsiteY2069" fmla="*/ 2133959 h 5011322"/>
              <a:gd name="connsiteX2070" fmla="*/ 3284183 w 8351483"/>
              <a:gd name="connsiteY2070" fmla="*/ 2166979 h 5011322"/>
              <a:gd name="connsiteX2071" fmla="*/ 3251163 w 8351483"/>
              <a:gd name="connsiteY2071" fmla="*/ 2166979 h 5011322"/>
              <a:gd name="connsiteX2072" fmla="*/ 3149563 w 8351483"/>
              <a:gd name="connsiteY2072" fmla="*/ 2133959 h 5011322"/>
              <a:gd name="connsiteX2073" fmla="*/ 3182583 w 8351483"/>
              <a:gd name="connsiteY2073" fmla="*/ 2133959 h 5011322"/>
              <a:gd name="connsiteX2074" fmla="*/ 3182583 w 8351483"/>
              <a:gd name="connsiteY2074" fmla="*/ 2166979 h 5011322"/>
              <a:gd name="connsiteX2075" fmla="*/ 3149563 w 8351483"/>
              <a:gd name="connsiteY2075" fmla="*/ 2166979 h 5011322"/>
              <a:gd name="connsiteX2076" fmla="*/ 3047963 w 8351483"/>
              <a:gd name="connsiteY2076" fmla="*/ 2133959 h 5011322"/>
              <a:gd name="connsiteX2077" fmla="*/ 3080983 w 8351483"/>
              <a:gd name="connsiteY2077" fmla="*/ 2133959 h 5011322"/>
              <a:gd name="connsiteX2078" fmla="*/ 3080983 w 8351483"/>
              <a:gd name="connsiteY2078" fmla="*/ 2166979 h 5011322"/>
              <a:gd name="connsiteX2079" fmla="*/ 3047963 w 8351483"/>
              <a:gd name="connsiteY2079" fmla="*/ 2166979 h 5011322"/>
              <a:gd name="connsiteX2080" fmla="*/ 2946363 w 8351483"/>
              <a:gd name="connsiteY2080" fmla="*/ 2133959 h 5011322"/>
              <a:gd name="connsiteX2081" fmla="*/ 2979383 w 8351483"/>
              <a:gd name="connsiteY2081" fmla="*/ 2133959 h 5011322"/>
              <a:gd name="connsiteX2082" fmla="*/ 2979383 w 8351483"/>
              <a:gd name="connsiteY2082" fmla="*/ 2166979 h 5011322"/>
              <a:gd name="connsiteX2083" fmla="*/ 2946363 w 8351483"/>
              <a:gd name="connsiteY2083" fmla="*/ 2166979 h 5011322"/>
              <a:gd name="connsiteX2084" fmla="*/ 2844763 w 8351483"/>
              <a:gd name="connsiteY2084" fmla="*/ 2133959 h 5011322"/>
              <a:gd name="connsiteX2085" fmla="*/ 2877783 w 8351483"/>
              <a:gd name="connsiteY2085" fmla="*/ 2133959 h 5011322"/>
              <a:gd name="connsiteX2086" fmla="*/ 2877783 w 8351483"/>
              <a:gd name="connsiteY2086" fmla="*/ 2166979 h 5011322"/>
              <a:gd name="connsiteX2087" fmla="*/ 2844763 w 8351483"/>
              <a:gd name="connsiteY2087" fmla="*/ 2166979 h 5011322"/>
              <a:gd name="connsiteX2088" fmla="*/ 2743163 w 8351483"/>
              <a:gd name="connsiteY2088" fmla="*/ 2133959 h 5011322"/>
              <a:gd name="connsiteX2089" fmla="*/ 2776183 w 8351483"/>
              <a:gd name="connsiteY2089" fmla="*/ 2133959 h 5011322"/>
              <a:gd name="connsiteX2090" fmla="*/ 2776183 w 8351483"/>
              <a:gd name="connsiteY2090" fmla="*/ 2166979 h 5011322"/>
              <a:gd name="connsiteX2091" fmla="*/ 2743163 w 8351483"/>
              <a:gd name="connsiteY2091" fmla="*/ 2166979 h 5011322"/>
              <a:gd name="connsiteX2092" fmla="*/ 2641563 w 8351483"/>
              <a:gd name="connsiteY2092" fmla="*/ 2133959 h 5011322"/>
              <a:gd name="connsiteX2093" fmla="*/ 2674583 w 8351483"/>
              <a:gd name="connsiteY2093" fmla="*/ 2133959 h 5011322"/>
              <a:gd name="connsiteX2094" fmla="*/ 2674583 w 8351483"/>
              <a:gd name="connsiteY2094" fmla="*/ 2166979 h 5011322"/>
              <a:gd name="connsiteX2095" fmla="*/ 2641563 w 8351483"/>
              <a:gd name="connsiteY2095" fmla="*/ 2166979 h 5011322"/>
              <a:gd name="connsiteX2096" fmla="*/ 2539963 w 8351483"/>
              <a:gd name="connsiteY2096" fmla="*/ 2133959 h 5011322"/>
              <a:gd name="connsiteX2097" fmla="*/ 2572983 w 8351483"/>
              <a:gd name="connsiteY2097" fmla="*/ 2133959 h 5011322"/>
              <a:gd name="connsiteX2098" fmla="*/ 2572983 w 8351483"/>
              <a:gd name="connsiteY2098" fmla="*/ 2166979 h 5011322"/>
              <a:gd name="connsiteX2099" fmla="*/ 2539963 w 8351483"/>
              <a:gd name="connsiteY2099" fmla="*/ 2166979 h 5011322"/>
              <a:gd name="connsiteX2100" fmla="*/ 2438363 w 8351483"/>
              <a:gd name="connsiteY2100" fmla="*/ 2133959 h 5011322"/>
              <a:gd name="connsiteX2101" fmla="*/ 2471383 w 8351483"/>
              <a:gd name="connsiteY2101" fmla="*/ 2133959 h 5011322"/>
              <a:gd name="connsiteX2102" fmla="*/ 2471383 w 8351483"/>
              <a:gd name="connsiteY2102" fmla="*/ 2166979 h 5011322"/>
              <a:gd name="connsiteX2103" fmla="*/ 2438363 w 8351483"/>
              <a:gd name="connsiteY2103" fmla="*/ 2166979 h 5011322"/>
              <a:gd name="connsiteX2104" fmla="*/ 2336763 w 8351483"/>
              <a:gd name="connsiteY2104" fmla="*/ 2133959 h 5011322"/>
              <a:gd name="connsiteX2105" fmla="*/ 2369783 w 8351483"/>
              <a:gd name="connsiteY2105" fmla="*/ 2133959 h 5011322"/>
              <a:gd name="connsiteX2106" fmla="*/ 2369783 w 8351483"/>
              <a:gd name="connsiteY2106" fmla="*/ 2166979 h 5011322"/>
              <a:gd name="connsiteX2107" fmla="*/ 2336763 w 8351483"/>
              <a:gd name="connsiteY2107" fmla="*/ 2166979 h 5011322"/>
              <a:gd name="connsiteX2108" fmla="*/ 2235215 w 8351483"/>
              <a:gd name="connsiteY2108" fmla="*/ 2133959 h 5011322"/>
              <a:gd name="connsiteX2109" fmla="*/ 2268183 w 8351483"/>
              <a:gd name="connsiteY2109" fmla="*/ 2133959 h 5011322"/>
              <a:gd name="connsiteX2110" fmla="*/ 2268183 w 8351483"/>
              <a:gd name="connsiteY2110" fmla="*/ 2166979 h 5011322"/>
              <a:gd name="connsiteX2111" fmla="*/ 2235215 w 8351483"/>
              <a:gd name="connsiteY2111" fmla="*/ 2166979 h 5011322"/>
              <a:gd name="connsiteX2112" fmla="*/ 2133616 w 8351483"/>
              <a:gd name="connsiteY2112" fmla="*/ 2133959 h 5011322"/>
              <a:gd name="connsiteX2113" fmla="*/ 2166636 w 8351483"/>
              <a:gd name="connsiteY2113" fmla="*/ 2133959 h 5011322"/>
              <a:gd name="connsiteX2114" fmla="*/ 2166636 w 8351483"/>
              <a:gd name="connsiteY2114" fmla="*/ 2166979 h 5011322"/>
              <a:gd name="connsiteX2115" fmla="*/ 2133616 w 8351483"/>
              <a:gd name="connsiteY2115" fmla="*/ 2166979 h 5011322"/>
              <a:gd name="connsiteX2116" fmla="*/ 2032017 w 8351483"/>
              <a:gd name="connsiteY2116" fmla="*/ 2133959 h 5011322"/>
              <a:gd name="connsiteX2117" fmla="*/ 2065034 w 8351483"/>
              <a:gd name="connsiteY2117" fmla="*/ 2133959 h 5011322"/>
              <a:gd name="connsiteX2118" fmla="*/ 2065034 w 8351483"/>
              <a:gd name="connsiteY2118" fmla="*/ 2166979 h 5011322"/>
              <a:gd name="connsiteX2119" fmla="*/ 2032017 w 8351483"/>
              <a:gd name="connsiteY2119" fmla="*/ 2166979 h 5011322"/>
              <a:gd name="connsiteX2120" fmla="*/ 1930416 w 8351483"/>
              <a:gd name="connsiteY2120" fmla="*/ 2133959 h 5011322"/>
              <a:gd name="connsiteX2121" fmla="*/ 1963438 w 8351483"/>
              <a:gd name="connsiteY2121" fmla="*/ 2133959 h 5011322"/>
              <a:gd name="connsiteX2122" fmla="*/ 1963438 w 8351483"/>
              <a:gd name="connsiteY2122" fmla="*/ 2166979 h 5011322"/>
              <a:gd name="connsiteX2123" fmla="*/ 1930416 w 8351483"/>
              <a:gd name="connsiteY2123" fmla="*/ 2166979 h 5011322"/>
              <a:gd name="connsiteX2124" fmla="*/ 1828816 w 8351483"/>
              <a:gd name="connsiteY2124" fmla="*/ 2133959 h 5011322"/>
              <a:gd name="connsiteX2125" fmla="*/ 1861840 w 8351483"/>
              <a:gd name="connsiteY2125" fmla="*/ 2133959 h 5011322"/>
              <a:gd name="connsiteX2126" fmla="*/ 1861840 w 8351483"/>
              <a:gd name="connsiteY2126" fmla="*/ 2166979 h 5011322"/>
              <a:gd name="connsiteX2127" fmla="*/ 1828816 w 8351483"/>
              <a:gd name="connsiteY2127" fmla="*/ 2166979 h 5011322"/>
              <a:gd name="connsiteX2128" fmla="*/ 1727210 w 8351483"/>
              <a:gd name="connsiteY2128" fmla="*/ 2133959 h 5011322"/>
              <a:gd name="connsiteX2129" fmla="*/ 1760235 w 8351483"/>
              <a:gd name="connsiteY2129" fmla="*/ 2133959 h 5011322"/>
              <a:gd name="connsiteX2130" fmla="*/ 1760235 w 8351483"/>
              <a:gd name="connsiteY2130" fmla="*/ 2166979 h 5011322"/>
              <a:gd name="connsiteX2131" fmla="*/ 1727210 w 8351483"/>
              <a:gd name="connsiteY2131" fmla="*/ 2166979 h 5011322"/>
              <a:gd name="connsiteX2132" fmla="*/ 1625615 w 8351483"/>
              <a:gd name="connsiteY2132" fmla="*/ 2133959 h 5011322"/>
              <a:gd name="connsiteX2133" fmla="*/ 1658635 w 8351483"/>
              <a:gd name="connsiteY2133" fmla="*/ 2133959 h 5011322"/>
              <a:gd name="connsiteX2134" fmla="*/ 1658635 w 8351483"/>
              <a:gd name="connsiteY2134" fmla="*/ 2166979 h 5011322"/>
              <a:gd name="connsiteX2135" fmla="*/ 1625615 w 8351483"/>
              <a:gd name="connsiteY2135" fmla="*/ 2166979 h 5011322"/>
              <a:gd name="connsiteX2136" fmla="*/ 1422413 w 8351483"/>
              <a:gd name="connsiteY2136" fmla="*/ 2133959 h 5011322"/>
              <a:gd name="connsiteX2137" fmla="*/ 1455434 w 8351483"/>
              <a:gd name="connsiteY2137" fmla="*/ 2133959 h 5011322"/>
              <a:gd name="connsiteX2138" fmla="*/ 1455434 w 8351483"/>
              <a:gd name="connsiteY2138" fmla="*/ 2166979 h 5011322"/>
              <a:gd name="connsiteX2139" fmla="*/ 1422413 w 8351483"/>
              <a:gd name="connsiteY2139" fmla="*/ 2166979 h 5011322"/>
              <a:gd name="connsiteX2140" fmla="*/ 1320817 w 8351483"/>
              <a:gd name="connsiteY2140" fmla="*/ 2133959 h 5011322"/>
              <a:gd name="connsiteX2141" fmla="*/ 1353832 w 8351483"/>
              <a:gd name="connsiteY2141" fmla="*/ 2133959 h 5011322"/>
              <a:gd name="connsiteX2142" fmla="*/ 1353832 w 8351483"/>
              <a:gd name="connsiteY2142" fmla="*/ 2166979 h 5011322"/>
              <a:gd name="connsiteX2143" fmla="*/ 1320817 w 8351483"/>
              <a:gd name="connsiteY2143" fmla="*/ 2166979 h 5011322"/>
              <a:gd name="connsiteX2144" fmla="*/ 1219216 w 8351483"/>
              <a:gd name="connsiteY2144" fmla="*/ 2133959 h 5011322"/>
              <a:gd name="connsiteX2145" fmla="*/ 1252234 w 8351483"/>
              <a:gd name="connsiteY2145" fmla="*/ 2133959 h 5011322"/>
              <a:gd name="connsiteX2146" fmla="*/ 1252234 w 8351483"/>
              <a:gd name="connsiteY2146" fmla="*/ 2166979 h 5011322"/>
              <a:gd name="connsiteX2147" fmla="*/ 1219216 w 8351483"/>
              <a:gd name="connsiteY2147" fmla="*/ 2166979 h 5011322"/>
              <a:gd name="connsiteX2148" fmla="*/ 1117616 w 8351483"/>
              <a:gd name="connsiteY2148" fmla="*/ 2133959 h 5011322"/>
              <a:gd name="connsiteX2149" fmla="*/ 1150632 w 8351483"/>
              <a:gd name="connsiteY2149" fmla="*/ 2133959 h 5011322"/>
              <a:gd name="connsiteX2150" fmla="*/ 1150632 w 8351483"/>
              <a:gd name="connsiteY2150" fmla="*/ 2166979 h 5011322"/>
              <a:gd name="connsiteX2151" fmla="*/ 1117616 w 8351483"/>
              <a:gd name="connsiteY2151" fmla="*/ 2166979 h 5011322"/>
              <a:gd name="connsiteX2152" fmla="*/ 914413 w 8351483"/>
              <a:gd name="connsiteY2152" fmla="*/ 2133959 h 5011322"/>
              <a:gd name="connsiteX2153" fmla="*/ 947435 w 8351483"/>
              <a:gd name="connsiteY2153" fmla="*/ 2133959 h 5011322"/>
              <a:gd name="connsiteX2154" fmla="*/ 947435 w 8351483"/>
              <a:gd name="connsiteY2154" fmla="*/ 2166979 h 5011322"/>
              <a:gd name="connsiteX2155" fmla="*/ 914413 w 8351483"/>
              <a:gd name="connsiteY2155" fmla="*/ 2166979 h 5011322"/>
              <a:gd name="connsiteX2156" fmla="*/ 304816 w 8351483"/>
              <a:gd name="connsiteY2156" fmla="*/ 2133959 h 5011322"/>
              <a:gd name="connsiteX2157" fmla="*/ 337837 w 8351483"/>
              <a:gd name="connsiteY2157" fmla="*/ 2133959 h 5011322"/>
              <a:gd name="connsiteX2158" fmla="*/ 337837 w 8351483"/>
              <a:gd name="connsiteY2158" fmla="*/ 2166979 h 5011322"/>
              <a:gd name="connsiteX2159" fmla="*/ 304816 w 8351483"/>
              <a:gd name="connsiteY2159" fmla="*/ 2166979 h 5011322"/>
              <a:gd name="connsiteX2160" fmla="*/ 203215 w 8351483"/>
              <a:gd name="connsiteY2160" fmla="*/ 2133959 h 5011322"/>
              <a:gd name="connsiteX2161" fmla="*/ 236236 w 8351483"/>
              <a:gd name="connsiteY2161" fmla="*/ 2133959 h 5011322"/>
              <a:gd name="connsiteX2162" fmla="*/ 236236 w 8351483"/>
              <a:gd name="connsiteY2162" fmla="*/ 2166979 h 5011322"/>
              <a:gd name="connsiteX2163" fmla="*/ 203215 w 8351483"/>
              <a:gd name="connsiteY2163" fmla="*/ 2166979 h 5011322"/>
              <a:gd name="connsiteX2164" fmla="*/ 1523557 w 8351483"/>
              <a:gd name="connsiteY2164" fmla="*/ 2133502 h 5011322"/>
              <a:gd name="connsiteX2165" fmla="*/ 1557495 w 8351483"/>
              <a:gd name="connsiteY2165" fmla="*/ 2133502 h 5011322"/>
              <a:gd name="connsiteX2166" fmla="*/ 1557495 w 8351483"/>
              <a:gd name="connsiteY2166" fmla="*/ 2167436 h 5011322"/>
              <a:gd name="connsiteX2167" fmla="*/ 1523557 w 8351483"/>
              <a:gd name="connsiteY2167" fmla="*/ 2167436 h 5011322"/>
              <a:gd name="connsiteX2168" fmla="*/ 3455735 w 8351483"/>
              <a:gd name="connsiteY2168" fmla="*/ 2033731 h 5011322"/>
              <a:gd name="connsiteX2169" fmla="*/ 3486012 w 8351483"/>
              <a:gd name="connsiteY2169" fmla="*/ 2033731 h 5011322"/>
              <a:gd name="connsiteX2170" fmla="*/ 3486012 w 8351483"/>
              <a:gd name="connsiteY2170" fmla="*/ 2064008 h 5011322"/>
              <a:gd name="connsiteX2171" fmla="*/ 3455735 w 8351483"/>
              <a:gd name="connsiteY2171" fmla="*/ 2064008 h 5011322"/>
              <a:gd name="connsiteX2172" fmla="*/ 3759620 w 8351483"/>
              <a:gd name="connsiteY2172" fmla="*/ 2032816 h 5011322"/>
              <a:gd name="connsiteX2173" fmla="*/ 3791726 w 8351483"/>
              <a:gd name="connsiteY2173" fmla="*/ 2032816 h 5011322"/>
              <a:gd name="connsiteX2174" fmla="*/ 3791726 w 8351483"/>
              <a:gd name="connsiteY2174" fmla="*/ 2064922 h 5011322"/>
              <a:gd name="connsiteX2175" fmla="*/ 3759620 w 8351483"/>
              <a:gd name="connsiteY2175" fmla="*/ 2064922 h 5011322"/>
              <a:gd name="connsiteX2176" fmla="*/ 3658020 w 8351483"/>
              <a:gd name="connsiteY2176" fmla="*/ 2032816 h 5011322"/>
              <a:gd name="connsiteX2177" fmla="*/ 3690126 w 8351483"/>
              <a:gd name="connsiteY2177" fmla="*/ 2032816 h 5011322"/>
              <a:gd name="connsiteX2178" fmla="*/ 3690126 w 8351483"/>
              <a:gd name="connsiteY2178" fmla="*/ 2064922 h 5011322"/>
              <a:gd name="connsiteX2179" fmla="*/ 3658020 w 8351483"/>
              <a:gd name="connsiteY2179" fmla="*/ 2064922 h 5011322"/>
              <a:gd name="connsiteX2180" fmla="*/ 1321274 w 8351483"/>
              <a:gd name="connsiteY2180" fmla="*/ 2032816 h 5011322"/>
              <a:gd name="connsiteX2181" fmla="*/ 1353376 w 8351483"/>
              <a:gd name="connsiteY2181" fmla="*/ 2032816 h 5011322"/>
              <a:gd name="connsiteX2182" fmla="*/ 1353376 w 8351483"/>
              <a:gd name="connsiteY2182" fmla="*/ 2064922 h 5011322"/>
              <a:gd name="connsiteX2183" fmla="*/ 1321274 w 8351483"/>
              <a:gd name="connsiteY2183" fmla="*/ 2064922 h 5011322"/>
              <a:gd name="connsiteX2184" fmla="*/ 813261 w 8351483"/>
              <a:gd name="connsiteY2184" fmla="*/ 2032816 h 5011322"/>
              <a:gd name="connsiteX2185" fmla="*/ 845373 w 8351483"/>
              <a:gd name="connsiteY2185" fmla="*/ 2032816 h 5011322"/>
              <a:gd name="connsiteX2186" fmla="*/ 845373 w 8351483"/>
              <a:gd name="connsiteY2186" fmla="*/ 2064922 h 5011322"/>
              <a:gd name="connsiteX2187" fmla="*/ 813261 w 8351483"/>
              <a:gd name="connsiteY2187" fmla="*/ 2064922 h 5011322"/>
              <a:gd name="connsiteX2188" fmla="*/ 711673 w 8351483"/>
              <a:gd name="connsiteY2188" fmla="*/ 2032816 h 5011322"/>
              <a:gd name="connsiteX2189" fmla="*/ 743782 w 8351483"/>
              <a:gd name="connsiteY2189" fmla="*/ 2032816 h 5011322"/>
              <a:gd name="connsiteX2190" fmla="*/ 743782 w 8351483"/>
              <a:gd name="connsiteY2190" fmla="*/ 2064922 h 5011322"/>
              <a:gd name="connsiteX2191" fmla="*/ 711673 w 8351483"/>
              <a:gd name="connsiteY2191" fmla="*/ 2064922 h 5011322"/>
              <a:gd name="connsiteX2192" fmla="*/ 610073 w 8351483"/>
              <a:gd name="connsiteY2192" fmla="*/ 2032816 h 5011322"/>
              <a:gd name="connsiteX2193" fmla="*/ 642176 w 8351483"/>
              <a:gd name="connsiteY2193" fmla="*/ 2032816 h 5011322"/>
              <a:gd name="connsiteX2194" fmla="*/ 642176 w 8351483"/>
              <a:gd name="connsiteY2194" fmla="*/ 2064922 h 5011322"/>
              <a:gd name="connsiteX2195" fmla="*/ 610073 w 8351483"/>
              <a:gd name="connsiteY2195" fmla="*/ 2064922 h 5011322"/>
              <a:gd name="connsiteX2196" fmla="*/ 7213563 w 8351483"/>
              <a:gd name="connsiteY2196" fmla="*/ 2032359 h 5011322"/>
              <a:gd name="connsiteX2197" fmla="*/ 7246583 w 8351483"/>
              <a:gd name="connsiteY2197" fmla="*/ 2032359 h 5011322"/>
              <a:gd name="connsiteX2198" fmla="*/ 7246583 w 8351483"/>
              <a:gd name="connsiteY2198" fmla="*/ 2065379 h 5011322"/>
              <a:gd name="connsiteX2199" fmla="*/ 7213563 w 8351483"/>
              <a:gd name="connsiteY2199" fmla="*/ 2065379 h 5011322"/>
              <a:gd name="connsiteX2200" fmla="*/ 7111963 w 8351483"/>
              <a:gd name="connsiteY2200" fmla="*/ 2032359 h 5011322"/>
              <a:gd name="connsiteX2201" fmla="*/ 7144983 w 8351483"/>
              <a:gd name="connsiteY2201" fmla="*/ 2032359 h 5011322"/>
              <a:gd name="connsiteX2202" fmla="*/ 7144983 w 8351483"/>
              <a:gd name="connsiteY2202" fmla="*/ 2065379 h 5011322"/>
              <a:gd name="connsiteX2203" fmla="*/ 7111963 w 8351483"/>
              <a:gd name="connsiteY2203" fmla="*/ 2065379 h 5011322"/>
              <a:gd name="connsiteX2204" fmla="*/ 6908763 w 8351483"/>
              <a:gd name="connsiteY2204" fmla="*/ 2032359 h 5011322"/>
              <a:gd name="connsiteX2205" fmla="*/ 6941783 w 8351483"/>
              <a:gd name="connsiteY2205" fmla="*/ 2032359 h 5011322"/>
              <a:gd name="connsiteX2206" fmla="*/ 6941783 w 8351483"/>
              <a:gd name="connsiteY2206" fmla="*/ 2065379 h 5011322"/>
              <a:gd name="connsiteX2207" fmla="*/ 6908763 w 8351483"/>
              <a:gd name="connsiteY2207" fmla="*/ 2065379 h 5011322"/>
              <a:gd name="connsiteX2208" fmla="*/ 6807163 w 8351483"/>
              <a:gd name="connsiteY2208" fmla="*/ 2032359 h 5011322"/>
              <a:gd name="connsiteX2209" fmla="*/ 6840183 w 8351483"/>
              <a:gd name="connsiteY2209" fmla="*/ 2032359 h 5011322"/>
              <a:gd name="connsiteX2210" fmla="*/ 6840183 w 8351483"/>
              <a:gd name="connsiteY2210" fmla="*/ 2065379 h 5011322"/>
              <a:gd name="connsiteX2211" fmla="*/ 6807163 w 8351483"/>
              <a:gd name="connsiteY2211" fmla="*/ 2065379 h 5011322"/>
              <a:gd name="connsiteX2212" fmla="*/ 6705563 w 8351483"/>
              <a:gd name="connsiteY2212" fmla="*/ 2032359 h 5011322"/>
              <a:gd name="connsiteX2213" fmla="*/ 6738583 w 8351483"/>
              <a:gd name="connsiteY2213" fmla="*/ 2032359 h 5011322"/>
              <a:gd name="connsiteX2214" fmla="*/ 6738583 w 8351483"/>
              <a:gd name="connsiteY2214" fmla="*/ 2065379 h 5011322"/>
              <a:gd name="connsiteX2215" fmla="*/ 6705563 w 8351483"/>
              <a:gd name="connsiteY2215" fmla="*/ 2065379 h 5011322"/>
              <a:gd name="connsiteX2216" fmla="*/ 6603963 w 8351483"/>
              <a:gd name="connsiteY2216" fmla="*/ 2032359 h 5011322"/>
              <a:gd name="connsiteX2217" fmla="*/ 6636983 w 8351483"/>
              <a:gd name="connsiteY2217" fmla="*/ 2032359 h 5011322"/>
              <a:gd name="connsiteX2218" fmla="*/ 6636983 w 8351483"/>
              <a:gd name="connsiteY2218" fmla="*/ 2065379 h 5011322"/>
              <a:gd name="connsiteX2219" fmla="*/ 6603963 w 8351483"/>
              <a:gd name="connsiteY2219" fmla="*/ 2065379 h 5011322"/>
              <a:gd name="connsiteX2220" fmla="*/ 6502363 w 8351483"/>
              <a:gd name="connsiteY2220" fmla="*/ 2032359 h 5011322"/>
              <a:gd name="connsiteX2221" fmla="*/ 6535383 w 8351483"/>
              <a:gd name="connsiteY2221" fmla="*/ 2032359 h 5011322"/>
              <a:gd name="connsiteX2222" fmla="*/ 6535383 w 8351483"/>
              <a:gd name="connsiteY2222" fmla="*/ 2065379 h 5011322"/>
              <a:gd name="connsiteX2223" fmla="*/ 6502363 w 8351483"/>
              <a:gd name="connsiteY2223" fmla="*/ 2065379 h 5011322"/>
              <a:gd name="connsiteX2224" fmla="*/ 6400763 w 8351483"/>
              <a:gd name="connsiteY2224" fmla="*/ 2032359 h 5011322"/>
              <a:gd name="connsiteX2225" fmla="*/ 6433783 w 8351483"/>
              <a:gd name="connsiteY2225" fmla="*/ 2032359 h 5011322"/>
              <a:gd name="connsiteX2226" fmla="*/ 6433783 w 8351483"/>
              <a:gd name="connsiteY2226" fmla="*/ 2065379 h 5011322"/>
              <a:gd name="connsiteX2227" fmla="*/ 6400763 w 8351483"/>
              <a:gd name="connsiteY2227" fmla="*/ 2065379 h 5011322"/>
              <a:gd name="connsiteX2228" fmla="*/ 6299163 w 8351483"/>
              <a:gd name="connsiteY2228" fmla="*/ 2032359 h 5011322"/>
              <a:gd name="connsiteX2229" fmla="*/ 6332183 w 8351483"/>
              <a:gd name="connsiteY2229" fmla="*/ 2032359 h 5011322"/>
              <a:gd name="connsiteX2230" fmla="*/ 6332183 w 8351483"/>
              <a:gd name="connsiteY2230" fmla="*/ 2065379 h 5011322"/>
              <a:gd name="connsiteX2231" fmla="*/ 6299163 w 8351483"/>
              <a:gd name="connsiteY2231" fmla="*/ 2065379 h 5011322"/>
              <a:gd name="connsiteX2232" fmla="*/ 6197563 w 8351483"/>
              <a:gd name="connsiteY2232" fmla="*/ 2032359 h 5011322"/>
              <a:gd name="connsiteX2233" fmla="*/ 6230583 w 8351483"/>
              <a:gd name="connsiteY2233" fmla="*/ 2032359 h 5011322"/>
              <a:gd name="connsiteX2234" fmla="*/ 6230583 w 8351483"/>
              <a:gd name="connsiteY2234" fmla="*/ 2065379 h 5011322"/>
              <a:gd name="connsiteX2235" fmla="*/ 6197563 w 8351483"/>
              <a:gd name="connsiteY2235" fmla="*/ 2065379 h 5011322"/>
              <a:gd name="connsiteX2236" fmla="*/ 6095963 w 8351483"/>
              <a:gd name="connsiteY2236" fmla="*/ 2032359 h 5011322"/>
              <a:gd name="connsiteX2237" fmla="*/ 6128983 w 8351483"/>
              <a:gd name="connsiteY2237" fmla="*/ 2032359 h 5011322"/>
              <a:gd name="connsiteX2238" fmla="*/ 6128983 w 8351483"/>
              <a:gd name="connsiteY2238" fmla="*/ 2065379 h 5011322"/>
              <a:gd name="connsiteX2239" fmla="*/ 6095963 w 8351483"/>
              <a:gd name="connsiteY2239" fmla="*/ 2065379 h 5011322"/>
              <a:gd name="connsiteX2240" fmla="*/ 5994363 w 8351483"/>
              <a:gd name="connsiteY2240" fmla="*/ 2032359 h 5011322"/>
              <a:gd name="connsiteX2241" fmla="*/ 6027383 w 8351483"/>
              <a:gd name="connsiteY2241" fmla="*/ 2032359 h 5011322"/>
              <a:gd name="connsiteX2242" fmla="*/ 6027383 w 8351483"/>
              <a:gd name="connsiteY2242" fmla="*/ 2065379 h 5011322"/>
              <a:gd name="connsiteX2243" fmla="*/ 5994363 w 8351483"/>
              <a:gd name="connsiteY2243" fmla="*/ 2065379 h 5011322"/>
              <a:gd name="connsiteX2244" fmla="*/ 3352763 w 8351483"/>
              <a:gd name="connsiteY2244" fmla="*/ 2032359 h 5011322"/>
              <a:gd name="connsiteX2245" fmla="*/ 3385783 w 8351483"/>
              <a:gd name="connsiteY2245" fmla="*/ 2032359 h 5011322"/>
              <a:gd name="connsiteX2246" fmla="*/ 3385783 w 8351483"/>
              <a:gd name="connsiteY2246" fmla="*/ 2065379 h 5011322"/>
              <a:gd name="connsiteX2247" fmla="*/ 3352763 w 8351483"/>
              <a:gd name="connsiteY2247" fmla="*/ 2065379 h 5011322"/>
              <a:gd name="connsiteX2248" fmla="*/ 3251163 w 8351483"/>
              <a:gd name="connsiteY2248" fmla="*/ 2032359 h 5011322"/>
              <a:gd name="connsiteX2249" fmla="*/ 3284183 w 8351483"/>
              <a:gd name="connsiteY2249" fmla="*/ 2032359 h 5011322"/>
              <a:gd name="connsiteX2250" fmla="*/ 3284183 w 8351483"/>
              <a:gd name="connsiteY2250" fmla="*/ 2065379 h 5011322"/>
              <a:gd name="connsiteX2251" fmla="*/ 3251163 w 8351483"/>
              <a:gd name="connsiteY2251" fmla="*/ 2065379 h 5011322"/>
              <a:gd name="connsiteX2252" fmla="*/ 3149563 w 8351483"/>
              <a:gd name="connsiteY2252" fmla="*/ 2032359 h 5011322"/>
              <a:gd name="connsiteX2253" fmla="*/ 3182583 w 8351483"/>
              <a:gd name="connsiteY2253" fmla="*/ 2032359 h 5011322"/>
              <a:gd name="connsiteX2254" fmla="*/ 3182583 w 8351483"/>
              <a:gd name="connsiteY2254" fmla="*/ 2065379 h 5011322"/>
              <a:gd name="connsiteX2255" fmla="*/ 3149563 w 8351483"/>
              <a:gd name="connsiteY2255" fmla="*/ 2065379 h 5011322"/>
              <a:gd name="connsiteX2256" fmla="*/ 3047963 w 8351483"/>
              <a:gd name="connsiteY2256" fmla="*/ 2032359 h 5011322"/>
              <a:gd name="connsiteX2257" fmla="*/ 3080983 w 8351483"/>
              <a:gd name="connsiteY2257" fmla="*/ 2032359 h 5011322"/>
              <a:gd name="connsiteX2258" fmla="*/ 3080983 w 8351483"/>
              <a:gd name="connsiteY2258" fmla="*/ 2065379 h 5011322"/>
              <a:gd name="connsiteX2259" fmla="*/ 3047963 w 8351483"/>
              <a:gd name="connsiteY2259" fmla="*/ 2065379 h 5011322"/>
              <a:gd name="connsiteX2260" fmla="*/ 2946363 w 8351483"/>
              <a:gd name="connsiteY2260" fmla="*/ 2032359 h 5011322"/>
              <a:gd name="connsiteX2261" fmla="*/ 2979383 w 8351483"/>
              <a:gd name="connsiteY2261" fmla="*/ 2032359 h 5011322"/>
              <a:gd name="connsiteX2262" fmla="*/ 2979383 w 8351483"/>
              <a:gd name="connsiteY2262" fmla="*/ 2065379 h 5011322"/>
              <a:gd name="connsiteX2263" fmla="*/ 2946363 w 8351483"/>
              <a:gd name="connsiteY2263" fmla="*/ 2065379 h 5011322"/>
              <a:gd name="connsiteX2264" fmla="*/ 2844763 w 8351483"/>
              <a:gd name="connsiteY2264" fmla="*/ 2032359 h 5011322"/>
              <a:gd name="connsiteX2265" fmla="*/ 2877783 w 8351483"/>
              <a:gd name="connsiteY2265" fmla="*/ 2032359 h 5011322"/>
              <a:gd name="connsiteX2266" fmla="*/ 2877783 w 8351483"/>
              <a:gd name="connsiteY2266" fmla="*/ 2065379 h 5011322"/>
              <a:gd name="connsiteX2267" fmla="*/ 2844763 w 8351483"/>
              <a:gd name="connsiteY2267" fmla="*/ 2065379 h 5011322"/>
              <a:gd name="connsiteX2268" fmla="*/ 2743163 w 8351483"/>
              <a:gd name="connsiteY2268" fmla="*/ 2032359 h 5011322"/>
              <a:gd name="connsiteX2269" fmla="*/ 2776183 w 8351483"/>
              <a:gd name="connsiteY2269" fmla="*/ 2032359 h 5011322"/>
              <a:gd name="connsiteX2270" fmla="*/ 2776183 w 8351483"/>
              <a:gd name="connsiteY2270" fmla="*/ 2065379 h 5011322"/>
              <a:gd name="connsiteX2271" fmla="*/ 2743163 w 8351483"/>
              <a:gd name="connsiteY2271" fmla="*/ 2065379 h 5011322"/>
              <a:gd name="connsiteX2272" fmla="*/ 2641563 w 8351483"/>
              <a:gd name="connsiteY2272" fmla="*/ 2032359 h 5011322"/>
              <a:gd name="connsiteX2273" fmla="*/ 2674583 w 8351483"/>
              <a:gd name="connsiteY2273" fmla="*/ 2032359 h 5011322"/>
              <a:gd name="connsiteX2274" fmla="*/ 2674583 w 8351483"/>
              <a:gd name="connsiteY2274" fmla="*/ 2065379 h 5011322"/>
              <a:gd name="connsiteX2275" fmla="*/ 2641563 w 8351483"/>
              <a:gd name="connsiteY2275" fmla="*/ 2065379 h 5011322"/>
              <a:gd name="connsiteX2276" fmla="*/ 2539963 w 8351483"/>
              <a:gd name="connsiteY2276" fmla="*/ 2032359 h 5011322"/>
              <a:gd name="connsiteX2277" fmla="*/ 2572983 w 8351483"/>
              <a:gd name="connsiteY2277" fmla="*/ 2032359 h 5011322"/>
              <a:gd name="connsiteX2278" fmla="*/ 2572983 w 8351483"/>
              <a:gd name="connsiteY2278" fmla="*/ 2065379 h 5011322"/>
              <a:gd name="connsiteX2279" fmla="*/ 2539963 w 8351483"/>
              <a:gd name="connsiteY2279" fmla="*/ 2065379 h 5011322"/>
              <a:gd name="connsiteX2280" fmla="*/ 2438363 w 8351483"/>
              <a:gd name="connsiteY2280" fmla="*/ 2032359 h 5011322"/>
              <a:gd name="connsiteX2281" fmla="*/ 2471383 w 8351483"/>
              <a:gd name="connsiteY2281" fmla="*/ 2032359 h 5011322"/>
              <a:gd name="connsiteX2282" fmla="*/ 2471383 w 8351483"/>
              <a:gd name="connsiteY2282" fmla="*/ 2065379 h 5011322"/>
              <a:gd name="connsiteX2283" fmla="*/ 2438363 w 8351483"/>
              <a:gd name="connsiteY2283" fmla="*/ 2065379 h 5011322"/>
              <a:gd name="connsiteX2284" fmla="*/ 2336763 w 8351483"/>
              <a:gd name="connsiteY2284" fmla="*/ 2032359 h 5011322"/>
              <a:gd name="connsiteX2285" fmla="*/ 2369783 w 8351483"/>
              <a:gd name="connsiteY2285" fmla="*/ 2032359 h 5011322"/>
              <a:gd name="connsiteX2286" fmla="*/ 2369783 w 8351483"/>
              <a:gd name="connsiteY2286" fmla="*/ 2065379 h 5011322"/>
              <a:gd name="connsiteX2287" fmla="*/ 2336763 w 8351483"/>
              <a:gd name="connsiteY2287" fmla="*/ 2065379 h 5011322"/>
              <a:gd name="connsiteX2288" fmla="*/ 2235215 w 8351483"/>
              <a:gd name="connsiteY2288" fmla="*/ 2032359 h 5011322"/>
              <a:gd name="connsiteX2289" fmla="*/ 2268183 w 8351483"/>
              <a:gd name="connsiteY2289" fmla="*/ 2032359 h 5011322"/>
              <a:gd name="connsiteX2290" fmla="*/ 2268183 w 8351483"/>
              <a:gd name="connsiteY2290" fmla="*/ 2065379 h 5011322"/>
              <a:gd name="connsiteX2291" fmla="*/ 2235215 w 8351483"/>
              <a:gd name="connsiteY2291" fmla="*/ 2065379 h 5011322"/>
              <a:gd name="connsiteX2292" fmla="*/ 2133616 w 8351483"/>
              <a:gd name="connsiteY2292" fmla="*/ 2032359 h 5011322"/>
              <a:gd name="connsiteX2293" fmla="*/ 2166636 w 8351483"/>
              <a:gd name="connsiteY2293" fmla="*/ 2032359 h 5011322"/>
              <a:gd name="connsiteX2294" fmla="*/ 2166636 w 8351483"/>
              <a:gd name="connsiteY2294" fmla="*/ 2065379 h 5011322"/>
              <a:gd name="connsiteX2295" fmla="*/ 2133616 w 8351483"/>
              <a:gd name="connsiteY2295" fmla="*/ 2065379 h 5011322"/>
              <a:gd name="connsiteX2296" fmla="*/ 2032017 w 8351483"/>
              <a:gd name="connsiteY2296" fmla="*/ 2032359 h 5011322"/>
              <a:gd name="connsiteX2297" fmla="*/ 2065034 w 8351483"/>
              <a:gd name="connsiteY2297" fmla="*/ 2032359 h 5011322"/>
              <a:gd name="connsiteX2298" fmla="*/ 2065034 w 8351483"/>
              <a:gd name="connsiteY2298" fmla="*/ 2065379 h 5011322"/>
              <a:gd name="connsiteX2299" fmla="*/ 2032017 w 8351483"/>
              <a:gd name="connsiteY2299" fmla="*/ 2065379 h 5011322"/>
              <a:gd name="connsiteX2300" fmla="*/ 1930416 w 8351483"/>
              <a:gd name="connsiteY2300" fmla="*/ 2032359 h 5011322"/>
              <a:gd name="connsiteX2301" fmla="*/ 1963438 w 8351483"/>
              <a:gd name="connsiteY2301" fmla="*/ 2032359 h 5011322"/>
              <a:gd name="connsiteX2302" fmla="*/ 1963438 w 8351483"/>
              <a:gd name="connsiteY2302" fmla="*/ 2065379 h 5011322"/>
              <a:gd name="connsiteX2303" fmla="*/ 1930416 w 8351483"/>
              <a:gd name="connsiteY2303" fmla="*/ 2065379 h 5011322"/>
              <a:gd name="connsiteX2304" fmla="*/ 1828816 w 8351483"/>
              <a:gd name="connsiteY2304" fmla="*/ 2032359 h 5011322"/>
              <a:gd name="connsiteX2305" fmla="*/ 1861840 w 8351483"/>
              <a:gd name="connsiteY2305" fmla="*/ 2032359 h 5011322"/>
              <a:gd name="connsiteX2306" fmla="*/ 1861840 w 8351483"/>
              <a:gd name="connsiteY2306" fmla="*/ 2065379 h 5011322"/>
              <a:gd name="connsiteX2307" fmla="*/ 1828816 w 8351483"/>
              <a:gd name="connsiteY2307" fmla="*/ 2065379 h 5011322"/>
              <a:gd name="connsiteX2308" fmla="*/ 1727210 w 8351483"/>
              <a:gd name="connsiteY2308" fmla="*/ 2032359 h 5011322"/>
              <a:gd name="connsiteX2309" fmla="*/ 1760235 w 8351483"/>
              <a:gd name="connsiteY2309" fmla="*/ 2032359 h 5011322"/>
              <a:gd name="connsiteX2310" fmla="*/ 1760235 w 8351483"/>
              <a:gd name="connsiteY2310" fmla="*/ 2065379 h 5011322"/>
              <a:gd name="connsiteX2311" fmla="*/ 1727210 w 8351483"/>
              <a:gd name="connsiteY2311" fmla="*/ 2065379 h 5011322"/>
              <a:gd name="connsiteX2312" fmla="*/ 1625615 w 8351483"/>
              <a:gd name="connsiteY2312" fmla="*/ 2032359 h 5011322"/>
              <a:gd name="connsiteX2313" fmla="*/ 1658635 w 8351483"/>
              <a:gd name="connsiteY2313" fmla="*/ 2032359 h 5011322"/>
              <a:gd name="connsiteX2314" fmla="*/ 1658635 w 8351483"/>
              <a:gd name="connsiteY2314" fmla="*/ 2065379 h 5011322"/>
              <a:gd name="connsiteX2315" fmla="*/ 1625615 w 8351483"/>
              <a:gd name="connsiteY2315" fmla="*/ 2065379 h 5011322"/>
              <a:gd name="connsiteX2316" fmla="*/ 1422413 w 8351483"/>
              <a:gd name="connsiteY2316" fmla="*/ 2032359 h 5011322"/>
              <a:gd name="connsiteX2317" fmla="*/ 1455434 w 8351483"/>
              <a:gd name="connsiteY2317" fmla="*/ 2032359 h 5011322"/>
              <a:gd name="connsiteX2318" fmla="*/ 1455434 w 8351483"/>
              <a:gd name="connsiteY2318" fmla="*/ 2065379 h 5011322"/>
              <a:gd name="connsiteX2319" fmla="*/ 1422413 w 8351483"/>
              <a:gd name="connsiteY2319" fmla="*/ 2065379 h 5011322"/>
              <a:gd name="connsiteX2320" fmla="*/ 1016018 w 8351483"/>
              <a:gd name="connsiteY2320" fmla="*/ 2032359 h 5011322"/>
              <a:gd name="connsiteX2321" fmla="*/ 1049040 w 8351483"/>
              <a:gd name="connsiteY2321" fmla="*/ 2032359 h 5011322"/>
              <a:gd name="connsiteX2322" fmla="*/ 1049040 w 8351483"/>
              <a:gd name="connsiteY2322" fmla="*/ 2065379 h 5011322"/>
              <a:gd name="connsiteX2323" fmla="*/ 1016018 w 8351483"/>
              <a:gd name="connsiteY2323" fmla="*/ 2065379 h 5011322"/>
              <a:gd name="connsiteX2324" fmla="*/ 914413 w 8351483"/>
              <a:gd name="connsiteY2324" fmla="*/ 2032359 h 5011322"/>
              <a:gd name="connsiteX2325" fmla="*/ 947435 w 8351483"/>
              <a:gd name="connsiteY2325" fmla="*/ 2032359 h 5011322"/>
              <a:gd name="connsiteX2326" fmla="*/ 947435 w 8351483"/>
              <a:gd name="connsiteY2326" fmla="*/ 2065379 h 5011322"/>
              <a:gd name="connsiteX2327" fmla="*/ 914413 w 8351483"/>
              <a:gd name="connsiteY2327" fmla="*/ 2065379 h 5011322"/>
              <a:gd name="connsiteX2328" fmla="*/ 508014 w 8351483"/>
              <a:gd name="connsiteY2328" fmla="*/ 2032359 h 5011322"/>
              <a:gd name="connsiteX2329" fmla="*/ 541035 w 8351483"/>
              <a:gd name="connsiteY2329" fmla="*/ 2032359 h 5011322"/>
              <a:gd name="connsiteX2330" fmla="*/ 541035 w 8351483"/>
              <a:gd name="connsiteY2330" fmla="*/ 2065379 h 5011322"/>
              <a:gd name="connsiteX2331" fmla="*/ 508014 w 8351483"/>
              <a:gd name="connsiteY2331" fmla="*/ 2065379 h 5011322"/>
              <a:gd name="connsiteX2332" fmla="*/ 406412 w 8351483"/>
              <a:gd name="connsiteY2332" fmla="*/ 2032359 h 5011322"/>
              <a:gd name="connsiteX2333" fmla="*/ 439435 w 8351483"/>
              <a:gd name="connsiteY2333" fmla="*/ 2032359 h 5011322"/>
              <a:gd name="connsiteX2334" fmla="*/ 439435 w 8351483"/>
              <a:gd name="connsiteY2334" fmla="*/ 2065379 h 5011322"/>
              <a:gd name="connsiteX2335" fmla="*/ 406412 w 8351483"/>
              <a:gd name="connsiteY2335" fmla="*/ 2065379 h 5011322"/>
              <a:gd name="connsiteX2336" fmla="*/ 304816 w 8351483"/>
              <a:gd name="connsiteY2336" fmla="*/ 2032359 h 5011322"/>
              <a:gd name="connsiteX2337" fmla="*/ 337837 w 8351483"/>
              <a:gd name="connsiteY2337" fmla="*/ 2032359 h 5011322"/>
              <a:gd name="connsiteX2338" fmla="*/ 337837 w 8351483"/>
              <a:gd name="connsiteY2338" fmla="*/ 2065379 h 5011322"/>
              <a:gd name="connsiteX2339" fmla="*/ 304816 w 8351483"/>
              <a:gd name="connsiteY2339" fmla="*/ 2065379 h 5011322"/>
              <a:gd name="connsiteX2340" fmla="*/ 203215 w 8351483"/>
              <a:gd name="connsiteY2340" fmla="*/ 2032359 h 5011322"/>
              <a:gd name="connsiteX2341" fmla="*/ 236236 w 8351483"/>
              <a:gd name="connsiteY2341" fmla="*/ 2032359 h 5011322"/>
              <a:gd name="connsiteX2342" fmla="*/ 236236 w 8351483"/>
              <a:gd name="connsiteY2342" fmla="*/ 2065379 h 5011322"/>
              <a:gd name="connsiteX2343" fmla="*/ 203215 w 8351483"/>
              <a:gd name="connsiteY2343" fmla="*/ 2065379 h 5011322"/>
              <a:gd name="connsiteX2344" fmla="*/ 7009448 w 8351483"/>
              <a:gd name="connsiteY2344" fmla="*/ 2031445 h 5011322"/>
              <a:gd name="connsiteX2345" fmla="*/ 7044297 w 8351483"/>
              <a:gd name="connsiteY2345" fmla="*/ 2031445 h 5011322"/>
              <a:gd name="connsiteX2346" fmla="*/ 7044297 w 8351483"/>
              <a:gd name="connsiteY2346" fmla="*/ 2066294 h 5011322"/>
              <a:gd name="connsiteX2347" fmla="*/ 7009448 w 8351483"/>
              <a:gd name="connsiteY2347" fmla="*/ 2066294 h 5011322"/>
              <a:gd name="connsiteX2348" fmla="*/ 6909220 w 8351483"/>
              <a:gd name="connsiteY2348" fmla="*/ 1931216 h 5011322"/>
              <a:gd name="connsiteX2349" fmla="*/ 6941326 w 8351483"/>
              <a:gd name="connsiteY2349" fmla="*/ 1931216 h 5011322"/>
              <a:gd name="connsiteX2350" fmla="*/ 6941326 w 8351483"/>
              <a:gd name="connsiteY2350" fmla="*/ 1963322 h 5011322"/>
              <a:gd name="connsiteX2351" fmla="*/ 6909220 w 8351483"/>
              <a:gd name="connsiteY2351" fmla="*/ 1963322 h 5011322"/>
              <a:gd name="connsiteX2352" fmla="*/ 6807620 w 8351483"/>
              <a:gd name="connsiteY2352" fmla="*/ 1931216 h 5011322"/>
              <a:gd name="connsiteX2353" fmla="*/ 6839726 w 8351483"/>
              <a:gd name="connsiteY2353" fmla="*/ 1931216 h 5011322"/>
              <a:gd name="connsiteX2354" fmla="*/ 6839726 w 8351483"/>
              <a:gd name="connsiteY2354" fmla="*/ 1963322 h 5011322"/>
              <a:gd name="connsiteX2355" fmla="*/ 6807620 w 8351483"/>
              <a:gd name="connsiteY2355" fmla="*/ 1963322 h 5011322"/>
              <a:gd name="connsiteX2356" fmla="*/ 610073 w 8351483"/>
              <a:gd name="connsiteY2356" fmla="*/ 1931216 h 5011322"/>
              <a:gd name="connsiteX2357" fmla="*/ 642176 w 8351483"/>
              <a:gd name="connsiteY2357" fmla="*/ 1931216 h 5011322"/>
              <a:gd name="connsiteX2358" fmla="*/ 642176 w 8351483"/>
              <a:gd name="connsiteY2358" fmla="*/ 1963322 h 5011322"/>
              <a:gd name="connsiteX2359" fmla="*/ 610073 w 8351483"/>
              <a:gd name="connsiteY2359" fmla="*/ 1963322 h 5011322"/>
              <a:gd name="connsiteX2360" fmla="*/ 7315163 w 8351483"/>
              <a:gd name="connsiteY2360" fmla="*/ 1930759 h 5011322"/>
              <a:gd name="connsiteX2361" fmla="*/ 7348183 w 8351483"/>
              <a:gd name="connsiteY2361" fmla="*/ 1930759 h 5011322"/>
              <a:gd name="connsiteX2362" fmla="*/ 7348183 w 8351483"/>
              <a:gd name="connsiteY2362" fmla="*/ 1963779 h 5011322"/>
              <a:gd name="connsiteX2363" fmla="*/ 7315163 w 8351483"/>
              <a:gd name="connsiteY2363" fmla="*/ 1963779 h 5011322"/>
              <a:gd name="connsiteX2364" fmla="*/ 7213563 w 8351483"/>
              <a:gd name="connsiteY2364" fmla="*/ 1930759 h 5011322"/>
              <a:gd name="connsiteX2365" fmla="*/ 7246583 w 8351483"/>
              <a:gd name="connsiteY2365" fmla="*/ 1930759 h 5011322"/>
              <a:gd name="connsiteX2366" fmla="*/ 7246583 w 8351483"/>
              <a:gd name="connsiteY2366" fmla="*/ 1963779 h 5011322"/>
              <a:gd name="connsiteX2367" fmla="*/ 7213563 w 8351483"/>
              <a:gd name="connsiteY2367" fmla="*/ 1963779 h 5011322"/>
              <a:gd name="connsiteX2368" fmla="*/ 7111963 w 8351483"/>
              <a:gd name="connsiteY2368" fmla="*/ 1930759 h 5011322"/>
              <a:gd name="connsiteX2369" fmla="*/ 7144983 w 8351483"/>
              <a:gd name="connsiteY2369" fmla="*/ 1930759 h 5011322"/>
              <a:gd name="connsiteX2370" fmla="*/ 7144983 w 8351483"/>
              <a:gd name="connsiteY2370" fmla="*/ 1963779 h 5011322"/>
              <a:gd name="connsiteX2371" fmla="*/ 7111963 w 8351483"/>
              <a:gd name="connsiteY2371" fmla="*/ 1963779 h 5011322"/>
              <a:gd name="connsiteX2372" fmla="*/ 7010363 w 8351483"/>
              <a:gd name="connsiteY2372" fmla="*/ 1930759 h 5011322"/>
              <a:gd name="connsiteX2373" fmla="*/ 7043383 w 8351483"/>
              <a:gd name="connsiteY2373" fmla="*/ 1930759 h 5011322"/>
              <a:gd name="connsiteX2374" fmla="*/ 7043383 w 8351483"/>
              <a:gd name="connsiteY2374" fmla="*/ 1963779 h 5011322"/>
              <a:gd name="connsiteX2375" fmla="*/ 7010363 w 8351483"/>
              <a:gd name="connsiteY2375" fmla="*/ 1963779 h 5011322"/>
              <a:gd name="connsiteX2376" fmla="*/ 6705563 w 8351483"/>
              <a:gd name="connsiteY2376" fmla="*/ 1930759 h 5011322"/>
              <a:gd name="connsiteX2377" fmla="*/ 6738583 w 8351483"/>
              <a:gd name="connsiteY2377" fmla="*/ 1930759 h 5011322"/>
              <a:gd name="connsiteX2378" fmla="*/ 6738583 w 8351483"/>
              <a:gd name="connsiteY2378" fmla="*/ 1963779 h 5011322"/>
              <a:gd name="connsiteX2379" fmla="*/ 6705563 w 8351483"/>
              <a:gd name="connsiteY2379" fmla="*/ 1963779 h 5011322"/>
              <a:gd name="connsiteX2380" fmla="*/ 6603963 w 8351483"/>
              <a:gd name="connsiteY2380" fmla="*/ 1930759 h 5011322"/>
              <a:gd name="connsiteX2381" fmla="*/ 6636983 w 8351483"/>
              <a:gd name="connsiteY2381" fmla="*/ 1930759 h 5011322"/>
              <a:gd name="connsiteX2382" fmla="*/ 6636983 w 8351483"/>
              <a:gd name="connsiteY2382" fmla="*/ 1963779 h 5011322"/>
              <a:gd name="connsiteX2383" fmla="*/ 6603963 w 8351483"/>
              <a:gd name="connsiteY2383" fmla="*/ 1963779 h 5011322"/>
              <a:gd name="connsiteX2384" fmla="*/ 6502363 w 8351483"/>
              <a:gd name="connsiteY2384" fmla="*/ 1930759 h 5011322"/>
              <a:gd name="connsiteX2385" fmla="*/ 6535383 w 8351483"/>
              <a:gd name="connsiteY2385" fmla="*/ 1930759 h 5011322"/>
              <a:gd name="connsiteX2386" fmla="*/ 6535383 w 8351483"/>
              <a:gd name="connsiteY2386" fmla="*/ 1963779 h 5011322"/>
              <a:gd name="connsiteX2387" fmla="*/ 6502363 w 8351483"/>
              <a:gd name="connsiteY2387" fmla="*/ 1963779 h 5011322"/>
              <a:gd name="connsiteX2388" fmla="*/ 6400763 w 8351483"/>
              <a:gd name="connsiteY2388" fmla="*/ 1930759 h 5011322"/>
              <a:gd name="connsiteX2389" fmla="*/ 6433783 w 8351483"/>
              <a:gd name="connsiteY2389" fmla="*/ 1930759 h 5011322"/>
              <a:gd name="connsiteX2390" fmla="*/ 6433783 w 8351483"/>
              <a:gd name="connsiteY2390" fmla="*/ 1963779 h 5011322"/>
              <a:gd name="connsiteX2391" fmla="*/ 6400763 w 8351483"/>
              <a:gd name="connsiteY2391" fmla="*/ 1963779 h 5011322"/>
              <a:gd name="connsiteX2392" fmla="*/ 6299163 w 8351483"/>
              <a:gd name="connsiteY2392" fmla="*/ 1930759 h 5011322"/>
              <a:gd name="connsiteX2393" fmla="*/ 6332183 w 8351483"/>
              <a:gd name="connsiteY2393" fmla="*/ 1930759 h 5011322"/>
              <a:gd name="connsiteX2394" fmla="*/ 6332183 w 8351483"/>
              <a:gd name="connsiteY2394" fmla="*/ 1963779 h 5011322"/>
              <a:gd name="connsiteX2395" fmla="*/ 6299163 w 8351483"/>
              <a:gd name="connsiteY2395" fmla="*/ 1963779 h 5011322"/>
              <a:gd name="connsiteX2396" fmla="*/ 6197563 w 8351483"/>
              <a:gd name="connsiteY2396" fmla="*/ 1930759 h 5011322"/>
              <a:gd name="connsiteX2397" fmla="*/ 6230583 w 8351483"/>
              <a:gd name="connsiteY2397" fmla="*/ 1930759 h 5011322"/>
              <a:gd name="connsiteX2398" fmla="*/ 6230583 w 8351483"/>
              <a:gd name="connsiteY2398" fmla="*/ 1963779 h 5011322"/>
              <a:gd name="connsiteX2399" fmla="*/ 6197563 w 8351483"/>
              <a:gd name="connsiteY2399" fmla="*/ 1963779 h 5011322"/>
              <a:gd name="connsiteX2400" fmla="*/ 6095963 w 8351483"/>
              <a:gd name="connsiteY2400" fmla="*/ 1930759 h 5011322"/>
              <a:gd name="connsiteX2401" fmla="*/ 6128983 w 8351483"/>
              <a:gd name="connsiteY2401" fmla="*/ 1930759 h 5011322"/>
              <a:gd name="connsiteX2402" fmla="*/ 6128983 w 8351483"/>
              <a:gd name="connsiteY2402" fmla="*/ 1963779 h 5011322"/>
              <a:gd name="connsiteX2403" fmla="*/ 6095963 w 8351483"/>
              <a:gd name="connsiteY2403" fmla="*/ 1963779 h 5011322"/>
              <a:gd name="connsiteX2404" fmla="*/ 5994363 w 8351483"/>
              <a:gd name="connsiteY2404" fmla="*/ 1930759 h 5011322"/>
              <a:gd name="connsiteX2405" fmla="*/ 6027383 w 8351483"/>
              <a:gd name="connsiteY2405" fmla="*/ 1930759 h 5011322"/>
              <a:gd name="connsiteX2406" fmla="*/ 6027383 w 8351483"/>
              <a:gd name="connsiteY2406" fmla="*/ 1963779 h 5011322"/>
              <a:gd name="connsiteX2407" fmla="*/ 5994363 w 8351483"/>
              <a:gd name="connsiteY2407" fmla="*/ 1963779 h 5011322"/>
              <a:gd name="connsiteX2408" fmla="*/ 3555963 w 8351483"/>
              <a:gd name="connsiteY2408" fmla="*/ 1930759 h 5011322"/>
              <a:gd name="connsiteX2409" fmla="*/ 3588983 w 8351483"/>
              <a:gd name="connsiteY2409" fmla="*/ 1930759 h 5011322"/>
              <a:gd name="connsiteX2410" fmla="*/ 3588983 w 8351483"/>
              <a:gd name="connsiteY2410" fmla="*/ 1963779 h 5011322"/>
              <a:gd name="connsiteX2411" fmla="*/ 3555963 w 8351483"/>
              <a:gd name="connsiteY2411" fmla="*/ 1963779 h 5011322"/>
              <a:gd name="connsiteX2412" fmla="*/ 3454363 w 8351483"/>
              <a:gd name="connsiteY2412" fmla="*/ 1930759 h 5011322"/>
              <a:gd name="connsiteX2413" fmla="*/ 3487383 w 8351483"/>
              <a:gd name="connsiteY2413" fmla="*/ 1930759 h 5011322"/>
              <a:gd name="connsiteX2414" fmla="*/ 3487383 w 8351483"/>
              <a:gd name="connsiteY2414" fmla="*/ 1963779 h 5011322"/>
              <a:gd name="connsiteX2415" fmla="*/ 3454363 w 8351483"/>
              <a:gd name="connsiteY2415" fmla="*/ 1963779 h 5011322"/>
              <a:gd name="connsiteX2416" fmla="*/ 3352763 w 8351483"/>
              <a:gd name="connsiteY2416" fmla="*/ 1930759 h 5011322"/>
              <a:gd name="connsiteX2417" fmla="*/ 3385783 w 8351483"/>
              <a:gd name="connsiteY2417" fmla="*/ 1930759 h 5011322"/>
              <a:gd name="connsiteX2418" fmla="*/ 3385783 w 8351483"/>
              <a:gd name="connsiteY2418" fmla="*/ 1963779 h 5011322"/>
              <a:gd name="connsiteX2419" fmla="*/ 3352763 w 8351483"/>
              <a:gd name="connsiteY2419" fmla="*/ 1963779 h 5011322"/>
              <a:gd name="connsiteX2420" fmla="*/ 3251163 w 8351483"/>
              <a:gd name="connsiteY2420" fmla="*/ 1930759 h 5011322"/>
              <a:gd name="connsiteX2421" fmla="*/ 3284183 w 8351483"/>
              <a:gd name="connsiteY2421" fmla="*/ 1930759 h 5011322"/>
              <a:gd name="connsiteX2422" fmla="*/ 3284183 w 8351483"/>
              <a:gd name="connsiteY2422" fmla="*/ 1963779 h 5011322"/>
              <a:gd name="connsiteX2423" fmla="*/ 3251163 w 8351483"/>
              <a:gd name="connsiteY2423" fmla="*/ 1963779 h 5011322"/>
              <a:gd name="connsiteX2424" fmla="*/ 3149563 w 8351483"/>
              <a:gd name="connsiteY2424" fmla="*/ 1930759 h 5011322"/>
              <a:gd name="connsiteX2425" fmla="*/ 3182583 w 8351483"/>
              <a:gd name="connsiteY2425" fmla="*/ 1930759 h 5011322"/>
              <a:gd name="connsiteX2426" fmla="*/ 3182583 w 8351483"/>
              <a:gd name="connsiteY2426" fmla="*/ 1963779 h 5011322"/>
              <a:gd name="connsiteX2427" fmla="*/ 3149563 w 8351483"/>
              <a:gd name="connsiteY2427" fmla="*/ 1963779 h 5011322"/>
              <a:gd name="connsiteX2428" fmla="*/ 3047963 w 8351483"/>
              <a:gd name="connsiteY2428" fmla="*/ 1930759 h 5011322"/>
              <a:gd name="connsiteX2429" fmla="*/ 3080983 w 8351483"/>
              <a:gd name="connsiteY2429" fmla="*/ 1930759 h 5011322"/>
              <a:gd name="connsiteX2430" fmla="*/ 3080983 w 8351483"/>
              <a:gd name="connsiteY2430" fmla="*/ 1963779 h 5011322"/>
              <a:gd name="connsiteX2431" fmla="*/ 3047963 w 8351483"/>
              <a:gd name="connsiteY2431" fmla="*/ 1963779 h 5011322"/>
              <a:gd name="connsiteX2432" fmla="*/ 2946363 w 8351483"/>
              <a:gd name="connsiteY2432" fmla="*/ 1930759 h 5011322"/>
              <a:gd name="connsiteX2433" fmla="*/ 2979383 w 8351483"/>
              <a:gd name="connsiteY2433" fmla="*/ 1930759 h 5011322"/>
              <a:gd name="connsiteX2434" fmla="*/ 2979383 w 8351483"/>
              <a:gd name="connsiteY2434" fmla="*/ 1963779 h 5011322"/>
              <a:gd name="connsiteX2435" fmla="*/ 2946363 w 8351483"/>
              <a:gd name="connsiteY2435" fmla="*/ 1963779 h 5011322"/>
              <a:gd name="connsiteX2436" fmla="*/ 2844763 w 8351483"/>
              <a:gd name="connsiteY2436" fmla="*/ 1930759 h 5011322"/>
              <a:gd name="connsiteX2437" fmla="*/ 2877783 w 8351483"/>
              <a:gd name="connsiteY2437" fmla="*/ 1930759 h 5011322"/>
              <a:gd name="connsiteX2438" fmla="*/ 2877783 w 8351483"/>
              <a:gd name="connsiteY2438" fmla="*/ 1963779 h 5011322"/>
              <a:gd name="connsiteX2439" fmla="*/ 2844763 w 8351483"/>
              <a:gd name="connsiteY2439" fmla="*/ 1963779 h 5011322"/>
              <a:gd name="connsiteX2440" fmla="*/ 2743163 w 8351483"/>
              <a:gd name="connsiteY2440" fmla="*/ 1930759 h 5011322"/>
              <a:gd name="connsiteX2441" fmla="*/ 2776183 w 8351483"/>
              <a:gd name="connsiteY2441" fmla="*/ 1930759 h 5011322"/>
              <a:gd name="connsiteX2442" fmla="*/ 2776183 w 8351483"/>
              <a:gd name="connsiteY2442" fmla="*/ 1963779 h 5011322"/>
              <a:gd name="connsiteX2443" fmla="*/ 2743163 w 8351483"/>
              <a:gd name="connsiteY2443" fmla="*/ 1963779 h 5011322"/>
              <a:gd name="connsiteX2444" fmla="*/ 2641563 w 8351483"/>
              <a:gd name="connsiteY2444" fmla="*/ 1930759 h 5011322"/>
              <a:gd name="connsiteX2445" fmla="*/ 2674583 w 8351483"/>
              <a:gd name="connsiteY2445" fmla="*/ 1930759 h 5011322"/>
              <a:gd name="connsiteX2446" fmla="*/ 2674583 w 8351483"/>
              <a:gd name="connsiteY2446" fmla="*/ 1963779 h 5011322"/>
              <a:gd name="connsiteX2447" fmla="*/ 2641563 w 8351483"/>
              <a:gd name="connsiteY2447" fmla="*/ 1963779 h 5011322"/>
              <a:gd name="connsiteX2448" fmla="*/ 2438363 w 8351483"/>
              <a:gd name="connsiteY2448" fmla="*/ 1930759 h 5011322"/>
              <a:gd name="connsiteX2449" fmla="*/ 2471383 w 8351483"/>
              <a:gd name="connsiteY2449" fmla="*/ 1930759 h 5011322"/>
              <a:gd name="connsiteX2450" fmla="*/ 2471383 w 8351483"/>
              <a:gd name="connsiteY2450" fmla="*/ 1963779 h 5011322"/>
              <a:gd name="connsiteX2451" fmla="*/ 2438363 w 8351483"/>
              <a:gd name="connsiteY2451" fmla="*/ 1963779 h 5011322"/>
              <a:gd name="connsiteX2452" fmla="*/ 2336763 w 8351483"/>
              <a:gd name="connsiteY2452" fmla="*/ 1930759 h 5011322"/>
              <a:gd name="connsiteX2453" fmla="*/ 2369783 w 8351483"/>
              <a:gd name="connsiteY2453" fmla="*/ 1930759 h 5011322"/>
              <a:gd name="connsiteX2454" fmla="*/ 2369783 w 8351483"/>
              <a:gd name="connsiteY2454" fmla="*/ 1963779 h 5011322"/>
              <a:gd name="connsiteX2455" fmla="*/ 2336763 w 8351483"/>
              <a:gd name="connsiteY2455" fmla="*/ 1963779 h 5011322"/>
              <a:gd name="connsiteX2456" fmla="*/ 2235215 w 8351483"/>
              <a:gd name="connsiteY2456" fmla="*/ 1930759 h 5011322"/>
              <a:gd name="connsiteX2457" fmla="*/ 2268183 w 8351483"/>
              <a:gd name="connsiteY2457" fmla="*/ 1930759 h 5011322"/>
              <a:gd name="connsiteX2458" fmla="*/ 2268183 w 8351483"/>
              <a:gd name="connsiteY2458" fmla="*/ 1963779 h 5011322"/>
              <a:gd name="connsiteX2459" fmla="*/ 2235215 w 8351483"/>
              <a:gd name="connsiteY2459" fmla="*/ 1963779 h 5011322"/>
              <a:gd name="connsiteX2460" fmla="*/ 2133616 w 8351483"/>
              <a:gd name="connsiteY2460" fmla="*/ 1930759 h 5011322"/>
              <a:gd name="connsiteX2461" fmla="*/ 2166636 w 8351483"/>
              <a:gd name="connsiteY2461" fmla="*/ 1930759 h 5011322"/>
              <a:gd name="connsiteX2462" fmla="*/ 2166636 w 8351483"/>
              <a:gd name="connsiteY2462" fmla="*/ 1963779 h 5011322"/>
              <a:gd name="connsiteX2463" fmla="*/ 2133616 w 8351483"/>
              <a:gd name="connsiteY2463" fmla="*/ 1963779 h 5011322"/>
              <a:gd name="connsiteX2464" fmla="*/ 2032017 w 8351483"/>
              <a:gd name="connsiteY2464" fmla="*/ 1930759 h 5011322"/>
              <a:gd name="connsiteX2465" fmla="*/ 2065034 w 8351483"/>
              <a:gd name="connsiteY2465" fmla="*/ 1930759 h 5011322"/>
              <a:gd name="connsiteX2466" fmla="*/ 2065034 w 8351483"/>
              <a:gd name="connsiteY2466" fmla="*/ 1963779 h 5011322"/>
              <a:gd name="connsiteX2467" fmla="*/ 2032017 w 8351483"/>
              <a:gd name="connsiteY2467" fmla="*/ 1963779 h 5011322"/>
              <a:gd name="connsiteX2468" fmla="*/ 1930416 w 8351483"/>
              <a:gd name="connsiteY2468" fmla="*/ 1930759 h 5011322"/>
              <a:gd name="connsiteX2469" fmla="*/ 1963438 w 8351483"/>
              <a:gd name="connsiteY2469" fmla="*/ 1930759 h 5011322"/>
              <a:gd name="connsiteX2470" fmla="*/ 1963438 w 8351483"/>
              <a:gd name="connsiteY2470" fmla="*/ 1963779 h 5011322"/>
              <a:gd name="connsiteX2471" fmla="*/ 1930416 w 8351483"/>
              <a:gd name="connsiteY2471" fmla="*/ 1963779 h 5011322"/>
              <a:gd name="connsiteX2472" fmla="*/ 1828816 w 8351483"/>
              <a:gd name="connsiteY2472" fmla="*/ 1930759 h 5011322"/>
              <a:gd name="connsiteX2473" fmla="*/ 1861840 w 8351483"/>
              <a:gd name="connsiteY2473" fmla="*/ 1930759 h 5011322"/>
              <a:gd name="connsiteX2474" fmla="*/ 1861840 w 8351483"/>
              <a:gd name="connsiteY2474" fmla="*/ 1963779 h 5011322"/>
              <a:gd name="connsiteX2475" fmla="*/ 1828816 w 8351483"/>
              <a:gd name="connsiteY2475" fmla="*/ 1963779 h 5011322"/>
              <a:gd name="connsiteX2476" fmla="*/ 1727210 w 8351483"/>
              <a:gd name="connsiteY2476" fmla="*/ 1930759 h 5011322"/>
              <a:gd name="connsiteX2477" fmla="*/ 1760235 w 8351483"/>
              <a:gd name="connsiteY2477" fmla="*/ 1930759 h 5011322"/>
              <a:gd name="connsiteX2478" fmla="*/ 1760235 w 8351483"/>
              <a:gd name="connsiteY2478" fmla="*/ 1963779 h 5011322"/>
              <a:gd name="connsiteX2479" fmla="*/ 1727210 w 8351483"/>
              <a:gd name="connsiteY2479" fmla="*/ 1963779 h 5011322"/>
              <a:gd name="connsiteX2480" fmla="*/ 1625615 w 8351483"/>
              <a:gd name="connsiteY2480" fmla="*/ 1930759 h 5011322"/>
              <a:gd name="connsiteX2481" fmla="*/ 1658635 w 8351483"/>
              <a:gd name="connsiteY2481" fmla="*/ 1930759 h 5011322"/>
              <a:gd name="connsiteX2482" fmla="*/ 1658635 w 8351483"/>
              <a:gd name="connsiteY2482" fmla="*/ 1963779 h 5011322"/>
              <a:gd name="connsiteX2483" fmla="*/ 1625615 w 8351483"/>
              <a:gd name="connsiteY2483" fmla="*/ 1963779 h 5011322"/>
              <a:gd name="connsiteX2484" fmla="*/ 1422413 w 8351483"/>
              <a:gd name="connsiteY2484" fmla="*/ 1930759 h 5011322"/>
              <a:gd name="connsiteX2485" fmla="*/ 1455434 w 8351483"/>
              <a:gd name="connsiteY2485" fmla="*/ 1930759 h 5011322"/>
              <a:gd name="connsiteX2486" fmla="*/ 1455434 w 8351483"/>
              <a:gd name="connsiteY2486" fmla="*/ 1963779 h 5011322"/>
              <a:gd name="connsiteX2487" fmla="*/ 1422413 w 8351483"/>
              <a:gd name="connsiteY2487" fmla="*/ 1963779 h 5011322"/>
              <a:gd name="connsiteX2488" fmla="*/ 1320817 w 8351483"/>
              <a:gd name="connsiteY2488" fmla="*/ 1930759 h 5011322"/>
              <a:gd name="connsiteX2489" fmla="*/ 1353832 w 8351483"/>
              <a:gd name="connsiteY2489" fmla="*/ 1930759 h 5011322"/>
              <a:gd name="connsiteX2490" fmla="*/ 1353832 w 8351483"/>
              <a:gd name="connsiteY2490" fmla="*/ 1963779 h 5011322"/>
              <a:gd name="connsiteX2491" fmla="*/ 1320817 w 8351483"/>
              <a:gd name="connsiteY2491" fmla="*/ 1963779 h 5011322"/>
              <a:gd name="connsiteX2492" fmla="*/ 1016018 w 8351483"/>
              <a:gd name="connsiteY2492" fmla="*/ 1930759 h 5011322"/>
              <a:gd name="connsiteX2493" fmla="*/ 1049040 w 8351483"/>
              <a:gd name="connsiteY2493" fmla="*/ 1930759 h 5011322"/>
              <a:gd name="connsiteX2494" fmla="*/ 1049040 w 8351483"/>
              <a:gd name="connsiteY2494" fmla="*/ 1963779 h 5011322"/>
              <a:gd name="connsiteX2495" fmla="*/ 1016018 w 8351483"/>
              <a:gd name="connsiteY2495" fmla="*/ 1963779 h 5011322"/>
              <a:gd name="connsiteX2496" fmla="*/ 812804 w 8351483"/>
              <a:gd name="connsiteY2496" fmla="*/ 1930759 h 5011322"/>
              <a:gd name="connsiteX2497" fmla="*/ 845833 w 8351483"/>
              <a:gd name="connsiteY2497" fmla="*/ 1930759 h 5011322"/>
              <a:gd name="connsiteX2498" fmla="*/ 845833 w 8351483"/>
              <a:gd name="connsiteY2498" fmla="*/ 1963779 h 5011322"/>
              <a:gd name="connsiteX2499" fmla="*/ 812804 w 8351483"/>
              <a:gd name="connsiteY2499" fmla="*/ 1963779 h 5011322"/>
              <a:gd name="connsiteX2500" fmla="*/ 711215 w 8351483"/>
              <a:gd name="connsiteY2500" fmla="*/ 1930759 h 5011322"/>
              <a:gd name="connsiteX2501" fmla="*/ 744238 w 8351483"/>
              <a:gd name="connsiteY2501" fmla="*/ 1930759 h 5011322"/>
              <a:gd name="connsiteX2502" fmla="*/ 744238 w 8351483"/>
              <a:gd name="connsiteY2502" fmla="*/ 1963779 h 5011322"/>
              <a:gd name="connsiteX2503" fmla="*/ 711215 w 8351483"/>
              <a:gd name="connsiteY2503" fmla="*/ 1963779 h 5011322"/>
              <a:gd name="connsiteX2504" fmla="*/ 508014 w 8351483"/>
              <a:gd name="connsiteY2504" fmla="*/ 1930759 h 5011322"/>
              <a:gd name="connsiteX2505" fmla="*/ 541035 w 8351483"/>
              <a:gd name="connsiteY2505" fmla="*/ 1930759 h 5011322"/>
              <a:gd name="connsiteX2506" fmla="*/ 541035 w 8351483"/>
              <a:gd name="connsiteY2506" fmla="*/ 1963779 h 5011322"/>
              <a:gd name="connsiteX2507" fmla="*/ 508014 w 8351483"/>
              <a:gd name="connsiteY2507" fmla="*/ 1963779 h 5011322"/>
              <a:gd name="connsiteX2508" fmla="*/ 406412 w 8351483"/>
              <a:gd name="connsiteY2508" fmla="*/ 1930759 h 5011322"/>
              <a:gd name="connsiteX2509" fmla="*/ 439435 w 8351483"/>
              <a:gd name="connsiteY2509" fmla="*/ 1930759 h 5011322"/>
              <a:gd name="connsiteX2510" fmla="*/ 439435 w 8351483"/>
              <a:gd name="connsiteY2510" fmla="*/ 1963779 h 5011322"/>
              <a:gd name="connsiteX2511" fmla="*/ 406412 w 8351483"/>
              <a:gd name="connsiteY2511" fmla="*/ 1963779 h 5011322"/>
              <a:gd name="connsiteX2512" fmla="*/ 2539506 w 8351483"/>
              <a:gd name="connsiteY2512" fmla="*/ 1930302 h 5011322"/>
              <a:gd name="connsiteX2513" fmla="*/ 2573440 w 8351483"/>
              <a:gd name="connsiteY2513" fmla="*/ 1930302 h 5011322"/>
              <a:gd name="connsiteX2514" fmla="*/ 2573440 w 8351483"/>
              <a:gd name="connsiteY2514" fmla="*/ 1964236 h 5011322"/>
              <a:gd name="connsiteX2515" fmla="*/ 2539506 w 8351483"/>
              <a:gd name="connsiteY2515" fmla="*/ 1964236 h 5011322"/>
              <a:gd name="connsiteX2516" fmla="*/ 1218760 w 8351483"/>
              <a:gd name="connsiteY2516" fmla="*/ 1930302 h 5011322"/>
              <a:gd name="connsiteX2517" fmla="*/ 1252691 w 8351483"/>
              <a:gd name="connsiteY2517" fmla="*/ 1930302 h 5011322"/>
              <a:gd name="connsiteX2518" fmla="*/ 1252691 w 8351483"/>
              <a:gd name="connsiteY2518" fmla="*/ 1964236 h 5011322"/>
              <a:gd name="connsiteX2519" fmla="*/ 1218760 w 8351483"/>
              <a:gd name="connsiteY2519" fmla="*/ 1964236 h 5011322"/>
              <a:gd name="connsiteX2520" fmla="*/ 913958 w 8351483"/>
              <a:gd name="connsiteY2520" fmla="*/ 1930302 h 5011322"/>
              <a:gd name="connsiteX2521" fmla="*/ 947895 w 8351483"/>
              <a:gd name="connsiteY2521" fmla="*/ 1930302 h 5011322"/>
              <a:gd name="connsiteX2522" fmla="*/ 947895 w 8351483"/>
              <a:gd name="connsiteY2522" fmla="*/ 1964236 h 5011322"/>
              <a:gd name="connsiteX2523" fmla="*/ 913958 w 8351483"/>
              <a:gd name="connsiteY2523" fmla="*/ 1964236 h 5011322"/>
              <a:gd name="connsiteX2524" fmla="*/ 5994820 w 8351483"/>
              <a:gd name="connsiteY2524" fmla="*/ 1829616 h 5011322"/>
              <a:gd name="connsiteX2525" fmla="*/ 6026926 w 8351483"/>
              <a:gd name="connsiteY2525" fmla="*/ 1829616 h 5011322"/>
              <a:gd name="connsiteX2526" fmla="*/ 6026926 w 8351483"/>
              <a:gd name="connsiteY2526" fmla="*/ 1861722 h 5011322"/>
              <a:gd name="connsiteX2527" fmla="*/ 5994820 w 8351483"/>
              <a:gd name="connsiteY2527" fmla="*/ 1861722 h 5011322"/>
              <a:gd name="connsiteX2528" fmla="*/ 914874 w 8351483"/>
              <a:gd name="connsiteY2528" fmla="*/ 1829616 h 5011322"/>
              <a:gd name="connsiteX2529" fmla="*/ 946977 w 8351483"/>
              <a:gd name="connsiteY2529" fmla="*/ 1829616 h 5011322"/>
              <a:gd name="connsiteX2530" fmla="*/ 946977 w 8351483"/>
              <a:gd name="connsiteY2530" fmla="*/ 1861722 h 5011322"/>
              <a:gd name="connsiteX2531" fmla="*/ 914874 w 8351483"/>
              <a:gd name="connsiteY2531" fmla="*/ 1861722 h 5011322"/>
              <a:gd name="connsiteX2532" fmla="*/ 7213563 w 8351483"/>
              <a:gd name="connsiteY2532" fmla="*/ 1829159 h 5011322"/>
              <a:gd name="connsiteX2533" fmla="*/ 7246583 w 8351483"/>
              <a:gd name="connsiteY2533" fmla="*/ 1829159 h 5011322"/>
              <a:gd name="connsiteX2534" fmla="*/ 7246583 w 8351483"/>
              <a:gd name="connsiteY2534" fmla="*/ 1862179 h 5011322"/>
              <a:gd name="connsiteX2535" fmla="*/ 7213563 w 8351483"/>
              <a:gd name="connsiteY2535" fmla="*/ 1862179 h 5011322"/>
              <a:gd name="connsiteX2536" fmla="*/ 7111963 w 8351483"/>
              <a:gd name="connsiteY2536" fmla="*/ 1829159 h 5011322"/>
              <a:gd name="connsiteX2537" fmla="*/ 7144983 w 8351483"/>
              <a:gd name="connsiteY2537" fmla="*/ 1829159 h 5011322"/>
              <a:gd name="connsiteX2538" fmla="*/ 7144983 w 8351483"/>
              <a:gd name="connsiteY2538" fmla="*/ 1862179 h 5011322"/>
              <a:gd name="connsiteX2539" fmla="*/ 7111963 w 8351483"/>
              <a:gd name="connsiteY2539" fmla="*/ 1862179 h 5011322"/>
              <a:gd name="connsiteX2540" fmla="*/ 7010363 w 8351483"/>
              <a:gd name="connsiteY2540" fmla="*/ 1829159 h 5011322"/>
              <a:gd name="connsiteX2541" fmla="*/ 7043383 w 8351483"/>
              <a:gd name="connsiteY2541" fmla="*/ 1829159 h 5011322"/>
              <a:gd name="connsiteX2542" fmla="*/ 7043383 w 8351483"/>
              <a:gd name="connsiteY2542" fmla="*/ 1862179 h 5011322"/>
              <a:gd name="connsiteX2543" fmla="*/ 7010363 w 8351483"/>
              <a:gd name="connsiteY2543" fmla="*/ 1862179 h 5011322"/>
              <a:gd name="connsiteX2544" fmla="*/ 6908763 w 8351483"/>
              <a:gd name="connsiteY2544" fmla="*/ 1829159 h 5011322"/>
              <a:gd name="connsiteX2545" fmla="*/ 6941783 w 8351483"/>
              <a:gd name="connsiteY2545" fmla="*/ 1829159 h 5011322"/>
              <a:gd name="connsiteX2546" fmla="*/ 6941783 w 8351483"/>
              <a:gd name="connsiteY2546" fmla="*/ 1862179 h 5011322"/>
              <a:gd name="connsiteX2547" fmla="*/ 6908763 w 8351483"/>
              <a:gd name="connsiteY2547" fmla="*/ 1862179 h 5011322"/>
              <a:gd name="connsiteX2548" fmla="*/ 6807163 w 8351483"/>
              <a:gd name="connsiteY2548" fmla="*/ 1829159 h 5011322"/>
              <a:gd name="connsiteX2549" fmla="*/ 6840183 w 8351483"/>
              <a:gd name="connsiteY2549" fmla="*/ 1829159 h 5011322"/>
              <a:gd name="connsiteX2550" fmla="*/ 6840183 w 8351483"/>
              <a:gd name="connsiteY2550" fmla="*/ 1862179 h 5011322"/>
              <a:gd name="connsiteX2551" fmla="*/ 6807163 w 8351483"/>
              <a:gd name="connsiteY2551" fmla="*/ 1862179 h 5011322"/>
              <a:gd name="connsiteX2552" fmla="*/ 6705563 w 8351483"/>
              <a:gd name="connsiteY2552" fmla="*/ 1829159 h 5011322"/>
              <a:gd name="connsiteX2553" fmla="*/ 6738583 w 8351483"/>
              <a:gd name="connsiteY2553" fmla="*/ 1829159 h 5011322"/>
              <a:gd name="connsiteX2554" fmla="*/ 6738583 w 8351483"/>
              <a:gd name="connsiteY2554" fmla="*/ 1862179 h 5011322"/>
              <a:gd name="connsiteX2555" fmla="*/ 6705563 w 8351483"/>
              <a:gd name="connsiteY2555" fmla="*/ 1862179 h 5011322"/>
              <a:gd name="connsiteX2556" fmla="*/ 6603963 w 8351483"/>
              <a:gd name="connsiteY2556" fmla="*/ 1829159 h 5011322"/>
              <a:gd name="connsiteX2557" fmla="*/ 6636983 w 8351483"/>
              <a:gd name="connsiteY2557" fmla="*/ 1829159 h 5011322"/>
              <a:gd name="connsiteX2558" fmla="*/ 6636983 w 8351483"/>
              <a:gd name="connsiteY2558" fmla="*/ 1862179 h 5011322"/>
              <a:gd name="connsiteX2559" fmla="*/ 6603963 w 8351483"/>
              <a:gd name="connsiteY2559" fmla="*/ 1862179 h 5011322"/>
              <a:gd name="connsiteX2560" fmla="*/ 6502363 w 8351483"/>
              <a:gd name="connsiteY2560" fmla="*/ 1829159 h 5011322"/>
              <a:gd name="connsiteX2561" fmla="*/ 6535383 w 8351483"/>
              <a:gd name="connsiteY2561" fmla="*/ 1829159 h 5011322"/>
              <a:gd name="connsiteX2562" fmla="*/ 6535383 w 8351483"/>
              <a:gd name="connsiteY2562" fmla="*/ 1862179 h 5011322"/>
              <a:gd name="connsiteX2563" fmla="*/ 6502363 w 8351483"/>
              <a:gd name="connsiteY2563" fmla="*/ 1862179 h 5011322"/>
              <a:gd name="connsiteX2564" fmla="*/ 6400763 w 8351483"/>
              <a:gd name="connsiteY2564" fmla="*/ 1829159 h 5011322"/>
              <a:gd name="connsiteX2565" fmla="*/ 6433783 w 8351483"/>
              <a:gd name="connsiteY2565" fmla="*/ 1829159 h 5011322"/>
              <a:gd name="connsiteX2566" fmla="*/ 6433783 w 8351483"/>
              <a:gd name="connsiteY2566" fmla="*/ 1862179 h 5011322"/>
              <a:gd name="connsiteX2567" fmla="*/ 6400763 w 8351483"/>
              <a:gd name="connsiteY2567" fmla="*/ 1862179 h 5011322"/>
              <a:gd name="connsiteX2568" fmla="*/ 6299163 w 8351483"/>
              <a:gd name="connsiteY2568" fmla="*/ 1829159 h 5011322"/>
              <a:gd name="connsiteX2569" fmla="*/ 6332183 w 8351483"/>
              <a:gd name="connsiteY2569" fmla="*/ 1829159 h 5011322"/>
              <a:gd name="connsiteX2570" fmla="*/ 6332183 w 8351483"/>
              <a:gd name="connsiteY2570" fmla="*/ 1862179 h 5011322"/>
              <a:gd name="connsiteX2571" fmla="*/ 6299163 w 8351483"/>
              <a:gd name="connsiteY2571" fmla="*/ 1862179 h 5011322"/>
              <a:gd name="connsiteX2572" fmla="*/ 6197563 w 8351483"/>
              <a:gd name="connsiteY2572" fmla="*/ 1829159 h 5011322"/>
              <a:gd name="connsiteX2573" fmla="*/ 6230583 w 8351483"/>
              <a:gd name="connsiteY2573" fmla="*/ 1829159 h 5011322"/>
              <a:gd name="connsiteX2574" fmla="*/ 6230583 w 8351483"/>
              <a:gd name="connsiteY2574" fmla="*/ 1862179 h 5011322"/>
              <a:gd name="connsiteX2575" fmla="*/ 6197563 w 8351483"/>
              <a:gd name="connsiteY2575" fmla="*/ 1862179 h 5011322"/>
              <a:gd name="connsiteX2576" fmla="*/ 6095963 w 8351483"/>
              <a:gd name="connsiteY2576" fmla="*/ 1829159 h 5011322"/>
              <a:gd name="connsiteX2577" fmla="*/ 6128983 w 8351483"/>
              <a:gd name="connsiteY2577" fmla="*/ 1829159 h 5011322"/>
              <a:gd name="connsiteX2578" fmla="*/ 6128983 w 8351483"/>
              <a:gd name="connsiteY2578" fmla="*/ 1862179 h 5011322"/>
              <a:gd name="connsiteX2579" fmla="*/ 6095963 w 8351483"/>
              <a:gd name="connsiteY2579" fmla="*/ 1862179 h 5011322"/>
              <a:gd name="connsiteX2580" fmla="*/ 3555963 w 8351483"/>
              <a:gd name="connsiteY2580" fmla="*/ 1829159 h 5011322"/>
              <a:gd name="connsiteX2581" fmla="*/ 3588983 w 8351483"/>
              <a:gd name="connsiteY2581" fmla="*/ 1829159 h 5011322"/>
              <a:gd name="connsiteX2582" fmla="*/ 3588983 w 8351483"/>
              <a:gd name="connsiteY2582" fmla="*/ 1862179 h 5011322"/>
              <a:gd name="connsiteX2583" fmla="*/ 3555963 w 8351483"/>
              <a:gd name="connsiteY2583" fmla="*/ 1862179 h 5011322"/>
              <a:gd name="connsiteX2584" fmla="*/ 3454363 w 8351483"/>
              <a:gd name="connsiteY2584" fmla="*/ 1829159 h 5011322"/>
              <a:gd name="connsiteX2585" fmla="*/ 3487383 w 8351483"/>
              <a:gd name="connsiteY2585" fmla="*/ 1829159 h 5011322"/>
              <a:gd name="connsiteX2586" fmla="*/ 3487383 w 8351483"/>
              <a:gd name="connsiteY2586" fmla="*/ 1862179 h 5011322"/>
              <a:gd name="connsiteX2587" fmla="*/ 3454363 w 8351483"/>
              <a:gd name="connsiteY2587" fmla="*/ 1862179 h 5011322"/>
              <a:gd name="connsiteX2588" fmla="*/ 3352763 w 8351483"/>
              <a:gd name="connsiteY2588" fmla="*/ 1829159 h 5011322"/>
              <a:gd name="connsiteX2589" fmla="*/ 3385783 w 8351483"/>
              <a:gd name="connsiteY2589" fmla="*/ 1829159 h 5011322"/>
              <a:gd name="connsiteX2590" fmla="*/ 3385783 w 8351483"/>
              <a:gd name="connsiteY2590" fmla="*/ 1862179 h 5011322"/>
              <a:gd name="connsiteX2591" fmla="*/ 3352763 w 8351483"/>
              <a:gd name="connsiteY2591" fmla="*/ 1862179 h 5011322"/>
              <a:gd name="connsiteX2592" fmla="*/ 3251163 w 8351483"/>
              <a:gd name="connsiteY2592" fmla="*/ 1829159 h 5011322"/>
              <a:gd name="connsiteX2593" fmla="*/ 3284183 w 8351483"/>
              <a:gd name="connsiteY2593" fmla="*/ 1829159 h 5011322"/>
              <a:gd name="connsiteX2594" fmla="*/ 3284183 w 8351483"/>
              <a:gd name="connsiteY2594" fmla="*/ 1862179 h 5011322"/>
              <a:gd name="connsiteX2595" fmla="*/ 3251163 w 8351483"/>
              <a:gd name="connsiteY2595" fmla="*/ 1862179 h 5011322"/>
              <a:gd name="connsiteX2596" fmla="*/ 3149563 w 8351483"/>
              <a:gd name="connsiteY2596" fmla="*/ 1829159 h 5011322"/>
              <a:gd name="connsiteX2597" fmla="*/ 3182583 w 8351483"/>
              <a:gd name="connsiteY2597" fmla="*/ 1829159 h 5011322"/>
              <a:gd name="connsiteX2598" fmla="*/ 3182583 w 8351483"/>
              <a:gd name="connsiteY2598" fmla="*/ 1862179 h 5011322"/>
              <a:gd name="connsiteX2599" fmla="*/ 3149563 w 8351483"/>
              <a:gd name="connsiteY2599" fmla="*/ 1862179 h 5011322"/>
              <a:gd name="connsiteX2600" fmla="*/ 3047963 w 8351483"/>
              <a:gd name="connsiteY2600" fmla="*/ 1829159 h 5011322"/>
              <a:gd name="connsiteX2601" fmla="*/ 3080983 w 8351483"/>
              <a:gd name="connsiteY2601" fmla="*/ 1829159 h 5011322"/>
              <a:gd name="connsiteX2602" fmla="*/ 3080983 w 8351483"/>
              <a:gd name="connsiteY2602" fmla="*/ 1862179 h 5011322"/>
              <a:gd name="connsiteX2603" fmla="*/ 3047963 w 8351483"/>
              <a:gd name="connsiteY2603" fmla="*/ 1862179 h 5011322"/>
              <a:gd name="connsiteX2604" fmla="*/ 2946363 w 8351483"/>
              <a:gd name="connsiteY2604" fmla="*/ 1829159 h 5011322"/>
              <a:gd name="connsiteX2605" fmla="*/ 2979383 w 8351483"/>
              <a:gd name="connsiteY2605" fmla="*/ 1829159 h 5011322"/>
              <a:gd name="connsiteX2606" fmla="*/ 2979383 w 8351483"/>
              <a:gd name="connsiteY2606" fmla="*/ 1862179 h 5011322"/>
              <a:gd name="connsiteX2607" fmla="*/ 2946363 w 8351483"/>
              <a:gd name="connsiteY2607" fmla="*/ 1862179 h 5011322"/>
              <a:gd name="connsiteX2608" fmla="*/ 2844763 w 8351483"/>
              <a:gd name="connsiteY2608" fmla="*/ 1829159 h 5011322"/>
              <a:gd name="connsiteX2609" fmla="*/ 2877783 w 8351483"/>
              <a:gd name="connsiteY2609" fmla="*/ 1829159 h 5011322"/>
              <a:gd name="connsiteX2610" fmla="*/ 2877783 w 8351483"/>
              <a:gd name="connsiteY2610" fmla="*/ 1862179 h 5011322"/>
              <a:gd name="connsiteX2611" fmla="*/ 2844763 w 8351483"/>
              <a:gd name="connsiteY2611" fmla="*/ 1862179 h 5011322"/>
              <a:gd name="connsiteX2612" fmla="*/ 2743163 w 8351483"/>
              <a:gd name="connsiteY2612" fmla="*/ 1829159 h 5011322"/>
              <a:gd name="connsiteX2613" fmla="*/ 2776183 w 8351483"/>
              <a:gd name="connsiteY2613" fmla="*/ 1829159 h 5011322"/>
              <a:gd name="connsiteX2614" fmla="*/ 2776183 w 8351483"/>
              <a:gd name="connsiteY2614" fmla="*/ 1862179 h 5011322"/>
              <a:gd name="connsiteX2615" fmla="*/ 2743163 w 8351483"/>
              <a:gd name="connsiteY2615" fmla="*/ 1862179 h 5011322"/>
              <a:gd name="connsiteX2616" fmla="*/ 2641563 w 8351483"/>
              <a:gd name="connsiteY2616" fmla="*/ 1829159 h 5011322"/>
              <a:gd name="connsiteX2617" fmla="*/ 2674583 w 8351483"/>
              <a:gd name="connsiteY2617" fmla="*/ 1829159 h 5011322"/>
              <a:gd name="connsiteX2618" fmla="*/ 2674583 w 8351483"/>
              <a:gd name="connsiteY2618" fmla="*/ 1862179 h 5011322"/>
              <a:gd name="connsiteX2619" fmla="*/ 2641563 w 8351483"/>
              <a:gd name="connsiteY2619" fmla="*/ 1862179 h 5011322"/>
              <a:gd name="connsiteX2620" fmla="*/ 2539963 w 8351483"/>
              <a:gd name="connsiteY2620" fmla="*/ 1829159 h 5011322"/>
              <a:gd name="connsiteX2621" fmla="*/ 2572983 w 8351483"/>
              <a:gd name="connsiteY2621" fmla="*/ 1829159 h 5011322"/>
              <a:gd name="connsiteX2622" fmla="*/ 2572983 w 8351483"/>
              <a:gd name="connsiteY2622" fmla="*/ 1862179 h 5011322"/>
              <a:gd name="connsiteX2623" fmla="*/ 2539963 w 8351483"/>
              <a:gd name="connsiteY2623" fmla="*/ 1862179 h 5011322"/>
              <a:gd name="connsiteX2624" fmla="*/ 2438363 w 8351483"/>
              <a:gd name="connsiteY2624" fmla="*/ 1829159 h 5011322"/>
              <a:gd name="connsiteX2625" fmla="*/ 2471383 w 8351483"/>
              <a:gd name="connsiteY2625" fmla="*/ 1829159 h 5011322"/>
              <a:gd name="connsiteX2626" fmla="*/ 2471383 w 8351483"/>
              <a:gd name="connsiteY2626" fmla="*/ 1862179 h 5011322"/>
              <a:gd name="connsiteX2627" fmla="*/ 2438363 w 8351483"/>
              <a:gd name="connsiteY2627" fmla="*/ 1862179 h 5011322"/>
              <a:gd name="connsiteX2628" fmla="*/ 2336763 w 8351483"/>
              <a:gd name="connsiteY2628" fmla="*/ 1829159 h 5011322"/>
              <a:gd name="connsiteX2629" fmla="*/ 2369783 w 8351483"/>
              <a:gd name="connsiteY2629" fmla="*/ 1829159 h 5011322"/>
              <a:gd name="connsiteX2630" fmla="*/ 2369783 w 8351483"/>
              <a:gd name="connsiteY2630" fmla="*/ 1862179 h 5011322"/>
              <a:gd name="connsiteX2631" fmla="*/ 2336763 w 8351483"/>
              <a:gd name="connsiteY2631" fmla="*/ 1862179 h 5011322"/>
              <a:gd name="connsiteX2632" fmla="*/ 2235215 w 8351483"/>
              <a:gd name="connsiteY2632" fmla="*/ 1829159 h 5011322"/>
              <a:gd name="connsiteX2633" fmla="*/ 2268183 w 8351483"/>
              <a:gd name="connsiteY2633" fmla="*/ 1829159 h 5011322"/>
              <a:gd name="connsiteX2634" fmla="*/ 2268183 w 8351483"/>
              <a:gd name="connsiteY2634" fmla="*/ 1862179 h 5011322"/>
              <a:gd name="connsiteX2635" fmla="*/ 2235215 w 8351483"/>
              <a:gd name="connsiteY2635" fmla="*/ 1862179 h 5011322"/>
              <a:gd name="connsiteX2636" fmla="*/ 2133616 w 8351483"/>
              <a:gd name="connsiteY2636" fmla="*/ 1829159 h 5011322"/>
              <a:gd name="connsiteX2637" fmla="*/ 2166636 w 8351483"/>
              <a:gd name="connsiteY2637" fmla="*/ 1829159 h 5011322"/>
              <a:gd name="connsiteX2638" fmla="*/ 2166636 w 8351483"/>
              <a:gd name="connsiteY2638" fmla="*/ 1862179 h 5011322"/>
              <a:gd name="connsiteX2639" fmla="*/ 2133616 w 8351483"/>
              <a:gd name="connsiteY2639" fmla="*/ 1862179 h 5011322"/>
              <a:gd name="connsiteX2640" fmla="*/ 2032017 w 8351483"/>
              <a:gd name="connsiteY2640" fmla="*/ 1829159 h 5011322"/>
              <a:gd name="connsiteX2641" fmla="*/ 2065034 w 8351483"/>
              <a:gd name="connsiteY2641" fmla="*/ 1829159 h 5011322"/>
              <a:gd name="connsiteX2642" fmla="*/ 2065034 w 8351483"/>
              <a:gd name="connsiteY2642" fmla="*/ 1862179 h 5011322"/>
              <a:gd name="connsiteX2643" fmla="*/ 2032017 w 8351483"/>
              <a:gd name="connsiteY2643" fmla="*/ 1862179 h 5011322"/>
              <a:gd name="connsiteX2644" fmla="*/ 1930416 w 8351483"/>
              <a:gd name="connsiteY2644" fmla="*/ 1829159 h 5011322"/>
              <a:gd name="connsiteX2645" fmla="*/ 1963438 w 8351483"/>
              <a:gd name="connsiteY2645" fmla="*/ 1829159 h 5011322"/>
              <a:gd name="connsiteX2646" fmla="*/ 1963438 w 8351483"/>
              <a:gd name="connsiteY2646" fmla="*/ 1862179 h 5011322"/>
              <a:gd name="connsiteX2647" fmla="*/ 1930416 w 8351483"/>
              <a:gd name="connsiteY2647" fmla="*/ 1862179 h 5011322"/>
              <a:gd name="connsiteX2648" fmla="*/ 1828816 w 8351483"/>
              <a:gd name="connsiteY2648" fmla="*/ 1829159 h 5011322"/>
              <a:gd name="connsiteX2649" fmla="*/ 1861840 w 8351483"/>
              <a:gd name="connsiteY2649" fmla="*/ 1829159 h 5011322"/>
              <a:gd name="connsiteX2650" fmla="*/ 1861840 w 8351483"/>
              <a:gd name="connsiteY2650" fmla="*/ 1862179 h 5011322"/>
              <a:gd name="connsiteX2651" fmla="*/ 1828816 w 8351483"/>
              <a:gd name="connsiteY2651" fmla="*/ 1862179 h 5011322"/>
              <a:gd name="connsiteX2652" fmla="*/ 1727210 w 8351483"/>
              <a:gd name="connsiteY2652" fmla="*/ 1829159 h 5011322"/>
              <a:gd name="connsiteX2653" fmla="*/ 1760235 w 8351483"/>
              <a:gd name="connsiteY2653" fmla="*/ 1829159 h 5011322"/>
              <a:gd name="connsiteX2654" fmla="*/ 1760235 w 8351483"/>
              <a:gd name="connsiteY2654" fmla="*/ 1862179 h 5011322"/>
              <a:gd name="connsiteX2655" fmla="*/ 1727210 w 8351483"/>
              <a:gd name="connsiteY2655" fmla="*/ 1862179 h 5011322"/>
              <a:gd name="connsiteX2656" fmla="*/ 1625615 w 8351483"/>
              <a:gd name="connsiteY2656" fmla="*/ 1829159 h 5011322"/>
              <a:gd name="connsiteX2657" fmla="*/ 1658635 w 8351483"/>
              <a:gd name="connsiteY2657" fmla="*/ 1829159 h 5011322"/>
              <a:gd name="connsiteX2658" fmla="*/ 1658635 w 8351483"/>
              <a:gd name="connsiteY2658" fmla="*/ 1862179 h 5011322"/>
              <a:gd name="connsiteX2659" fmla="*/ 1625615 w 8351483"/>
              <a:gd name="connsiteY2659" fmla="*/ 1862179 h 5011322"/>
              <a:gd name="connsiteX2660" fmla="*/ 1524015 w 8351483"/>
              <a:gd name="connsiteY2660" fmla="*/ 1829159 h 5011322"/>
              <a:gd name="connsiteX2661" fmla="*/ 1557033 w 8351483"/>
              <a:gd name="connsiteY2661" fmla="*/ 1829159 h 5011322"/>
              <a:gd name="connsiteX2662" fmla="*/ 1557033 w 8351483"/>
              <a:gd name="connsiteY2662" fmla="*/ 1862179 h 5011322"/>
              <a:gd name="connsiteX2663" fmla="*/ 1524015 w 8351483"/>
              <a:gd name="connsiteY2663" fmla="*/ 1862179 h 5011322"/>
              <a:gd name="connsiteX2664" fmla="*/ 1422413 w 8351483"/>
              <a:gd name="connsiteY2664" fmla="*/ 1829159 h 5011322"/>
              <a:gd name="connsiteX2665" fmla="*/ 1455434 w 8351483"/>
              <a:gd name="connsiteY2665" fmla="*/ 1829159 h 5011322"/>
              <a:gd name="connsiteX2666" fmla="*/ 1455434 w 8351483"/>
              <a:gd name="connsiteY2666" fmla="*/ 1862179 h 5011322"/>
              <a:gd name="connsiteX2667" fmla="*/ 1422413 w 8351483"/>
              <a:gd name="connsiteY2667" fmla="*/ 1862179 h 5011322"/>
              <a:gd name="connsiteX2668" fmla="*/ 1320817 w 8351483"/>
              <a:gd name="connsiteY2668" fmla="*/ 1829159 h 5011322"/>
              <a:gd name="connsiteX2669" fmla="*/ 1353832 w 8351483"/>
              <a:gd name="connsiteY2669" fmla="*/ 1829159 h 5011322"/>
              <a:gd name="connsiteX2670" fmla="*/ 1353832 w 8351483"/>
              <a:gd name="connsiteY2670" fmla="*/ 1862179 h 5011322"/>
              <a:gd name="connsiteX2671" fmla="*/ 1320817 w 8351483"/>
              <a:gd name="connsiteY2671" fmla="*/ 1862179 h 5011322"/>
              <a:gd name="connsiteX2672" fmla="*/ 1219218 w 8351483"/>
              <a:gd name="connsiteY2672" fmla="*/ 1829159 h 5011322"/>
              <a:gd name="connsiteX2673" fmla="*/ 1252234 w 8351483"/>
              <a:gd name="connsiteY2673" fmla="*/ 1829159 h 5011322"/>
              <a:gd name="connsiteX2674" fmla="*/ 1252234 w 8351483"/>
              <a:gd name="connsiteY2674" fmla="*/ 1862179 h 5011322"/>
              <a:gd name="connsiteX2675" fmla="*/ 1219218 w 8351483"/>
              <a:gd name="connsiteY2675" fmla="*/ 1862179 h 5011322"/>
              <a:gd name="connsiteX2676" fmla="*/ 1117616 w 8351483"/>
              <a:gd name="connsiteY2676" fmla="*/ 1829159 h 5011322"/>
              <a:gd name="connsiteX2677" fmla="*/ 1150632 w 8351483"/>
              <a:gd name="connsiteY2677" fmla="*/ 1829159 h 5011322"/>
              <a:gd name="connsiteX2678" fmla="*/ 1150632 w 8351483"/>
              <a:gd name="connsiteY2678" fmla="*/ 1862179 h 5011322"/>
              <a:gd name="connsiteX2679" fmla="*/ 1117616 w 8351483"/>
              <a:gd name="connsiteY2679" fmla="*/ 1862179 h 5011322"/>
              <a:gd name="connsiteX2680" fmla="*/ 1016018 w 8351483"/>
              <a:gd name="connsiteY2680" fmla="*/ 1829159 h 5011322"/>
              <a:gd name="connsiteX2681" fmla="*/ 1049040 w 8351483"/>
              <a:gd name="connsiteY2681" fmla="*/ 1829159 h 5011322"/>
              <a:gd name="connsiteX2682" fmla="*/ 1049040 w 8351483"/>
              <a:gd name="connsiteY2682" fmla="*/ 1862179 h 5011322"/>
              <a:gd name="connsiteX2683" fmla="*/ 1016018 w 8351483"/>
              <a:gd name="connsiteY2683" fmla="*/ 1862179 h 5011322"/>
              <a:gd name="connsiteX2684" fmla="*/ 812804 w 8351483"/>
              <a:gd name="connsiteY2684" fmla="*/ 1829159 h 5011322"/>
              <a:gd name="connsiteX2685" fmla="*/ 845833 w 8351483"/>
              <a:gd name="connsiteY2685" fmla="*/ 1829159 h 5011322"/>
              <a:gd name="connsiteX2686" fmla="*/ 845833 w 8351483"/>
              <a:gd name="connsiteY2686" fmla="*/ 1862179 h 5011322"/>
              <a:gd name="connsiteX2687" fmla="*/ 812804 w 8351483"/>
              <a:gd name="connsiteY2687" fmla="*/ 1862179 h 5011322"/>
              <a:gd name="connsiteX2688" fmla="*/ 711215 w 8351483"/>
              <a:gd name="connsiteY2688" fmla="*/ 1829159 h 5011322"/>
              <a:gd name="connsiteX2689" fmla="*/ 744238 w 8351483"/>
              <a:gd name="connsiteY2689" fmla="*/ 1829159 h 5011322"/>
              <a:gd name="connsiteX2690" fmla="*/ 744238 w 8351483"/>
              <a:gd name="connsiteY2690" fmla="*/ 1862179 h 5011322"/>
              <a:gd name="connsiteX2691" fmla="*/ 711215 w 8351483"/>
              <a:gd name="connsiteY2691" fmla="*/ 1862179 h 5011322"/>
              <a:gd name="connsiteX2692" fmla="*/ 609616 w 8351483"/>
              <a:gd name="connsiteY2692" fmla="*/ 1829159 h 5011322"/>
              <a:gd name="connsiteX2693" fmla="*/ 642637 w 8351483"/>
              <a:gd name="connsiteY2693" fmla="*/ 1829159 h 5011322"/>
              <a:gd name="connsiteX2694" fmla="*/ 642637 w 8351483"/>
              <a:gd name="connsiteY2694" fmla="*/ 1862179 h 5011322"/>
              <a:gd name="connsiteX2695" fmla="*/ 609616 w 8351483"/>
              <a:gd name="connsiteY2695" fmla="*/ 1862179 h 5011322"/>
              <a:gd name="connsiteX2696" fmla="*/ 508014 w 8351483"/>
              <a:gd name="connsiteY2696" fmla="*/ 1829159 h 5011322"/>
              <a:gd name="connsiteX2697" fmla="*/ 541035 w 8351483"/>
              <a:gd name="connsiteY2697" fmla="*/ 1829159 h 5011322"/>
              <a:gd name="connsiteX2698" fmla="*/ 541035 w 8351483"/>
              <a:gd name="connsiteY2698" fmla="*/ 1862179 h 5011322"/>
              <a:gd name="connsiteX2699" fmla="*/ 508014 w 8351483"/>
              <a:gd name="connsiteY2699" fmla="*/ 1862179 h 5011322"/>
              <a:gd name="connsiteX2700" fmla="*/ 406412 w 8351483"/>
              <a:gd name="connsiteY2700" fmla="*/ 1829159 h 5011322"/>
              <a:gd name="connsiteX2701" fmla="*/ 439435 w 8351483"/>
              <a:gd name="connsiteY2701" fmla="*/ 1829159 h 5011322"/>
              <a:gd name="connsiteX2702" fmla="*/ 439435 w 8351483"/>
              <a:gd name="connsiteY2702" fmla="*/ 1862179 h 5011322"/>
              <a:gd name="connsiteX2703" fmla="*/ 406412 w 8351483"/>
              <a:gd name="connsiteY2703" fmla="*/ 1862179 h 5011322"/>
              <a:gd name="connsiteX2704" fmla="*/ 304816 w 8351483"/>
              <a:gd name="connsiteY2704" fmla="*/ 1829159 h 5011322"/>
              <a:gd name="connsiteX2705" fmla="*/ 337838 w 8351483"/>
              <a:gd name="connsiteY2705" fmla="*/ 1829159 h 5011322"/>
              <a:gd name="connsiteX2706" fmla="*/ 337838 w 8351483"/>
              <a:gd name="connsiteY2706" fmla="*/ 1862179 h 5011322"/>
              <a:gd name="connsiteX2707" fmla="*/ 304816 w 8351483"/>
              <a:gd name="connsiteY2707" fmla="*/ 1862179 h 5011322"/>
              <a:gd name="connsiteX2708" fmla="*/ 7518363 w 8351483"/>
              <a:gd name="connsiteY2708" fmla="*/ 1727559 h 5011322"/>
              <a:gd name="connsiteX2709" fmla="*/ 7551383 w 8351483"/>
              <a:gd name="connsiteY2709" fmla="*/ 1727559 h 5011322"/>
              <a:gd name="connsiteX2710" fmla="*/ 7551383 w 8351483"/>
              <a:gd name="connsiteY2710" fmla="*/ 1760579 h 5011322"/>
              <a:gd name="connsiteX2711" fmla="*/ 7518363 w 8351483"/>
              <a:gd name="connsiteY2711" fmla="*/ 1760579 h 5011322"/>
              <a:gd name="connsiteX2712" fmla="*/ 7416763 w 8351483"/>
              <a:gd name="connsiteY2712" fmla="*/ 1727559 h 5011322"/>
              <a:gd name="connsiteX2713" fmla="*/ 7449783 w 8351483"/>
              <a:gd name="connsiteY2713" fmla="*/ 1727559 h 5011322"/>
              <a:gd name="connsiteX2714" fmla="*/ 7449783 w 8351483"/>
              <a:gd name="connsiteY2714" fmla="*/ 1760579 h 5011322"/>
              <a:gd name="connsiteX2715" fmla="*/ 7416763 w 8351483"/>
              <a:gd name="connsiteY2715" fmla="*/ 1760579 h 5011322"/>
              <a:gd name="connsiteX2716" fmla="*/ 7315163 w 8351483"/>
              <a:gd name="connsiteY2716" fmla="*/ 1727559 h 5011322"/>
              <a:gd name="connsiteX2717" fmla="*/ 7348183 w 8351483"/>
              <a:gd name="connsiteY2717" fmla="*/ 1727559 h 5011322"/>
              <a:gd name="connsiteX2718" fmla="*/ 7348183 w 8351483"/>
              <a:gd name="connsiteY2718" fmla="*/ 1760579 h 5011322"/>
              <a:gd name="connsiteX2719" fmla="*/ 7315163 w 8351483"/>
              <a:gd name="connsiteY2719" fmla="*/ 1760579 h 5011322"/>
              <a:gd name="connsiteX2720" fmla="*/ 7213563 w 8351483"/>
              <a:gd name="connsiteY2720" fmla="*/ 1727559 h 5011322"/>
              <a:gd name="connsiteX2721" fmla="*/ 7246583 w 8351483"/>
              <a:gd name="connsiteY2721" fmla="*/ 1727559 h 5011322"/>
              <a:gd name="connsiteX2722" fmla="*/ 7246583 w 8351483"/>
              <a:gd name="connsiteY2722" fmla="*/ 1760579 h 5011322"/>
              <a:gd name="connsiteX2723" fmla="*/ 7213563 w 8351483"/>
              <a:gd name="connsiteY2723" fmla="*/ 1760579 h 5011322"/>
              <a:gd name="connsiteX2724" fmla="*/ 7111963 w 8351483"/>
              <a:gd name="connsiteY2724" fmla="*/ 1727559 h 5011322"/>
              <a:gd name="connsiteX2725" fmla="*/ 7144983 w 8351483"/>
              <a:gd name="connsiteY2725" fmla="*/ 1727559 h 5011322"/>
              <a:gd name="connsiteX2726" fmla="*/ 7144983 w 8351483"/>
              <a:gd name="connsiteY2726" fmla="*/ 1760579 h 5011322"/>
              <a:gd name="connsiteX2727" fmla="*/ 7111963 w 8351483"/>
              <a:gd name="connsiteY2727" fmla="*/ 1760579 h 5011322"/>
              <a:gd name="connsiteX2728" fmla="*/ 6908763 w 8351483"/>
              <a:gd name="connsiteY2728" fmla="*/ 1727559 h 5011322"/>
              <a:gd name="connsiteX2729" fmla="*/ 6941783 w 8351483"/>
              <a:gd name="connsiteY2729" fmla="*/ 1727559 h 5011322"/>
              <a:gd name="connsiteX2730" fmla="*/ 6941783 w 8351483"/>
              <a:gd name="connsiteY2730" fmla="*/ 1760579 h 5011322"/>
              <a:gd name="connsiteX2731" fmla="*/ 6908763 w 8351483"/>
              <a:gd name="connsiteY2731" fmla="*/ 1760579 h 5011322"/>
              <a:gd name="connsiteX2732" fmla="*/ 6807163 w 8351483"/>
              <a:gd name="connsiteY2732" fmla="*/ 1727559 h 5011322"/>
              <a:gd name="connsiteX2733" fmla="*/ 6840183 w 8351483"/>
              <a:gd name="connsiteY2733" fmla="*/ 1727559 h 5011322"/>
              <a:gd name="connsiteX2734" fmla="*/ 6840183 w 8351483"/>
              <a:gd name="connsiteY2734" fmla="*/ 1760579 h 5011322"/>
              <a:gd name="connsiteX2735" fmla="*/ 6807163 w 8351483"/>
              <a:gd name="connsiteY2735" fmla="*/ 1760579 h 5011322"/>
              <a:gd name="connsiteX2736" fmla="*/ 6705563 w 8351483"/>
              <a:gd name="connsiteY2736" fmla="*/ 1727559 h 5011322"/>
              <a:gd name="connsiteX2737" fmla="*/ 6738583 w 8351483"/>
              <a:gd name="connsiteY2737" fmla="*/ 1727559 h 5011322"/>
              <a:gd name="connsiteX2738" fmla="*/ 6738583 w 8351483"/>
              <a:gd name="connsiteY2738" fmla="*/ 1760579 h 5011322"/>
              <a:gd name="connsiteX2739" fmla="*/ 6705563 w 8351483"/>
              <a:gd name="connsiteY2739" fmla="*/ 1760579 h 5011322"/>
              <a:gd name="connsiteX2740" fmla="*/ 6603963 w 8351483"/>
              <a:gd name="connsiteY2740" fmla="*/ 1727559 h 5011322"/>
              <a:gd name="connsiteX2741" fmla="*/ 6636983 w 8351483"/>
              <a:gd name="connsiteY2741" fmla="*/ 1727559 h 5011322"/>
              <a:gd name="connsiteX2742" fmla="*/ 6636983 w 8351483"/>
              <a:gd name="connsiteY2742" fmla="*/ 1760579 h 5011322"/>
              <a:gd name="connsiteX2743" fmla="*/ 6603963 w 8351483"/>
              <a:gd name="connsiteY2743" fmla="*/ 1760579 h 5011322"/>
              <a:gd name="connsiteX2744" fmla="*/ 6502363 w 8351483"/>
              <a:gd name="connsiteY2744" fmla="*/ 1727559 h 5011322"/>
              <a:gd name="connsiteX2745" fmla="*/ 6535383 w 8351483"/>
              <a:gd name="connsiteY2745" fmla="*/ 1727559 h 5011322"/>
              <a:gd name="connsiteX2746" fmla="*/ 6535383 w 8351483"/>
              <a:gd name="connsiteY2746" fmla="*/ 1760579 h 5011322"/>
              <a:gd name="connsiteX2747" fmla="*/ 6502363 w 8351483"/>
              <a:gd name="connsiteY2747" fmla="*/ 1760579 h 5011322"/>
              <a:gd name="connsiteX2748" fmla="*/ 6400763 w 8351483"/>
              <a:gd name="connsiteY2748" fmla="*/ 1727559 h 5011322"/>
              <a:gd name="connsiteX2749" fmla="*/ 6433783 w 8351483"/>
              <a:gd name="connsiteY2749" fmla="*/ 1727559 h 5011322"/>
              <a:gd name="connsiteX2750" fmla="*/ 6433783 w 8351483"/>
              <a:gd name="connsiteY2750" fmla="*/ 1760579 h 5011322"/>
              <a:gd name="connsiteX2751" fmla="*/ 6400763 w 8351483"/>
              <a:gd name="connsiteY2751" fmla="*/ 1760579 h 5011322"/>
              <a:gd name="connsiteX2752" fmla="*/ 6299163 w 8351483"/>
              <a:gd name="connsiteY2752" fmla="*/ 1727559 h 5011322"/>
              <a:gd name="connsiteX2753" fmla="*/ 6332183 w 8351483"/>
              <a:gd name="connsiteY2753" fmla="*/ 1727559 h 5011322"/>
              <a:gd name="connsiteX2754" fmla="*/ 6332183 w 8351483"/>
              <a:gd name="connsiteY2754" fmla="*/ 1760579 h 5011322"/>
              <a:gd name="connsiteX2755" fmla="*/ 6299163 w 8351483"/>
              <a:gd name="connsiteY2755" fmla="*/ 1760579 h 5011322"/>
              <a:gd name="connsiteX2756" fmla="*/ 6197563 w 8351483"/>
              <a:gd name="connsiteY2756" fmla="*/ 1727559 h 5011322"/>
              <a:gd name="connsiteX2757" fmla="*/ 6230583 w 8351483"/>
              <a:gd name="connsiteY2757" fmla="*/ 1727559 h 5011322"/>
              <a:gd name="connsiteX2758" fmla="*/ 6230583 w 8351483"/>
              <a:gd name="connsiteY2758" fmla="*/ 1760579 h 5011322"/>
              <a:gd name="connsiteX2759" fmla="*/ 6197563 w 8351483"/>
              <a:gd name="connsiteY2759" fmla="*/ 1760579 h 5011322"/>
              <a:gd name="connsiteX2760" fmla="*/ 6095963 w 8351483"/>
              <a:gd name="connsiteY2760" fmla="*/ 1727559 h 5011322"/>
              <a:gd name="connsiteX2761" fmla="*/ 6128983 w 8351483"/>
              <a:gd name="connsiteY2761" fmla="*/ 1727559 h 5011322"/>
              <a:gd name="connsiteX2762" fmla="*/ 6128983 w 8351483"/>
              <a:gd name="connsiteY2762" fmla="*/ 1760579 h 5011322"/>
              <a:gd name="connsiteX2763" fmla="*/ 6095963 w 8351483"/>
              <a:gd name="connsiteY2763" fmla="*/ 1760579 h 5011322"/>
              <a:gd name="connsiteX2764" fmla="*/ 5994363 w 8351483"/>
              <a:gd name="connsiteY2764" fmla="*/ 1727559 h 5011322"/>
              <a:gd name="connsiteX2765" fmla="*/ 6027383 w 8351483"/>
              <a:gd name="connsiteY2765" fmla="*/ 1727559 h 5011322"/>
              <a:gd name="connsiteX2766" fmla="*/ 6027383 w 8351483"/>
              <a:gd name="connsiteY2766" fmla="*/ 1760579 h 5011322"/>
              <a:gd name="connsiteX2767" fmla="*/ 5994363 w 8351483"/>
              <a:gd name="connsiteY2767" fmla="*/ 1760579 h 5011322"/>
              <a:gd name="connsiteX2768" fmla="*/ 5892763 w 8351483"/>
              <a:gd name="connsiteY2768" fmla="*/ 1727559 h 5011322"/>
              <a:gd name="connsiteX2769" fmla="*/ 5925783 w 8351483"/>
              <a:gd name="connsiteY2769" fmla="*/ 1727559 h 5011322"/>
              <a:gd name="connsiteX2770" fmla="*/ 5925783 w 8351483"/>
              <a:gd name="connsiteY2770" fmla="*/ 1760579 h 5011322"/>
              <a:gd name="connsiteX2771" fmla="*/ 5892763 w 8351483"/>
              <a:gd name="connsiteY2771" fmla="*/ 1760579 h 5011322"/>
              <a:gd name="connsiteX2772" fmla="*/ 4063963 w 8351483"/>
              <a:gd name="connsiteY2772" fmla="*/ 1727559 h 5011322"/>
              <a:gd name="connsiteX2773" fmla="*/ 4096983 w 8351483"/>
              <a:gd name="connsiteY2773" fmla="*/ 1727559 h 5011322"/>
              <a:gd name="connsiteX2774" fmla="*/ 4096983 w 8351483"/>
              <a:gd name="connsiteY2774" fmla="*/ 1760579 h 5011322"/>
              <a:gd name="connsiteX2775" fmla="*/ 4063963 w 8351483"/>
              <a:gd name="connsiteY2775" fmla="*/ 1760579 h 5011322"/>
              <a:gd name="connsiteX2776" fmla="*/ 3657563 w 8351483"/>
              <a:gd name="connsiteY2776" fmla="*/ 1727559 h 5011322"/>
              <a:gd name="connsiteX2777" fmla="*/ 3690583 w 8351483"/>
              <a:gd name="connsiteY2777" fmla="*/ 1727559 h 5011322"/>
              <a:gd name="connsiteX2778" fmla="*/ 3690583 w 8351483"/>
              <a:gd name="connsiteY2778" fmla="*/ 1760579 h 5011322"/>
              <a:gd name="connsiteX2779" fmla="*/ 3657563 w 8351483"/>
              <a:gd name="connsiteY2779" fmla="*/ 1760579 h 5011322"/>
              <a:gd name="connsiteX2780" fmla="*/ 3555963 w 8351483"/>
              <a:gd name="connsiteY2780" fmla="*/ 1727559 h 5011322"/>
              <a:gd name="connsiteX2781" fmla="*/ 3588983 w 8351483"/>
              <a:gd name="connsiteY2781" fmla="*/ 1727559 h 5011322"/>
              <a:gd name="connsiteX2782" fmla="*/ 3588983 w 8351483"/>
              <a:gd name="connsiteY2782" fmla="*/ 1760579 h 5011322"/>
              <a:gd name="connsiteX2783" fmla="*/ 3555963 w 8351483"/>
              <a:gd name="connsiteY2783" fmla="*/ 1760579 h 5011322"/>
              <a:gd name="connsiteX2784" fmla="*/ 3454363 w 8351483"/>
              <a:gd name="connsiteY2784" fmla="*/ 1727559 h 5011322"/>
              <a:gd name="connsiteX2785" fmla="*/ 3487383 w 8351483"/>
              <a:gd name="connsiteY2785" fmla="*/ 1727559 h 5011322"/>
              <a:gd name="connsiteX2786" fmla="*/ 3487383 w 8351483"/>
              <a:gd name="connsiteY2786" fmla="*/ 1760579 h 5011322"/>
              <a:gd name="connsiteX2787" fmla="*/ 3454363 w 8351483"/>
              <a:gd name="connsiteY2787" fmla="*/ 1760579 h 5011322"/>
              <a:gd name="connsiteX2788" fmla="*/ 3352763 w 8351483"/>
              <a:gd name="connsiteY2788" fmla="*/ 1727559 h 5011322"/>
              <a:gd name="connsiteX2789" fmla="*/ 3385783 w 8351483"/>
              <a:gd name="connsiteY2789" fmla="*/ 1727559 h 5011322"/>
              <a:gd name="connsiteX2790" fmla="*/ 3385783 w 8351483"/>
              <a:gd name="connsiteY2790" fmla="*/ 1760579 h 5011322"/>
              <a:gd name="connsiteX2791" fmla="*/ 3352763 w 8351483"/>
              <a:gd name="connsiteY2791" fmla="*/ 1760579 h 5011322"/>
              <a:gd name="connsiteX2792" fmla="*/ 3251163 w 8351483"/>
              <a:gd name="connsiteY2792" fmla="*/ 1727559 h 5011322"/>
              <a:gd name="connsiteX2793" fmla="*/ 3284183 w 8351483"/>
              <a:gd name="connsiteY2793" fmla="*/ 1727559 h 5011322"/>
              <a:gd name="connsiteX2794" fmla="*/ 3284183 w 8351483"/>
              <a:gd name="connsiteY2794" fmla="*/ 1760579 h 5011322"/>
              <a:gd name="connsiteX2795" fmla="*/ 3251163 w 8351483"/>
              <a:gd name="connsiteY2795" fmla="*/ 1760579 h 5011322"/>
              <a:gd name="connsiteX2796" fmla="*/ 3149563 w 8351483"/>
              <a:gd name="connsiteY2796" fmla="*/ 1727559 h 5011322"/>
              <a:gd name="connsiteX2797" fmla="*/ 3182583 w 8351483"/>
              <a:gd name="connsiteY2797" fmla="*/ 1727559 h 5011322"/>
              <a:gd name="connsiteX2798" fmla="*/ 3182583 w 8351483"/>
              <a:gd name="connsiteY2798" fmla="*/ 1760579 h 5011322"/>
              <a:gd name="connsiteX2799" fmla="*/ 3149563 w 8351483"/>
              <a:gd name="connsiteY2799" fmla="*/ 1760579 h 5011322"/>
              <a:gd name="connsiteX2800" fmla="*/ 3047963 w 8351483"/>
              <a:gd name="connsiteY2800" fmla="*/ 1727559 h 5011322"/>
              <a:gd name="connsiteX2801" fmla="*/ 3080983 w 8351483"/>
              <a:gd name="connsiteY2801" fmla="*/ 1727559 h 5011322"/>
              <a:gd name="connsiteX2802" fmla="*/ 3080983 w 8351483"/>
              <a:gd name="connsiteY2802" fmla="*/ 1760579 h 5011322"/>
              <a:gd name="connsiteX2803" fmla="*/ 3047963 w 8351483"/>
              <a:gd name="connsiteY2803" fmla="*/ 1760579 h 5011322"/>
              <a:gd name="connsiteX2804" fmla="*/ 2946363 w 8351483"/>
              <a:gd name="connsiteY2804" fmla="*/ 1727559 h 5011322"/>
              <a:gd name="connsiteX2805" fmla="*/ 2979383 w 8351483"/>
              <a:gd name="connsiteY2805" fmla="*/ 1727559 h 5011322"/>
              <a:gd name="connsiteX2806" fmla="*/ 2979383 w 8351483"/>
              <a:gd name="connsiteY2806" fmla="*/ 1760579 h 5011322"/>
              <a:gd name="connsiteX2807" fmla="*/ 2946363 w 8351483"/>
              <a:gd name="connsiteY2807" fmla="*/ 1760579 h 5011322"/>
              <a:gd name="connsiteX2808" fmla="*/ 2844763 w 8351483"/>
              <a:gd name="connsiteY2808" fmla="*/ 1727559 h 5011322"/>
              <a:gd name="connsiteX2809" fmla="*/ 2877783 w 8351483"/>
              <a:gd name="connsiteY2809" fmla="*/ 1727559 h 5011322"/>
              <a:gd name="connsiteX2810" fmla="*/ 2877783 w 8351483"/>
              <a:gd name="connsiteY2810" fmla="*/ 1760579 h 5011322"/>
              <a:gd name="connsiteX2811" fmla="*/ 2844763 w 8351483"/>
              <a:gd name="connsiteY2811" fmla="*/ 1760579 h 5011322"/>
              <a:gd name="connsiteX2812" fmla="*/ 2743163 w 8351483"/>
              <a:gd name="connsiteY2812" fmla="*/ 1727559 h 5011322"/>
              <a:gd name="connsiteX2813" fmla="*/ 2776183 w 8351483"/>
              <a:gd name="connsiteY2813" fmla="*/ 1727559 h 5011322"/>
              <a:gd name="connsiteX2814" fmla="*/ 2776183 w 8351483"/>
              <a:gd name="connsiteY2814" fmla="*/ 1760579 h 5011322"/>
              <a:gd name="connsiteX2815" fmla="*/ 2743163 w 8351483"/>
              <a:gd name="connsiteY2815" fmla="*/ 1760579 h 5011322"/>
              <a:gd name="connsiteX2816" fmla="*/ 2641563 w 8351483"/>
              <a:gd name="connsiteY2816" fmla="*/ 1727559 h 5011322"/>
              <a:gd name="connsiteX2817" fmla="*/ 2674583 w 8351483"/>
              <a:gd name="connsiteY2817" fmla="*/ 1727559 h 5011322"/>
              <a:gd name="connsiteX2818" fmla="*/ 2674583 w 8351483"/>
              <a:gd name="connsiteY2818" fmla="*/ 1760579 h 5011322"/>
              <a:gd name="connsiteX2819" fmla="*/ 2641563 w 8351483"/>
              <a:gd name="connsiteY2819" fmla="*/ 1760579 h 5011322"/>
              <a:gd name="connsiteX2820" fmla="*/ 2539963 w 8351483"/>
              <a:gd name="connsiteY2820" fmla="*/ 1727559 h 5011322"/>
              <a:gd name="connsiteX2821" fmla="*/ 2572983 w 8351483"/>
              <a:gd name="connsiteY2821" fmla="*/ 1727559 h 5011322"/>
              <a:gd name="connsiteX2822" fmla="*/ 2572983 w 8351483"/>
              <a:gd name="connsiteY2822" fmla="*/ 1760579 h 5011322"/>
              <a:gd name="connsiteX2823" fmla="*/ 2539963 w 8351483"/>
              <a:gd name="connsiteY2823" fmla="*/ 1760579 h 5011322"/>
              <a:gd name="connsiteX2824" fmla="*/ 2438363 w 8351483"/>
              <a:gd name="connsiteY2824" fmla="*/ 1727559 h 5011322"/>
              <a:gd name="connsiteX2825" fmla="*/ 2471383 w 8351483"/>
              <a:gd name="connsiteY2825" fmla="*/ 1727559 h 5011322"/>
              <a:gd name="connsiteX2826" fmla="*/ 2471383 w 8351483"/>
              <a:gd name="connsiteY2826" fmla="*/ 1760579 h 5011322"/>
              <a:gd name="connsiteX2827" fmla="*/ 2438363 w 8351483"/>
              <a:gd name="connsiteY2827" fmla="*/ 1760579 h 5011322"/>
              <a:gd name="connsiteX2828" fmla="*/ 2336763 w 8351483"/>
              <a:gd name="connsiteY2828" fmla="*/ 1727559 h 5011322"/>
              <a:gd name="connsiteX2829" fmla="*/ 2369783 w 8351483"/>
              <a:gd name="connsiteY2829" fmla="*/ 1727559 h 5011322"/>
              <a:gd name="connsiteX2830" fmla="*/ 2369783 w 8351483"/>
              <a:gd name="connsiteY2830" fmla="*/ 1760579 h 5011322"/>
              <a:gd name="connsiteX2831" fmla="*/ 2336763 w 8351483"/>
              <a:gd name="connsiteY2831" fmla="*/ 1760579 h 5011322"/>
              <a:gd name="connsiteX2832" fmla="*/ 2235215 w 8351483"/>
              <a:gd name="connsiteY2832" fmla="*/ 1727559 h 5011322"/>
              <a:gd name="connsiteX2833" fmla="*/ 2268183 w 8351483"/>
              <a:gd name="connsiteY2833" fmla="*/ 1727559 h 5011322"/>
              <a:gd name="connsiteX2834" fmla="*/ 2268183 w 8351483"/>
              <a:gd name="connsiteY2834" fmla="*/ 1760579 h 5011322"/>
              <a:gd name="connsiteX2835" fmla="*/ 2235215 w 8351483"/>
              <a:gd name="connsiteY2835" fmla="*/ 1760579 h 5011322"/>
              <a:gd name="connsiteX2836" fmla="*/ 2133616 w 8351483"/>
              <a:gd name="connsiteY2836" fmla="*/ 1727559 h 5011322"/>
              <a:gd name="connsiteX2837" fmla="*/ 2166636 w 8351483"/>
              <a:gd name="connsiteY2837" fmla="*/ 1727559 h 5011322"/>
              <a:gd name="connsiteX2838" fmla="*/ 2166636 w 8351483"/>
              <a:gd name="connsiteY2838" fmla="*/ 1760579 h 5011322"/>
              <a:gd name="connsiteX2839" fmla="*/ 2133616 w 8351483"/>
              <a:gd name="connsiteY2839" fmla="*/ 1760579 h 5011322"/>
              <a:gd name="connsiteX2840" fmla="*/ 2032017 w 8351483"/>
              <a:gd name="connsiteY2840" fmla="*/ 1727559 h 5011322"/>
              <a:gd name="connsiteX2841" fmla="*/ 2065034 w 8351483"/>
              <a:gd name="connsiteY2841" fmla="*/ 1727559 h 5011322"/>
              <a:gd name="connsiteX2842" fmla="*/ 2065034 w 8351483"/>
              <a:gd name="connsiteY2842" fmla="*/ 1760579 h 5011322"/>
              <a:gd name="connsiteX2843" fmla="*/ 2032017 w 8351483"/>
              <a:gd name="connsiteY2843" fmla="*/ 1760579 h 5011322"/>
              <a:gd name="connsiteX2844" fmla="*/ 1930416 w 8351483"/>
              <a:gd name="connsiteY2844" fmla="*/ 1727559 h 5011322"/>
              <a:gd name="connsiteX2845" fmla="*/ 1963438 w 8351483"/>
              <a:gd name="connsiteY2845" fmla="*/ 1727559 h 5011322"/>
              <a:gd name="connsiteX2846" fmla="*/ 1963438 w 8351483"/>
              <a:gd name="connsiteY2846" fmla="*/ 1760579 h 5011322"/>
              <a:gd name="connsiteX2847" fmla="*/ 1930416 w 8351483"/>
              <a:gd name="connsiteY2847" fmla="*/ 1760579 h 5011322"/>
              <a:gd name="connsiteX2848" fmla="*/ 1828816 w 8351483"/>
              <a:gd name="connsiteY2848" fmla="*/ 1727559 h 5011322"/>
              <a:gd name="connsiteX2849" fmla="*/ 1861840 w 8351483"/>
              <a:gd name="connsiteY2849" fmla="*/ 1727559 h 5011322"/>
              <a:gd name="connsiteX2850" fmla="*/ 1861840 w 8351483"/>
              <a:gd name="connsiteY2850" fmla="*/ 1760579 h 5011322"/>
              <a:gd name="connsiteX2851" fmla="*/ 1828816 w 8351483"/>
              <a:gd name="connsiteY2851" fmla="*/ 1760579 h 5011322"/>
              <a:gd name="connsiteX2852" fmla="*/ 1727210 w 8351483"/>
              <a:gd name="connsiteY2852" fmla="*/ 1727559 h 5011322"/>
              <a:gd name="connsiteX2853" fmla="*/ 1760235 w 8351483"/>
              <a:gd name="connsiteY2853" fmla="*/ 1727559 h 5011322"/>
              <a:gd name="connsiteX2854" fmla="*/ 1760235 w 8351483"/>
              <a:gd name="connsiteY2854" fmla="*/ 1760579 h 5011322"/>
              <a:gd name="connsiteX2855" fmla="*/ 1727210 w 8351483"/>
              <a:gd name="connsiteY2855" fmla="*/ 1760579 h 5011322"/>
              <a:gd name="connsiteX2856" fmla="*/ 1625615 w 8351483"/>
              <a:gd name="connsiteY2856" fmla="*/ 1727559 h 5011322"/>
              <a:gd name="connsiteX2857" fmla="*/ 1658635 w 8351483"/>
              <a:gd name="connsiteY2857" fmla="*/ 1727559 h 5011322"/>
              <a:gd name="connsiteX2858" fmla="*/ 1658635 w 8351483"/>
              <a:gd name="connsiteY2858" fmla="*/ 1760579 h 5011322"/>
              <a:gd name="connsiteX2859" fmla="*/ 1625615 w 8351483"/>
              <a:gd name="connsiteY2859" fmla="*/ 1760579 h 5011322"/>
              <a:gd name="connsiteX2860" fmla="*/ 1524015 w 8351483"/>
              <a:gd name="connsiteY2860" fmla="*/ 1727559 h 5011322"/>
              <a:gd name="connsiteX2861" fmla="*/ 1557033 w 8351483"/>
              <a:gd name="connsiteY2861" fmla="*/ 1727559 h 5011322"/>
              <a:gd name="connsiteX2862" fmla="*/ 1557033 w 8351483"/>
              <a:gd name="connsiteY2862" fmla="*/ 1760579 h 5011322"/>
              <a:gd name="connsiteX2863" fmla="*/ 1524015 w 8351483"/>
              <a:gd name="connsiteY2863" fmla="*/ 1760579 h 5011322"/>
              <a:gd name="connsiteX2864" fmla="*/ 1422413 w 8351483"/>
              <a:gd name="connsiteY2864" fmla="*/ 1727559 h 5011322"/>
              <a:gd name="connsiteX2865" fmla="*/ 1455434 w 8351483"/>
              <a:gd name="connsiteY2865" fmla="*/ 1727559 h 5011322"/>
              <a:gd name="connsiteX2866" fmla="*/ 1455434 w 8351483"/>
              <a:gd name="connsiteY2866" fmla="*/ 1760579 h 5011322"/>
              <a:gd name="connsiteX2867" fmla="*/ 1422413 w 8351483"/>
              <a:gd name="connsiteY2867" fmla="*/ 1760579 h 5011322"/>
              <a:gd name="connsiteX2868" fmla="*/ 1320817 w 8351483"/>
              <a:gd name="connsiteY2868" fmla="*/ 1727559 h 5011322"/>
              <a:gd name="connsiteX2869" fmla="*/ 1353832 w 8351483"/>
              <a:gd name="connsiteY2869" fmla="*/ 1727559 h 5011322"/>
              <a:gd name="connsiteX2870" fmla="*/ 1353832 w 8351483"/>
              <a:gd name="connsiteY2870" fmla="*/ 1760579 h 5011322"/>
              <a:gd name="connsiteX2871" fmla="*/ 1320817 w 8351483"/>
              <a:gd name="connsiteY2871" fmla="*/ 1760579 h 5011322"/>
              <a:gd name="connsiteX2872" fmla="*/ 1219218 w 8351483"/>
              <a:gd name="connsiteY2872" fmla="*/ 1727559 h 5011322"/>
              <a:gd name="connsiteX2873" fmla="*/ 1252234 w 8351483"/>
              <a:gd name="connsiteY2873" fmla="*/ 1727559 h 5011322"/>
              <a:gd name="connsiteX2874" fmla="*/ 1252234 w 8351483"/>
              <a:gd name="connsiteY2874" fmla="*/ 1760579 h 5011322"/>
              <a:gd name="connsiteX2875" fmla="*/ 1219218 w 8351483"/>
              <a:gd name="connsiteY2875" fmla="*/ 1760579 h 5011322"/>
              <a:gd name="connsiteX2876" fmla="*/ 1117616 w 8351483"/>
              <a:gd name="connsiteY2876" fmla="*/ 1727559 h 5011322"/>
              <a:gd name="connsiteX2877" fmla="*/ 1150632 w 8351483"/>
              <a:gd name="connsiteY2877" fmla="*/ 1727559 h 5011322"/>
              <a:gd name="connsiteX2878" fmla="*/ 1150632 w 8351483"/>
              <a:gd name="connsiteY2878" fmla="*/ 1760579 h 5011322"/>
              <a:gd name="connsiteX2879" fmla="*/ 1117616 w 8351483"/>
              <a:gd name="connsiteY2879" fmla="*/ 1760579 h 5011322"/>
              <a:gd name="connsiteX2880" fmla="*/ 1016018 w 8351483"/>
              <a:gd name="connsiteY2880" fmla="*/ 1727559 h 5011322"/>
              <a:gd name="connsiteX2881" fmla="*/ 1049040 w 8351483"/>
              <a:gd name="connsiteY2881" fmla="*/ 1727559 h 5011322"/>
              <a:gd name="connsiteX2882" fmla="*/ 1049040 w 8351483"/>
              <a:gd name="connsiteY2882" fmla="*/ 1760579 h 5011322"/>
              <a:gd name="connsiteX2883" fmla="*/ 1016018 w 8351483"/>
              <a:gd name="connsiteY2883" fmla="*/ 1760579 h 5011322"/>
              <a:gd name="connsiteX2884" fmla="*/ 914413 w 8351483"/>
              <a:gd name="connsiteY2884" fmla="*/ 1727559 h 5011322"/>
              <a:gd name="connsiteX2885" fmla="*/ 947435 w 8351483"/>
              <a:gd name="connsiteY2885" fmla="*/ 1727559 h 5011322"/>
              <a:gd name="connsiteX2886" fmla="*/ 947435 w 8351483"/>
              <a:gd name="connsiteY2886" fmla="*/ 1760579 h 5011322"/>
              <a:gd name="connsiteX2887" fmla="*/ 914413 w 8351483"/>
              <a:gd name="connsiteY2887" fmla="*/ 1760579 h 5011322"/>
              <a:gd name="connsiteX2888" fmla="*/ 812804 w 8351483"/>
              <a:gd name="connsiteY2888" fmla="*/ 1727559 h 5011322"/>
              <a:gd name="connsiteX2889" fmla="*/ 845833 w 8351483"/>
              <a:gd name="connsiteY2889" fmla="*/ 1727559 h 5011322"/>
              <a:gd name="connsiteX2890" fmla="*/ 845833 w 8351483"/>
              <a:gd name="connsiteY2890" fmla="*/ 1760579 h 5011322"/>
              <a:gd name="connsiteX2891" fmla="*/ 812804 w 8351483"/>
              <a:gd name="connsiteY2891" fmla="*/ 1760579 h 5011322"/>
              <a:gd name="connsiteX2892" fmla="*/ 711215 w 8351483"/>
              <a:gd name="connsiteY2892" fmla="*/ 1727559 h 5011322"/>
              <a:gd name="connsiteX2893" fmla="*/ 744238 w 8351483"/>
              <a:gd name="connsiteY2893" fmla="*/ 1727559 h 5011322"/>
              <a:gd name="connsiteX2894" fmla="*/ 744238 w 8351483"/>
              <a:gd name="connsiteY2894" fmla="*/ 1760579 h 5011322"/>
              <a:gd name="connsiteX2895" fmla="*/ 711215 w 8351483"/>
              <a:gd name="connsiteY2895" fmla="*/ 1760579 h 5011322"/>
              <a:gd name="connsiteX2896" fmla="*/ 609616 w 8351483"/>
              <a:gd name="connsiteY2896" fmla="*/ 1727559 h 5011322"/>
              <a:gd name="connsiteX2897" fmla="*/ 642637 w 8351483"/>
              <a:gd name="connsiteY2897" fmla="*/ 1727559 h 5011322"/>
              <a:gd name="connsiteX2898" fmla="*/ 642637 w 8351483"/>
              <a:gd name="connsiteY2898" fmla="*/ 1760579 h 5011322"/>
              <a:gd name="connsiteX2899" fmla="*/ 609616 w 8351483"/>
              <a:gd name="connsiteY2899" fmla="*/ 1760579 h 5011322"/>
              <a:gd name="connsiteX2900" fmla="*/ 508014 w 8351483"/>
              <a:gd name="connsiteY2900" fmla="*/ 1727559 h 5011322"/>
              <a:gd name="connsiteX2901" fmla="*/ 541035 w 8351483"/>
              <a:gd name="connsiteY2901" fmla="*/ 1727559 h 5011322"/>
              <a:gd name="connsiteX2902" fmla="*/ 541035 w 8351483"/>
              <a:gd name="connsiteY2902" fmla="*/ 1760579 h 5011322"/>
              <a:gd name="connsiteX2903" fmla="*/ 508014 w 8351483"/>
              <a:gd name="connsiteY2903" fmla="*/ 1760579 h 5011322"/>
              <a:gd name="connsiteX2904" fmla="*/ 406412 w 8351483"/>
              <a:gd name="connsiteY2904" fmla="*/ 1727559 h 5011322"/>
              <a:gd name="connsiteX2905" fmla="*/ 439435 w 8351483"/>
              <a:gd name="connsiteY2905" fmla="*/ 1727559 h 5011322"/>
              <a:gd name="connsiteX2906" fmla="*/ 439435 w 8351483"/>
              <a:gd name="connsiteY2906" fmla="*/ 1760579 h 5011322"/>
              <a:gd name="connsiteX2907" fmla="*/ 406412 w 8351483"/>
              <a:gd name="connsiteY2907" fmla="*/ 1760579 h 5011322"/>
              <a:gd name="connsiteX2908" fmla="*/ 304361 w 8351483"/>
              <a:gd name="connsiteY2908" fmla="*/ 1727102 h 5011322"/>
              <a:gd name="connsiteX2909" fmla="*/ 338293 w 8351483"/>
              <a:gd name="connsiteY2909" fmla="*/ 1727102 h 5011322"/>
              <a:gd name="connsiteX2910" fmla="*/ 338293 w 8351483"/>
              <a:gd name="connsiteY2910" fmla="*/ 1761036 h 5011322"/>
              <a:gd name="connsiteX2911" fmla="*/ 304361 w 8351483"/>
              <a:gd name="connsiteY2911" fmla="*/ 1761036 h 5011322"/>
              <a:gd name="connsiteX2912" fmla="*/ 7518820 w 8351483"/>
              <a:gd name="connsiteY2912" fmla="*/ 1626416 h 5011322"/>
              <a:gd name="connsiteX2913" fmla="*/ 7550926 w 8351483"/>
              <a:gd name="connsiteY2913" fmla="*/ 1626416 h 5011322"/>
              <a:gd name="connsiteX2914" fmla="*/ 7550926 w 8351483"/>
              <a:gd name="connsiteY2914" fmla="*/ 1658522 h 5011322"/>
              <a:gd name="connsiteX2915" fmla="*/ 7518820 w 8351483"/>
              <a:gd name="connsiteY2915" fmla="*/ 1658522 h 5011322"/>
              <a:gd name="connsiteX2916" fmla="*/ 305271 w 8351483"/>
              <a:gd name="connsiteY2916" fmla="*/ 1626416 h 5011322"/>
              <a:gd name="connsiteX2917" fmla="*/ 337378 w 8351483"/>
              <a:gd name="connsiteY2917" fmla="*/ 1626416 h 5011322"/>
              <a:gd name="connsiteX2918" fmla="*/ 337378 w 8351483"/>
              <a:gd name="connsiteY2918" fmla="*/ 1658522 h 5011322"/>
              <a:gd name="connsiteX2919" fmla="*/ 305271 w 8351483"/>
              <a:gd name="connsiteY2919" fmla="*/ 1658522 h 5011322"/>
              <a:gd name="connsiteX2920" fmla="*/ 7416763 w 8351483"/>
              <a:gd name="connsiteY2920" fmla="*/ 1625959 h 5011322"/>
              <a:gd name="connsiteX2921" fmla="*/ 7449783 w 8351483"/>
              <a:gd name="connsiteY2921" fmla="*/ 1625959 h 5011322"/>
              <a:gd name="connsiteX2922" fmla="*/ 7449783 w 8351483"/>
              <a:gd name="connsiteY2922" fmla="*/ 1658979 h 5011322"/>
              <a:gd name="connsiteX2923" fmla="*/ 7416763 w 8351483"/>
              <a:gd name="connsiteY2923" fmla="*/ 1658979 h 5011322"/>
              <a:gd name="connsiteX2924" fmla="*/ 7315163 w 8351483"/>
              <a:gd name="connsiteY2924" fmla="*/ 1625959 h 5011322"/>
              <a:gd name="connsiteX2925" fmla="*/ 7348183 w 8351483"/>
              <a:gd name="connsiteY2925" fmla="*/ 1625959 h 5011322"/>
              <a:gd name="connsiteX2926" fmla="*/ 7348183 w 8351483"/>
              <a:gd name="connsiteY2926" fmla="*/ 1658979 h 5011322"/>
              <a:gd name="connsiteX2927" fmla="*/ 7315163 w 8351483"/>
              <a:gd name="connsiteY2927" fmla="*/ 1658979 h 5011322"/>
              <a:gd name="connsiteX2928" fmla="*/ 7213563 w 8351483"/>
              <a:gd name="connsiteY2928" fmla="*/ 1625959 h 5011322"/>
              <a:gd name="connsiteX2929" fmla="*/ 7246583 w 8351483"/>
              <a:gd name="connsiteY2929" fmla="*/ 1625959 h 5011322"/>
              <a:gd name="connsiteX2930" fmla="*/ 7246583 w 8351483"/>
              <a:gd name="connsiteY2930" fmla="*/ 1658979 h 5011322"/>
              <a:gd name="connsiteX2931" fmla="*/ 7213563 w 8351483"/>
              <a:gd name="connsiteY2931" fmla="*/ 1658979 h 5011322"/>
              <a:gd name="connsiteX2932" fmla="*/ 7111963 w 8351483"/>
              <a:gd name="connsiteY2932" fmla="*/ 1625959 h 5011322"/>
              <a:gd name="connsiteX2933" fmla="*/ 7144983 w 8351483"/>
              <a:gd name="connsiteY2933" fmla="*/ 1625959 h 5011322"/>
              <a:gd name="connsiteX2934" fmla="*/ 7144983 w 8351483"/>
              <a:gd name="connsiteY2934" fmla="*/ 1658979 h 5011322"/>
              <a:gd name="connsiteX2935" fmla="*/ 7111963 w 8351483"/>
              <a:gd name="connsiteY2935" fmla="*/ 1658979 h 5011322"/>
              <a:gd name="connsiteX2936" fmla="*/ 6908763 w 8351483"/>
              <a:gd name="connsiteY2936" fmla="*/ 1625959 h 5011322"/>
              <a:gd name="connsiteX2937" fmla="*/ 6941783 w 8351483"/>
              <a:gd name="connsiteY2937" fmla="*/ 1625959 h 5011322"/>
              <a:gd name="connsiteX2938" fmla="*/ 6941783 w 8351483"/>
              <a:gd name="connsiteY2938" fmla="*/ 1658979 h 5011322"/>
              <a:gd name="connsiteX2939" fmla="*/ 6908763 w 8351483"/>
              <a:gd name="connsiteY2939" fmla="*/ 1658979 h 5011322"/>
              <a:gd name="connsiteX2940" fmla="*/ 6807163 w 8351483"/>
              <a:gd name="connsiteY2940" fmla="*/ 1625959 h 5011322"/>
              <a:gd name="connsiteX2941" fmla="*/ 6840183 w 8351483"/>
              <a:gd name="connsiteY2941" fmla="*/ 1625959 h 5011322"/>
              <a:gd name="connsiteX2942" fmla="*/ 6840183 w 8351483"/>
              <a:gd name="connsiteY2942" fmla="*/ 1658979 h 5011322"/>
              <a:gd name="connsiteX2943" fmla="*/ 6807163 w 8351483"/>
              <a:gd name="connsiteY2943" fmla="*/ 1658979 h 5011322"/>
              <a:gd name="connsiteX2944" fmla="*/ 6705563 w 8351483"/>
              <a:gd name="connsiteY2944" fmla="*/ 1625959 h 5011322"/>
              <a:gd name="connsiteX2945" fmla="*/ 6738583 w 8351483"/>
              <a:gd name="connsiteY2945" fmla="*/ 1625959 h 5011322"/>
              <a:gd name="connsiteX2946" fmla="*/ 6738583 w 8351483"/>
              <a:gd name="connsiteY2946" fmla="*/ 1658979 h 5011322"/>
              <a:gd name="connsiteX2947" fmla="*/ 6705563 w 8351483"/>
              <a:gd name="connsiteY2947" fmla="*/ 1658979 h 5011322"/>
              <a:gd name="connsiteX2948" fmla="*/ 6603963 w 8351483"/>
              <a:gd name="connsiteY2948" fmla="*/ 1625959 h 5011322"/>
              <a:gd name="connsiteX2949" fmla="*/ 6636983 w 8351483"/>
              <a:gd name="connsiteY2949" fmla="*/ 1625959 h 5011322"/>
              <a:gd name="connsiteX2950" fmla="*/ 6636983 w 8351483"/>
              <a:gd name="connsiteY2950" fmla="*/ 1658979 h 5011322"/>
              <a:gd name="connsiteX2951" fmla="*/ 6603963 w 8351483"/>
              <a:gd name="connsiteY2951" fmla="*/ 1658979 h 5011322"/>
              <a:gd name="connsiteX2952" fmla="*/ 6502363 w 8351483"/>
              <a:gd name="connsiteY2952" fmla="*/ 1625959 h 5011322"/>
              <a:gd name="connsiteX2953" fmla="*/ 6535383 w 8351483"/>
              <a:gd name="connsiteY2953" fmla="*/ 1625959 h 5011322"/>
              <a:gd name="connsiteX2954" fmla="*/ 6535383 w 8351483"/>
              <a:gd name="connsiteY2954" fmla="*/ 1658979 h 5011322"/>
              <a:gd name="connsiteX2955" fmla="*/ 6502363 w 8351483"/>
              <a:gd name="connsiteY2955" fmla="*/ 1658979 h 5011322"/>
              <a:gd name="connsiteX2956" fmla="*/ 6400763 w 8351483"/>
              <a:gd name="connsiteY2956" fmla="*/ 1625959 h 5011322"/>
              <a:gd name="connsiteX2957" fmla="*/ 6433783 w 8351483"/>
              <a:gd name="connsiteY2957" fmla="*/ 1625959 h 5011322"/>
              <a:gd name="connsiteX2958" fmla="*/ 6433783 w 8351483"/>
              <a:gd name="connsiteY2958" fmla="*/ 1658979 h 5011322"/>
              <a:gd name="connsiteX2959" fmla="*/ 6400763 w 8351483"/>
              <a:gd name="connsiteY2959" fmla="*/ 1658979 h 5011322"/>
              <a:gd name="connsiteX2960" fmla="*/ 6299163 w 8351483"/>
              <a:gd name="connsiteY2960" fmla="*/ 1625959 h 5011322"/>
              <a:gd name="connsiteX2961" fmla="*/ 6332183 w 8351483"/>
              <a:gd name="connsiteY2961" fmla="*/ 1625959 h 5011322"/>
              <a:gd name="connsiteX2962" fmla="*/ 6332183 w 8351483"/>
              <a:gd name="connsiteY2962" fmla="*/ 1658979 h 5011322"/>
              <a:gd name="connsiteX2963" fmla="*/ 6299163 w 8351483"/>
              <a:gd name="connsiteY2963" fmla="*/ 1658979 h 5011322"/>
              <a:gd name="connsiteX2964" fmla="*/ 6197563 w 8351483"/>
              <a:gd name="connsiteY2964" fmla="*/ 1625959 h 5011322"/>
              <a:gd name="connsiteX2965" fmla="*/ 6230583 w 8351483"/>
              <a:gd name="connsiteY2965" fmla="*/ 1625959 h 5011322"/>
              <a:gd name="connsiteX2966" fmla="*/ 6230583 w 8351483"/>
              <a:gd name="connsiteY2966" fmla="*/ 1658979 h 5011322"/>
              <a:gd name="connsiteX2967" fmla="*/ 6197563 w 8351483"/>
              <a:gd name="connsiteY2967" fmla="*/ 1658979 h 5011322"/>
              <a:gd name="connsiteX2968" fmla="*/ 6095963 w 8351483"/>
              <a:gd name="connsiteY2968" fmla="*/ 1625959 h 5011322"/>
              <a:gd name="connsiteX2969" fmla="*/ 6128983 w 8351483"/>
              <a:gd name="connsiteY2969" fmla="*/ 1625959 h 5011322"/>
              <a:gd name="connsiteX2970" fmla="*/ 6128983 w 8351483"/>
              <a:gd name="connsiteY2970" fmla="*/ 1658979 h 5011322"/>
              <a:gd name="connsiteX2971" fmla="*/ 6095963 w 8351483"/>
              <a:gd name="connsiteY2971" fmla="*/ 1658979 h 5011322"/>
              <a:gd name="connsiteX2972" fmla="*/ 5994363 w 8351483"/>
              <a:gd name="connsiteY2972" fmla="*/ 1625959 h 5011322"/>
              <a:gd name="connsiteX2973" fmla="*/ 6027383 w 8351483"/>
              <a:gd name="connsiteY2973" fmla="*/ 1625959 h 5011322"/>
              <a:gd name="connsiteX2974" fmla="*/ 6027383 w 8351483"/>
              <a:gd name="connsiteY2974" fmla="*/ 1658979 h 5011322"/>
              <a:gd name="connsiteX2975" fmla="*/ 5994363 w 8351483"/>
              <a:gd name="connsiteY2975" fmla="*/ 1658979 h 5011322"/>
              <a:gd name="connsiteX2976" fmla="*/ 5892763 w 8351483"/>
              <a:gd name="connsiteY2976" fmla="*/ 1625959 h 5011322"/>
              <a:gd name="connsiteX2977" fmla="*/ 5925783 w 8351483"/>
              <a:gd name="connsiteY2977" fmla="*/ 1625959 h 5011322"/>
              <a:gd name="connsiteX2978" fmla="*/ 5925783 w 8351483"/>
              <a:gd name="connsiteY2978" fmla="*/ 1658979 h 5011322"/>
              <a:gd name="connsiteX2979" fmla="*/ 5892763 w 8351483"/>
              <a:gd name="connsiteY2979" fmla="*/ 1658979 h 5011322"/>
              <a:gd name="connsiteX2980" fmla="*/ 4063963 w 8351483"/>
              <a:gd name="connsiteY2980" fmla="*/ 1625959 h 5011322"/>
              <a:gd name="connsiteX2981" fmla="*/ 4096983 w 8351483"/>
              <a:gd name="connsiteY2981" fmla="*/ 1625959 h 5011322"/>
              <a:gd name="connsiteX2982" fmla="*/ 4096983 w 8351483"/>
              <a:gd name="connsiteY2982" fmla="*/ 1658979 h 5011322"/>
              <a:gd name="connsiteX2983" fmla="*/ 4063963 w 8351483"/>
              <a:gd name="connsiteY2983" fmla="*/ 1658979 h 5011322"/>
              <a:gd name="connsiteX2984" fmla="*/ 3657563 w 8351483"/>
              <a:gd name="connsiteY2984" fmla="*/ 1625959 h 5011322"/>
              <a:gd name="connsiteX2985" fmla="*/ 3690583 w 8351483"/>
              <a:gd name="connsiteY2985" fmla="*/ 1625959 h 5011322"/>
              <a:gd name="connsiteX2986" fmla="*/ 3690583 w 8351483"/>
              <a:gd name="connsiteY2986" fmla="*/ 1658979 h 5011322"/>
              <a:gd name="connsiteX2987" fmla="*/ 3657563 w 8351483"/>
              <a:gd name="connsiteY2987" fmla="*/ 1658979 h 5011322"/>
              <a:gd name="connsiteX2988" fmla="*/ 3555963 w 8351483"/>
              <a:gd name="connsiteY2988" fmla="*/ 1625959 h 5011322"/>
              <a:gd name="connsiteX2989" fmla="*/ 3588983 w 8351483"/>
              <a:gd name="connsiteY2989" fmla="*/ 1625959 h 5011322"/>
              <a:gd name="connsiteX2990" fmla="*/ 3588983 w 8351483"/>
              <a:gd name="connsiteY2990" fmla="*/ 1658979 h 5011322"/>
              <a:gd name="connsiteX2991" fmla="*/ 3555963 w 8351483"/>
              <a:gd name="connsiteY2991" fmla="*/ 1658979 h 5011322"/>
              <a:gd name="connsiteX2992" fmla="*/ 3454363 w 8351483"/>
              <a:gd name="connsiteY2992" fmla="*/ 1625959 h 5011322"/>
              <a:gd name="connsiteX2993" fmla="*/ 3487383 w 8351483"/>
              <a:gd name="connsiteY2993" fmla="*/ 1625959 h 5011322"/>
              <a:gd name="connsiteX2994" fmla="*/ 3487383 w 8351483"/>
              <a:gd name="connsiteY2994" fmla="*/ 1658979 h 5011322"/>
              <a:gd name="connsiteX2995" fmla="*/ 3454363 w 8351483"/>
              <a:gd name="connsiteY2995" fmla="*/ 1658979 h 5011322"/>
              <a:gd name="connsiteX2996" fmla="*/ 3352763 w 8351483"/>
              <a:gd name="connsiteY2996" fmla="*/ 1625959 h 5011322"/>
              <a:gd name="connsiteX2997" fmla="*/ 3385783 w 8351483"/>
              <a:gd name="connsiteY2997" fmla="*/ 1625959 h 5011322"/>
              <a:gd name="connsiteX2998" fmla="*/ 3385783 w 8351483"/>
              <a:gd name="connsiteY2998" fmla="*/ 1658979 h 5011322"/>
              <a:gd name="connsiteX2999" fmla="*/ 3352763 w 8351483"/>
              <a:gd name="connsiteY2999" fmla="*/ 1658979 h 5011322"/>
              <a:gd name="connsiteX3000" fmla="*/ 3251163 w 8351483"/>
              <a:gd name="connsiteY3000" fmla="*/ 1625959 h 5011322"/>
              <a:gd name="connsiteX3001" fmla="*/ 3284183 w 8351483"/>
              <a:gd name="connsiteY3001" fmla="*/ 1625959 h 5011322"/>
              <a:gd name="connsiteX3002" fmla="*/ 3284183 w 8351483"/>
              <a:gd name="connsiteY3002" fmla="*/ 1658979 h 5011322"/>
              <a:gd name="connsiteX3003" fmla="*/ 3251163 w 8351483"/>
              <a:gd name="connsiteY3003" fmla="*/ 1658979 h 5011322"/>
              <a:gd name="connsiteX3004" fmla="*/ 3149563 w 8351483"/>
              <a:gd name="connsiteY3004" fmla="*/ 1625959 h 5011322"/>
              <a:gd name="connsiteX3005" fmla="*/ 3182583 w 8351483"/>
              <a:gd name="connsiteY3005" fmla="*/ 1625959 h 5011322"/>
              <a:gd name="connsiteX3006" fmla="*/ 3182583 w 8351483"/>
              <a:gd name="connsiteY3006" fmla="*/ 1658979 h 5011322"/>
              <a:gd name="connsiteX3007" fmla="*/ 3149563 w 8351483"/>
              <a:gd name="connsiteY3007" fmla="*/ 1658979 h 5011322"/>
              <a:gd name="connsiteX3008" fmla="*/ 3047963 w 8351483"/>
              <a:gd name="connsiteY3008" fmla="*/ 1625959 h 5011322"/>
              <a:gd name="connsiteX3009" fmla="*/ 3080983 w 8351483"/>
              <a:gd name="connsiteY3009" fmla="*/ 1625959 h 5011322"/>
              <a:gd name="connsiteX3010" fmla="*/ 3080983 w 8351483"/>
              <a:gd name="connsiteY3010" fmla="*/ 1658979 h 5011322"/>
              <a:gd name="connsiteX3011" fmla="*/ 3047963 w 8351483"/>
              <a:gd name="connsiteY3011" fmla="*/ 1658979 h 5011322"/>
              <a:gd name="connsiteX3012" fmla="*/ 2946363 w 8351483"/>
              <a:gd name="connsiteY3012" fmla="*/ 1625959 h 5011322"/>
              <a:gd name="connsiteX3013" fmla="*/ 2979383 w 8351483"/>
              <a:gd name="connsiteY3013" fmla="*/ 1625959 h 5011322"/>
              <a:gd name="connsiteX3014" fmla="*/ 2979383 w 8351483"/>
              <a:gd name="connsiteY3014" fmla="*/ 1658979 h 5011322"/>
              <a:gd name="connsiteX3015" fmla="*/ 2946363 w 8351483"/>
              <a:gd name="connsiteY3015" fmla="*/ 1658979 h 5011322"/>
              <a:gd name="connsiteX3016" fmla="*/ 2844763 w 8351483"/>
              <a:gd name="connsiteY3016" fmla="*/ 1625959 h 5011322"/>
              <a:gd name="connsiteX3017" fmla="*/ 2877783 w 8351483"/>
              <a:gd name="connsiteY3017" fmla="*/ 1625959 h 5011322"/>
              <a:gd name="connsiteX3018" fmla="*/ 2877783 w 8351483"/>
              <a:gd name="connsiteY3018" fmla="*/ 1658979 h 5011322"/>
              <a:gd name="connsiteX3019" fmla="*/ 2844763 w 8351483"/>
              <a:gd name="connsiteY3019" fmla="*/ 1658979 h 5011322"/>
              <a:gd name="connsiteX3020" fmla="*/ 2743163 w 8351483"/>
              <a:gd name="connsiteY3020" fmla="*/ 1625959 h 5011322"/>
              <a:gd name="connsiteX3021" fmla="*/ 2776183 w 8351483"/>
              <a:gd name="connsiteY3021" fmla="*/ 1625959 h 5011322"/>
              <a:gd name="connsiteX3022" fmla="*/ 2776183 w 8351483"/>
              <a:gd name="connsiteY3022" fmla="*/ 1658979 h 5011322"/>
              <a:gd name="connsiteX3023" fmla="*/ 2743163 w 8351483"/>
              <a:gd name="connsiteY3023" fmla="*/ 1658979 h 5011322"/>
              <a:gd name="connsiteX3024" fmla="*/ 2641563 w 8351483"/>
              <a:gd name="connsiteY3024" fmla="*/ 1625959 h 5011322"/>
              <a:gd name="connsiteX3025" fmla="*/ 2674583 w 8351483"/>
              <a:gd name="connsiteY3025" fmla="*/ 1625959 h 5011322"/>
              <a:gd name="connsiteX3026" fmla="*/ 2674583 w 8351483"/>
              <a:gd name="connsiteY3026" fmla="*/ 1658979 h 5011322"/>
              <a:gd name="connsiteX3027" fmla="*/ 2641563 w 8351483"/>
              <a:gd name="connsiteY3027" fmla="*/ 1658979 h 5011322"/>
              <a:gd name="connsiteX3028" fmla="*/ 2539963 w 8351483"/>
              <a:gd name="connsiteY3028" fmla="*/ 1625959 h 5011322"/>
              <a:gd name="connsiteX3029" fmla="*/ 2572983 w 8351483"/>
              <a:gd name="connsiteY3029" fmla="*/ 1625959 h 5011322"/>
              <a:gd name="connsiteX3030" fmla="*/ 2572983 w 8351483"/>
              <a:gd name="connsiteY3030" fmla="*/ 1658979 h 5011322"/>
              <a:gd name="connsiteX3031" fmla="*/ 2539963 w 8351483"/>
              <a:gd name="connsiteY3031" fmla="*/ 1658979 h 5011322"/>
              <a:gd name="connsiteX3032" fmla="*/ 2438363 w 8351483"/>
              <a:gd name="connsiteY3032" fmla="*/ 1625959 h 5011322"/>
              <a:gd name="connsiteX3033" fmla="*/ 2471383 w 8351483"/>
              <a:gd name="connsiteY3033" fmla="*/ 1625959 h 5011322"/>
              <a:gd name="connsiteX3034" fmla="*/ 2471383 w 8351483"/>
              <a:gd name="connsiteY3034" fmla="*/ 1658979 h 5011322"/>
              <a:gd name="connsiteX3035" fmla="*/ 2438363 w 8351483"/>
              <a:gd name="connsiteY3035" fmla="*/ 1658979 h 5011322"/>
              <a:gd name="connsiteX3036" fmla="*/ 2336763 w 8351483"/>
              <a:gd name="connsiteY3036" fmla="*/ 1625959 h 5011322"/>
              <a:gd name="connsiteX3037" fmla="*/ 2369783 w 8351483"/>
              <a:gd name="connsiteY3037" fmla="*/ 1625959 h 5011322"/>
              <a:gd name="connsiteX3038" fmla="*/ 2369783 w 8351483"/>
              <a:gd name="connsiteY3038" fmla="*/ 1658979 h 5011322"/>
              <a:gd name="connsiteX3039" fmla="*/ 2336763 w 8351483"/>
              <a:gd name="connsiteY3039" fmla="*/ 1658979 h 5011322"/>
              <a:gd name="connsiteX3040" fmla="*/ 2235215 w 8351483"/>
              <a:gd name="connsiteY3040" fmla="*/ 1625959 h 5011322"/>
              <a:gd name="connsiteX3041" fmla="*/ 2268183 w 8351483"/>
              <a:gd name="connsiteY3041" fmla="*/ 1625959 h 5011322"/>
              <a:gd name="connsiteX3042" fmla="*/ 2268183 w 8351483"/>
              <a:gd name="connsiteY3042" fmla="*/ 1658979 h 5011322"/>
              <a:gd name="connsiteX3043" fmla="*/ 2235215 w 8351483"/>
              <a:gd name="connsiteY3043" fmla="*/ 1658979 h 5011322"/>
              <a:gd name="connsiteX3044" fmla="*/ 2133616 w 8351483"/>
              <a:gd name="connsiteY3044" fmla="*/ 1625959 h 5011322"/>
              <a:gd name="connsiteX3045" fmla="*/ 2166636 w 8351483"/>
              <a:gd name="connsiteY3045" fmla="*/ 1625959 h 5011322"/>
              <a:gd name="connsiteX3046" fmla="*/ 2166636 w 8351483"/>
              <a:gd name="connsiteY3046" fmla="*/ 1658979 h 5011322"/>
              <a:gd name="connsiteX3047" fmla="*/ 2133616 w 8351483"/>
              <a:gd name="connsiteY3047" fmla="*/ 1658979 h 5011322"/>
              <a:gd name="connsiteX3048" fmla="*/ 2032017 w 8351483"/>
              <a:gd name="connsiteY3048" fmla="*/ 1625959 h 5011322"/>
              <a:gd name="connsiteX3049" fmla="*/ 2065034 w 8351483"/>
              <a:gd name="connsiteY3049" fmla="*/ 1625959 h 5011322"/>
              <a:gd name="connsiteX3050" fmla="*/ 2065034 w 8351483"/>
              <a:gd name="connsiteY3050" fmla="*/ 1658979 h 5011322"/>
              <a:gd name="connsiteX3051" fmla="*/ 2032017 w 8351483"/>
              <a:gd name="connsiteY3051" fmla="*/ 1658979 h 5011322"/>
              <a:gd name="connsiteX3052" fmla="*/ 1930416 w 8351483"/>
              <a:gd name="connsiteY3052" fmla="*/ 1625959 h 5011322"/>
              <a:gd name="connsiteX3053" fmla="*/ 1963438 w 8351483"/>
              <a:gd name="connsiteY3053" fmla="*/ 1625959 h 5011322"/>
              <a:gd name="connsiteX3054" fmla="*/ 1963438 w 8351483"/>
              <a:gd name="connsiteY3054" fmla="*/ 1658979 h 5011322"/>
              <a:gd name="connsiteX3055" fmla="*/ 1930416 w 8351483"/>
              <a:gd name="connsiteY3055" fmla="*/ 1658979 h 5011322"/>
              <a:gd name="connsiteX3056" fmla="*/ 1828816 w 8351483"/>
              <a:gd name="connsiteY3056" fmla="*/ 1625959 h 5011322"/>
              <a:gd name="connsiteX3057" fmla="*/ 1861840 w 8351483"/>
              <a:gd name="connsiteY3057" fmla="*/ 1625959 h 5011322"/>
              <a:gd name="connsiteX3058" fmla="*/ 1861840 w 8351483"/>
              <a:gd name="connsiteY3058" fmla="*/ 1658979 h 5011322"/>
              <a:gd name="connsiteX3059" fmla="*/ 1828816 w 8351483"/>
              <a:gd name="connsiteY3059" fmla="*/ 1658979 h 5011322"/>
              <a:gd name="connsiteX3060" fmla="*/ 1727210 w 8351483"/>
              <a:gd name="connsiteY3060" fmla="*/ 1625959 h 5011322"/>
              <a:gd name="connsiteX3061" fmla="*/ 1760235 w 8351483"/>
              <a:gd name="connsiteY3061" fmla="*/ 1625959 h 5011322"/>
              <a:gd name="connsiteX3062" fmla="*/ 1760235 w 8351483"/>
              <a:gd name="connsiteY3062" fmla="*/ 1658979 h 5011322"/>
              <a:gd name="connsiteX3063" fmla="*/ 1727210 w 8351483"/>
              <a:gd name="connsiteY3063" fmla="*/ 1658979 h 5011322"/>
              <a:gd name="connsiteX3064" fmla="*/ 1625615 w 8351483"/>
              <a:gd name="connsiteY3064" fmla="*/ 1625959 h 5011322"/>
              <a:gd name="connsiteX3065" fmla="*/ 1658635 w 8351483"/>
              <a:gd name="connsiteY3065" fmla="*/ 1625959 h 5011322"/>
              <a:gd name="connsiteX3066" fmla="*/ 1658635 w 8351483"/>
              <a:gd name="connsiteY3066" fmla="*/ 1658979 h 5011322"/>
              <a:gd name="connsiteX3067" fmla="*/ 1625615 w 8351483"/>
              <a:gd name="connsiteY3067" fmla="*/ 1658979 h 5011322"/>
              <a:gd name="connsiteX3068" fmla="*/ 1524015 w 8351483"/>
              <a:gd name="connsiteY3068" fmla="*/ 1625959 h 5011322"/>
              <a:gd name="connsiteX3069" fmla="*/ 1557033 w 8351483"/>
              <a:gd name="connsiteY3069" fmla="*/ 1625959 h 5011322"/>
              <a:gd name="connsiteX3070" fmla="*/ 1557033 w 8351483"/>
              <a:gd name="connsiteY3070" fmla="*/ 1658979 h 5011322"/>
              <a:gd name="connsiteX3071" fmla="*/ 1524015 w 8351483"/>
              <a:gd name="connsiteY3071" fmla="*/ 1658979 h 5011322"/>
              <a:gd name="connsiteX3072" fmla="*/ 1422413 w 8351483"/>
              <a:gd name="connsiteY3072" fmla="*/ 1625959 h 5011322"/>
              <a:gd name="connsiteX3073" fmla="*/ 1455434 w 8351483"/>
              <a:gd name="connsiteY3073" fmla="*/ 1625959 h 5011322"/>
              <a:gd name="connsiteX3074" fmla="*/ 1455434 w 8351483"/>
              <a:gd name="connsiteY3074" fmla="*/ 1658979 h 5011322"/>
              <a:gd name="connsiteX3075" fmla="*/ 1422413 w 8351483"/>
              <a:gd name="connsiteY3075" fmla="*/ 1658979 h 5011322"/>
              <a:gd name="connsiteX3076" fmla="*/ 1320817 w 8351483"/>
              <a:gd name="connsiteY3076" fmla="*/ 1625959 h 5011322"/>
              <a:gd name="connsiteX3077" fmla="*/ 1353832 w 8351483"/>
              <a:gd name="connsiteY3077" fmla="*/ 1625959 h 5011322"/>
              <a:gd name="connsiteX3078" fmla="*/ 1353832 w 8351483"/>
              <a:gd name="connsiteY3078" fmla="*/ 1658979 h 5011322"/>
              <a:gd name="connsiteX3079" fmla="*/ 1320817 w 8351483"/>
              <a:gd name="connsiteY3079" fmla="*/ 1658979 h 5011322"/>
              <a:gd name="connsiteX3080" fmla="*/ 1219218 w 8351483"/>
              <a:gd name="connsiteY3080" fmla="*/ 1625959 h 5011322"/>
              <a:gd name="connsiteX3081" fmla="*/ 1252234 w 8351483"/>
              <a:gd name="connsiteY3081" fmla="*/ 1625959 h 5011322"/>
              <a:gd name="connsiteX3082" fmla="*/ 1252234 w 8351483"/>
              <a:gd name="connsiteY3082" fmla="*/ 1658979 h 5011322"/>
              <a:gd name="connsiteX3083" fmla="*/ 1219218 w 8351483"/>
              <a:gd name="connsiteY3083" fmla="*/ 1658979 h 5011322"/>
              <a:gd name="connsiteX3084" fmla="*/ 1117616 w 8351483"/>
              <a:gd name="connsiteY3084" fmla="*/ 1625959 h 5011322"/>
              <a:gd name="connsiteX3085" fmla="*/ 1150632 w 8351483"/>
              <a:gd name="connsiteY3085" fmla="*/ 1625959 h 5011322"/>
              <a:gd name="connsiteX3086" fmla="*/ 1150632 w 8351483"/>
              <a:gd name="connsiteY3086" fmla="*/ 1658979 h 5011322"/>
              <a:gd name="connsiteX3087" fmla="*/ 1117616 w 8351483"/>
              <a:gd name="connsiteY3087" fmla="*/ 1658979 h 5011322"/>
              <a:gd name="connsiteX3088" fmla="*/ 1016018 w 8351483"/>
              <a:gd name="connsiteY3088" fmla="*/ 1625959 h 5011322"/>
              <a:gd name="connsiteX3089" fmla="*/ 1049040 w 8351483"/>
              <a:gd name="connsiteY3089" fmla="*/ 1625959 h 5011322"/>
              <a:gd name="connsiteX3090" fmla="*/ 1049040 w 8351483"/>
              <a:gd name="connsiteY3090" fmla="*/ 1658979 h 5011322"/>
              <a:gd name="connsiteX3091" fmla="*/ 1016018 w 8351483"/>
              <a:gd name="connsiteY3091" fmla="*/ 1658979 h 5011322"/>
              <a:gd name="connsiteX3092" fmla="*/ 914413 w 8351483"/>
              <a:gd name="connsiteY3092" fmla="*/ 1625959 h 5011322"/>
              <a:gd name="connsiteX3093" fmla="*/ 947435 w 8351483"/>
              <a:gd name="connsiteY3093" fmla="*/ 1625959 h 5011322"/>
              <a:gd name="connsiteX3094" fmla="*/ 947435 w 8351483"/>
              <a:gd name="connsiteY3094" fmla="*/ 1658979 h 5011322"/>
              <a:gd name="connsiteX3095" fmla="*/ 914413 w 8351483"/>
              <a:gd name="connsiteY3095" fmla="*/ 1658979 h 5011322"/>
              <a:gd name="connsiteX3096" fmla="*/ 812804 w 8351483"/>
              <a:gd name="connsiteY3096" fmla="*/ 1625959 h 5011322"/>
              <a:gd name="connsiteX3097" fmla="*/ 845833 w 8351483"/>
              <a:gd name="connsiteY3097" fmla="*/ 1625959 h 5011322"/>
              <a:gd name="connsiteX3098" fmla="*/ 845833 w 8351483"/>
              <a:gd name="connsiteY3098" fmla="*/ 1658979 h 5011322"/>
              <a:gd name="connsiteX3099" fmla="*/ 812804 w 8351483"/>
              <a:gd name="connsiteY3099" fmla="*/ 1658979 h 5011322"/>
              <a:gd name="connsiteX3100" fmla="*/ 711215 w 8351483"/>
              <a:gd name="connsiteY3100" fmla="*/ 1625959 h 5011322"/>
              <a:gd name="connsiteX3101" fmla="*/ 744238 w 8351483"/>
              <a:gd name="connsiteY3101" fmla="*/ 1625959 h 5011322"/>
              <a:gd name="connsiteX3102" fmla="*/ 744238 w 8351483"/>
              <a:gd name="connsiteY3102" fmla="*/ 1658979 h 5011322"/>
              <a:gd name="connsiteX3103" fmla="*/ 711215 w 8351483"/>
              <a:gd name="connsiteY3103" fmla="*/ 1658979 h 5011322"/>
              <a:gd name="connsiteX3104" fmla="*/ 609616 w 8351483"/>
              <a:gd name="connsiteY3104" fmla="*/ 1625959 h 5011322"/>
              <a:gd name="connsiteX3105" fmla="*/ 642637 w 8351483"/>
              <a:gd name="connsiteY3105" fmla="*/ 1625959 h 5011322"/>
              <a:gd name="connsiteX3106" fmla="*/ 642637 w 8351483"/>
              <a:gd name="connsiteY3106" fmla="*/ 1658979 h 5011322"/>
              <a:gd name="connsiteX3107" fmla="*/ 609616 w 8351483"/>
              <a:gd name="connsiteY3107" fmla="*/ 1658979 h 5011322"/>
              <a:gd name="connsiteX3108" fmla="*/ 203220 w 8351483"/>
              <a:gd name="connsiteY3108" fmla="*/ 1625959 h 5011322"/>
              <a:gd name="connsiteX3109" fmla="*/ 236236 w 8351483"/>
              <a:gd name="connsiteY3109" fmla="*/ 1625959 h 5011322"/>
              <a:gd name="connsiteX3110" fmla="*/ 236236 w 8351483"/>
              <a:gd name="connsiteY3110" fmla="*/ 1658979 h 5011322"/>
              <a:gd name="connsiteX3111" fmla="*/ 203220 w 8351483"/>
              <a:gd name="connsiteY3111" fmla="*/ 1658979 h 5011322"/>
              <a:gd name="connsiteX3112" fmla="*/ 7009906 w 8351483"/>
              <a:gd name="connsiteY3112" fmla="*/ 1625502 h 5011322"/>
              <a:gd name="connsiteX3113" fmla="*/ 7043840 w 8351483"/>
              <a:gd name="connsiteY3113" fmla="*/ 1625502 h 5011322"/>
              <a:gd name="connsiteX3114" fmla="*/ 7043840 w 8351483"/>
              <a:gd name="connsiteY3114" fmla="*/ 1659436 h 5011322"/>
              <a:gd name="connsiteX3115" fmla="*/ 7009906 w 8351483"/>
              <a:gd name="connsiteY3115" fmla="*/ 1659436 h 5011322"/>
              <a:gd name="connsiteX3116" fmla="*/ 5182020 w 8351483"/>
              <a:gd name="connsiteY3116" fmla="*/ 1524816 h 5011322"/>
              <a:gd name="connsiteX3117" fmla="*/ 5214126 w 8351483"/>
              <a:gd name="connsiteY3117" fmla="*/ 1524816 h 5011322"/>
              <a:gd name="connsiteX3118" fmla="*/ 5214126 w 8351483"/>
              <a:gd name="connsiteY3118" fmla="*/ 1556922 h 5011322"/>
              <a:gd name="connsiteX3119" fmla="*/ 5182020 w 8351483"/>
              <a:gd name="connsiteY3119" fmla="*/ 1556922 h 5011322"/>
              <a:gd name="connsiteX3120" fmla="*/ 4166020 w 8351483"/>
              <a:gd name="connsiteY3120" fmla="*/ 1524816 h 5011322"/>
              <a:gd name="connsiteX3121" fmla="*/ 4198126 w 8351483"/>
              <a:gd name="connsiteY3121" fmla="*/ 1524816 h 5011322"/>
              <a:gd name="connsiteX3122" fmla="*/ 4198126 w 8351483"/>
              <a:gd name="connsiteY3122" fmla="*/ 1556922 h 5011322"/>
              <a:gd name="connsiteX3123" fmla="*/ 4166020 w 8351483"/>
              <a:gd name="connsiteY3123" fmla="*/ 1556922 h 5011322"/>
              <a:gd name="connsiteX3124" fmla="*/ 7416763 w 8351483"/>
              <a:gd name="connsiteY3124" fmla="*/ 1524359 h 5011322"/>
              <a:gd name="connsiteX3125" fmla="*/ 7449783 w 8351483"/>
              <a:gd name="connsiteY3125" fmla="*/ 1524359 h 5011322"/>
              <a:gd name="connsiteX3126" fmla="*/ 7449783 w 8351483"/>
              <a:gd name="connsiteY3126" fmla="*/ 1557379 h 5011322"/>
              <a:gd name="connsiteX3127" fmla="*/ 7416763 w 8351483"/>
              <a:gd name="connsiteY3127" fmla="*/ 1557379 h 5011322"/>
              <a:gd name="connsiteX3128" fmla="*/ 7315163 w 8351483"/>
              <a:gd name="connsiteY3128" fmla="*/ 1524359 h 5011322"/>
              <a:gd name="connsiteX3129" fmla="*/ 7348183 w 8351483"/>
              <a:gd name="connsiteY3129" fmla="*/ 1524359 h 5011322"/>
              <a:gd name="connsiteX3130" fmla="*/ 7348183 w 8351483"/>
              <a:gd name="connsiteY3130" fmla="*/ 1557379 h 5011322"/>
              <a:gd name="connsiteX3131" fmla="*/ 7315163 w 8351483"/>
              <a:gd name="connsiteY3131" fmla="*/ 1557379 h 5011322"/>
              <a:gd name="connsiteX3132" fmla="*/ 7213563 w 8351483"/>
              <a:gd name="connsiteY3132" fmla="*/ 1524359 h 5011322"/>
              <a:gd name="connsiteX3133" fmla="*/ 7246583 w 8351483"/>
              <a:gd name="connsiteY3133" fmla="*/ 1524359 h 5011322"/>
              <a:gd name="connsiteX3134" fmla="*/ 7246583 w 8351483"/>
              <a:gd name="connsiteY3134" fmla="*/ 1557379 h 5011322"/>
              <a:gd name="connsiteX3135" fmla="*/ 7213563 w 8351483"/>
              <a:gd name="connsiteY3135" fmla="*/ 1557379 h 5011322"/>
              <a:gd name="connsiteX3136" fmla="*/ 7111963 w 8351483"/>
              <a:gd name="connsiteY3136" fmla="*/ 1524359 h 5011322"/>
              <a:gd name="connsiteX3137" fmla="*/ 7144983 w 8351483"/>
              <a:gd name="connsiteY3137" fmla="*/ 1524359 h 5011322"/>
              <a:gd name="connsiteX3138" fmla="*/ 7144983 w 8351483"/>
              <a:gd name="connsiteY3138" fmla="*/ 1557379 h 5011322"/>
              <a:gd name="connsiteX3139" fmla="*/ 7111963 w 8351483"/>
              <a:gd name="connsiteY3139" fmla="*/ 1557379 h 5011322"/>
              <a:gd name="connsiteX3140" fmla="*/ 6705563 w 8351483"/>
              <a:gd name="connsiteY3140" fmla="*/ 1524359 h 5011322"/>
              <a:gd name="connsiteX3141" fmla="*/ 6738583 w 8351483"/>
              <a:gd name="connsiteY3141" fmla="*/ 1524359 h 5011322"/>
              <a:gd name="connsiteX3142" fmla="*/ 6738583 w 8351483"/>
              <a:gd name="connsiteY3142" fmla="*/ 1557379 h 5011322"/>
              <a:gd name="connsiteX3143" fmla="*/ 6705563 w 8351483"/>
              <a:gd name="connsiteY3143" fmla="*/ 1557379 h 5011322"/>
              <a:gd name="connsiteX3144" fmla="*/ 6603963 w 8351483"/>
              <a:gd name="connsiteY3144" fmla="*/ 1524359 h 5011322"/>
              <a:gd name="connsiteX3145" fmla="*/ 6636983 w 8351483"/>
              <a:gd name="connsiteY3145" fmla="*/ 1524359 h 5011322"/>
              <a:gd name="connsiteX3146" fmla="*/ 6636983 w 8351483"/>
              <a:gd name="connsiteY3146" fmla="*/ 1557379 h 5011322"/>
              <a:gd name="connsiteX3147" fmla="*/ 6603963 w 8351483"/>
              <a:gd name="connsiteY3147" fmla="*/ 1557379 h 5011322"/>
              <a:gd name="connsiteX3148" fmla="*/ 6502363 w 8351483"/>
              <a:gd name="connsiteY3148" fmla="*/ 1524359 h 5011322"/>
              <a:gd name="connsiteX3149" fmla="*/ 6535383 w 8351483"/>
              <a:gd name="connsiteY3149" fmla="*/ 1524359 h 5011322"/>
              <a:gd name="connsiteX3150" fmla="*/ 6535383 w 8351483"/>
              <a:gd name="connsiteY3150" fmla="*/ 1557379 h 5011322"/>
              <a:gd name="connsiteX3151" fmla="*/ 6502363 w 8351483"/>
              <a:gd name="connsiteY3151" fmla="*/ 1557379 h 5011322"/>
              <a:gd name="connsiteX3152" fmla="*/ 6400763 w 8351483"/>
              <a:gd name="connsiteY3152" fmla="*/ 1524359 h 5011322"/>
              <a:gd name="connsiteX3153" fmla="*/ 6433783 w 8351483"/>
              <a:gd name="connsiteY3153" fmla="*/ 1524359 h 5011322"/>
              <a:gd name="connsiteX3154" fmla="*/ 6433783 w 8351483"/>
              <a:gd name="connsiteY3154" fmla="*/ 1557379 h 5011322"/>
              <a:gd name="connsiteX3155" fmla="*/ 6400763 w 8351483"/>
              <a:gd name="connsiteY3155" fmla="*/ 1557379 h 5011322"/>
              <a:gd name="connsiteX3156" fmla="*/ 6299163 w 8351483"/>
              <a:gd name="connsiteY3156" fmla="*/ 1524359 h 5011322"/>
              <a:gd name="connsiteX3157" fmla="*/ 6332183 w 8351483"/>
              <a:gd name="connsiteY3157" fmla="*/ 1524359 h 5011322"/>
              <a:gd name="connsiteX3158" fmla="*/ 6332183 w 8351483"/>
              <a:gd name="connsiteY3158" fmla="*/ 1557379 h 5011322"/>
              <a:gd name="connsiteX3159" fmla="*/ 6299163 w 8351483"/>
              <a:gd name="connsiteY3159" fmla="*/ 1557379 h 5011322"/>
              <a:gd name="connsiteX3160" fmla="*/ 6197563 w 8351483"/>
              <a:gd name="connsiteY3160" fmla="*/ 1524359 h 5011322"/>
              <a:gd name="connsiteX3161" fmla="*/ 6230583 w 8351483"/>
              <a:gd name="connsiteY3161" fmla="*/ 1524359 h 5011322"/>
              <a:gd name="connsiteX3162" fmla="*/ 6230583 w 8351483"/>
              <a:gd name="connsiteY3162" fmla="*/ 1557379 h 5011322"/>
              <a:gd name="connsiteX3163" fmla="*/ 6197563 w 8351483"/>
              <a:gd name="connsiteY3163" fmla="*/ 1557379 h 5011322"/>
              <a:gd name="connsiteX3164" fmla="*/ 6095963 w 8351483"/>
              <a:gd name="connsiteY3164" fmla="*/ 1524359 h 5011322"/>
              <a:gd name="connsiteX3165" fmla="*/ 6128983 w 8351483"/>
              <a:gd name="connsiteY3165" fmla="*/ 1524359 h 5011322"/>
              <a:gd name="connsiteX3166" fmla="*/ 6128983 w 8351483"/>
              <a:gd name="connsiteY3166" fmla="*/ 1557379 h 5011322"/>
              <a:gd name="connsiteX3167" fmla="*/ 6095963 w 8351483"/>
              <a:gd name="connsiteY3167" fmla="*/ 1557379 h 5011322"/>
              <a:gd name="connsiteX3168" fmla="*/ 5994363 w 8351483"/>
              <a:gd name="connsiteY3168" fmla="*/ 1524359 h 5011322"/>
              <a:gd name="connsiteX3169" fmla="*/ 6027383 w 8351483"/>
              <a:gd name="connsiteY3169" fmla="*/ 1524359 h 5011322"/>
              <a:gd name="connsiteX3170" fmla="*/ 6027383 w 8351483"/>
              <a:gd name="connsiteY3170" fmla="*/ 1557379 h 5011322"/>
              <a:gd name="connsiteX3171" fmla="*/ 5994363 w 8351483"/>
              <a:gd name="connsiteY3171" fmla="*/ 1557379 h 5011322"/>
              <a:gd name="connsiteX3172" fmla="*/ 5892763 w 8351483"/>
              <a:gd name="connsiteY3172" fmla="*/ 1524359 h 5011322"/>
              <a:gd name="connsiteX3173" fmla="*/ 5925783 w 8351483"/>
              <a:gd name="connsiteY3173" fmla="*/ 1524359 h 5011322"/>
              <a:gd name="connsiteX3174" fmla="*/ 5925783 w 8351483"/>
              <a:gd name="connsiteY3174" fmla="*/ 1557379 h 5011322"/>
              <a:gd name="connsiteX3175" fmla="*/ 5892763 w 8351483"/>
              <a:gd name="connsiteY3175" fmla="*/ 1557379 h 5011322"/>
              <a:gd name="connsiteX3176" fmla="*/ 5791163 w 8351483"/>
              <a:gd name="connsiteY3176" fmla="*/ 1524359 h 5011322"/>
              <a:gd name="connsiteX3177" fmla="*/ 5824183 w 8351483"/>
              <a:gd name="connsiteY3177" fmla="*/ 1524359 h 5011322"/>
              <a:gd name="connsiteX3178" fmla="*/ 5824183 w 8351483"/>
              <a:gd name="connsiteY3178" fmla="*/ 1557379 h 5011322"/>
              <a:gd name="connsiteX3179" fmla="*/ 5791163 w 8351483"/>
              <a:gd name="connsiteY3179" fmla="*/ 1557379 h 5011322"/>
              <a:gd name="connsiteX3180" fmla="*/ 4063963 w 8351483"/>
              <a:gd name="connsiteY3180" fmla="*/ 1524359 h 5011322"/>
              <a:gd name="connsiteX3181" fmla="*/ 4096983 w 8351483"/>
              <a:gd name="connsiteY3181" fmla="*/ 1524359 h 5011322"/>
              <a:gd name="connsiteX3182" fmla="*/ 4096983 w 8351483"/>
              <a:gd name="connsiteY3182" fmla="*/ 1557379 h 5011322"/>
              <a:gd name="connsiteX3183" fmla="*/ 4063963 w 8351483"/>
              <a:gd name="connsiteY3183" fmla="*/ 1557379 h 5011322"/>
              <a:gd name="connsiteX3184" fmla="*/ 3555963 w 8351483"/>
              <a:gd name="connsiteY3184" fmla="*/ 1524359 h 5011322"/>
              <a:gd name="connsiteX3185" fmla="*/ 3588983 w 8351483"/>
              <a:gd name="connsiteY3185" fmla="*/ 1524359 h 5011322"/>
              <a:gd name="connsiteX3186" fmla="*/ 3588983 w 8351483"/>
              <a:gd name="connsiteY3186" fmla="*/ 1557379 h 5011322"/>
              <a:gd name="connsiteX3187" fmla="*/ 3555963 w 8351483"/>
              <a:gd name="connsiteY3187" fmla="*/ 1557379 h 5011322"/>
              <a:gd name="connsiteX3188" fmla="*/ 3454363 w 8351483"/>
              <a:gd name="connsiteY3188" fmla="*/ 1524359 h 5011322"/>
              <a:gd name="connsiteX3189" fmla="*/ 3487383 w 8351483"/>
              <a:gd name="connsiteY3189" fmla="*/ 1524359 h 5011322"/>
              <a:gd name="connsiteX3190" fmla="*/ 3487383 w 8351483"/>
              <a:gd name="connsiteY3190" fmla="*/ 1557379 h 5011322"/>
              <a:gd name="connsiteX3191" fmla="*/ 3454363 w 8351483"/>
              <a:gd name="connsiteY3191" fmla="*/ 1557379 h 5011322"/>
              <a:gd name="connsiteX3192" fmla="*/ 3352763 w 8351483"/>
              <a:gd name="connsiteY3192" fmla="*/ 1524359 h 5011322"/>
              <a:gd name="connsiteX3193" fmla="*/ 3385783 w 8351483"/>
              <a:gd name="connsiteY3193" fmla="*/ 1524359 h 5011322"/>
              <a:gd name="connsiteX3194" fmla="*/ 3385783 w 8351483"/>
              <a:gd name="connsiteY3194" fmla="*/ 1557379 h 5011322"/>
              <a:gd name="connsiteX3195" fmla="*/ 3352763 w 8351483"/>
              <a:gd name="connsiteY3195" fmla="*/ 1557379 h 5011322"/>
              <a:gd name="connsiteX3196" fmla="*/ 3251163 w 8351483"/>
              <a:gd name="connsiteY3196" fmla="*/ 1524359 h 5011322"/>
              <a:gd name="connsiteX3197" fmla="*/ 3284183 w 8351483"/>
              <a:gd name="connsiteY3197" fmla="*/ 1524359 h 5011322"/>
              <a:gd name="connsiteX3198" fmla="*/ 3284183 w 8351483"/>
              <a:gd name="connsiteY3198" fmla="*/ 1557379 h 5011322"/>
              <a:gd name="connsiteX3199" fmla="*/ 3251163 w 8351483"/>
              <a:gd name="connsiteY3199" fmla="*/ 1557379 h 5011322"/>
              <a:gd name="connsiteX3200" fmla="*/ 3149563 w 8351483"/>
              <a:gd name="connsiteY3200" fmla="*/ 1524359 h 5011322"/>
              <a:gd name="connsiteX3201" fmla="*/ 3182583 w 8351483"/>
              <a:gd name="connsiteY3201" fmla="*/ 1524359 h 5011322"/>
              <a:gd name="connsiteX3202" fmla="*/ 3182583 w 8351483"/>
              <a:gd name="connsiteY3202" fmla="*/ 1557379 h 5011322"/>
              <a:gd name="connsiteX3203" fmla="*/ 3149563 w 8351483"/>
              <a:gd name="connsiteY3203" fmla="*/ 1557379 h 5011322"/>
              <a:gd name="connsiteX3204" fmla="*/ 3047963 w 8351483"/>
              <a:gd name="connsiteY3204" fmla="*/ 1524359 h 5011322"/>
              <a:gd name="connsiteX3205" fmla="*/ 3080983 w 8351483"/>
              <a:gd name="connsiteY3205" fmla="*/ 1524359 h 5011322"/>
              <a:gd name="connsiteX3206" fmla="*/ 3080983 w 8351483"/>
              <a:gd name="connsiteY3206" fmla="*/ 1557379 h 5011322"/>
              <a:gd name="connsiteX3207" fmla="*/ 3047963 w 8351483"/>
              <a:gd name="connsiteY3207" fmla="*/ 1557379 h 5011322"/>
              <a:gd name="connsiteX3208" fmla="*/ 2946363 w 8351483"/>
              <a:gd name="connsiteY3208" fmla="*/ 1524359 h 5011322"/>
              <a:gd name="connsiteX3209" fmla="*/ 2979383 w 8351483"/>
              <a:gd name="connsiteY3209" fmla="*/ 1524359 h 5011322"/>
              <a:gd name="connsiteX3210" fmla="*/ 2979383 w 8351483"/>
              <a:gd name="connsiteY3210" fmla="*/ 1557379 h 5011322"/>
              <a:gd name="connsiteX3211" fmla="*/ 2946363 w 8351483"/>
              <a:gd name="connsiteY3211" fmla="*/ 1557379 h 5011322"/>
              <a:gd name="connsiteX3212" fmla="*/ 2844763 w 8351483"/>
              <a:gd name="connsiteY3212" fmla="*/ 1524359 h 5011322"/>
              <a:gd name="connsiteX3213" fmla="*/ 2877783 w 8351483"/>
              <a:gd name="connsiteY3213" fmla="*/ 1524359 h 5011322"/>
              <a:gd name="connsiteX3214" fmla="*/ 2877783 w 8351483"/>
              <a:gd name="connsiteY3214" fmla="*/ 1557379 h 5011322"/>
              <a:gd name="connsiteX3215" fmla="*/ 2844763 w 8351483"/>
              <a:gd name="connsiteY3215" fmla="*/ 1557379 h 5011322"/>
              <a:gd name="connsiteX3216" fmla="*/ 2743163 w 8351483"/>
              <a:gd name="connsiteY3216" fmla="*/ 1524359 h 5011322"/>
              <a:gd name="connsiteX3217" fmla="*/ 2776183 w 8351483"/>
              <a:gd name="connsiteY3217" fmla="*/ 1524359 h 5011322"/>
              <a:gd name="connsiteX3218" fmla="*/ 2776183 w 8351483"/>
              <a:gd name="connsiteY3218" fmla="*/ 1557379 h 5011322"/>
              <a:gd name="connsiteX3219" fmla="*/ 2743163 w 8351483"/>
              <a:gd name="connsiteY3219" fmla="*/ 1557379 h 5011322"/>
              <a:gd name="connsiteX3220" fmla="*/ 2641563 w 8351483"/>
              <a:gd name="connsiteY3220" fmla="*/ 1524359 h 5011322"/>
              <a:gd name="connsiteX3221" fmla="*/ 2674583 w 8351483"/>
              <a:gd name="connsiteY3221" fmla="*/ 1524359 h 5011322"/>
              <a:gd name="connsiteX3222" fmla="*/ 2674583 w 8351483"/>
              <a:gd name="connsiteY3222" fmla="*/ 1557379 h 5011322"/>
              <a:gd name="connsiteX3223" fmla="*/ 2641563 w 8351483"/>
              <a:gd name="connsiteY3223" fmla="*/ 1557379 h 5011322"/>
              <a:gd name="connsiteX3224" fmla="*/ 2539963 w 8351483"/>
              <a:gd name="connsiteY3224" fmla="*/ 1524359 h 5011322"/>
              <a:gd name="connsiteX3225" fmla="*/ 2572983 w 8351483"/>
              <a:gd name="connsiteY3225" fmla="*/ 1524359 h 5011322"/>
              <a:gd name="connsiteX3226" fmla="*/ 2572983 w 8351483"/>
              <a:gd name="connsiteY3226" fmla="*/ 1557379 h 5011322"/>
              <a:gd name="connsiteX3227" fmla="*/ 2539963 w 8351483"/>
              <a:gd name="connsiteY3227" fmla="*/ 1557379 h 5011322"/>
              <a:gd name="connsiteX3228" fmla="*/ 2438363 w 8351483"/>
              <a:gd name="connsiteY3228" fmla="*/ 1524359 h 5011322"/>
              <a:gd name="connsiteX3229" fmla="*/ 2471383 w 8351483"/>
              <a:gd name="connsiteY3229" fmla="*/ 1524359 h 5011322"/>
              <a:gd name="connsiteX3230" fmla="*/ 2471383 w 8351483"/>
              <a:gd name="connsiteY3230" fmla="*/ 1557379 h 5011322"/>
              <a:gd name="connsiteX3231" fmla="*/ 2438363 w 8351483"/>
              <a:gd name="connsiteY3231" fmla="*/ 1557379 h 5011322"/>
              <a:gd name="connsiteX3232" fmla="*/ 2336763 w 8351483"/>
              <a:gd name="connsiteY3232" fmla="*/ 1524359 h 5011322"/>
              <a:gd name="connsiteX3233" fmla="*/ 2369783 w 8351483"/>
              <a:gd name="connsiteY3233" fmla="*/ 1524359 h 5011322"/>
              <a:gd name="connsiteX3234" fmla="*/ 2369783 w 8351483"/>
              <a:gd name="connsiteY3234" fmla="*/ 1557379 h 5011322"/>
              <a:gd name="connsiteX3235" fmla="*/ 2336763 w 8351483"/>
              <a:gd name="connsiteY3235" fmla="*/ 1557379 h 5011322"/>
              <a:gd name="connsiteX3236" fmla="*/ 2235220 w 8351483"/>
              <a:gd name="connsiteY3236" fmla="*/ 1524359 h 5011322"/>
              <a:gd name="connsiteX3237" fmla="*/ 2268183 w 8351483"/>
              <a:gd name="connsiteY3237" fmla="*/ 1524359 h 5011322"/>
              <a:gd name="connsiteX3238" fmla="*/ 2268183 w 8351483"/>
              <a:gd name="connsiteY3238" fmla="*/ 1557379 h 5011322"/>
              <a:gd name="connsiteX3239" fmla="*/ 2235220 w 8351483"/>
              <a:gd name="connsiteY3239" fmla="*/ 1557379 h 5011322"/>
              <a:gd name="connsiteX3240" fmla="*/ 2133616 w 8351483"/>
              <a:gd name="connsiteY3240" fmla="*/ 1524359 h 5011322"/>
              <a:gd name="connsiteX3241" fmla="*/ 2166636 w 8351483"/>
              <a:gd name="connsiteY3241" fmla="*/ 1524359 h 5011322"/>
              <a:gd name="connsiteX3242" fmla="*/ 2166636 w 8351483"/>
              <a:gd name="connsiteY3242" fmla="*/ 1557379 h 5011322"/>
              <a:gd name="connsiteX3243" fmla="*/ 2133616 w 8351483"/>
              <a:gd name="connsiteY3243" fmla="*/ 1557379 h 5011322"/>
              <a:gd name="connsiteX3244" fmla="*/ 2032017 w 8351483"/>
              <a:gd name="connsiteY3244" fmla="*/ 1524359 h 5011322"/>
              <a:gd name="connsiteX3245" fmla="*/ 2065034 w 8351483"/>
              <a:gd name="connsiteY3245" fmla="*/ 1524359 h 5011322"/>
              <a:gd name="connsiteX3246" fmla="*/ 2065034 w 8351483"/>
              <a:gd name="connsiteY3246" fmla="*/ 1557379 h 5011322"/>
              <a:gd name="connsiteX3247" fmla="*/ 2032017 w 8351483"/>
              <a:gd name="connsiteY3247" fmla="*/ 1557379 h 5011322"/>
              <a:gd name="connsiteX3248" fmla="*/ 1930416 w 8351483"/>
              <a:gd name="connsiteY3248" fmla="*/ 1524359 h 5011322"/>
              <a:gd name="connsiteX3249" fmla="*/ 1963438 w 8351483"/>
              <a:gd name="connsiteY3249" fmla="*/ 1524359 h 5011322"/>
              <a:gd name="connsiteX3250" fmla="*/ 1963438 w 8351483"/>
              <a:gd name="connsiteY3250" fmla="*/ 1557379 h 5011322"/>
              <a:gd name="connsiteX3251" fmla="*/ 1930416 w 8351483"/>
              <a:gd name="connsiteY3251" fmla="*/ 1557379 h 5011322"/>
              <a:gd name="connsiteX3252" fmla="*/ 1828816 w 8351483"/>
              <a:gd name="connsiteY3252" fmla="*/ 1524359 h 5011322"/>
              <a:gd name="connsiteX3253" fmla="*/ 1861840 w 8351483"/>
              <a:gd name="connsiteY3253" fmla="*/ 1524359 h 5011322"/>
              <a:gd name="connsiteX3254" fmla="*/ 1861840 w 8351483"/>
              <a:gd name="connsiteY3254" fmla="*/ 1557379 h 5011322"/>
              <a:gd name="connsiteX3255" fmla="*/ 1828816 w 8351483"/>
              <a:gd name="connsiteY3255" fmla="*/ 1557379 h 5011322"/>
              <a:gd name="connsiteX3256" fmla="*/ 1727210 w 8351483"/>
              <a:gd name="connsiteY3256" fmla="*/ 1524359 h 5011322"/>
              <a:gd name="connsiteX3257" fmla="*/ 1760235 w 8351483"/>
              <a:gd name="connsiteY3257" fmla="*/ 1524359 h 5011322"/>
              <a:gd name="connsiteX3258" fmla="*/ 1760235 w 8351483"/>
              <a:gd name="connsiteY3258" fmla="*/ 1557379 h 5011322"/>
              <a:gd name="connsiteX3259" fmla="*/ 1727210 w 8351483"/>
              <a:gd name="connsiteY3259" fmla="*/ 1557379 h 5011322"/>
              <a:gd name="connsiteX3260" fmla="*/ 1625615 w 8351483"/>
              <a:gd name="connsiteY3260" fmla="*/ 1524359 h 5011322"/>
              <a:gd name="connsiteX3261" fmla="*/ 1658635 w 8351483"/>
              <a:gd name="connsiteY3261" fmla="*/ 1524359 h 5011322"/>
              <a:gd name="connsiteX3262" fmla="*/ 1658635 w 8351483"/>
              <a:gd name="connsiteY3262" fmla="*/ 1557379 h 5011322"/>
              <a:gd name="connsiteX3263" fmla="*/ 1625615 w 8351483"/>
              <a:gd name="connsiteY3263" fmla="*/ 1557379 h 5011322"/>
              <a:gd name="connsiteX3264" fmla="*/ 1524015 w 8351483"/>
              <a:gd name="connsiteY3264" fmla="*/ 1524359 h 5011322"/>
              <a:gd name="connsiteX3265" fmla="*/ 1557033 w 8351483"/>
              <a:gd name="connsiteY3265" fmla="*/ 1524359 h 5011322"/>
              <a:gd name="connsiteX3266" fmla="*/ 1557033 w 8351483"/>
              <a:gd name="connsiteY3266" fmla="*/ 1557379 h 5011322"/>
              <a:gd name="connsiteX3267" fmla="*/ 1524015 w 8351483"/>
              <a:gd name="connsiteY3267" fmla="*/ 1557379 h 5011322"/>
              <a:gd name="connsiteX3268" fmla="*/ 1422417 w 8351483"/>
              <a:gd name="connsiteY3268" fmla="*/ 1524359 h 5011322"/>
              <a:gd name="connsiteX3269" fmla="*/ 1455434 w 8351483"/>
              <a:gd name="connsiteY3269" fmla="*/ 1524359 h 5011322"/>
              <a:gd name="connsiteX3270" fmla="*/ 1455434 w 8351483"/>
              <a:gd name="connsiteY3270" fmla="*/ 1557379 h 5011322"/>
              <a:gd name="connsiteX3271" fmla="*/ 1422417 w 8351483"/>
              <a:gd name="connsiteY3271" fmla="*/ 1557379 h 5011322"/>
              <a:gd name="connsiteX3272" fmla="*/ 1320818 w 8351483"/>
              <a:gd name="connsiteY3272" fmla="*/ 1524359 h 5011322"/>
              <a:gd name="connsiteX3273" fmla="*/ 1353832 w 8351483"/>
              <a:gd name="connsiteY3273" fmla="*/ 1524359 h 5011322"/>
              <a:gd name="connsiteX3274" fmla="*/ 1353832 w 8351483"/>
              <a:gd name="connsiteY3274" fmla="*/ 1557379 h 5011322"/>
              <a:gd name="connsiteX3275" fmla="*/ 1320818 w 8351483"/>
              <a:gd name="connsiteY3275" fmla="*/ 1557379 h 5011322"/>
              <a:gd name="connsiteX3276" fmla="*/ 1219218 w 8351483"/>
              <a:gd name="connsiteY3276" fmla="*/ 1524359 h 5011322"/>
              <a:gd name="connsiteX3277" fmla="*/ 1252234 w 8351483"/>
              <a:gd name="connsiteY3277" fmla="*/ 1524359 h 5011322"/>
              <a:gd name="connsiteX3278" fmla="*/ 1252234 w 8351483"/>
              <a:gd name="connsiteY3278" fmla="*/ 1557379 h 5011322"/>
              <a:gd name="connsiteX3279" fmla="*/ 1219218 w 8351483"/>
              <a:gd name="connsiteY3279" fmla="*/ 1557379 h 5011322"/>
              <a:gd name="connsiteX3280" fmla="*/ 1117616 w 8351483"/>
              <a:gd name="connsiteY3280" fmla="*/ 1524359 h 5011322"/>
              <a:gd name="connsiteX3281" fmla="*/ 1150632 w 8351483"/>
              <a:gd name="connsiteY3281" fmla="*/ 1524359 h 5011322"/>
              <a:gd name="connsiteX3282" fmla="*/ 1150632 w 8351483"/>
              <a:gd name="connsiteY3282" fmla="*/ 1557379 h 5011322"/>
              <a:gd name="connsiteX3283" fmla="*/ 1117616 w 8351483"/>
              <a:gd name="connsiteY3283" fmla="*/ 1557379 h 5011322"/>
              <a:gd name="connsiteX3284" fmla="*/ 1016018 w 8351483"/>
              <a:gd name="connsiteY3284" fmla="*/ 1524359 h 5011322"/>
              <a:gd name="connsiteX3285" fmla="*/ 1049040 w 8351483"/>
              <a:gd name="connsiteY3285" fmla="*/ 1524359 h 5011322"/>
              <a:gd name="connsiteX3286" fmla="*/ 1049040 w 8351483"/>
              <a:gd name="connsiteY3286" fmla="*/ 1557379 h 5011322"/>
              <a:gd name="connsiteX3287" fmla="*/ 1016018 w 8351483"/>
              <a:gd name="connsiteY3287" fmla="*/ 1557379 h 5011322"/>
              <a:gd name="connsiteX3288" fmla="*/ 914413 w 8351483"/>
              <a:gd name="connsiteY3288" fmla="*/ 1524359 h 5011322"/>
              <a:gd name="connsiteX3289" fmla="*/ 947435 w 8351483"/>
              <a:gd name="connsiteY3289" fmla="*/ 1524359 h 5011322"/>
              <a:gd name="connsiteX3290" fmla="*/ 947435 w 8351483"/>
              <a:gd name="connsiteY3290" fmla="*/ 1557379 h 5011322"/>
              <a:gd name="connsiteX3291" fmla="*/ 914413 w 8351483"/>
              <a:gd name="connsiteY3291" fmla="*/ 1557379 h 5011322"/>
              <a:gd name="connsiteX3292" fmla="*/ 711215 w 8351483"/>
              <a:gd name="connsiteY3292" fmla="*/ 1524359 h 5011322"/>
              <a:gd name="connsiteX3293" fmla="*/ 744238 w 8351483"/>
              <a:gd name="connsiteY3293" fmla="*/ 1524359 h 5011322"/>
              <a:gd name="connsiteX3294" fmla="*/ 744238 w 8351483"/>
              <a:gd name="connsiteY3294" fmla="*/ 1557379 h 5011322"/>
              <a:gd name="connsiteX3295" fmla="*/ 711215 w 8351483"/>
              <a:gd name="connsiteY3295" fmla="*/ 1557379 h 5011322"/>
              <a:gd name="connsiteX3296" fmla="*/ 609618 w 8351483"/>
              <a:gd name="connsiteY3296" fmla="*/ 1524359 h 5011322"/>
              <a:gd name="connsiteX3297" fmla="*/ 642637 w 8351483"/>
              <a:gd name="connsiteY3297" fmla="*/ 1524359 h 5011322"/>
              <a:gd name="connsiteX3298" fmla="*/ 642637 w 8351483"/>
              <a:gd name="connsiteY3298" fmla="*/ 1557379 h 5011322"/>
              <a:gd name="connsiteX3299" fmla="*/ 609618 w 8351483"/>
              <a:gd name="connsiteY3299" fmla="*/ 1557379 h 5011322"/>
              <a:gd name="connsiteX3300" fmla="*/ 304816 w 8351483"/>
              <a:gd name="connsiteY3300" fmla="*/ 1524359 h 5011322"/>
              <a:gd name="connsiteX3301" fmla="*/ 337838 w 8351483"/>
              <a:gd name="connsiteY3301" fmla="*/ 1524359 h 5011322"/>
              <a:gd name="connsiteX3302" fmla="*/ 337838 w 8351483"/>
              <a:gd name="connsiteY3302" fmla="*/ 1557379 h 5011322"/>
              <a:gd name="connsiteX3303" fmla="*/ 304816 w 8351483"/>
              <a:gd name="connsiteY3303" fmla="*/ 1557379 h 5011322"/>
              <a:gd name="connsiteX3304" fmla="*/ 3962820 w 8351483"/>
              <a:gd name="connsiteY3304" fmla="*/ 1423216 h 5011322"/>
              <a:gd name="connsiteX3305" fmla="*/ 3994926 w 8351483"/>
              <a:gd name="connsiteY3305" fmla="*/ 1423216 h 5011322"/>
              <a:gd name="connsiteX3306" fmla="*/ 3994926 w 8351483"/>
              <a:gd name="connsiteY3306" fmla="*/ 1455322 h 5011322"/>
              <a:gd name="connsiteX3307" fmla="*/ 3962820 w 8351483"/>
              <a:gd name="connsiteY3307" fmla="*/ 1455322 h 5011322"/>
              <a:gd name="connsiteX3308" fmla="*/ 305271 w 8351483"/>
              <a:gd name="connsiteY3308" fmla="*/ 1423216 h 5011322"/>
              <a:gd name="connsiteX3309" fmla="*/ 337382 w 8351483"/>
              <a:gd name="connsiteY3309" fmla="*/ 1423216 h 5011322"/>
              <a:gd name="connsiteX3310" fmla="*/ 337382 w 8351483"/>
              <a:gd name="connsiteY3310" fmla="*/ 1455322 h 5011322"/>
              <a:gd name="connsiteX3311" fmla="*/ 305271 w 8351483"/>
              <a:gd name="connsiteY3311" fmla="*/ 1455322 h 5011322"/>
              <a:gd name="connsiteX3312" fmla="*/ 7213563 w 8351483"/>
              <a:gd name="connsiteY3312" fmla="*/ 1422759 h 5011322"/>
              <a:gd name="connsiteX3313" fmla="*/ 7246583 w 8351483"/>
              <a:gd name="connsiteY3313" fmla="*/ 1422759 h 5011322"/>
              <a:gd name="connsiteX3314" fmla="*/ 7246583 w 8351483"/>
              <a:gd name="connsiteY3314" fmla="*/ 1455779 h 5011322"/>
              <a:gd name="connsiteX3315" fmla="*/ 7213563 w 8351483"/>
              <a:gd name="connsiteY3315" fmla="*/ 1455779 h 5011322"/>
              <a:gd name="connsiteX3316" fmla="*/ 7111963 w 8351483"/>
              <a:gd name="connsiteY3316" fmla="*/ 1422759 h 5011322"/>
              <a:gd name="connsiteX3317" fmla="*/ 7144983 w 8351483"/>
              <a:gd name="connsiteY3317" fmla="*/ 1422759 h 5011322"/>
              <a:gd name="connsiteX3318" fmla="*/ 7144983 w 8351483"/>
              <a:gd name="connsiteY3318" fmla="*/ 1455779 h 5011322"/>
              <a:gd name="connsiteX3319" fmla="*/ 7111963 w 8351483"/>
              <a:gd name="connsiteY3319" fmla="*/ 1455779 h 5011322"/>
              <a:gd name="connsiteX3320" fmla="*/ 6603963 w 8351483"/>
              <a:gd name="connsiteY3320" fmla="*/ 1422759 h 5011322"/>
              <a:gd name="connsiteX3321" fmla="*/ 6636983 w 8351483"/>
              <a:gd name="connsiteY3321" fmla="*/ 1422759 h 5011322"/>
              <a:gd name="connsiteX3322" fmla="*/ 6636983 w 8351483"/>
              <a:gd name="connsiteY3322" fmla="*/ 1455779 h 5011322"/>
              <a:gd name="connsiteX3323" fmla="*/ 6603963 w 8351483"/>
              <a:gd name="connsiteY3323" fmla="*/ 1455779 h 5011322"/>
              <a:gd name="connsiteX3324" fmla="*/ 6502363 w 8351483"/>
              <a:gd name="connsiteY3324" fmla="*/ 1422759 h 5011322"/>
              <a:gd name="connsiteX3325" fmla="*/ 6535383 w 8351483"/>
              <a:gd name="connsiteY3325" fmla="*/ 1422759 h 5011322"/>
              <a:gd name="connsiteX3326" fmla="*/ 6535383 w 8351483"/>
              <a:gd name="connsiteY3326" fmla="*/ 1455779 h 5011322"/>
              <a:gd name="connsiteX3327" fmla="*/ 6502363 w 8351483"/>
              <a:gd name="connsiteY3327" fmla="*/ 1455779 h 5011322"/>
              <a:gd name="connsiteX3328" fmla="*/ 6400763 w 8351483"/>
              <a:gd name="connsiteY3328" fmla="*/ 1422759 h 5011322"/>
              <a:gd name="connsiteX3329" fmla="*/ 6433783 w 8351483"/>
              <a:gd name="connsiteY3329" fmla="*/ 1422759 h 5011322"/>
              <a:gd name="connsiteX3330" fmla="*/ 6433783 w 8351483"/>
              <a:gd name="connsiteY3330" fmla="*/ 1455779 h 5011322"/>
              <a:gd name="connsiteX3331" fmla="*/ 6400763 w 8351483"/>
              <a:gd name="connsiteY3331" fmla="*/ 1455779 h 5011322"/>
              <a:gd name="connsiteX3332" fmla="*/ 6299163 w 8351483"/>
              <a:gd name="connsiteY3332" fmla="*/ 1422759 h 5011322"/>
              <a:gd name="connsiteX3333" fmla="*/ 6332183 w 8351483"/>
              <a:gd name="connsiteY3333" fmla="*/ 1422759 h 5011322"/>
              <a:gd name="connsiteX3334" fmla="*/ 6332183 w 8351483"/>
              <a:gd name="connsiteY3334" fmla="*/ 1455779 h 5011322"/>
              <a:gd name="connsiteX3335" fmla="*/ 6299163 w 8351483"/>
              <a:gd name="connsiteY3335" fmla="*/ 1455779 h 5011322"/>
              <a:gd name="connsiteX3336" fmla="*/ 6197563 w 8351483"/>
              <a:gd name="connsiteY3336" fmla="*/ 1422759 h 5011322"/>
              <a:gd name="connsiteX3337" fmla="*/ 6230583 w 8351483"/>
              <a:gd name="connsiteY3337" fmla="*/ 1422759 h 5011322"/>
              <a:gd name="connsiteX3338" fmla="*/ 6230583 w 8351483"/>
              <a:gd name="connsiteY3338" fmla="*/ 1455779 h 5011322"/>
              <a:gd name="connsiteX3339" fmla="*/ 6197563 w 8351483"/>
              <a:gd name="connsiteY3339" fmla="*/ 1455779 h 5011322"/>
              <a:gd name="connsiteX3340" fmla="*/ 6095963 w 8351483"/>
              <a:gd name="connsiteY3340" fmla="*/ 1422759 h 5011322"/>
              <a:gd name="connsiteX3341" fmla="*/ 6128983 w 8351483"/>
              <a:gd name="connsiteY3341" fmla="*/ 1422759 h 5011322"/>
              <a:gd name="connsiteX3342" fmla="*/ 6128983 w 8351483"/>
              <a:gd name="connsiteY3342" fmla="*/ 1455779 h 5011322"/>
              <a:gd name="connsiteX3343" fmla="*/ 6095963 w 8351483"/>
              <a:gd name="connsiteY3343" fmla="*/ 1455779 h 5011322"/>
              <a:gd name="connsiteX3344" fmla="*/ 5994363 w 8351483"/>
              <a:gd name="connsiteY3344" fmla="*/ 1422759 h 5011322"/>
              <a:gd name="connsiteX3345" fmla="*/ 6027383 w 8351483"/>
              <a:gd name="connsiteY3345" fmla="*/ 1422759 h 5011322"/>
              <a:gd name="connsiteX3346" fmla="*/ 6027383 w 8351483"/>
              <a:gd name="connsiteY3346" fmla="*/ 1455779 h 5011322"/>
              <a:gd name="connsiteX3347" fmla="*/ 5994363 w 8351483"/>
              <a:gd name="connsiteY3347" fmla="*/ 1455779 h 5011322"/>
              <a:gd name="connsiteX3348" fmla="*/ 5892763 w 8351483"/>
              <a:gd name="connsiteY3348" fmla="*/ 1422759 h 5011322"/>
              <a:gd name="connsiteX3349" fmla="*/ 5925783 w 8351483"/>
              <a:gd name="connsiteY3349" fmla="*/ 1422759 h 5011322"/>
              <a:gd name="connsiteX3350" fmla="*/ 5925783 w 8351483"/>
              <a:gd name="connsiteY3350" fmla="*/ 1455779 h 5011322"/>
              <a:gd name="connsiteX3351" fmla="*/ 5892763 w 8351483"/>
              <a:gd name="connsiteY3351" fmla="*/ 1455779 h 5011322"/>
              <a:gd name="connsiteX3352" fmla="*/ 5791163 w 8351483"/>
              <a:gd name="connsiteY3352" fmla="*/ 1422759 h 5011322"/>
              <a:gd name="connsiteX3353" fmla="*/ 5824183 w 8351483"/>
              <a:gd name="connsiteY3353" fmla="*/ 1422759 h 5011322"/>
              <a:gd name="connsiteX3354" fmla="*/ 5824183 w 8351483"/>
              <a:gd name="connsiteY3354" fmla="*/ 1455779 h 5011322"/>
              <a:gd name="connsiteX3355" fmla="*/ 5791163 w 8351483"/>
              <a:gd name="connsiteY3355" fmla="*/ 1455779 h 5011322"/>
              <a:gd name="connsiteX3356" fmla="*/ 5689563 w 8351483"/>
              <a:gd name="connsiteY3356" fmla="*/ 1422759 h 5011322"/>
              <a:gd name="connsiteX3357" fmla="*/ 5722583 w 8351483"/>
              <a:gd name="connsiteY3357" fmla="*/ 1422759 h 5011322"/>
              <a:gd name="connsiteX3358" fmla="*/ 5722583 w 8351483"/>
              <a:gd name="connsiteY3358" fmla="*/ 1455779 h 5011322"/>
              <a:gd name="connsiteX3359" fmla="*/ 5689563 w 8351483"/>
              <a:gd name="connsiteY3359" fmla="*/ 1455779 h 5011322"/>
              <a:gd name="connsiteX3360" fmla="*/ 5181563 w 8351483"/>
              <a:gd name="connsiteY3360" fmla="*/ 1422759 h 5011322"/>
              <a:gd name="connsiteX3361" fmla="*/ 5214583 w 8351483"/>
              <a:gd name="connsiteY3361" fmla="*/ 1422759 h 5011322"/>
              <a:gd name="connsiteX3362" fmla="*/ 5214583 w 8351483"/>
              <a:gd name="connsiteY3362" fmla="*/ 1455779 h 5011322"/>
              <a:gd name="connsiteX3363" fmla="*/ 5181563 w 8351483"/>
              <a:gd name="connsiteY3363" fmla="*/ 1455779 h 5011322"/>
              <a:gd name="connsiteX3364" fmla="*/ 5079963 w 8351483"/>
              <a:gd name="connsiteY3364" fmla="*/ 1422759 h 5011322"/>
              <a:gd name="connsiteX3365" fmla="*/ 5112983 w 8351483"/>
              <a:gd name="connsiteY3365" fmla="*/ 1422759 h 5011322"/>
              <a:gd name="connsiteX3366" fmla="*/ 5112983 w 8351483"/>
              <a:gd name="connsiteY3366" fmla="*/ 1455779 h 5011322"/>
              <a:gd name="connsiteX3367" fmla="*/ 5079963 w 8351483"/>
              <a:gd name="connsiteY3367" fmla="*/ 1455779 h 5011322"/>
              <a:gd name="connsiteX3368" fmla="*/ 4165563 w 8351483"/>
              <a:gd name="connsiteY3368" fmla="*/ 1422759 h 5011322"/>
              <a:gd name="connsiteX3369" fmla="*/ 4198583 w 8351483"/>
              <a:gd name="connsiteY3369" fmla="*/ 1422759 h 5011322"/>
              <a:gd name="connsiteX3370" fmla="*/ 4198583 w 8351483"/>
              <a:gd name="connsiteY3370" fmla="*/ 1455779 h 5011322"/>
              <a:gd name="connsiteX3371" fmla="*/ 4165563 w 8351483"/>
              <a:gd name="connsiteY3371" fmla="*/ 1455779 h 5011322"/>
              <a:gd name="connsiteX3372" fmla="*/ 3657563 w 8351483"/>
              <a:gd name="connsiteY3372" fmla="*/ 1422759 h 5011322"/>
              <a:gd name="connsiteX3373" fmla="*/ 3690583 w 8351483"/>
              <a:gd name="connsiteY3373" fmla="*/ 1422759 h 5011322"/>
              <a:gd name="connsiteX3374" fmla="*/ 3690583 w 8351483"/>
              <a:gd name="connsiteY3374" fmla="*/ 1455779 h 5011322"/>
              <a:gd name="connsiteX3375" fmla="*/ 3657563 w 8351483"/>
              <a:gd name="connsiteY3375" fmla="*/ 1455779 h 5011322"/>
              <a:gd name="connsiteX3376" fmla="*/ 3555963 w 8351483"/>
              <a:gd name="connsiteY3376" fmla="*/ 1422759 h 5011322"/>
              <a:gd name="connsiteX3377" fmla="*/ 3588983 w 8351483"/>
              <a:gd name="connsiteY3377" fmla="*/ 1422759 h 5011322"/>
              <a:gd name="connsiteX3378" fmla="*/ 3588983 w 8351483"/>
              <a:gd name="connsiteY3378" fmla="*/ 1455779 h 5011322"/>
              <a:gd name="connsiteX3379" fmla="*/ 3555963 w 8351483"/>
              <a:gd name="connsiteY3379" fmla="*/ 1455779 h 5011322"/>
              <a:gd name="connsiteX3380" fmla="*/ 3454363 w 8351483"/>
              <a:gd name="connsiteY3380" fmla="*/ 1422759 h 5011322"/>
              <a:gd name="connsiteX3381" fmla="*/ 3487383 w 8351483"/>
              <a:gd name="connsiteY3381" fmla="*/ 1422759 h 5011322"/>
              <a:gd name="connsiteX3382" fmla="*/ 3487383 w 8351483"/>
              <a:gd name="connsiteY3382" fmla="*/ 1455779 h 5011322"/>
              <a:gd name="connsiteX3383" fmla="*/ 3454363 w 8351483"/>
              <a:gd name="connsiteY3383" fmla="*/ 1455779 h 5011322"/>
              <a:gd name="connsiteX3384" fmla="*/ 3352763 w 8351483"/>
              <a:gd name="connsiteY3384" fmla="*/ 1422759 h 5011322"/>
              <a:gd name="connsiteX3385" fmla="*/ 3385783 w 8351483"/>
              <a:gd name="connsiteY3385" fmla="*/ 1422759 h 5011322"/>
              <a:gd name="connsiteX3386" fmla="*/ 3385783 w 8351483"/>
              <a:gd name="connsiteY3386" fmla="*/ 1455779 h 5011322"/>
              <a:gd name="connsiteX3387" fmla="*/ 3352763 w 8351483"/>
              <a:gd name="connsiteY3387" fmla="*/ 1455779 h 5011322"/>
              <a:gd name="connsiteX3388" fmla="*/ 3251163 w 8351483"/>
              <a:gd name="connsiteY3388" fmla="*/ 1422759 h 5011322"/>
              <a:gd name="connsiteX3389" fmla="*/ 3284183 w 8351483"/>
              <a:gd name="connsiteY3389" fmla="*/ 1422759 h 5011322"/>
              <a:gd name="connsiteX3390" fmla="*/ 3284183 w 8351483"/>
              <a:gd name="connsiteY3390" fmla="*/ 1455779 h 5011322"/>
              <a:gd name="connsiteX3391" fmla="*/ 3251163 w 8351483"/>
              <a:gd name="connsiteY3391" fmla="*/ 1455779 h 5011322"/>
              <a:gd name="connsiteX3392" fmla="*/ 3149563 w 8351483"/>
              <a:gd name="connsiteY3392" fmla="*/ 1422759 h 5011322"/>
              <a:gd name="connsiteX3393" fmla="*/ 3182583 w 8351483"/>
              <a:gd name="connsiteY3393" fmla="*/ 1422759 h 5011322"/>
              <a:gd name="connsiteX3394" fmla="*/ 3182583 w 8351483"/>
              <a:gd name="connsiteY3394" fmla="*/ 1455779 h 5011322"/>
              <a:gd name="connsiteX3395" fmla="*/ 3149563 w 8351483"/>
              <a:gd name="connsiteY3395" fmla="*/ 1455779 h 5011322"/>
              <a:gd name="connsiteX3396" fmla="*/ 3047963 w 8351483"/>
              <a:gd name="connsiteY3396" fmla="*/ 1422759 h 5011322"/>
              <a:gd name="connsiteX3397" fmla="*/ 3080983 w 8351483"/>
              <a:gd name="connsiteY3397" fmla="*/ 1422759 h 5011322"/>
              <a:gd name="connsiteX3398" fmla="*/ 3080983 w 8351483"/>
              <a:gd name="connsiteY3398" fmla="*/ 1455779 h 5011322"/>
              <a:gd name="connsiteX3399" fmla="*/ 3047963 w 8351483"/>
              <a:gd name="connsiteY3399" fmla="*/ 1455779 h 5011322"/>
              <a:gd name="connsiteX3400" fmla="*/ 2946363 w 8351483"/>
              <a:gd name="connsiteY3400" fmla="*/ 1422759 h 5011322"/>
              <a:gd name="connsiteX3401" fmla="*/ 2979383 w 8351483"/>
              <a:gd name="connsiteY3401" fmla="*/ 1422759 h 5011322"/>
              <a:gd name="connsiteX3402" fmla="*/ 2979383 w 8351483"/>
              <a:gd name="connsiteY3402" fmla="*/ 1455779 h 5011322"/>
              <a:gd name="connsiteX3403" fmla="*/ 2946363 w 8351483"/>
              <a:gd name="connsiteY3403" fmla="*/ 1455779 h 5011322"/>
              <a:gd name="connsiteX3404" fmla="*/ 2844763 w 8351483"/>
              <a:gd name="connsiteY3404" fmla="*/ 1422759 h 5011322"/>
              <a:gd name="connsiteX3405" fmla="*/ 2877783 w 8351483"/>
              <a:gd name="connsiteY3405" fmla="*/ 1422759 h 5011322"/>
              <a:gd name="connsiteX3406" fmla="*/ 2877783 w 8351483"/>
              <a:gd name="connsiteY3406" fmla="*/ 1455779 h 5011322"/>
              <a:gd name="connsiteX3407" fmla="*/ 2844763 w 8351483"/>
              <a:gd name="connsiteY3407" fmla="*/ 1455779 h 5011322"/>
              <a:gd name="connsiteX3408" fmla="*/ 2743163 w 8351483"/>
              <a:gd name="connsiteY3408" fmla="*/ 1422759 h 5011322"/>
              <a:gd name="connsiteX3409" fmla="*/ 2776183 w 8351483"/>
              <a:gd name="connsiteY3409" fmla="*/ 1422759 h 5011322"/>
              <a:gd name="connsiteX3410" fmla="*/ 2776183 w 8351483"/>
              <a:gd name="connsiteY3410" fmla="*/ 1455779 h 5011322"/>
              <a:gd name="connsiteX3411" fmla="*/ 2743163 w 8351483"/>
              <a:gd name="connsiteY3411" fmla="*/ 1455779 h 5011322"/>
              <a:gd name="connsiteX3412" fmla="*/ 2641563 w 8351483"/>
              <a:gd name="connsiteY3412" fmla="*/ 1422759 h 5011322"/>
              <a:gd name="connsiteX3413" fmla="*/ 2674583 w 8351483"/>
              <a:gd name="connsiteY3413" fmla="*/ 1422759 h 5011322"/>
              <a:gd name="connsiteX3414" fmla="*/ 2674583 w 8351483"/>
              <a:gd name="connsiteY3414" fmla="*/ 1455779 h 5011322"/>
              <a:gd name="connsiteX3415" fmla="*/ 2641563 w 8351483"/>
              <a:gd name="connsiteY3415" fmla="*/ 1455779 h 5011322"/>
              <a:gd name="connsiteX3416" fmla="*/ 2539963 w 8351483"/>
              <a:gd name="connsiteY3416" fmla="*/ 1422759 h 5011322"/>
              <a:gd name="connsiteX3417" fmla="*/ 2572983 w 8351483"/>
              <a:gd name="connsiteY3417" fmla="*/ 1422759 h 5011322"/>
              <a:gd name="connsiteX3418" fmla="*/ 2572983 w 8351483"/>
              <a:gd name="connsiteY3418" fmla="*/ 1455779 h 5011322"/>
              <a:gd name="connsiteX3419" fmla="*/ 2539963 w 8351483"/>
              <a:gd name="connsiteY3419" fmla="*/ 1455779 h 5011322"/>
              <a:gd name="connsiteX3420" fmla="*/ 2438363 w 8351483"/>
              <a:gd name="connsiteY3420" fmla="*/ 1422759 h 5011322"/>
              <a:gd name="connsiteX3421" fmla="*/ 2471383 w 8351483"/>
              <a:gd name="connsiteY3421" fmla="*/ 1422759 h 5011322"/>
              <a:gd name="connsiteX3422" fmla="*/ 2471383 w 8351483"/>
              <a:gd name="connsiteY3422" fmla="*/ 1455779 h 5011322"/>
              <a:gd name="connsiteX3423" fmla="*/ 2438363 w 8351483"/>
              <a:gd name="connsiteY3423" fmla="*/ 1455779 h 5011322"/>
              <a:gd name="connsiteX3424" fmla="*/ 2336763 w 8351483"/>
              <a:gd name="connsiteY3424" fmla="*/ 1422759 h 5011322"/>
              <a:gd name="connsiteX3425" fmla="*/ 2369783 w 8351483"/>
              <a:gd name="connsiteY3425" fmla="*/ 1422759 h 5011322"/>
              <a:gd name="connsiteX3426" fmla="*/ 2369783 w 8351483"/>
              <a:gd name="connsiteY3426" fmla="*/ 1455779 h 5011322"/>
              <a:gd name="connsiteX3427" fmla="*/ 2336763 w 8351483"/>
              <a:gd name="connsiteY3427" fmla="*/ 1455779 h 5011322"/>
              <a:gd name="connsiteX3428" fmla="*/ 2235220 w 8351483"/>
              <a:gd name="connsiteY3428" fmla="*/ 1422759 h 5011322"/>
              <a:gd name="connsiteX3429" fmla="*/ 2268183 w 8351483"/>
              <a:gd name="connsiteY3429" fmla="*/ 1422759 h 5011322"/>
              <a:gd name="connsiteX3430" fmla="*/ 2268183 w 8351483"/>
              <a:gd name="connsiteY3430" fmla="*/ 1455779 h 5011322"/>
              <a:gd name="connsiteX3431" fmla="*/ 2235220 w 8351483"/>
              <a:gd name="connsiteY3431" fmla="*/ 1455779 h 5011322"/>
              <a:gd name="connsiteX3432" fmla="*/ 2133616 w 8351483"/>
              <a:gd name="connsiteY3432" fmla="*/ 1422759 h 5011322"/>
              <a:gd name="connsiteX3433" fmla="*/ 2166637 w 8351483"/>
              <a:gd name="connsiteY3433" fmla="*/ 1422759 h 5011322"/>
              <a:gd name="connsiteX3434" fmla="*/ 2166637 w 8351483"/>
              <a:gd name="connsiteY3434" fmla="*/ 1455779 h 5011322"/>
              <a:gd name="connsiteX3435" fmla="*/ 2133616 w 8351483"/>
              <a:gd name="connsiteY3435" fmla="*/ 1455779 h 5011322"/>
              <a:gd name="connsiteX3436" fmla="*/ 2032017 w 8351483"/>
              <a:gd name="connsiteY3436" fmla="*/ 1422759 h 5011322"/>
              <a:gd name="connsiteX3437" fmla="*/ 2065034 w 8351483"/>
              <a:gd name="connsiteY3437" fmla="*/ 1422759 h 5011322"/>
              <a:gd name="connsiteX3438" fmla="*/ 2065034 w 8351483"/>
              <a:gd name="connsiteY3438" fmla="*/ 1455779 h 5011322"/>
              <a:gd name="connsiteX3439" fmla="*/ 2032017 w 8351483"/>
              <a:gd name="connsiteY3439" fmla="*/ 1455779 h 5011322"/>
              <a:gd name="connsiteX3440" fmla="*/ 1930416 w 8351483"/>
              <a:gd name="connsiteY3440" fmla="*/ 1422759 h 5011322"/>
              <a:gd name="connsiteX3441" fmla="*/ 1963438 w 8351483"/>
              <a:gd name="connsiteY3441" fmla="*/ 1422759 h 5011322"/>
              <a:gd name="connsiteX3442" fmla="*/ 1963438 w 8351483"/>
              <a:gd name="connsiteY3442" fmla="*/ 1455779 h 5011322"/>
              <a:gd name="connsiteX3443" fmla="*/ 1930416 w 8351483"/>
              <a:gd name="connsiteY3443" fmla="*/ 1455779 h 5011322"/>
              <a:gd name="connsiteX3444" fmla="*/ 1828816 w 8351483"/>
              <a:gd name="connsiteY3444" fmla="*/ 1422759 h 5011322"/>
              <a:gd name="connsiteX3445" fmla="*/ 1861840 w 8351483"/>
              <a:gd name="connsiteY3445" fmla="*/ 1422759 h 5011322"/>
              <a:gd name="connsiteX3446" fmla="*/ 1861840 w 8351483"/>
              <a:gd name="connsiteY3446" fmla="*/ 1455779 h 5011322"/>
              <a:gd name="connsiteX3447" fmla="*/ 1828816 w 8351483"/>
              <a:gd name="connsiteY3447" fmla="*/ 1455779 h 5011322"/>
              <a:gd name="connsiteX3448" fmla="*/ 1727210 w 8351483"/>
              <a:gd name="connsiteY3448" fmla="*/ 1422759 h 5011322"/>
              <a:gd name="connsiteX3449" fmla="*/ 1760235 w 8351483"/>
              <a:gd name="connsiteY3449" fmla="*/ 1422759 h 5011322"/>
              <a:gd name="connsiteX3450" fmla="*/ 1760235 w 8351483"/>
              <a:gd name="connsiteY3450" fmla="*/ 1455779 h 5011322"/>
              <a:gd name="connsiteX3451" fmla="*/ 1727210 w 8351483"/>
              <a:gd name="connsiteY3451" fmla="*/ 1455779 h 5011322"/>
              <a:gd name="connsiteX3452" fmla="*/ 1625615 w 8351483"/>
              <a:gd name="connsiteY3452" fmla="*/ 1422759 h 5011322"/>
              <a:gd name="connsiteX3453" fmla="*/ 1658635 w 8351483"/>
              <a:gd name="connsiteY3453" fmla="*/ 1422759 h 5011322"/>
              <a:gd name="connsiteX3454" fmla="*/ 1658635 w 8351483"/>
              <a:gd name="connsiteY3454" fmla="*/ 1455779 h 5011322"/>
              <a:gd name="connsiteX3455" fmla="*/ 1625615 w 8351483"/>
              <a:gd name="connsiteY3455" fmla="*/ 1455779 h 5011322"/>
              <a:gd name="connsiteX3456" fmla="*/ 1524019 w 8351483"/>
              <a:gd name="connsiteY3456" fmla="*/ 1422759 h 5011322"/>
              <a:gd name="connsiteX3457" fmla="*/ 1557033 w 8351483"/>
              <a:gd name="connsiteY3457" fmla="*/ 1422759 h 5011322"/>
              <a:gd name="connsiteX3458" fmla="*/ 1557033 w 8351483"/>
              <a:gd name="connsiteY3458" fmla="*/ 1455779 h 5011322"/>
              <a:gd name="connsiteX3459" fmla="*/ 1524019 w 8351483"/>
              <a:gd name="connsiteY3459" fmla="*/ 1455779 h 5011322"/>
              <a:gd name="connsiteX3460" fmla="*/ 1422417 w 8351483"/>
              <a:gd name="connsiteY3460" fmla="*/ 1422759 h 5011322"/>
              <a:gd name="connsiteX3461" fmla="*/ 1455436 w 8351483"/>
              <a:gd name="connsiteY3461" fmla="*/ 1422759 h 5011322"/>
              <a:gd name="connsiteX3462" fmla="*/ 1455436 w 8351483"/>
              <a:gd name="connsiteY3462" fmla="*/ 1455779 h 5011322"/>
              <a:gd name="connsiteX3463" fmla="*/ 1422417 w 8351483"/>
              <a:gd name="connsiteY3463" fmla="*/ 1455779 h 5011322"/>
              <a:gd name="connsiteX3464" fmla="*/ 1320818 w 8351483"/>
              <a:gd name="connsiteY3464" fmla="*/ 1422759 h 5011322"/>
              <a:gd name="connsiteX3465" fmla="*/ 1353832 w 8351483"/>
              <a:gd name="connsiteY3465" fmla="*/ 1422759 h 5011322"/>
              <a:gd name="connsiteX3466" fmla="*/ 1353832 w 8351483"/>
              <a:gd name="connsiteY3466" fmla="*/ 1455779 h 5011322"/>
              <a:gd name="connsiteX3467" fmla="*/ 1320818 w 8351483"/>
              <a:gd name="connsiteY3467" fmla="*/ 1455779 h 5011322"/>
              <a:gd name="connsiteX3468" fmla="*/ 1219218 w 8351483"/>
              <a:gd name="connsiteY3468" fmla="*/ 1422759 h 5011322"/>
              <a:gd name="connsiteX3469" fmla="*/ 1252234 w 8351483"/>
              <a:gd name="connsiteY3469" fmla="*/ 1422759 h 5011322"/>
              <a:gd name="connsiteX3470" fmla="*/ 1252234 w 8351483"/>
              <a:gd name="connsiteY3470" fmla="*/ 1455779 h 5011322"/>
              <a:gd name="connsiteX3471" fmla="*/ 1219218 w 8351483"/>
              <a:gd name="connsiteY3471" fmla="*/ 1455779 h 5011322"/>
              <a:gd name="connsiteX3472" fmla="*/ 1117616 w 8351483"/>
              <a:gd name="connsiteY3472" fmla="*/ 1422759 h 5011322"/>
              <a:gd name="connsiteX3473" fmla="*/ 1150632 w 8351483"/>
              <a:gd name="connsiteY3473" fmla="*/ 1422759 h 5011322"/>
              <a:gd name="connsiteX3474" fmla="*/ 1150632 w 8351483"/>
              <a:gd name="connsiteY3474" fmla="*/ 1455779 h 5011322"/>
              <a:gd name="connsiteX3475" fmla="*/ 1117616 w 8351483"/>
              <a:gd name="connsiteY3475" fmla="*/ 1455779 h 5011322"/>
              <a:gd name="connsiteX3476" fmla="*/ 1016018 w 8351483"/>
              <a:gd name="connsiteY3476" fmla="*/ 1422759 h 5011322"/>
              <a:gd name="connsiteX3477" fmla="*/ 1049040 w 8351483"/>
              <a:gd name="connsiteY3477" fmla="*/ 1422759 h 5011322"/>
              <a:gd name="connsiteX3478" fmla="*/ 1049040 w 8351483"/>
              <a:gd name="connsiteY3478" fmla="*/ 1455779 h 5011322"/>
              <a:gd name="connsiteX3479" fmla="*/ 1016018 w 8351483"/>
              <a:gd name="connsiteY3479" fmla="*/ 1455779 h 5011322"/>
              <a:gd name="connsiteX3480" fmla="*/ 711217 w 8351483"/>
              <a:gd name="connsiteY3480" fmla="*/ 1422759 h 5011322"/>
              <a:gd name="connsiteX3481" fmla="*/ 744240 w 8351483"/>
              <a:gd name="connsiteY3481" fmla="*/ 1422759 h 5011322"/>
              <a:gd name="connsiteX3482" fmla="*/ 744240 w 8351483"/>
              <a:gd name="connsiteY3482" fmla="*/ 1455779 h 5011322"/>
              <a:gd name="connsiteX3483" fmla="*/ 711217 w 8351483"/>
              <a:gd name="connsiteY3483" fmla="*/ 1455779 h 5011322"/>
              <a:gd name="connsiteX3484" fmla="*/ 609618 w 8351483"/>
              <a:gd name="connsiteY3484" fmla="*/ 1422759 h 5011322"/>
              <a:gd name="connsiteX3485" fmla="*/ 642637 w 8351483"/>
              <a:gd name="connsiteY3485" fmla="*/ 1422759 h 5011322"/>
              <a:gd name="connsiteX3486" fmla="*/ 642637 w 8351483"/>
              <a:gd name="connsiteY3486" fmla="*/ 1455779 h 5011322"/>
              <a:gd name="connsiteX3487" fmla="*/ 609618 w 8351483"/>
              <a:gd name="connsiteY3487" fmla="*/ 1455779 h 5011322"/>
              <a:gd name="connsiteX3488" fmla="*/ 3859849 w 8351483"/>
              <a:gd name="connsiteY3488" fmla="*/ 1421845 h 5011322"/>
              <a:gd name="connsiteX3489" fmla="*/ 3894698 w 8351483"/>
              <a:gd name="connsiteY3489" fmla="*/ 1421845 h 5011322"/>
              <a:gd name="connsiteX3490" fmla="*/ 3894698 w 8351483"/>
              <a:gd name="connsiteY3490" fmla="*/ 1456694 h 5011322"/>
              <a:gd name="connsiteX3491" fmla="*/ 3859849 w 8351483"/>
              <a:gd name="connsiteY3491" fmla="*/ 1456694 h 5011322"/>
              <a:gd name="connsiteX3492" fmla="*/ 811886 w 8351483"/>
              <a:gd name="connsiteY3492" fmla="*/ 1421845 h 5011322"/>
              <a:gd name="connsiteX3493" fmla="*/ 846744 w 8351483"/>
              <a:gd name="connsiteY3493" fmla="*/ 1421845 h 5011322"/>
              <a:gd name="connsiteX3494" fmla="*/ 846744 w 8351483"/>
              <a:gd name="connsiteY3494" fmla="*/ 1456694 h 5011322"/>
              <a:gd name="connsiteX3495" fmla="*/ 811886 w 8351483"/>
              <a:gd name="connsiteY3495" fmla="*/ 1456694 h 5011322"/>
              <a:gd name="connsiteX3496" fmla="*/ 7722020 w 8351483"/>
              <a:gd name="connsiteY3496" fmla="*/ 1321616 h 5011322"/>
              <a:gd name="connsiteX3497" fmla="*/ 7754126 w 8351483"/>
              <a:gd name="connsiteY3497" fmla="*/ 1321616 h 5011322"/>
              <a:gd name="connsiteX3498" fmla="*/ 7754126 w 8351483"/>
              <a:gd name="connsiteY3498" fmla="*/ 1353722 h 5011322"/>
              <a:gd name="connsiteX3499" fmla="*/ 7722020 w 8351483"/>
              <a:gd name="connsiteY3499" fmla="*/ 1353722 h 5011322"/>
              <a:gd name="connsiteX3500" fmla="*/ 4978820 w 8351483"/>
              <a:gd name="connsiteY3500" fmla="*/ 1321616 h 5011322"/>
              <a:gd name="connsiteX3501" fmla="*/ 5010926 w 8351483"/>
              <a:gd name="connsiteY3501" fmla="*/ 1321616 h 5011322"/>
              <a:gd name="connsiteX3502" fmla="*/ 5010926 w 8351483"/>
              <a:gd name="connsiteY3502" fmla="*/ 1353722 h 5011322"/>
              <a:gd name="connsiteX3503" fmla="*/ 4978820 w 8351483"/>
              <a:gd name="connsiteY3503" fmla="*/ 1353722 h 5011322"/>
              <a:gd name="connsiteX3504" fmla="*/ 4166020 w 8351483"/>
              <a:gd name="connsiteY3504" fmla="*/ 1321616 h 5011322"/>
              <a:gd name="connsiteX3505" fmla="*/ 4198126 w 8351483"/>
              <a:gd name="connsiteY3505" fmla="*/ 1321616 h 5011322"/>
              <a:gd name="connsiteX3506" fmla="*/ 4198126 w 8351483"/>
              <a:gd name="connsiteY3506" fmla="*/ 1353722 h 5011322"/>
              <a:gd name="connsiteX3507" fmla="*/ 4166020 w 8351483"/>
              <a:gd name="connsiteY3507" fmla="*/ 1353722 h 5011322"/>
              <a:gd name="connsiteX3508" fmla="*/ 4064420 w 8351483"/>
              <a:gd name="connsiteY3508" fmla="*/ 1321616 h 5011322"/>
              <a:gd name="connsiteX3509" fmla="*/ 4096526 w 8351483"/>
              <a:gd name="connsiteY3509" fmla="*/ 1321616 h 5011322"/>
              <a:gd name="connsiteX3510" fmla="*/ 4096526 w 8351483"/>
              <a:gd name="connsiteY3510" fmla="*/ 1353722 h 5011322"/>
              <a:gd name="connsiteX3511" fmla="*/ 4064420 w 8351483"/>
              <a:gd name="connsiteY3511" fmla="*/ 1353722 h 5011322"/>
              <a:gd name="connsiteX3512" fmla="*/ 914874 w 8351483"/>
              <a:gd name="connsiteY3512" fmla="*/ 1321616 h 5011322"/>
              <a:gd name="connsiteX3513" fmla="*/ 946977 w 8351483"/>
              <a:gd name="connsiteY3513" fmla="*/ 1321616 h 5011322"/>
              <a:gd name="connsiteX3514" fmla="*/ 946977 w 8351483"/>
              <a:gd name="connsiteY3514" fmla="*/ 1353722 h 5011322"/>
              <a:gd name="connsiteX3515" fmla="*/ 914874 w 8351483"/>
              <a:gd name="connsiteY3515" fmla="*/ 1353722 h 5011322"/>
              <a:gd name="connsiteX3516" fmla="*/ 7213563 w 8351483"/>
              <a:gd name="connsiteY3516" fmla="*/ 1321159 h 5011322"/>
              <a:gd name="connsiteX3517" fmla="*/ 7246583 w 8351483"/>
              <a:gd name="connsiteY3517" fmla="*/ 1321159 h 5011322"/>
              <a:gd name="connsiteX3518" fmla="*/ 7246583 w 8351483"/>
              <a:gd name="connsiteY3518" fmla="*/ 1354179 h 5011322"/>
              <a:gd name="connsiteX3519" fmla="*/ 7213563 w 8351483"/>
              <a:gd name="connsiteY3519" fmla="*/ 1354179 h 5011322"/>
              <a:gd name="connsiteX3520" fmla="*/ 7111963 w 8351483"/>
              <a:gd name="connsiteY3520" fmla="*/ 1321159 h 5011322"/>
              <a:gd name="connsiteX3521" fmla="*/ 7144983 w 8351483"/>
              <a:gd name="connsiteY3521" fmla="*/ 1321159 h 5011322"/>
              <a:gd name="connsiteX3522" fmla="*/ 7144983 w 8351483"/>
              <a:gd name="connsiteY3522" fmla="*/ 1354179 h 5011322"/>
              <a:gd name="connsiteX3523" fmla="*/ 7111963 w 8351483"/>
              <a:gd name="connsiteY3523" fmla="*/ 1354179 h 5011322"/>
              <a:gd name="connsiteX3524" fmla="*/ 6603963 w 8351483"/>
              <a:gd name="connsiteY3524" fmla="*/ 1321159 h 5011322"/>
              <a:gd name="connsiteX3525" fmla="*/ 6636983 w 8351483"/>
              <a:gd name="connsiteY3525" fmla="*/ 1321159 h 5011322"/>
              <a:gd name="connsiteX3526" fmla="*/ 6636983 w 8351483"/>
              <a:gd name="connsiteY3526" fmla="*/ 1354179 h 5011322"/>
              <a:gd name="connsiteX3527" fmla="*/ 6603963 w 8351483"/>
              <a:gd name="connsiteY3527" fmla="*/ 1354179 h 5011322"/>
              <a:gd name="connsiteX3528" fmla="*/ 6502363 w 8351483"/>
              <a:gd name="connsiteY3528" fmla="*/ 1321159 h 5011322"/>
              <a:gd name="connsiteX3529" fmla="*/ 6535383 w 8351483"/>
              <a:gd name="connsiteY3529" fmla="*/ 1321159 h 5011322"/>
              <a:gd name="connsiteX3530" fmla="*/ 6535383 w 8351483"/>
              <a:gd name="connsiteY3530" fmla="*/ 1354179 h 5011322"/>
              <a:gd name="connsiteX3531" fmla="*/ 6502363 w 8351483"/>
              <a:gd name="connsiteY3531" fmla="*/ 1354179 h 5011322"/>
              <a:gd name="connsiteX3532" fmla="*/ 6400763 w 8351483"/>
              <a:gd name="connsiteY3532" fmla="*/ 1321159 h 5011322"/>
              <a:gd name="connsiteX3533" fmla="*/ 6433783 w 8351483"/>
              <a:gd name="connsiteY3533" fmla="*/ 1321159 h 5011322"/>
              <a:gd name="connsiteX3534" fmla="*/ 6433783 w 8351483"/>
              <a:gd name="connsiteY3534" fmla="*/ 1354179 h 5011322"/>
              <a:gd name="connsiteX3535" fmla="*/ 6400763 w 8351483"/>
              <a:gd name="connsiteY3535" fmla="*/ 1354179 h 5011322"/>
              <a:gd name="connsiteX3536" fmla="*/ 6299163 w 8351483"/>
              <a:gd name="connsiteY3536" fmla="*/ 1321159 h 5011322"/>
              <a:gd name="connsiteX3537" fmla="*/ 6332183 w 8351483"/>
              <a:gd name="connsiteY3537" fmla="*/ 1321159 h 5011322"/>
              <a:gd name="connsiteX3538" fmla="*/ 6332183 w 8351483"/>
              <a:gd name="connsiteY3538" fmla="*/ 1354179 h 5011322"/>
              <a:gd name="connsiteX3539" fmla="*/ 6299163 w 8351483"/>
              <a:gd name="connsiteY3539" fmla="*/ 1354179 h 5011322"/>
              <a:gd name="connsiteX3540" fmla="*/ 6197563 w 8351483"/>
              <a:gd name="connsiteY3540" fmla="*/ 1321159 h 5011322"/>
              <a:gd name="connsiteX3541" fmla="*/ 6230583 w 8351483"/>
              <a:gd name="connsiteY3541" fmla="*/ 1321159 h 5011322"/>
              <a:gd name="connsiteX3542" fmla="*/ 6230583 w 8351483"/>
              <a:gd name="connsiteY3542" fmla="*/ 1354179 h 5011322"/>
              <a:gd name="connsiteX3543" fmla="*/ 6197563 w 8351483"/>
              <a:gd name="connsiteY3543" fmla="*/ 1354179 h 5011322"/>
              <a:gd name="connsiteX3544" fmla="*/ 6095963 w 8351483"/>
              <a:gd name="connsiteY3544" fmla="*/ 1321159 h 5011322"/>
              <a:gd name="connsiteX3545" fmla="*/ 6128983 w 8351483"/>
              <a:gd name="connsiteY3545" fmla="*/ 1321159 h 5011322"/>
              <a:gd name="connsiteX3546" fmla="*/ 6128983 w 8351483"/>
              <a:gd name="connsiteY3546" fmla="*/ 1354179 h 5011322"/>
              <a:gd name="connsiteX3547" fmla="*/ 6095963 w 8351483"/>
              <a:gd name="connsiteY3547" fmla="*/ 1354179 h 5011322"/>
              <a:gd name="connsiteX3548" fmla="*/ 5994363 w 8351483"/>
              <a:gd name="connsiteY3548" fmla="*/ 1321159 h 5011322"/>
              <a:gd name="connsiteX3549" fmla="*/ 6027383 w 8351483"/>
              <a:gd name="connsiteY3549" fmla="*/ 1321159 h 5011322"/>
              <a:gd name="connsiteX3550" fmla="*/ 6027383 w 8351483"/>
              <a:gd name="connsiteY3550" fmla="*/ 1354179 h 5011322"/>
              <a:gd name="connsiteX3551" fmla="*/ 5994363 w 8351483"/>
              <a:gd name="connsiteY3551" fmla="*/ 1354179 h 5011322"/>
              <a:gd name="connsiteX3552" fmla="*/ 5892763 w 8351483"/>
              <a:gd name="connsiteY3552" fmla="*/ 1321159 h 5011322"/>
              <a:gd name="connsiteX3553" fmla="*/ 5925783 w 8351483"/>
              <a:gd name="connsiteY3553" fmla="*/ 1321159 h 5011322"/>
              <a:gd name="connsiteX3554" fmla="*/ 5925783 w 8351483"/>
              <a:gd name="connsiteY3554" fmla="*/ 1354179 h 5011322"/>
              <a:gd name="connsiteX3555" fmla="*/ 5892763 w 8351483"/>
              <a:gd name="connsiteY3555" fmla="*/ 1354179 h 5011322"/>
              <a:gd name="connsiteX3556" fmla="*/ 5791163 w 8351483"/>
              <a:gd name="connsiteY3556" fmla="*/ 1321159 h 5011322"/>
              <a:gd name="connsiteX3557" fmla="*/ 5824183 w 8351483"/>
              <a:gd name="connsiteY3557" fmla="*/ 1321159 h 5011322"/>
              <a:gd name="connsiteX3558" fmla="*/ 5824183 w 8351483"/>
              <a:gd name="connsiteY3558" fmla="*/ 1354179 h 5011322"/>
              <a:gd name="connsiteX3559" fmla="*/ 5791163 w 8351483"/>
              <a:gd name="connsiteY3559" fmla="*/ 1354179 h 5011322"/>
              <a:gd name="connsiteX3560" fmla="*/ 5689563 w 8351483"/>
              <a:gd name="connsiteY3560" fmla="*/ 1321159 h 5011322"/>
              <a:gd name="connsiteX3561" fmla="*/ 5722583 w 8351483"/>
              <a:gd name="connsiteY3561" fmla="*/ 1321159 h 5011322"/>
              <a:gd name="connsiteX3562" fmla="*/ 5722583 w 8351483"/>
              <a:gd name="connsiteY3562" fmla="*/ 1354179 h 5011322"/>
              <a:gd name="connsiteX3563" fmla="*/ 5689563 w 8351483"/>
              <a:gd name="connsiteY3563" fmla="*/ 1354179 h 5011322"/>
              <a:gd name="connsiteX3564" fmla="*/ 5587963 w 8351483"/>
              <a:gd name="connsiteY3564" fmla="*/ 1321159 h 5011322"/>
              <a:gd name="connsiteX3565" fmla="*/ 5620983 w 8351483"/>
              <a:gd name="connsiteY3565" fmla="*/ 1321159 h 5011322"/>
              <a:gd name="connsiteX3566" fmla="*/ 5620983 w 8351483"/>
              <a:gd name="connsiteY3566" fmla="*/ 1354179 h 5011322"/>
              <a:gd name="connsiteX3567" fmla="*/ 5587963 w 8351483"/>
              <a:gd name="connsiteY3567" fmla="*/ 1354179 h 5011322"/>
              <a:gd name="connsiteX3568" fmla="*/ 5486363 w 8351483"/>
              <a:gd name="connsiteY3568" fmla="*/ 1321159 h 5011322"/>
              <a:gd name="connsiteX3569" fmla="*/ 5519383 w 8351483"/>
              <a:gd name="connsiteY3569" fmla="*/ 1321159 h 5011322"/>
              <a:gd name="connsiteX3570" fmla="*/ 5519383 w 8351483"/>
              <a:gd name="connsiteY3570" fmla="*/ 1354179 h 5011322"/>
              <a:gd name="connsiteX3571" fmla="*/ 5486363 w 8351483"/>
              <a:gd name="connsiteY3571" fmla="*/ 1354179 h 5011322"/>
              <a:gd name="connsiteX3572" fmla="*/ 5384763 w 8351483"/>
              <a:gd name="connsiteY3572" fmla="*/ 1321159 h 5011322"/>
              <a:gd name="connsiteX3573" fmla="*/ 5417783 w 8351483"/>
              <a:gd name="connsiteY3573" fmla="*/ 1321159 h 5011322"/>
              <a:gd name="connsiteX3574" fmla="*/ 5417783 w 8351483"/>
              <a:gd name="connsiteY3574" fmla="*/ 1354179 h 5011322"/>
              <a:gd name="connsiteX3575" fmla="*/ 5384763 w 8351483"/>
              <a:gd name="connsiteY3575" fmla="*/ 1354179 h 5011322"/>
              <a:gd name="connsiteX3576" fmla="*/ 5283163 w 8351483"/>
              <a:gd name="connsiteY3576" fmla="*/ 1321159 h 5011322"/>
              <a:gd name="connsiteX3577" fmla="*/ 5316183 w 8351483"/>
              <a:gd name="connsiteY3577" fmla="*/ 1321159 h 5011322"/>
              <a:gd name="connsiteX3578" fmla="*/ 5316183 w 8351483"/>
              <a:gd name="connsiteY3578" fmla="*/ 1354179 h 5011322"/>
              <a:gd name="connsiteX3579" fmla="*/ 5283163 w 8351483"/>
              <a:gd name="connsiteY3579" fmla="*/ 1354179 h 5011322"/>
              <a:gd name="connsiteX3580" fmla="*/ 5181563 w 8351483"/>
              <a:gd name="connsiteY3580" fmla="*/ 1321159 h 5011322"/>
              <a:gd name="connsiteX3581" fmla="*/ 5214583 w 8351483"/>
              <a:gd name="connsiteY3581" fmla="*/ 1321159 h 5011322"/>
              <a:gd name="connsiteX3582" fmla="*/ 5214583 w 8351483"/>
              <a:gd name="connsiteY3582" fmla="*/ 1354179 h 5011322"/>
              <a:gd name="connsiteX3583" fmla="*/ 5181563 w 8351483"/>
              <a:gd name="connsiteY3583" fmla="*/ 1354179 h 5011322"/>
              <a:gd name="connsiteX3584" fmla="*/ 5079963 w 8351483"/>
              <a:gd name="connsiteY3584" fmla="*/ 1321159 h 5011322"/>
              <a:gd name="connsiteX3585" fmla="*/ 5112983 w 8351483"/>
              <a:gd name="connsiteY3585" fmla="*/ 1321159 h 5011322"/>
              <a:gd name="connsiteX3586" fmla="*/ 5112983 w 8351483"/>
              <a:gd name="connsiteY3586" fmla="*/ 1354179 h 5011322"/>
              <a:gd name="connsiteX3587" fmla="*/ 5079963 w 8351483"/>
              <a:gd name="connsiteY3587" fmla="*/ 1354179 h 5011322"/>
              <a:gd name="connsiteX3588" fmla="*/ 4368763 w 8351483"/>
              <a:gd name="connsiteY3588" fmla="*/ 1321159 h 5011322"/>
              <a:gd name="connsiteX3589" fmla="*/ 4401783 w 8351483"/>
              <a:gd name="connsiteY3589" fmla="*/ 1321159 h 5011322"/>
              <a:gd name="connsiteX3590" fmla="*/ 4401783 w 8351483"/>
              <a:gd name="connsiteY3590" fmla="*/ 1354179 h 5011322"/>
              <a:gd name="connsiteX3591" fmla="*/ 4368763 w 8351483"/>
              <a:gd name="connsiteY3591" fmla="*/ 1354179 h 5011322"/>
              <a:gd name="connsiteX3592" fmla="*/ 4267163 w 8351483"/>
              <a:gd name="connsiteY3592" fmla="*/ 1321159 h 5011322"/>
              <a:gd name="connsiteX3593" fmla="*/ 4300183 w 8351483"/>
              <a:gd name="connsiteY3593" fmla="*/ 1321159 h 5011322"/>
              <a:gd name="connsiteX3594" fmla="*/ 4300183 w 8351483"/>
              <a:gd name="connsiteY3594" fmla="*/ 1354179 h 5011322"/>
              <a:gd name="connsiteX3595" fmla="*/ 4267163 w 8351483"/>
              <a:gd name="connsiteY3595" fmla="*/ 1354179 h 5011322"/>
              <a:gd name="connsiteX3596" fmla="*/ 3962363 w 8351483"/>
              <a:gd name="connsiteY3596" fmla="*/ 1321159 h 5011322"/>
              <a:gd name="connsiteX3597" fmla="*/ 3995383 w 8351483"/>
              <a:gd name="connsiteY3597" fmla="*/ 1321159 h 5011322"/>
              <a:gd name="connsiteX3598" fmla="*/ 3995383 w 8351483"/>
              <a:gd name="connsiteY3598" fmla="*/ 1354179 h 5011322"/>
              <a:gd name="connsiteX3599" fmla="*/ 3962363 w 8351483"/>
              <a:gd name="connsiteY3599" fmla="*/ 1354179 h 5011322"/>
              <a:gd name="connsiteX3600" fmla="*/ 3860763 w 8351483"/>
              <a:gd name="connsiteY3600" fmla="*/ 1321159 h 5011322"/>
              <a:gd name="connsiteX3601" fmla="*/ 3893783 w 8351483"/>
              <a:gd name="connsiteY3601" fmla="*/ 1321159 h 5011322"/>
              <a:gd name="connsiteX3602" fmla="*/ 3893783 w 8351483"/>
              <a:gd name="connsiteY3602" fmla="*/ 1354179 h 5011322"/>
              <a:gd name="connsiteX3603" fmla="*/ 3860763 w 8351483"/>
              <a:gd name="connsiteY3603" fmla="*/ 1354179 h 5011322"/>
              <a:gd name="connsiteX3604" fmla="*/ 3759163 w 8351483"/>
              <a:gd name="connsiteY3604" fmla="*/ 1321159 h 5011322"/>
              <a:gd name="connsiteX3605" fmla="*/ 3792183 w 8351483"/>
              <a:gd name="connsiteY3605" fmla="*/ 1321159 h 5011322"/>
              <a:gd name="connsiteX3606" fmla="*/ 3792183 w 8351483"/>
              <a:gd name="connsiteY3606" fmla="*/ 1354179 h 5011322"/>
              <a:gd name="connsiteX3607" fmla="*/ 3759163 w 8351483"/>
              <a:gd name="connsiteY3607" fmla="*/ 1354179 h 5011322"/>
              <a:gd name="connsiteX3608" fmla="*/ 3657563 w 8351483"/>
              <a:gd name="connsiteY3608" fmla="*/ 1321159 h 5011322"/>
              <a:gd name="connsiteX3609" fmla="*/ 3690583 w 8351483"/>
              <a:gd name="connsiteY3609" fmla="*/ 1321159 h 5011322"/>
              <a:gd name="connsiteX3610" fmla="*/ 3690583 w 8351483"/>
              <a:gd name="connsiteY3610" fmla="*/ 1354179 h 5011322"/>
              <a:gd name="connsiteX3611" fmla="*/ 3657563 w 8351483"/>
              <a:gd name="connsiteY3611" fmla="*/ 1354179 h 5011322"/>
              <a:gd name="connsiteX3612" fmla="*/ 3555963 w 8351483"/>
              <a:gd name="connsiteY3612" fmla="*/ 1321159 h 5011322"/>
              <a:gd name="connsiteX3613" fmla="*/ 3588983 w 8351483"/>
              <a:gd name="connsiteY3613" fmla="*/ 1321159 h 5011322"/>
              <a:gd name="connsiteX3614" fmla="*/ 3588983 w 8351483"/>
              <a:gd name="connsiteY3614" fmla="*/ 1354179 h 5011322"/>
              <a:gd name="connsiteX3615" fmla="*/ 3555963 w 8351483"/>
              <a:gd name="connsiteY3615" fmla="*/ 1354179 h 5011322"/>
              <a:gd name="connsiteX3616" fmla="*/ 3454363 w 8351483"/>
              <a:gd name="connsiteY3616" fmla="*/ 1321159 h 5011322"/>
              <a:gd name="connsiteX3617" fmla="*/ 3487383 w 8351483"/>
              <a:gd name="connsiteY3617" fmla="*/ 1321159 h 5011322"/>
              <a:gd name="connsiteX3618" fmla="*/ 3487383 w 8351483"/>
              <a:gd name="connsiteY3618" fmla="*/ 1354179 h 5011322"/>
              <a:gd name="connsiteX3619" fmla="*/ 3454363 w 8351483"/>
              <a:gd name="connsiteY3619" fmla="*/ 1354179 h 5011322"/>
              <a:gd name="connsiteX3620" fmla="*/ 3352763 w 8351483"/>
              <a:gd name="connsiteY3620" fmla="*/ 1321159 h 5011322"/>
              <a:gd name="connsiteX3621" fmla="*/ 3385783 w 8351483"/>
              <a:gd name="connsiteY3621" fmla="*/ 1321159 h 5011322"/>
              <a:gd name="connsiteX3622" fmla="*/ 3385783 w 8351483"/>
              <a:gd name="connsiteY3622" fmla="*/ 1354179 h 5011322"/>
              <a:gd name="connsiteX3623" fmla="*/ 3352763 w 8351483"/>
              <a:gd name="connsiteY3623" fmla="*/ 1354179 h 5011322"/>
              <a:gd name="connsiteX3624" fmla="*/ 3251163 w 8351483"/>
              <a:gd name="connsiteY3624" fmla="*/ 1321159 h 5011322"/>
              <a:gd name="connsiteX3625" fmla="*/ 3284183 w 8351483"/>
              <a:gd name="connsiteY3625" fmla="*/ 1321159 h 5011322"/>
              <a:gd name="connsiteX3626" fmla="*/ 3284183 w 8351483"/>
              <a:gd name="connsiteY3626" fmla="*/ 1354179 h 5011322"/>
              <a:gd name="connsiteX3627" fmla="*/ 3251163 w 8351483"/>
              <a:gd name="connsiteY3627" fmla="*/ 1354179 h 5011322"/>
              <a:gd name="connsiteX3628" fmla="*/ 3149563 w 8351483"/>
              <a:gd name="connsiteY3628" fmla="*/ 1321159 h 5011322"/>
              <a:gd name="connsiteX3629" fmla="*/ 3182583 w 8351483"/>
              <a:gd name="connsiteY3629" fmla="*/ 1321159 h 5011322"/>
              <a:gd name="connsiteX3630" fmla="*/ 3182583 w 8351483"/>
              <a:gd name="connsiteY3630" fmla="*/ 1354179 h 5011322"/>
              <a:gd name="connsiteX3631" fmla="*/ 3149563 w 8351483"/>
              <a:gd name="connsiteY3631" fmla="*/ 1354179 h 5011322"/>
              <a:gd name="connsiteX3632" fmla="*/ 3047963 w 8351483"/>
              <a:gd name="connsiteY3632" fmla="*/ 1321159 h 5011322"/>
              <a:gd name="connsiteX3633" fmla="*/ 3080983 w 8351483"/>
              <a:gd name="connsiteY3633" fmla="*/ 1321159 h 5011322"/>
              <a:gd name="connsiteX3634" fmla="*/ 3080983 w 8351483"/>
              <a:gd name="connsiteY3634" fmla="*/ 1354179 h 5011322"/>
              <a:gd name="connsiteX3635" fmla="*/ 3047963 w 8351483"/>
              <a:gd name="connsiteY3635" fmla="*/ 1354179 h 5011322"/>
              <a:gd name="connsiteX3636" fmla="*/ 2946363 w 8351483"/>
              <a:gd name="connsiteY3636" fmla="*/ 1321159 h 5011322"/>
              <a:gd name="connsiteX3637" fmla="*/ 2979383 w 8351483"/>
              <a:gd name="connsiteY3637" fmla="*/ 1321159 h 5011322"/>
              <a:gd name="connsiteX3638" fmla="*/ 2979383 w 8351483"/>
              <a:gd name="connsiteY3638" fmla="*/ 1354179 h 5011322"/>
              <a:gd name="connsiteX3639" fmla="*/ 2946363 w 8351483"/>
              <a:gd name="connsiteY3639" fmla="*/ 1354179 h 5011322"/>
              <a:gd name="connsiteX3640" fmla="*/ 2844763 w 8351483"/>
              <a:gd name="connsiteY3640" fmla="*/ 1321159 h 5011322"/>
              <a:gd name="connsiteX3641" fmla="*/ 2877783 w 8351483"/>
              <a:gd name="connsiteY3641" fmla="*/ 1321159 h 5011322"/>
              <a:gd name="connsiteX3642" fmla="*/ 2877783 w 8351483"/>
              <a:gd name="connsiteY3642" fmla="*/ 1354179 h 5011322"/>
              <a:gd name="connsiteX3643" fmla="*/ 2844763 w 8351483"/>
              <a:gd name="connsiteY3643" fmla="*/ 1354179 h 5011322"/>
              <a:gd name="connsiteX3644" fmla="*/ 2743163 w 8351483"/>
              <a:gd name="connsiteY3644" fmla="*/ 1321159 h 5011322"/>
              <a:gd name="connsiteX3645" fmla="*/ 2776183 w 8351483"/>
              <a:gd name="connsiteY3645" fmla="*/ 1321159 h 5011322"/>
              <a:gd name="connsiteX3646" fmla="*/ 2776183 w 8351483"/>
              <a:gd name="connsiteY3646" fmla="*/ 1354179 h 5011322"/>
              <a:gd name="connsiteX3647" fmla="*/ 2743163 w 8351483"/>
              <a:gd name="connsiteY3647" fmla="*/ 1354179 h 5011322"/>
              <a:gd name="connsiteX3648" fmla="*/ 2641563 w 8351483"/>
              <a:gd name="connsiteY3648" fmla="*/ 1321159 h 5011322"/>
              <a:gd name="connsiteX3649" fmla="*/ 2674583 w 8351483"/>
              <a:gd name="connsiteY3649" fmla="*/ 1321159 h 5011322"/>
              <a:gd name="connsiteX3650" fmla="*/ 2674583 w 8351483"/>
              <a:gd name="connsiteY3650" fmla="*/ 1354179 h 5011322"/>
              <a:gd name="connsiteX3651" fmla="*/ 2641563 w 8351483"/>
              <a:gd name="connsiteY3651" fmla="*/ 1354179 h 5011322"/>
              <a:gd name="connsiteX3652" fmla="*/ 2539963 w 8351483"/>
              <a:gd name="connsiteY3652" fmla="*/ 1321159 h 5011322"/>
              <a:gd name="connsiteX3653" fmla="*/ 2572983 w 8351483"/>
              <a:gd name="connsiteY3653" fmla="*/ 1321159 h 5011322"/>
              <a:gd name="connsiteX3654" fmla="*/ 2572983 w 8351483"/>
              <a:gd name="connsiteY3654" fmla="*/ 1354179 h 5011322"/>
              <a:gd name="connsiteX3655" fmla="*/ 2539963 w 8351483"/>
              <a:gd name="connsiteY3655" fmla="*/ 1354179 h 5011322"/>
              <a:gd name="connsiteX3656" fmla="*/ 2438363 w 8351483"/>
              <a:gd name="connsiteY3656" fmla="*/ 1321159 h 5011322"/>
              <a:gd name="connsiteX3657" fmla="*/ 2471383 w 8351483"/>
              <a:gd name="connsiteY3657" fmla="*/ 1321159 h 5011322"/>
              <a:gd name="connsiteX3658" fmla="*/ 2471383 w 8351483"/>
              <a:gd name="connsiteY3658" fmla="*/ 1354179 h 5011322"/>
              <a:gd name="connsiteX3659" fmla="*/ 2438363 w 8351483"/>
              <a:gd name="connsiteY3659" fmla="*/ 1354179 h 5011322"/>
              <a:gd name="connsiteX3660" fmla="*/ 2336763 w 8351483"/>
              <a:gd name="connsiteY3660" fmla="*/ 1321159 h 5011322"/>
              <a:gd name="connsiteX3661" fmla="*/ 2369783 w 8351483"/>
              <a:gd name="connsiteY3661" fmla="*/ 1321159 h 5011322"/>
              <a:gd name="connsiteX3662" fmla="*/ 2369783 w 8351483"/>
              <a:gd name="connsiteY3662" fmla="*/ 1354179 h 5011322"/>
              <a:gd name="connsiteX3663" fmla="*/ 2336763 w 8351483"/>
              <a:gd name="connsiteY3663" fmla="*/ 1354179 h 5011322"/>
              <a:gd name="connsiteX3664" fmla="*/ 2235220 w 8351483"/>
              <a:gd name="connsiteY3664" fmla="*/ 1321159 h 5011322"/>
              <a:gd name="connsiteX3665" fmla="*/ 2268183 w 8351483"/>
              <a:gd name="connsiteY3665" fmla="*/ 1321159 h 5011322"/>
              <a:gd name="connsiteX3666" fmla="*/ 2268183 w 8351483"/>
              <a:gd name="connsiteY3666" fmla="*/ 1354179 h 5011322"/>
              <a:gd name="connsiteX3667" fmla="*/ 2235220 w 8351483"/>
              <a:gd name="connsiteY3667" fmla="*/ 1354179 h 5011322"/>
              <a:gd name="connsiteX3668" fmla="*/ 2133616 w 8351483"/>
              <a:gd name="connsiteY3668" fmla="*/ 1321159 h 5011322"/>
              <a:gd name="connsiteX3669" fmla="*/ 2166637 w 8351483"/>
              <a:gd name="connsiteY3669" fmla="*/ 1321159 h 5011322"/>
              <a:gd name="connsiteX3670" fmla="*/ 2166637 w 8351483"/>
              <a:gd name="connsiteY3670" fmla="*/ 1354179 h 5011322"/>
              <a:gd name="connsiteX3671" fmla="*/ 2133616 w 8351483"/>
              <a:gd name="connsiteY3671" fmla="*/ 1354179 h 5011322"/>
              <a:gd name="connsiteX3672" fmla="*/ 2032017 w 8351483"/>
              <a:gd name="connsiteY3672" fmla="*/ 1321159 h 5011322"/>
              <a:gd name="connsiteX3673" fmla="*/ 2065034 w 8351483"/>
              <a:gd name="connsiteY3673" fmla="*/ 1321159 h 5011322"/>
              <a:gd name="connsiteX3674" fmla="*/ 2065034 w 8351483"/>
              <a:gd name="connsiteY3674" fmla="*/ 1354179 h 5011322"/>
              <a:gd name="connsiteX3675" fmla="*/ 2032017 w 8351483"/>
              <a:gd name="connsiteY3675" fmla="*/ 1354179 h 5011322"/>
              <a:gd name="connsiteX3676" fmla="*/ 1930416 w 8351483"/>
              <a:gd name="connsiteY3676" fmla="*/ 1321159 h 5011322"/>
              <a:gd name="connsiteX3677" fmla="*/ 1963438 w 8351483"/>
              <a:gd name="connsiteY3677" fmla="*/ 1321159 h 5011322"/>
              <a:gd name="connsiteX3678" fmla="*/ 1963438 w 8351483"/>
              <a:gd name="connsiteY3678" fmla="*/ 1354179 h 5011322"/>
              <a:gd name="connsiteX3679" fmla="*/ 1930416 w 8351483"/>
              <a:gd name="connsiteY3679" fmla="*/ 1354179 h 5011322"/>
              <a:gd name="connsiteX3680" fmla="*/ 1828816 w 8351483"/>
              <a:gd name="connsiteY3680" fmla="*/ 1321159 h 5011322"/>
              <a:gd name="connsiteX3681" fmla="*/ 1861840 w 8351483"/>
              <a:gd name="connsiteY3681" fmla="*/ 1321159 h 5011322"/>
              <a:gd name="connsiteX3682" fmla="*/ 1861840 w 8351483"/>
              <a:gd name="connsiteY3682" fmla="*/ 1354179 h 5011322"/>
              <a:gd name="connsiteX3683" fmla="*/ 1828816 w 8351483"/>
              <a:gd name="connsiteY3683" fmla="*/ 1354179 h 5011322"/>
              <a:gd name="connsiteX3684" fmla="*/ 1727210 w 8351483"/>
              <a:gd name="connsiteY3684" fmla="*/ 1321159 h 5011322"/>
              <a:gd name="connsiteX3685" fmla="*/ 1760235 w 8351483"/>
              <a:gd name="connsiteY3685" fmla="*/ 1321159 h 5011322"/>
              <a:gd name="connsiteX3686" fmla="*/ 1760235 w 8351483"/>
              <a:gd name="connsiteY3686" fmla="*/ 1354179 h 5011322"/>
              <a:gd name="connsiteX3687" fmla="*/ 1727210 w 8351483"/>
              <a:gd name="connsiteY3687" fmla="*/ 1354179 h 5011322"/>
              <a:gd name="connsiteX3688" fmla="*/ 1625615 w 8351483"/>
              <a:gd name="connsiteY3688" fmla="*/ 1321159 h 5011322"/>
              <a:gd name="connsiteX3689" fmla="*/ 1658635 w 8351483"/>
              <a:gd name="connsiteY3689" fmla="*/ 1321159 h 5011322"/>
              <a:gd name="connsiteX3690" fmla="*/ 1658635 w 8351483"/>
              <a:gd name="connsiteY3690" fmla="*/ 1354179 h 5011322"/>
              <a:gd name="connsiteX3691" fmla="*/ 1625615 w 8351483"/>
              <a:gd name="connsiteY3691" fmla="*/ 1354179 h 5011322"/>
              <a:gd name="connsiteX3692" fmla="*/ 1524019 w 8351483"/>
              <a:gd name="connsiteY3692" fmla="*/ 1321159 h 5011322"/>
              <a:gd name="connsiteX3693" fmla="*/ 1557039 w 8351483"/>
              <a:gd name="connsiteY3693" fmla="*/ 1321159 h 5011322"/>
              <a:gd name="connsiteX3694" fmla="*/ 1557039 w 8351483"/>
              <a:gd name="connsiteY3694" fmla="*/ 1354179 h 5011322"/>
              <a:gd name="connsiteX3695" fmla="*/ 1524019 w 8351483"/>
              <a:gd name="connsiteY3695" fmla="*/ 1354179 h 5011322"/>
              <a:gd name="connsiteX3696" fmla="*/ 1422417 w 8351483"/>
              <a:gd name="connsiteY3696" fmla="*/ 1321159 h 5011322"/>
              <a:gd name="connsiteX3697" fmla="*/ 1455436 w 8351483"/>
              <a:gd name="connsiteY3697" fmla="*/ 1321159 h 5011322"/>
              <a:gd name="connsiteX3698" fmla="*/ 1455436 w 8351483"/>
              <a:gd name="connsiteY3698" fmla="*/ 1354179 h 5011322"/>
              <a:gd name="connsiteX3699" fmla="*/ 1422417 w 8351483"/>
              <a:gd name="connsiteY3699" fmla="*/ 1354179 h 5011322"/>
              <a:gd name="connsiteX3700" fmla="*/ 1320818 w 8351483"/>
              <a:gd name="connsiteY3700" fmla="*/ 1321159 h 5011322"/>
              <a:gd name="connsiteX3701" fmla="*/ 1353832 w 8351483"/>
              <a:gd name="connsiteY3701" fmla="*/ 1321159 h 5011322"/>
              <a:gd name="connsiteX3702" fmla="*/ 1353832 w 8351483"/>
              <a:gd name="connsiteY3702" fmla="*/ 1354179 h 5011322"/>
              <a:gd name="connsiteX3703" fmla="*/ 1320818 w 8351483"/>
              <a:gd name="connsiteY3703" fmla="*/ 1354179 h 5011322"/>
              <a:gd name="connsiteX3704" fmla="*/ 1219218 w 8351483"/>
              <a:gd name="connsiteY3704" fmla="*/ 1321159 h 5011322"/>
              <a:gd name="connsiteX3705" fmla="*/ 1252234 w 8351483"/>
              <a:gd name="connsiteY3705" fmla="*/ 1321159 h 5011322"/>
              <a:gd name="connsiteX3706" fmla="*/ 1252234 w 8351483"/>
              <a:gd name="connsiteY3706" fmla="*/ 1354179 h 5011322"/>
              <a:gd name="connsiteX3707" fmla="*/ 1219218 w 8351483"/>
              <a:gd name="connsiteY3707" fmla="*/ 1354179 h 5011322"/>
              <a:gd name="connsiteX3708" fmla="*/ 1117616 w 8351483"/>
              <a:gd name="connsiteY3708" fmla="*/ 1321159 h 5011322"/>
              <a:gd name="connsiteX3709" fmla="*/ 1150632 w 8351483"/>
              <a:gd name="connsiteY3709" fmla="*/ 1321159 h 5011322"/>
              <a:gd name="connsiteX3710" fmla="*/ 1150632 w 8351483"/>
              <a:gd name="connsiteY3710" fmla="*/ 1354179 h 5011322"/>
              <a:gd name="connsiteX3711" fmla="*/ 1117616 w 8351483"/>
              <a:gd name="connsiteY3711" fmla="*/ 1354179 h 5011322"/>
              <a:gd name="connsiteX3712" fmla="*/ 1016018 w 8351483"/>
              <a:gd name="connsiteY3712" fmla="*/ 1321159 h 5011322"/>
              <a:gd name="connsiteX3713" fmla="*/ 1049040 w 8351483"/>
              <a:gd name="connsiteY3713" fmla="*/ 1321159 h 5011322"/>
              <a:gd name="connsiteX3714" fmla="*/ 1049040 w 8351483"/>
              <a:gd name="connsiteY3714" fmla="*/ 1354179 h 5011322"/>
              <a:gd name="connsiteX3715" fmla="*/ 1016018 w 8351483"/>
              <a:gd name="connsiteY3715" fmla="*/ 1354179 h 5011322"/>
              <a:gd name="connsiteX3716" fmla="*/ 711217 w 8351483"/>
              <a:gd name="connsiteY3716" fmla="*/ 1321159 h 5011322"/>
              <a:gd name="connsiteX3717" fmla="*/ 744240 w 8351483"/>
              <a:gd name="connsiteY3717" fmla="*/ 1321159 h 5011322"/>
              <a:gd name="connsiteX3718" fmla="*/ 744240 w 8351483"/>
              <a:gd name="connsiteY3718" fmla="*/ 1354179 h 5011322"/>
              <a:gd name="connsiteX3719" fmla="*/ 711217 w 8351483"/>
              <a:gd name="connsiteY3719" fmla="*/ 1354179 h 5011322"/>
              <a:gd name="connsiteX3720" fmla="*/ 609618 w 8351483"/>
              <a:gd name="connsiteY3720" fmla="*/ 1321159 h 5011322"/>
              <a:gd name="connsiteX3721" fmla="*/ 642637 w 8351483"/>
              <a:gd name="connsiteY3721" fmla="*/ 1321159 h 5011322"/>
              <a:gd name="connsiteX3722" fmla="*/ 642637 w 8351483"/>
              <a:gd name="connsiteY3722" fmla="*/ 1354179 h 5011322"/>
              <a:gd name="connsiteX3723" fmla="*/ 609618 w 8351483"/>
              <a:gd name="connsiteY3723" fmla="*/ 1354179 h 5011322"/>
              <a:gd name="connsiteX3724" fmla="*/ 812352 w 8351483"/>
              <a:gd name="connsiteY3724" fmla="*/ 1320702 h 5011322"/>
              <a:gd name="connsiteX3725" fmla="*/ 846290 w 8351483"/>
              <a:gd name="connsiteY3725" fmla="*/ 1320702 h 5011322"/>
              <a:gd name="connsiteX3726" fmla="*/ 846290 w 8351483"/>
              <a:gd name="connsiteY3726" fmla="*/ 1354636 h 5011322"/>
              <a:gd name="connsiteX3727" fmla="*/ 812352 w 8351483"/>
              <a:gd name="connsiteY3727" fmla="*/ 1354636 h 5011322"/>
              <a:gd name="connsiteX3728" fmla="*/ 6807620 w 8351483"/>
              <a:gd name="connsiteY3728" fmla="*/ 1220016 h 5011322"/>
              <a:gd name="connsiteX3729" fmla="*/ 6839726 w 8351483"/>
              <a:gd name="connsiteY3729" fmla="*/ 1220016 h 5011322"/>
              <a:gd name="connsiteX3730" fmla="*/ 6839726 w 8351483"/>
              <a:gd name="connsiteY3730" fmla="*/ 1252122 h 5011322"/>
              <a:gd name="connsiteX3731" fmla="*/ 6807620 w 8351483"/>
              <a:gd name="connsiteY3731" fmla="*/ 1252122 h 5011322"/>
              <a:gd name="connsiteX3732" fmla="*/ 5080420 w 8351483"/>
              <a:gd name="connsiteY3732" fmla="*/ 1220016 h 5011322"/>
              <a:gd name="connsiteX3733" fmla="*/ 5112526 w 8351483"/>
              <a:gd name="connsiteY3733" fmla="*/ 1220016 h 5011322"/>
              <a:gd name="connsiteX3734" fmla="*/ 5112526 w 8351483"/>
              <a:gd name="connsiteY3734" fmla="*/ 1252122 h 5011322"/>
              <a:gd name="connsiteX3735" fmla="*/ 5080420 w 8351483"/>
              <a:gd name="connsiteY3735" fmla="*/ 1252122 h 5011322"/>
              <a:gd name="connsiteX3736" fmla="*/ 813261 w 8351483"/>
              <a:gd name="connsiteY3736" fmla="*/ 1220016 h 5011322"/>
              <a:gd name="connsiteX3737" fmla="*/ 845377 w 8351483"/>
              <a:gd name="connsiteY3737" fmla="*/ 1220016 h 5011322"/>
              <a:gd name="connsiteX3738" fmla="*/ 845377 w 8351483"/>
              <a:gd name="connsiteY3738" fmla="*/ 1252122 h 5011322"/>
              <a:gd name="connsiteX3739" fmla="*/ 813261 w 8351483"/>
              <a:gd name="connsiteY3739" fmla="*/ 1252122 h 5011322"/>
              <a:gd name="connsiteX3740" fmla="*/ 8318463 w 8351483"/>
              <a:gd name="connsiteY3740" fmla="*/ 1219559 h 5011322"/>
              <a:gd name="connsiteX3741" fmla="*/ 8351483 w 8351483"/>
              <a:gd name="connsiteY3741" fmla="*/ 1219559 h 5011322"/>
              <a:gd name="connsiteX3742" fmla="*/ 8351483 w 8351483"/>
              <a:gd name="connsiteY3742" fmla="*/ 1252579 h 5011322"/>
              <a:gd name="connsiteX3743" fmla="*/ 8318463 w 8351483"/>
              <a:gd name="connsiteY3743" fmla="*/ 1252579 h 5011322"/>
              <a:gd name="connsiteX3744" fmla="*/ 8229563 w 8351483"/>
              <a:gd name="connsiteY3744" fmla="*/ 1219559 h 5011322"/>
              <a:gd name="connsiteX3745" fmla="*/ 8262583 w 8351483"/>
              <a:gd name="connsiteY3745" fmla="*/ 1219559 h 5011322"/>
              <a:gd name="connsiteX3746" fmla="*/ 8262583 w 8351483"/>
              <a:gd name="connsiteY3746" fmla="*/ 1252579 h 5011322"/>
              <a:gd name="connsiteX3747" fmla="*/ 8229563 w 8351483"/>
              <a:gd name="connsiteY3747" fmla="*/ 1252579 h 5011322"/>
              <a:gd name="connsiteX3748" fmla="*/ 8127963 w 8351483"/>
              <a:gd name="connsiteY3748" fmla="*/ 1219559 h 5011322"/>
              <a:gd name="connsiteX3749" fmla="*/ 8160983 w 8351483"/>
              <a:gd name="connsiteY3749" fmla="*/ 1219559 h 5011322"/>
              <a:gd name="connsiteX3750" fmla="*/ 8160983 w 8351483"/>
              <a:gd name="connsiteY3750" fmla="*/ 1252579 h 5011322"/>
              <a:gd name="connsiteX3751" fmla="*/ 8127963 w 8351483"/>
              <a:gd name="connsiteY3751" fmla="*/ 1252579 h 5011322"/>
              <a:gd name="connsiteX3752" fmla="*/ 7721563 w 8351483"/>
              <a:gd name="connsiteY3752" fmla="*/ 1219559 h 5011322"/>
              <a:gd name="connsiteX3753" fmla="*/ 7754583 w 8351483"/>
              <a:gd name="connsiteY3753" fmla="*/ 1219559 h 5011322"/>
              <a:gd name="connsiteX3754" fmla="*/ 7754583 w 8351483"/>
              <a:gd name="connsiteY3754" fmla="*/ 1252579 h 5011322"/>
              <a:gd name="connsiteX3755" fmla="*/ 7721563 w 8351483"/>
              <a:gd name="connsiteY3755" fmla="*/ 1252579 h 5011322"/>
              <a:gd name="connsiteX3756" fmla="*/ 6705563 w 8351483"/>
              <a:gd name="connsiteY3756" fmla="*/ 1219559 h 5011322"/>
              <a:gd name="connsiteX3757" fmla="*/ 6738583 w 8351483"/>
              <a:gd name="connsiteY3757" fmla="*/ 1219559 h 5011322"/>
              <a:gd name="connsiteX3758" fmla="*/ 6738583 w 8351483"/>
              <a:gd name="connsiteY3758" fmla="*/ 1252579 h 5011322"/>
              <a:gd name="connsiteX3759" fmla="*/ 6705563 w 8351483"/>
              <a:gd name="connsiteY3759" fmla="*/ 1252579 h 5011322"/>
              <a:gd name="connsiteX3760" fmla="*/ 6603963 w 8351483"/>
              <a:gd name="connsiteY3760" fmla="*/ 1219559 h 5011322"/>
              <a:gd name="connsiteX3761" fmla="*/ 6636983 w 8351483"/>
              <a:gd name="connsiteY3761" fmla="*/ 1219559 h 5011322"/>
              <a:gd name="connsiteX3762" fmla="*/ 6636983 w 8351483"/>
              <a:gd name="connsiteY3762" fmla="*/ 1252579 h 5011322"/>
              <a:gd name="connsiteX3763" fmla="*/ 6603963 w 8351483"/>
              <a:gd name="connsiteY3763" fmla="*/ 1252579 h 5011322"/>
              <a:gd name="connsiteX3764" fmla="*/ 6502363 w 8351483"/>
              <a:gd name="connsiteY3764" fmla="*/ 1219559 h 5011322"/>
              <a:gd name="connsiteX3765" fmla="*/ 6535383 w 8351483"/>
              <a:gd name="connsiteY3765" fmla="*/ 1219559 h 5011322"/>
              <a:gd name="connsiteX3766" fmla="*/ 6535383 w 8351483"/>
              <a:gd name="connsiteY3766" fmla="*/ 1252579 h 5011322"/>
              <a:gd name="connsiteX3767" fmla="*/ 6502363 w 8351483"/>
              <a:gd name="connsiteY3767" fmla="*/ 1252579 h 5011322"/>
              <a:gd name="connsiteX3768" fmla="*/ 6400763 w 8351483"/>
              <a:gd name="connsiteY3768" fmla="*/ 1219559 h 5011322"/>
              <a:gd name="connsiteX3769" fmla="*/ 6433783 w 8351483"/>
              <a:gd name="connsiteY3769" fmla="*/ 1219559 h 5011322"/>
              <a:gd name="connsiteX3770" fmla="*/ 6433783 w 8351483"/>
              <a:gd name="connsiteY3770" fmla="*/ 1252579 h 5011322"/>
              <a:gd name="connsiteX3771" fmla="*/ 6400763 w 8351483"/>
              <a:gd name="connsiteY3771" fmla="*/ 1252579 h 5011322"/>
              <a:gd name="connsiteX3772" fmla="*/ 6299163 w 8351483"/>
              <a:gd name="connsiteY3772" fmla="*/ 1219559 h 5011322"/>
              <a:gd name="connsiteX3773" fmla="*/ 6332183 w 8351483"/>
              <a:gd name="connsiteY3773" fmla="*/ 1219559 h 5011322"/>
              <a:gd name="connsiteX3774" fmla="*/ 6332183 w 8351483"/>
              <a:gd name="connsiteY3774" fmla="*/ 1252579 h 5011322"/>
              <a:gd name="connsiteX3775" fmla="*/ 6299163 w 8351483"/>
              <a:gd name="connsiteY3775" fmla="*/ 1252579 h 5011322"/>
              <a:gd name="connsiteX3776" fmla="*/ 6197563 w 8351483"/>
              <a:gd name="connsiteY3776" fmla="*/ 1219559 h 5011322"/>
              <a:gd name="connsiteX3777" fmla="*/ 6230583 w 8351483"/>
              <a:gd name="connsiteY3777" fmla="*/ 1219559 h 5011322"/>
              <a:gd name="connsiteX3778" fmla="*/ 6230583 w 8351483"/>
              <a:gd name="connsiteY3778" fmla="*/ 1252579 h 5011322"/>
              <a:gd name="connsiteX3779" fmla="*/ 6197563 w 8351483"/>
              <a:gd name="connsiteY3779" fmla="*/ 1252579 h 5011322"/>
              <a:gd name="connsiteX3780" fmla="*/ 6095963 w 8351483"/>
              <a:gd name="connsiteY3780" fmla="*/ 1219559 h 5011322"/>
              <a:gd name="connsiteX3781" fmla="*/ 6128983 w 8351483"/>
              <a:gd name="connsiteY3781" fmla="*/ 1219559 h 5011322"/>
              <a:gd name="connsiteX3782" fmla="*/ 6128983 w 8351483"/>
              <a:gd name="connsiteY3782" fmla="*/ 1252579 h 5011322"/>
              <a:gd name="connsiteX3783" fmla="*/ 6095963 w 8351483"/>
              <a:gd name="connsiteY3783" fmla="*/ 1252579 h 5011322"/>
              <a:gd name="connsiteX3784" fmla="*/ 5994363 w 8351483"/>
              <a:gd name="connsiteY3784" fmla="*/ 1219559 h 5011322"/>
              <a:gd name="connsiteX3785" fmla="*/ 6027383 w 8351483"/>
              <a:gd name="connsiteY3785" fmla="*/ 1219559 h 5011322"/>
              <a:gd name="connsiteX3786" fmla="*/ 6027383 w 8351483"/>
              <a:gd name="connsiteY3786" fmla="*/ 1252579 h 5011322"/>
              <a:gd name="connsiteX3787" fmla="*/ 5994363 w 8351483"/>
              <a:gd name="connsiteY3787" fmla="*/ 1252579 h 5011322"/>
              <a:gd name="connsiteX3788" fmla="*/ 5892763 w 8351483"/>
              <a:gd name="connsiteY3788" fmla="*/ 1219559 h 5011322"/>
              <a:gd name="connsiteX3789" fmla="*/ 5925783 w 8351483"/>
              <a:gd name="connsiteY3789" fmla="*/ 1219559 h 5011322"/>
              <a:gd name="connsiteX3790" fmla="*/ 5925783 w 8351483"/>
              <a:gd name="connsiteY3790" fmla="*/ 1252579 h 5011322"/>
              <a:gd name="connsiteX3791" fmla="*/ 5892763 w 8351483"/>
              <a:gd name="connsiteY3791" fmla="*/ 1252579 h 5011322"/>
              <a:gd name="connsiteX3792" fmla="*/ 5791163 w 8351483"/>
              <a:gd name="connsiteY3792" fmla="*/ 1219559 h 5011322"/>
              <a:gd name="connsiteX3793" fmla="*/ 5824183 w 8351483"/>
              <a:gd name="connsiteY3793" fmla="*/ 1219559 h 5011322"/>
              <a:gd name="connsiteX3794" fmla="*/ 5824183 w 8351483"/>
              <a:gd name="connsiteY3794" fmla="*/ 1252579 h 5011322"/>
              <a:gd name="connsiteX3795" fmla="*/ 5791163 w 8351483"/>
              <a:gd name="connsiteY3795" fmla="*/ 1252579 h 5011322"/>
              <a:gd name="connsiteX3796" fmla="*/ 5689563 w 8351483"/>
              <a:gd name="connsiteY3796" fmla="*/ 1219559 h 5011322"/>
              <a:gd name="connsiteX3797" fmla="*/ 5722583 w 8351483"/>
              <a:gd name="connsiteY3797" fmla="*/ 1219559 h 5011322"/>
              <a:gd name="connsiteX3798" fmla="*/ 5722583 w 8351483"/>
              <a:gd name="connsiteY3798" fmla="*/ 1252579 h 5011322"/>
              <a:gd name="connsiteX3799" fmla="*/ 5689563 w 8351483"/>
              <a:gd name="connsiteY3799" fmla="*/ 1252579 h 5011322"/>
              <a:gd name="connsiteX3800" fmla="*/ 5587963 w 8351483"/>
              <a:gd name="connsiteY3800" fmla="*/ 1219559 h 5011322"/>
              <a:gd name="connsiteX3801" fmla="*/ 5620983 w 8351483"/>
              <a:gd name="connsiteY3801" fmla="*/ 1219559 h 5011322"/>
              <a:gd name="connsiteX3802" fmla="*/ 5620983 w 8351483"/>
              <a:gd name="connsiteY3802" fmla="*/ 1252579 h 5011322"/>
              <a:gd name="connsiteX3803" fmla="*/ 5587963 w 8351483"/>
              <a:gd name="connsiteY3803" fmla="*/ 1252579 h 5011322"/>
              <a:gd name="connsiteX3804" fmla="*/ 5486363 w 8351483"/>
              <a:gd name="connsiteY3804" fmla="*/ 1219559 h 5011322"/>
              <a:gd name="connsiteX3805" fmla="*/ 5519383 w 8351483"/>
              <a:gd name="connsiteY3805" fmla="*/ 1219559 h 5011322"/>
              <a:gd name="connsiteX3806" fmla="*/ 5519383 w 8351483"/>
              <a:gd name="connsiteY3806" fmla="*/ 1252579 h 5011322"/>
              <a:gd name="connsiteX3807" fmla="*/ 5486363 w 8351483"/>
              <a:gd name="connsiteY3807" fmla="*/ 1252579 h 5011322"/>
              <a:gd name="connsiteX3808" fmla="*/ 5384763 w 8351483"/>
              <a:gd name="connsiteY3808" fmla="*/ 1219559 h 5011322"/>
              <a:gd name="connsiteX3809" fmla="*/ 5417783 w 8351483"/>
              <a:gd name="connsiteY3809" fmla="*/ 1219559 h 5011322"/>
              <a:gd name="connsiteX3810" fmla="*/ 5417783 w 8351483"/>
              <a:gd name="connsiteY3810" fmla="*/ 1252579 h 5011322"/>
              <a:gd name="connsiteX3811" fmla="*/ 5384763 w 8351483"/>
              <a:gd name="connsiteY3811" fmla="*/ 1252579 h 5011322"/>
              <a:gd name="connsiteX3812" fmla="*/ 5283163 w 8351483"/>
              <a:gd name="connsiteY3812" fmla="*/ 1219559 h 5011322"/>
              <a:gd name="connsiteX3813" fmla="*/ 5316183 w 8351483"/>
              <a:gd name="connsiteY3813" fmla="*/ 1219559 h 5011322"/>
              <a:gd name="connsiteX3814" fmla="*/ 5316183 w 8351483"/>
              <a:gd name="connsiteY3814" fmla="*/ 1252579 h 5011322"/>
              <a:gd name="connsiteX3815" fmla="*/ 5283163 w 8351483"/>
              <a:gd name="connsiteY3815" fmla="*/ 1252579 h 5011322"/>
              <a:gd name="connsiteX3816" fmla="*/ 5181563 w 8351483"/>
              <a:gd name="connsiteY3816" fmla="*/ 1219559 h 5011322"/>
              <a:gd name="connsiteX3817" fmla="*/ 5214583 w 8351483"/>
              <a:gd name="connsiteY3817" fmla="*/ 1219559 h 5011322"/>
              <a:gd name="connsiteX3818" fmla="*/ 5214583 w 8351483"/>
              <a:gd name="connsiteY3818" fmla="*/ 1252579 h 5011322"/>
              <a:gd name="connsiteX3819" fmla="*/ 5181563 w 8351483"/>
              <a:gd name="connsiteY3819" fmla="*/ 1252579 h 5011322"/>
              <a:gd name="connsiteX3820" fmla="*/ 4571963 w 8351483"/>
              <a:gd name="connsiteY3820" fmla="*/ 1219559 h 5011322"/>
              <a:gd name="connsiteX3821" fmla="*/ 4604983 w 8351483"/>
              <a:gd name="connsiteY3821" fmla="*/ 1219559 h 5011322"/>
              <a:gd name="connsiteX3822" fmla="*/ 4604983 w 8351483"/>
              <a:gd name="connsiteY3822" fmla="*/ 1252579 h 5011322"/>
              <a:gd name="connsiteX3823" fmla="*/ 4571963 w 8351483"/>
              <a:gd name="connsiteY3823" fmla="*/ 1252579 h 5011322"/>
              <a:gd name="connsiteX3824" fmla="*/ 4470363 w 8351483"/>
              <a:gd name="connsiteY3824" fmla="*/ 1219559 h 5011322"/>
              <a:gd name="connsiteX3825" fmla="*/ 4503383 w 8351483"/>
              <a:gd name="connsiteY3825" fmla="*/ 1219559 h 5011322"/>
              <a:gd name="connsiteX3826" fmla="*/ 4503383 w 8351483"/>
              <a:gd name="connsiteY3826" fmla="*/ 1252579 h 5011322"/>
              <a:gd name="connsiteX3827" fmla="*/ 4470363 w 8351483"/>
              <a:gd name="connsiteY3827" fmla="*/ 1252579 h 5011322"/>
              <a:gd name="connsiteX3828" fmla="*/ 4368763 w 8351483"/>
              <a:gd name="connsiteY3828" fmla="*/ 1219559 h 5011322"/>
              <a:gd name="connsiteX3829" fmla="*/ 4401783 w 8351483"/>
              <a:gd name="connsiteY3829" fmla="*/ 1219559 h 5011322"/>
              <a:gd name="connsiteX3830" fmla="*/ 4401783 w 8351483"/>
              <a:gd name="connsiteY3830" fmla="*/ 1252579 h 5011322"/>
              <a:gd name="connsiteX3831" fmla="*/ 4368763 w 8351483"/>
              <a:gd name="connsiteY3831" fmla="*/ 1252579 h 5011322"/>
              <a:gd name="connsiteX3832" fmla="*/ 4267163 w 8351483"/>
              <a:gd name="connsiteY3832" fmla="*/ 1219559 h 5011322"/>
              <a:gd name="connsiteX3833" fmla="*/ 4300183 w 8351483"/>
              <a:gd name="connsiteY3833" fmla="*/ 1219559 h 5011322"/>
              <a:gd name="connsiteX3834" fmla="*/ 4300183 w 8351483"/>
              <a:gd name="connsiteY3834" fmla="*/ 1252579 h 5011322"/>
              <a:gd name="connsiteX3835" fmla="*/ 4267163 w 8351483"/>
              <a:gd name="connsiteY3835" fmla="*/ 1252579 h 5011322"/>
              <a:gd name="connsiteX3836" fmla="*/ 4165563 w 8351483"/>
              <a:gd name="connsiteY3836" fmla="*/ 1219559 h 5011322"/>
              <a:gd name="connsiteX3837" fmla="*/ 4198583 w 8351483"/>
              <a:gd name="connsiteY3837" fmla="*/ 1219559 h 5011322"/>
              <a:gd name="connsiteX3838" fmla="*/ 4198583 w 8351483"/>
              <a:gd name="connsiteY3838" fmla="*/ 1252579 h 5011322"/>
              <a:gd name="connsiteX3839" fmla="*/ 4165563 w 8351483"/>
              <a:gd name="connsiteY3839" fmla="*/ 1252579 h 5011322"/>
              <a:gd name="connsiteX3840" fmla="*/ 4063963 w 8351483"/>
              <a:gd name="connsiteY3840" fmla="*/ 1219559 h 5011322"/>
              <a:gd name="connsiteX3841" fmla="*/ 4096983 w 8351483"/>
              <a:gd name="connsiteY3841" fmla="*/ 1219559 h 5011322"/>
              <a:gd name="connsiteX3842" fmla="*/ 4096983 w 8351483"/>
              <a:gd name="connsiteY3842" fmla="*/ 1252579 h 5011322"/>
              <a:gd name="connsiteX3843" fmla="*/ 4063963 w 8351483"/>
              <a:gd name="connsiteY3843" fmla="*/ 1252579 h 5011322"/>
              <a:gd name="connsiteX3844" fmla="*/ 3962363 w 8351483"/>
              <a:gd name="connsiteY3844" fmla="*/ 1219559 h 5011322"/>
              <a:gd name="connsiteX3845" fmla="*/ 3995383 w 8351483"/>
              <a:gd name="connsiteY3845" fmla="*/ 1219559 h 5011322"/>
              <a:gd name="connsiteX3846" fmla="*/ 3995383 w 8351483"/>
              <a:gd name="connsiteY3846" fmla="*/ 1252579 h 5011322"/>
              <a:gd name="connsiteX3847" fmla="*/ 3962363 w 8351483"/>
              <a:gd name="connsiteY3847" fmla="*/ 1252579 h 5011322"/>
              <a:gd name="connsiteX3848" fmla="*/ 3860763 w 8351483"/>
              <a:gd name="connsiteY3848" fmla="*/ 1219559 h 5011322"/>
              <a:gd name="connsiteX3849" fmla="*/ 3893783 w 8351483"/>
              <a:gd name="connsiteY3849" fmla="*/ 1219559 h 5011322"/>
              <a:gd name="connsiteX3850" fmla="*/ 3893783 w 8351483"/>
              <a:gd name="connsiteY3850" fmla="*/ 1252579 h 5011322"/>
              <a:gd name="connsiteX3851" fmla="*/ 3860763 w 8351483"/>
              <a:gd name="connsiteY3851" fmla="*/ 1252579 h 5011322"/>
              <a:gd name="connsiteX3852" fmla="*/ 3759163 w 8351483"/>
              <a:gd name="connsiteY3852" fmla="*/ 1219559 h 5011322"/>
              <a:gd name="connsiteX3853" fmla="*/ 3792183 w 8351483"/>
              <a:gd name="connsiteY3853" fmla="*/ 1219559 h 5011322"/>
              <a:gd name="connsiteX3854" fmla="*/ 3792183 w 8351483"/>
              <a:gd name="connsiteY3854" fmla="*/ 1252579 h 5011322"/>
              <a:gd name="connsiteX3855" fmla="*/ 3759163 w 8351483"/>
              <a:gd name="connsiteY3855" fmla="*/ 1252579 h 5011322"/>
              <a:gd name="connsiteX3856" fmla="*/ 3657563 w 8351483"/>
              <a:gd name="connsiteY3856" fmla="*/ 1219559 h 5011322"/>
              <a:gd name="connsiteX3857" fmla="*/ 3690583 w 8351483"/>
              <a:gd name="connsiteY3857" fmla="*/ 1219559 h 5011322"/>
              <a:gd name="connsiteX3858" fmla="*/ 3690583 w 8351483"/>
              <a:gd name="connsiteY3858" fmla="*/ 1252579 h 5011322"/>
              <a:gd name="connsiteX3859" fmla="*/ 3657563 w 8351483"/>
              <a:gd name="connsiteY3859" fmla="*/ 1252579 h 5011322"/>
              <a:gd name="connsiteX3860" fmla="*/ 3555963 w 8351483"/>
              <a:gd name="connsiteY3860" fmla="*/ 1219559 h 5011322"/>
              <a:gd name="connsiteX3861" fmla="*/ 3588983 w 8351483"/>
              <a:gd name="connsiteY3861" fmla="*/ 1219559 h 5011322"/>
              <a:gd name="connsiteX3862" fmla="*/ 3588983 w 8351483"/>
              <a:gd name="connsiteY3862" fmla="*/ 1252579 h 5011322"/>
              <a:gd name="connsiteX3863" fmla="*/ 3555963 w 8351483"/>
              <a:gd name="connsiteY3863" fmla="*/ 1252579 h 5011322"/>
              <a:gd name="connsiteX3864" fmla="*/ 3454363 w 8351483"/>
              <a:gd name="connsiteY3864" fmla="*/ 1219559 h 5011322"/>
              <a:gd name="connsiteX3865" fmla="*/ 3487383 w 8351483"/>
              <a:gd name="connsiteY3865" fmla="*/ 1219559 h 5011322"/>
              <a:gd name="connsiteX3866" fmla="*/ 3487383 w 8351483"/>
              <a:gd name="connsiteY3866" fmla="*/ 1252579 h 5011322"/>
              <a:gd name="connsiteX3867" fmla="*/ 3454363 w 8351483"/>
              <a:gd name="connsiteY3867" fmla="*/ 1252579 h 5011322"/>
              <a:gd name="connsiteX3868" fmla="*/ 3352763 w 8351483"/>
              <a:gd name="connsiteY3868" fmla="*/ 1219559 h 5011322"/>
              <a:gd name="connsiteX3869" fmla="*/ 3385783 w 8351483"/>
              <a:gd name="connsiteY3869" fmla="*/ 1219559 h 5011322"/>
              <a:gd name="connsiteX3870" fmla="*/ 3385783 w 8351483"/>
              <a:gd name="connsiteY3870" fmla="*/ 1252579 h 5011322"/>
              <a:gd name="connsiteX3871" fmla="*/ 3352763 w 8351483"/>
              <a:gd name="connsiteY3871" fmla="*/ 1252579 h 5011322"/>
              <a:gd name="connsiteX3872" fmla="*/ 3251163 w 8351483"/>
              <a:gd name="connsiteY3872" fmla="*/ 1219559 h 5011322"/>
              <a:gd name="connsiteX3873" fmla="*/ 3284183 w 8351483"/>
              <a:gd name="connsiteY3873" fmla="*/ 1219559 h 5011322"/>
              <a:gd name="connsiteX3874" fmla="*/ 3284183 w 8351483"/>
              <a:gd name="connsiteY3874" fmla="*/ 1252579 h 5011322"/>
              <a:gd name="connsiteX3875" fmla="*/ 3251163 w 8351483"/>
              <a:gd name="connsiteY3875" fmla="*/ 1252579 h 5011322"/>
              <a:gd name="connsiteX3876" fmla="*/ 3149563 w 8351483"/>
              <a:gd name="connsiteY3876" fmla="*/ 1219559 h 5011322"/>
              <a:gd name="connsiteX3877" fmla="*/ 3182583 w 8351483"/>
              <a:gd name="connsiteY3877" fmla="*/ 1219559 h 5011322"/>
              <a:gd name="connsiteX3878" fmla="*/ 3182583 w 8351483"/>
              <a:gd name="connsiteY3878" fmla="*/ 1252579 h 5011322"/>
              <a:gd name="connsiteX3879" fmla="*/ 3149563 w 8351483"/>
              <a:gd name="connsiteY3879" fmla="*/ 1252579 h 5011322"/>
              <a:gd name="connsiteX3880" fmla="*/ 3047963 w 8351483"/>
              <a:gd name="connsiteY3880" fmla="*/ 1219559 h 5011322"/>
              <a:gd name="connsiteX3881" fmla="*/ 3080983 w 8351483"/>
              <a:gd name="connsiteY3881" fmla="*/ 1219559 h 5011322"/>
              <a:gd name="connsiteX3882" fmla="*/ 3080983 w 8351483"/>
              <a:gd name="connsiteY3882" fmla="*/ 1252579 h 5011322"/>
              <a:gd name="connsiteX3883" fmla="*/ 3047963 w 8351483"/>
              <a:gd name="connsiteY3883" fmla="*/ 1252579 h 5011322"/>
              <a:gd name="connsiteX3884" fmla="*/ 2946363 w 8351483"/>
              <a:gd name="connsiteY3884" fmla="*/ 1219559 h 5011322"/>
              <a:gd name="connsiteX3885" fmla="*/ 2979383 w 8351483"/>
              <a:gd name="connsiteY3885" fmla="*/ 1219559 h 5011322"/>
              <a:gd name="connsiteX3886" fmla="*/ 2979383 w 8351483"/>
              <a:gd name="connsiteY3886" fmla="*/ 1252579 h 5011322"/>
              <a:gd name="connsiteX3887" fmla="*/ 2946363 w 8351483"/>
              <a:gd name="connsiteY3887" fmla="*/ 1252579 h 5011322"/>
              <a:gd name="connsiteX3888" fmla="*/ 2844763 w 8351483"/>
              <a:gd name="connsiteY3888" fmla="*/ 1219559 h 5011322"/>
              <a:gd name="connsiteX3889" fmla="*/ 2877783 w 8351483"/>
              <a:gd name="connsiteY3889" fmla="*/ 1219559 h 5011322"/>
              <a:gd name="connsiteX3890" fmla="*/ 2877783 w 8351483"/>
              <a:gd name="connsiteY3890" fmla="*/ 1252579 h 5011322"/>
              <a:gd name="connsiteX3891" fmla="*/ 2844763 w 8351483"/>
              <a:gd name="connsiteY3891" fmla="*/ 1252579 h 5011322"/>
              <a:gd name="connsiteX3892" fmla="*/ 2743163 w 8351483"/>
              <a:gd name="connsiteY3892" fmla="*/ 1219559 h 5011322"/>
              <a:gd name="connsiteX3893" fmla="*/ 2776183 w 8351483"/>
              <a:gd name="connsiteY3893" fmla="*/ 1219559 h 5011322"/>
              <a:gd name="connsiteX3894" fmla="*/ 2776183 w 8351483"/>
              <a:gd name="connsiteY3894" fmla="*/ 1252579 h 5011322"/>
              <a:gd name="connsiteX3895" fmla="*/ 2743163 w 8351483"/>
              <a:gd name="connsiteY3895" fmla="*/ 1252579 h 5011322"/>
              <a:gd name="connsiteX3896" fmla="*/ 2641563 w 8351483"/>
              <a:gd name="connsiteY3896" fmla="*/ 1219559 h 5011322"/>
              <a:gd name="connsiteX3897" fmla="*/ 2674583 w 8351483"/>
              <a:gd name="connsiteY3897" fmla="*/ 1219559 h 5011322"/>
              <a:gd name="connsiteX3898" fmla="*/ 2674583 w 8351483"/>
              <a:gd name="connsiteY3898" fmla="*/ 1252579 h 5011322"/>
              <a:gd name="connsiteX3899" fmla="*/ 2641563 w 8351483"/>
              <a:gd name="connsiteY3899" fmla="*/ 1252579 h 5011322"/>
              <a:gd name="connsiteX3900" fmla="*/ 2539963 w 8351483"/>
              <a:gd name="connsiteY3900" fmla="*/ 1219559 h 5011322"/>
              <a:gd name="connsiteX3901" fmla="*/ 2572983 w 8351483"/>
              <a:gd name="connsiteY3901" fmla="*/ 1219559 h 5011322"/>
              <a:gd name="connsiteX3902" fmla="*/ 2572983 w 8351483"/>
              <a:gd name="connsiteY3902" fmla="*/ 1252579 h 5011322"/>
              <a:gd name="connsiteX3903" fmla="*/ 2539963 w 8351483"/>
              <a:gd name="connsiteY3903" fmla="*/ 1252579 h 5011322"/>
              <a:gd name="connsiteX3904" fmla="*/ 2438363 w 8351483"/>
              <a:gd name="connsiteY3904" fmla="*/ 1219559 h 5011322"/>
              <a:gd name="connsiteX3905" fmla="*/ 2471383 w 8351483"/>
              <a:gd name="connsiteY3905" fmla="*/ 1219559 h 5011322"/>
              <a:gd name="connsiteX3906" fmla="*/ 2471383 w 8351483"/>
              <a:gd name="connsiteY3906" fmla="*/ 1252579 h 5011322"/>
              <a:gd name="connsiteX3907" fmla="*/ 2438363 w 8351483"/>
              <a:gd name="connsiteY3907" fmla="*/ 1252579 h 5011322"/>
              <a:gd name="connsiteX3908" fmla="*/ 2336763 w 8351483"/>
              <a:gd name="connsiteY3908" fmla="*/ 1219559 h 5011322"/>
              <a:gd name="connsiteX3909" fmla="*/ 2369783 w 8351483"/>
              <a:gd name="connsiteY3909" fmla="*/ 1219559 h 5011322"/>
              <a:gd name="connsiteX3910" fmla="*/ 2369783 w 8351483"/>
              <a:gd name="connsiteY3910" fmla="*/ 1252579 h 5011322"/>
              <a:gd name="connsiteX3911" fmla="*/ 2336763 w 8351483"/>
              <a:gd name="connsiteY3911" fmla="*/ 1252579 h 5011322"/>
              <a:gd name="connsiteX3912" fmla="*/ 2235220 w 8351483"/>
              <a:gd name="connsiteY3912" fmla="*/ 1219559 h 5011322"/>
              <a:gd name="connsiteX3913" fmla="*/ 2268183 w 8351483"/>
              <a:gd name="connsiteY3913" fmla="*/ 1219559 h 5011322"/>
              <a:gd name="connsiteX3914" fmla="*/ 2268183 w 8351483"/>
              <a:gd name="connsiteY3914" fmla="*/ 1252579 h 5011322"/>
              <a:gd name="connsiteX3915" fmla="*/ 2235220 w 8351483"/>
              <a:gd name="connsiteY3915" fmla="*/ 1252579 h 5011322"/>
              <a:gd name="connsiteX3916" fmla="*/ 2133616 w 8351483"/>
              <a:gd name="connsiteY3916" fmla="*/ 1219559 h 5011322"/>
              <a:gd name="connsiteX3917" fmla="*/ 2166637 w 8351483"/>
              <a:gd name="connsiteY3917" fmla="*/ 1219559 h 5011322"/>
              <a:gd name="connsiteX3918" fmla="*/ 2166637 w 8351483"/>
              <a:gd name="connsiteY3918" fmla="*/ 1252579 h 5011322"/>
              <a:gd name="connsiteX3919" fmla="*/ 2133616 w 8351483"/>
              <a:gd name="connsiteY3919" fmla="*/ 1252579 h 5011322"/>
              <a:gd name="connsiteX3920" fmla="*/ 2032019 w 8351483"/>
              <a:gd name="connsiteY3920" fmla="*/ 1219559 h 5011322"/>
              <a:gd name="connsiteX3921" fmla="*/ 2065038 w 8351483"/>
              <a:gd name="connsiteY3921" fmla="*/ 1219559 h 5011322"/>
              <a:gd name="connsiteX3922" fmla="*/ 2065038 w 8351483"/>
              <a:gd name="connsiteY3922" fmla="*/ 1252579 h 5011322"/>
              <a:gd name="connsiteX3923" fmla="*/ 2032019 w 8351483"/>
              <a:gd name="connsiteY3923" fmla="*/ 1252579 h 5011322"/>
              <a:gd name="connsiteX3924" fmla="*/ 1930416 w 8351483"/>
              <a:gd name="connsiteY3924" fmla="*/ 1219559 h 5011322"/>
              <a:gd name="connsiteX3925" fmla="*/ 1963438 w 8351483"/>
              <a:gd name="connsiteY3925" fmla="*/ 1219559 h 5011322"/>
              <a:gd name="connsiteX3926" fmla="*/ 1963438 w 8351483"/>
              <a:gd name="connsiteY3926" fmla="*/ 1252579 h 5011322"/>
              <a:gd name="connsiteX3927" fmla="*/ 1930416 w 8351483"/>
              <a:gd name="connsiteY3927" fmla="*/ 1252579 h 5011322"/>
              <a:gd name="connsiteX3928" fmla="*/ 1828816 w 8351483"/>
              <a:gd name="connsiteY3928" fmla="*/ 1219559 h 5011322"/>
              <a:gd name="connsiteX3929" fmla="*/ 1861840 w 8351483"/>
              <a:gd name="connsiteY3929" fmla="*/ 1219559 h 5011322"/>
              <a:gd name="connsiteX3930" fmla="*/ 1861840 w 8351483"/>
              <a:gd name="connsiteY3930" fmla="*/ 1252579 h 5011322"/>
              <a:gd name="connsiteX3931" fmla="*/ 1828816 w 8351483"/>
              <a:gd name="connsiteY3931" fmla="*/ 1252579 h 5011322"/>
              <a:gd name="connsiteX3932" fmla="*/ 1727210 w 8351483"/>
              <a:gd name="connsiteY3932" fmla="*/ 1219559 h 5011322"/>
              <a:gd name="connsiteX3933" fmla="*/ 1760235 w 8351483"/>
              <a:gd name="connsiteY3933" fmla="*/ 1219559 h 5011322"/>
              <a:gd name="connsiteX3934" fmla="*/ 1760235 w 8351483"/>
              <a:gd name="connsiteY3934" fmla="*/ 1252579 h 5011322"/>
              <a:gd name="connsiteX3935" fmla="*/ 1727210 w 8351483"/>
              <a:gd name="connsiteY3935" fmla="*/ 1252579 h 5011322"/>
              <a:gd name="connsiteX3936" fmla="*/ 1625615 w 8351483"/>
              <a:gd name="connsiteY3936" fmla="*/ 1219559 h 5011322"/>
              <a:gd name="connsiteX3937" fmla="*/ 1658635 w 8351483"/>
              <a:gd name="connsiteY3937" fmla="*/ 1219559 h 5011322"/>
              <a:gd name="connsiteX3938" fmla="*/ 1658635 w 8351483"/>
              <a:gd name="connsiteY3938" fmla="*/ 1252579 h 5011322"/>
              <a:gd name="connsiteX3939" fmla="*/ 1625615 w 8351483"/>
              <a:gd name="connsiteY3939" fmla="*/ 1252579 h 5011322"/>
              <a:gd name="connsiteX3940" fmla="*/ 1524019 w 8351483"/>
              <a:gd name="connsiteY3940" fmla="*/ 1219559 h 5011322"/>
              <a:gd name="connsiteX3941" fmla="*/ 1557039 w 8351483"/>
              <a:gd name="connsiteY3941" fmla="*/ 1219559 h 5011322"/>
              <a:gd name="connsiteX3942" fmla="*/ 1557039 w 8351483"/>
              <a:gd name="connsiteY3942" fmla="*/ 1252579 h 5011322"/>
              <a:gd name="connsiteX3943" fmla="*/ 1524019 w 8351483"/>
              <a:gd name="connsiteY3943" fmla="*/ 1252579 h 5011322"/>
              <a:gd name="connsiteX3944" fmla="*/ 1422417 w 8351483"/>
              <a:gd name="connsiteY3944" fmla="*/ 1219559 h 5011322"/>
              <a:gd name="connsiteX3945" fmla="*/ 1455436 w 8351483"/>
              <a:gd name="connsiteY3945" fmla="*/ 1219559 h 5011322"/>
              <a:gd name="connsiteX3946" fmla="*/ 1455436 w 8351483"/>
              <a:gd name="connsiteY3946" fmla="*/ 1252579 h 5011322"/>
              <a:gd name="connsiteX3947" fmla="*/ 1422417 w 8351483"/>
              <a:gd name="connsiteY3947" fmla="*/ 1252579 h 5011322"/>
              <a:gd name="connsiteX3948" fmla="*/ 1320818 w 8351483"/>
              <a:gd name="connsiteY3948" fmla="*/ 1219559 h 5011322"/>
              <a:gd name="connsiteX3949" fmla="*/ 1353837 w 8351483"/>
              <a:gd name="connsiteY3949" fmla="*/ 1219559 h 5011322"/>
              <a:gd name="connsiteX3950" fmla="*/ 1353837 w 8351483"/>
              <a:gd name="connsiteY3950" fmla="*/ 1252579 h 5011322"/>
              <a:gd name="connsiteX3951" fmla="*/ 1320818 w 8351483"/>
              <a:gd name="connsiteY3951" fmla="*/ 1252579 h 5011322"/>
              <a:gd name="connsiteX3952" fmla="*/ 1219218 w 8351483"/>
              <a:gd name="connsiteY3952" fmla="*/ 1219559 h 5011322"/>
              <a:gd name="connsiteX3953" fmla="*/ 1252234 w 8351483"/>
              <a:gd name="connsiteY3953" fmla="*/ 1219559 h 5011322"/>
              <a:gd name="connsiteX3954" fmla="*/ 1252234 w 8351483"/>
              <a:gd name="connsiteY3954" fmla="*/ 1252579 h 5011322"/>
              <a:gd name="connsiteX3955" fmla="*/ 1219218 w 8351483"/>
              <a:gd name="connsiteY3955" fmla="*/ 1252579 h 5011322"/>
              <a:gd name="connsiteX3956" fmla="*/ 1016019 w 8351483"/>
              <a:gd name="connsiteY3956" fmla="*/ 1219559 h 5011322"/>
              <a:gd name="connsiteX3957" fmla="*/ 1049040 w 8351483"/>
              <a:gd name="connsiteY3957" fmla="*/ 1219559 h 5011322"/>
              <a:gd name="connsiteX3958" fmla="*/ 1049040 w 8351483"/>
              <a:gd name="connsiteY3958" fmla="*/ 1252579 h 5011322"/>
              <a:gd name="connsiteX3959" fmla="*/ 1016019 w 8351483"/>
              <a:gd name="connsiteY3959" fmla="*/ 1252579 h 5011322"/>
              <a:gd name="connsiteX3960" fmla="*/ 914413 w 8351483"/>
              <a:gd name="connsiteY3960" fmla="*/ 1219559 h 5011322"/>
              <a:gd name="connsiteX3961" fmla="*/ 947435 w 8351483"/>
              <a:gd name="connsiteY3961" fmla="*/ 1219559 h 5011322"/>
              <a:gd name="connsiteX3962" fmla="*/ 947435 w 8351483"/>
              <a:gd name="connsiteY3962" fmla="*/ 1252579 h 5011322"/>
              <a:gd name="connsiteX3963" fmla="*/ 914413 w 8351483"/>
              <a:gd name="connsiteY3963" fmla="*/ 1252579 h 5011322"/>
              <a:gd name="connsiteX3964" fmla="*/ 711217 w 8351483"/>
              <a:gd name="connsiteY3964" fmla="*/ 1219559 h 5011322"/>
              <a:gd name="connsiteX3965" fmla="*/ 744240 w 8351483"/>
              <a:gd name="connsiteY3965" fmla="*/ 1219559 h 5011322"/>
              <a:gd name="connsiteX3966" fmla="*/ 744240 w 8351483"/>
              <a:gd name="connsiteY3966" fmla="*/ 1252579 h 5011322"/>
              <a:gd name="connsiteX3967" fmla="*/ 711217 w 8351483"/>
              <a:gd name="connsiteY3967" fmla="*/ 1252579 h 5011322"/>
              <a:gd name="connsiteX3968" fmla="*/ 609618 w 8351483"/>
              <a:gd name="connsiteY3968" fmla="*/ 1219559 h 5011322"/>
              <a:gd name="connsiteX3969" fmla="*/ 642639 w 8351483"/>
              <a:gd name="connsiteY3969" fmla="*/ 1219559 h 5011322"/>
              <a:gd name="connsiteX3970" fmla="*/ 642639 w 8351483"/>
              <a:gd name="connsiteY3970" fmla="*/ 1252579 h 5011322"/>
              <a:gd name="connsiteX3971" fmla="*/ 609618 w 8351483"/>
              <a:gd name="connsiteY3971" fmla="*/ 1252579 h 5011322"/>
              <a:gd name="connsiteX3972" fmla="*/ 7416306 w 8351483"/>
              <a:gd name="connsiteY3972" fmla="*/ 1219102 h 5011322"/>
              <a:gd name="connsiteX3973" fmla="*/ 7450240 w 8351483"/>
              <a:gd name="connsiteY3973" fmla="*/ 1219102 h 5011322"/>
              <a:gd name="connsiteX3974" fmla="*/ 7450240 w 8351483"/>
              <a:gd name="connsiteY3974" fmla="*/ 1253036 h 5011322"/>
              <a:gd name="connsiteX3975" fmla="*/ 7416306 w 8351483"/>
              <a:gd name="connsiteY3975" fmla="*/ 1253036 h 5011322"/>
              <a:gd name="connsiteX3976" fmla="*/ 1117160 w 8351483"/>
              <a:gd name="connsiteY3976" fmla="*/ 1219102 h 5011322"/>
              <a:gd name="connsiteX3977" fmla="*/ 1151093 w 8351483"/>
              <a:gd name="connsiteY3977" fmla="*/ 1219102 h 5011322"/>
              <a:gd name="connsiteX3978" fmla="*/ 1151093 w 8351483"/>
              <a:gd name="connsiteY3978" fmla="*/ 1253036 h 5011322"/>
              <a:gd name="connsiteX3979" fmla="*/ 1117160 w 8351483"/>
              <a:gd name="connsiteY3979" fmla="*/ 1253036 h 5011322"/>
              <a:gd name="connsiteX3980" fmla="*/ 7618592 w 8351483"/>
              <a:gd name="connsiteY3980" fmla="*/ 1218187 h 5011322"/>
              <a:gd name="connsiteX3981" fmla="*/ 7654355 w 8351483"/>
              <a:gd name="connsiteY3981" fmla="*/ 1218187 h 5011322"/>
              <a:gd name="connsiteX3982" fmla="*/ 7654355 w 8351483"/>
              <a:gd name="connsiteY3982" fmla="*/ 1253950 h 5011322"/>
              <a:gd name="connsiteX3983" fmla="*/ 7618592 w 8351483"/>
              <a:gd name="connsiteY3983" fmla="*/ 1253950 h 5011322"/>
              <a:gd name="connsiteX3984" fmla="*/ 7620420 w 8351483"/>
              <a:gd name="connsiteY3984" fmla="*/ 1118529 h 5011322"/>
              <a:gd name="connsiteX3985" fmla="*/ 7652526 w 8351483"/>
              <a:gd name="connsiteY3985" fmla="*/ 1118529 h 5011322"/>
              <a:gd name="connsiteX3986" fmla="*/ 7652526 w 8351483"/>
              <a:gd name="connsiteY3986" fmla="*/ 1150634 h 5011322"/>
              <a:gd name="connsiteX3987" fmla="*/ 7620420 w 8351483"/>
              <a:gd name="connsiteY3987" fmla="*/ 1150634 h 5011322"/>
              <a:gd name="connsiteX3988" fmla="*/ 7417220 w 8351483"/>
              <a:gd name="connsiteY3988" fmla="*/ 1118529 h 5011322"/>
              <a:gd name="connsiteX3989" fmla="*/ 7449326 w 8351483"/>
              <a:gd name="connsiteY3989" fmla="*/ 1118529 h 5011322"/>
              <a:gd name="connsiteX3990" fmla="*/ 7449326 w 8351483"/>
              <a:gd name="connsiteY3990" fmla="*/ 1150634 h 5011322"/>
              <a:gd name="connsiteX3991" fmla="*/ 7417220 w 8351483"/>
              <a:gd name="connsiteY3991" fmla="*/ 1150634 h 5011322"/>
              <a:gd name="connsiteX3992" fmla="*/ 6909220 w 8351483"/>
              <a:gd name="connsiteY3992" fmla="*/ 1118529 h 5011322"/>
              <a:gd name="connsiteX3993" fmla="*/ 6941326 w 8351483"/>
              <a:gd name="connsiteY3993" fmla="*/ 1118529 h 5011322"/>
              <a:gd name="connsiteX3994" fmla="*/ 6941326 w 8351483"/>
              <a:gd name="connsiteY3994" fmla="*/ 1150634 h 5011322"/>
              <a:gd name="connsiteX3995" fmla="*/ 6909220 w 8351483"/>
              <a:gd name="connsiteY3995" fmla="*/ 1150634 h 5011322"/>
              <a:gd name="connsiteX3996" fmla="*/ 812804 w 8351483"/>
              <a:gd name="connsiteY3996" fmla="*/ 1118080 h 5011322"/>
              <a:gd name="connsiteX3997" fmla="*/ 845833 w 8351483"/>
              <a:gd name="connsiteY3997" fmla="*/ 1118080 h 5011322"/>
              <a:gd name="connsiteX3998" fmla="*/ 845833 w 8351483"/>
              <a:gd name="connsiteY3998" fmla="*/ 1151098 h 5011322"/>
              <a:gd name="connsiteX3999" fmla="*/ 812804 w 8351483"/>
              <a:gd name="connsiteY3999" fmla="*/ 1151098 h 5011322"/>
              <a:gd name="connsiteX4000" fmla="*/ 711217 w 8351483"/>
              <a:gd name="connsiteY4000" fmla="*/ 1118080 h 5011322"/>
              <a:gd name="connsiteX4001" fmla="*/ 744240 w 8351483"/>
              <a:gd name="connsiteY4001" fmla="*/ 1118080 h 5011322"/>
              <a:gd name="connsiteX4002" fmla="*/ 744240 w 8351483"/>
              <a:gd name="connsiteY4002" fmla="*/ 1151098 h 5011322"/>
              <a:gd name="connsiteX4003" fmla="*/ 711217 w 8351483"/>
              <a:gd name="connsiteY4003" fmla="*/ 1151098 h 5011322"/>
              <a:gd name="connsiteX4004" fmla="*/ 1422417 w 8351483"/>
              <a:gd name="connsiteY4004" fmla="*/ 1118079 h 5011322"/>
              <a:gd name="connsiteX4005" fmla="*/ 1455436 w 8351483"/>
              <a:gd name="connsiteY4005" fmla="*/ 1118079 h 5011322"/>
              <a:gd name="connsiteX4006" fmla="*/ 1455436 w 8351483"/>
              <a:gd name="connsiteY4006" fmla="*/ 1151098 h 5011322"/>
              <a:gd name="connsiteX4007" fmla="*/ 1422417 w 8351483"/>
              <a:gd name="connsiteY4007" fmla="*/ 1151098 h 5011322"/>
              <a:gd name="connsiteX4008" fmla="*/ 1117616 w 8351483"/>
              <a:gd name="connsiteY4008" fmla="*/ 1118079 h 5011322"/>
              <a:gd name="connsiteX4009" fmla="*/ 1150632 w 8351483"/>
              <a:gd name="connsiteY4009" fmla="*/ 1118079 h 5011322"/>
              <a:gd name="connsiteX4010" fmla="*/ 1150632 w 8351483"/>
              <a:gd name="connsiteY4010" fmla="*/ 1151098 h 5011322"/>
              <a:gd name="connsiteX4011" fmla="*/ 1117616 w 8351483"/>
              <a:gd name="connsiteY4011" fmla="*/ 1151098 h 5011322"/>
              <a:gd name="connsiteX4012" fmla="*/ 1016019 w 8351483"/>
              <a:gd name="connsiteY4012" fmla="*/ 1118079 h 5011322"/>
              <a:gd name="connsiteX4013" fmla="*/ 1049040 w 8351483"/>
              <a:gd name="connsiteY4013" fmla="*/ 1118079 h 5011322"/>
              <a:gd name="connsiteX4014" fmla="*/ 1049040 w 8351483"/>
              <a:gd name="connsiteY4014" fmla="*/ 1151098 h 5011322"/>
              <a:gd name="connsiteX4015" fmla="*/ 1016019 w 8351483"/>
              <a:gd name="connsiteY4015" fmla="*/ 1151098 h 5011322"/>
              <a:gd name="connsiteX4016" fmla="*/ 2032019 w 8351483"/>
              <a:gd name="connsiteY4016" fmla="*/ 1118079 h 5011322"/>
              <a:gd name="connsiteX4017" fmla="*/ 2065038 w 8351483"/>
              <a:gd name="connsiteY4017" fmla="*/ 1118079 h 5011322"/>
              <a:gd name="connsiteX4018" fmla="*/ 2065038 w 8351483"/>
              <a:gd name="connsiteY4018" fmla="*/ 1151097 h 5011322"/>
              <a:gd name="connsiteX4019" fmla="*/ 2032019 w 8351483"/>
              <a:gd name="connsiteY4019" fmla="*/ 1151097 h 5011322"/>
              <a:gd name="connsiteX4020" fmla="*/ 1930416 w 8351483"/>
              <a:gd name="connsiteY4020" fmla="*/ 1118079 h 5011322"/>
              <a:gd name="connsiteX4021" fmla="*/ 1963438 w 8351483"/>
              <a:gd name="connsiteY4021" fmla="*/ 1118079 h 5011322"/>
              <a:gd name="connsiteX4022" fmla="*/ 1963438 w 8351483"/>
              <a:gd name="connsiteY4022" fmla="*/ 1151097 h 5011322"/>
              <a:gd name="connsiteX4023" fmla="*/ 1930416 w 8351483"/>
              <a:gd name="connsiteY4023" fmla="*/ 1151097 h 5011322"/>
              <a:gd name="connsiteX4024" fmla="*/ 1828816 w 8351483"/>
              <a:gd name="connsiteY4024" fmla="*/ 1118079 h 5011322"/>
              <a:gd name="connsiteX4025" fmla="*/ 1861840 w 8351483"/>
              <a:gd name="connsiteY4025" fmla="*/ 1118079 h 5011322"/>
              <a:gd name="connsiteX4026" fmla="*/ 1861840 w 8351483"/>
              <a:gd name="connsiteY4026" fmla="*/ 1151097 h 5011322"/>
              <a:gd name="connsiteX4027" fmla="*/ 1828816 w 8351483"/>
              <a:gd name="connsiteY4027" fmla="*/ 1151097 h 5011322"/>
              <a:gd name="connsiteX4028" fmla="*/ 1727210 w 8351483"/>
              <a:gd name="connsiteY4028" fmla="*/ 1118079 h 5011322"/>
              <a:gd name="connsiteX4029" fmla="*/ 1760235 w 8351483"/>
              <a:gd name="connsiteY4029" fmla="*/ 1118079 h 5011322"/>
              <a:gd name="connsiteX4030" fmla="*/ 1760235 w 8351483"/>
              <a:gd name="connsiteY4030" fmla="*/ 1151097 h 5011322"/>
              <a:gd name="connsiteX4031" fmla="*/ 1727210 w 8351483"/>
              <a:gd name="connsiteY4031" fmla="*/ 1151097 h 5011322"/>
              <a:gd name="connsiteX4032" fmla="*/ 1625615 w 8351483"/>
              <a:gd name="connsiteY4032" fmla="*/ 1118079 h 5011322"/>
              <a:gd name="connsiteX4033" fmla="*/ 1658635 w 8351483"/>
              <a:gd name="connsiteY4033" fmla="*/ 1118079 h 5011322"/>
              <a:gd name="connsiteX4034" fmla="*/ 1658635 w 8351483"/>
              <a:gd name="connsiteY4034" fmla="*/ 1151098 h 5011322"/>
              <a:gd name="connsiteX4035" fmla="*/ 1625615 w 8351483"/>
              <a:gd name="connsiteY4035" fmla="*/ 1151098 h 5011322"/>
              <a:gd name="connsiteX4036" fmla="*/ 1524019 w 8351483"/>
              <a:gd name="connsiteY4036" fmla="*/ 1118079 h 5011322"/>
              <a:gd name="connsiteX4037" fmla="*/ 1557040 w 8351483"/>
              <a:gd name="connsiteY4037" fmla="*/ 1118079 h 5011322"/>
              <a:gd name="connsiteX4038" fmla="*/ 1557040 w 8351483"/>
              <a:gd name="connsiteY4038" fmla="*/ 1151098 h 5011322"/>
              <a:gd name="connsiteX4039" fmla="*/ 1524019 w 8351483"/>
              <a:gd name="connsiteY4039" fmla="*/ 1151098 h 5011322"/>
              <a:gd name="connsiteX4040" fmla="*/ 2235220 w 8351483"/>
              <a:gd name="connsiteY4040" fmla="*/ 1118078 h 5011322"/>
              <a:gd name="connsiteX4041" fmla="*/ 2268183 w 8351483"/>
              <a:gd name="connsiteY4041" fmla="*/ 1118078 h 5011322"/>
              <a:gd name="connsiteX4042" fmla="*/ 2268183 w 8351483"/>
              <a:gd name="connsiteY4042" fmla="*/ 1151097 h 5011322"/>
              <a:gd name="connsiteX4043" fmla="*/ 2235220 w 8351483"/>
              <a:gd name="connsiteY4043" fmla="*/ 1151097 h 5011322"/>
              <a:gd name="connsiteX4044" fmla="*/ 2133616 w 8351483"/>
              <a:gd name="connsiteY4044" fmla="*/ 1118078 h 5011322"/>
              <a:gd name="connsiteX4045" fmla="*/ 2166637 w 8351483"/>
              <a:gd name="connsiteY4045" fmla="*/ 1118078 h 5011322"/>
              <a:gd name="connsiteX4046" fmla="*/ 2166637 w 8351483"/>
              <a:gd name="connsiteY4046" fmla="*/ 1151097 h 5011322"/>
              <a:gd name="connsiteX4047" fmla="*/ 2133616 w 8351483"/>
              <a:gd name="connsiteY4047" fmla="*/ 1151097 h 5011322"/>
              <a:gd name="connsiteX4048" fmla="*/ 2336763 w 8351483"/>
              <a:gd name="connsiteY4048" fmla="*/ 1118078 h 5011322"/>
              <a:gd name="connsiteX4049" fmla="*/ 2369783 w 8351483"/>
              <a:gd name="connsiteY4049" fmla="*/ 1118078 h 5011322"/>
              <a:gd name="connsiteX4050" fmla="*/ 2369783 w 8351483"/>
              <a:gd name="connsiteY4050" fmla="*/ 1151097 h 5011322"/>
              <a:gd name="connsiteX4051" fmla="*/ 2336763 w 8351483"/>
              <a:gd name="connsiteY4051" fmla="*/ 1151097 h 5011322"/>
              <a:gd name="connsiteX4052" fmla="*/ 2844763 w 8351483"/>
              <a:gd name="connsiteY4052" fmla="*/ 1118078 h 5011322"/>
              <a:gd name="connsiteX4053" fmla="*/ 2877783 w 8351483"/>
              <a:gd name="connsiteY4053" fmla="*/ 1118078 h 5011322"/>
              <a:gd name="connsiteX4054" fmla="*/ 2877783 w 8351483"/>
              <a:gd name="connsiteY4054" fmla="*/ 1151096 h 5011322"/>
              <a:gd name="connsiteX4055" fmla="*/ 2844763 w 8351483"/>
              <a:gd name="connsiteY4055" fmla="*/ 1151096 h 5011322"/>
              <a:gd name="connsiteX4056" fmla="*/ 2743163 w 8351483"/>
              <a:gd name="connsiteY4056" fmla="*/ 1118078 h 5011322"/>
              <a:gd name="connsiteX4057" fmla="*/ 2776183 w 8351483"/>
              <a:gd name="connsiteY4057" fmla="*/ 1118078 h 5011322"/>
              <a:gd name="connsiteX4058" fmla="*/ 2776183 w 8351483"/>
              <a:gd name="connsiteY4058" fmla="*/ 1151096 h 5011322"/>
              <a:gd name="connsiteX4059" fmla="*/ 2743163 w 8351483"/>
              <a:gd name="connsiteY4059" fmla="*/ 1151096 h 5011322"/>
              <a:gd name="connsiteX4060" fmla="*/ 2641563 w 8351483"/>
              <a:gd name="connsiteY4060" fmla="*/ 1118078 h 5011322"/>
              <a:gd name="connsiteX4061" fmla="*/ 2674583 w 8351483"/>
              <a:gd name="connsiteY4061" fmla="*/ 1118078 h 5011322"/>
              <a:gd name="connsiteX4062" fmla="*/ 2674583 w 8351483"/>
              <a:gd name="connsiteY4062" fmla="*/ 1151096 h 5011322"/>
              <a:gd name="connsiteX4063" fmla="*/ 2641563 w 8351483"/>
              <a:gd name="connsiteY4063" fmla="*/ 1151096 h 5011322"/>
              <a:gd name="connsiteX4064" fmla="*/ 2539963 w 8351483"/>
              <a:gd name="connsiteY4064" fmla="*/ 1118078 h 5011322"/>
              <a:gd name="connsiteX4065" fmla="*/ 2572983 w 8351483"/>
              <a:gd name="connsiteY4065" fmla="*/ 1118078 h 5011322"/>
              <a:gd name="connsiteX4066" fmla="*/ 2572983 w 8351483"/>
              <a:gd name="connsiteY4066" fmla="*/ 1151097 h 5011322"/>
              <a:gd name="connsiteX4067" fmla="*/ 2539963 w 8351483"/>
              <a:gd name="connsiteY4067" fmla="*/ 1151097 h 5011322"/>
              <a:gd name="connsiteX4068" fmla="*/ 2438363 w 8351483"/>
              <a:gd name="connsiteY4068" fmla="*/ 1118078 h 5011322"/>
              <a:gd name="connsiteX4069" fmla="*/ 2471383 w 8351483"/>
              <a:gd name="connsiteY4069" fmla="*/ 1118078 h 5011322"/>
              <a:gd name="connsiteX4070" fmla="*/ 2471383 w 8351483"/>
              <a:gd name="connsiteY4070" fmla="*/ 1151097 h 5011322"/>
              <a:gd name="connsiteX4071" fmla="*/ 2438363 w 8351483"/>
              <a:gd name="connsiteY4071" fmla="*/ 1151097 h 5011322"/>
              <a:gd name="connsiteX4072" fmla="*/ 3149563 w 8351483"/>
              <a:gd name="connsiteY4072" fmla="*/ 1118077 h 5011322"/>
              <a:gd name="connsiteX4073" fmla="*/ 3182583 w 8351483"/>
              <a:gd name="connsiteY4073" fmla="*/ 1118077 h 5011322"/>
              <a:gd name="connsiteX4074" fmla="*/ 3182583 w 8351483"/>
              <a:gd name="connsiteY4074" fmla="*/ 1151096 h 5011322"/>
              <a:gd name="connsiteX4075" fmla="*/ 3149563 w 8351483"/>
              <a:gd name="connsiteY4075" fmla="*/ 1151096 h 5011322"/>
              <a:gd name="connsiteX4076" fmla="*/ 3047963 w 8351483"/>
              <a:gd name="connsiteY4076" fmla="*/ 1118077 h 5011322"/>
              <a:gd name="connsiteX4077" fmla="*/ 3080983 w 8351483"/>
              <a:gd name="connsiteY4077" fmla="*/ 1118077 h 5011322"/>
              <a:gd name="connsiteX4078" fmla="*/ 3080983 w 8351483"/>
              <a:gd name="connsiteY4078" fmla="*/ 1151096 h 5011322"/>
              <a:gd name="connsiteX4079" fmla="*/ 3047963 w 8351483"/>
              <a:gd name="connsiteY4079" fmla="*/ 1151096 h 5011322"/>
              <a:gd name="connsiteX4080" fmla="*/ 2946363 w 8351483"/>
              <a:gd name="connsiteY4080" fmla="*/ 1118077 h 5011322"/>
              <a:gd name="connsiteX4081" fmla="*/ 2979383 w 8351483"/>
              <a:gd name="connsiteY4081" fmla="*/ 1118077 h 5011322"/>
              <a:gd name="connsiteX4082" fmla="*/ 2979383 w 8351483"/>
              <a:gd name="connsiteY4082" fmla="*/ 1151096 h 5011322"/>
              <a:gd name="connsiteX4083" fmla="*/ 2946363 w 8351483"/>
              <a:gd name="connsiteY4083" fmla="*/ 1151096 h 5011322"/>
              <a:gd name="connsiteX4084" fmla="*/ 3657563 w 8351483"/>
              <a:gd name="connsiteY4084" fmla="*/ 1118077 h 5011322"/>
              <a:gd name="connsiteX4085" fmla="*/ 3690583 w 8351483"/>
              <a:gd name="connsiteY4085" fmla="*/ 1118077 h 5011322"/>
              <a:gd name="connsiteX4086" fmla="*/ 3690583 w 8351483"/>
              <a:gd name="connsiteY4086" fmla="*/ 1151095 h 5011322"/>
              <a:gd name="connsiteX4087" fmla="*/ 3657563 w 8351483"/>
              <a:gd name="connsiteY4087" fmla="*/ 1151095 h 5011322"/>
              <a:gd name="connsiteX4088" fmla="*/ 3555963 w 8351483"/>
              <a:gd name="connsiteY4088" fmla="*/ 1118077 h 5011322"/>
              <a:gd name="connsiteX4089" fmla="*/ 3588983 w 8351483"/>
              <a:gd name="connsiteY4089" fmla="*/ 1118077 h 5011322"/>
              <a:gd name="connsiteX4090" fmla="*/ 3588983 w 8351483"/>
              <a:gd name="connsiteY4090" fmla="*/ 1151095 h 5011322"/>
              <a:gd name="connsiteX4091" fmla="*/ 3555963 w 8351483"/>
              <a:gd name="connsiteY4091" fmla="*/ 1151095 h 5011322"/>
              <a:gd name="connsiteX4092" fmla="*/ 3454363 w 8351483"/>
              <a:gd name="connsiteY4092" fmla="*/ 1118077 h 5011322"/>
              <a:gd name="connsiteX4093" fmla="*/ 3487383 w 8351483"/>
              <a:gd name="connsiteY4093" fmla="*/ 1118077 h 5011322"/>
              <a:gd name="connsiteX4094" fmla="*/ 3487383 w 8351483"/>
              <a:gd name="connsiteY4094" fmla="*/ 1151096 h 5011322"/>
              <a:gd name="connsiteX4095" fmla="*/ 3454363 w 8351483"/>
              <a:gd name="connsiteY4095" fmla="*/ 1151096 h 5011322"/>
              <a:gd name="connsiteX4096" fmla="*/ 3352763 w 8351483"/>
              <a:gd name="connsiteY4096" fmla="*/ 1118077 h 5011322"/>
              <a:gd name="connsiteX4097" fmla="*/ 3385783 w 8351483"/>
              <a:gd name="connsiteY4097" fmla="*/ 1118077 h 5011322"/>
              <a:gd name="connsiteX4098" fmla="*/ 3385783 w 8351483"/>
              <a:gd name="connsiteY4098" fmla="*/ 1151096 h 5011322"/>
              <a:gd name="connsiteX4099" fmla="*/ 3352763 w 8351483"/>
              <a:gd name="connsiteY4099" fmla="*/ 1151096 h 5011322"/>
              <a:gd name="connsiteX4100" fmla="*/ 3251163 w 8351483"/>
              <a:gd name="connsiteY4100" fmla="*/ 1118077 h 5011322"/>
              <a:gd name="connsiteX4101" fmla="*/ 3284183 w 8351483"/>
              <a:gd name="connsiteY4101" fmla="*/ 1118077 h 5011322"/>
              <a:gd name="connsiteX4102" fmla="*/ 3284183 w 8351483"/>
              <a:gd name="connsiteY4102" fmla="*/ 1151096 h 5011322"/>
              <a:gd name="connsiteX4103" fmla="*/ 3251163 w 8351483"/>
              <a:gd name="connsiteY4103" fmla="*/ 1151096 h 5011322"/>
              <a:gd name="connsiteX4104" fmla="*/ 3759163 w 8351483"/>
              <a:gd name="connsiteY4104" fmla="*/ 1118076 h 5011322"/>
              <a:gd name="connsiteX4105" fmla="*/ 3792183 w 8351483"/>
              <a:gd name="connsiteY4105" fmla="*/ 1118076 h 5011322"/>
              <a:gd name="connsiteX4106" fmla="*/ 3792183 w 8351483"/>
              <a:gd name="connsiteY4106" fmla="*/ 1151095 h 5011322"/>
              <a:gd name="connsiteX4107" fmla="*/ 3759163 w 8351483"/>
              <a:gd name="connsiteY4107" fmla="*/ 1151095 h 5011322"/>
              <a:gd name="connsiteX4108" fmla="*/ 4267163 w 8351483"/>
              <a:gd name="connsiteY4108" fmla="*/ 1118076 h 5011322"/>
              <a:gd name="connsiteX4109" fmla="*/ 4300183 w 8351483"/>
              <a:gd name="connsiteY4109" fmla="*/ 1118076 h 5011322"/>
              <a:gd name="connsiteX4110" fmla="*/ 4300183 w 8351483"/>
              <a:gd name="connsiteY4110" fmla="*/ 1151094 h 5011322"/>
              <a:gd name="connsiteX4111" fmla="*/ 4267163 w 8351483"/>
              <a:gd name="connsiteY4111" fmla="*/ 1151094 h 5011322"/>
              <a:gd name="connsiteX4112" fmla="*/ 4165563 w 8351483"/>
              <a:gd name="connsiteY4112" fmla="*/ 1118076 h 5011322"/>
              <a:gd name="connsiteX4113" fmla="*/ 4198583 w 8351483"/>
              <a:gd name="connsiteY4113" fmla="*/ 1118076 h 5011322"/>
              <a:gd name="connsiteX4114" fmla="*/ 4198583 w 8351483"/>
              <a:gd name="connsiteY4114" fmla="*/ 1151094 h 5011322"/>
              <a:gd name="connsiteX4115" fmla="*/ 4165563 w 8351483"/>
              <a:gd name="connsiteY4115" fmla="*/ 1151094 h 5011322"/>
              <a:gd name="connsiteX4116" fmla="*/ 4063963 w 8351483"/>
              <a:gd name="connsiteY4116" fmla="*/ 1118076 h 5011322"/>
              <a:gd name="connsiteX4117" fmla="*/ 4096983 w 8351483"/>
              <a:gd name="connsiteY4117" fmla="*/ 1118076 h 5011322"/>
              <a:gd name="connsiteX4118" fmla="*/ 4096983 w 8351483"/>
              <a:gd name="connsiteY4118" fmla="*/ 1151095 h 5011322"/>
              <a:gd name="connsiteX4119" fmla="*/ 4063963 w 8351483"/>
              <a:gd name="connsiteY4119" fmla="*/ 1151095 h 5011322"/>
              <a:gd name="connsiteX4120" fmla="*/ 3962363 w 8351483"/>
              <a:gd name="connsiteY4120" fmla="*/ 1118076 h 5011322"/>
              <a:gd name="connsiteX4121" fmla="*/ 3995383 w 8351483"/>
              <a:gd name="connsiteY4121" fmla="*/ 1118076 h 5011322"/>
              <a:gd name="connsiteX4122" fmla="*/ 3995383 w 8351483"/>
              <a:gd name="connsiteY4122" fmla="*/ 1151095 h 5011322"/>
              <a:gd name="connsiteX4123" fmla="*/ 3962363 w 8351483"/>
              <a:gd name="connsiteY4123" fmla="*/ 1151095 h 5011322"/>
              <a:gd name="connsiteX4124" fmla="*/ 3860763 w 8351483"/>
              <a:gd name="connsiteY4124" fmla="*/ 1118076 h 5011322"/>
              <a:gd name="connsiteX4125" fmla="*/ 3893783 w 8351483"/>
              <a:gd name="connsiteY4125" fmla="*/ 1118076 h 5011322"/>
              <a:gd name="connsiteX4126" fmla="*/ 3893783 w 8351483"/>
              <a:gd name="connsiteY4126" fmla="*/ 1151095 h 5011322"/>
              <a:gd name="connsiteX4127" fmla="*/ 3860763 w 8351483"/>
              <a:gd name="connsiteY4127" fmla="*/ 1151095 h 5011322"/>
              <a:gd name="connsiteX4128" fmla="*/ 5181563 w 8351483"/>
              <a:gd name="connsiteY4128" fmla="*/ 1118075 h 5011322"/>
              <a:gd name="connsiteX4129" fmla="*/ 5214583 w 8351483"/>
              <a:gd name="connsiteY4129" fmla="*/ 1118075 h 5011322"/>
              <a:gd name="connsiteX4130" fmla="*/ 5214583 w 8351483"/>
              <a:gd name="connsiteY4130" fmla="*/ 1151094 h 5011322"/>
              <a:gd name="connsiteX4131" fmla="*/ 5181563 w 8351483"/>
              <a:gd name="connsiteY4131" fmla="*/ 1151094 h 5011322"/>
              <a:gd name="connsiteX4132" fmla="*/ 5079963 w 8351483"/>
              <a:gd name="connsiteY4132" fmla="*/ 1118075 h 5011322"/>
              <a:gd name="connsiteX4133" fmla="*/ 5112983 w 8351483"/>
              <a:gd name="connsiteY4133" fmla="*/ 1118075 h 5011322"/>
              <a:gd name="connsiteX4134" fmla="*/ 5112983 w 8351483"/>
              <a:gd name="connsiteY4134" fmla="*/ 1151094 h 5011322"/>
              <a:gd name="connsiteX4135" fmla="*/ 5079963 w 8351483"/>
              <a:gd name="connsiteY4135" fmla="*/ 1151094 h 5011322"/>
              <a:gd name="connsiteX4136" fmla="*/ 4978363 w 8351483"/>
              <a:gd name="connsiteY4136" fmla="*/ 1118075 h 5011322"/>
              <a:gd name="connsiteX4137" fmla="*/ 5011383 w 8351483"/>
              <a:gd name="connsiteY4137" fmla="*/ 1118075 h 5011322"/>
              <a:gd name="connsiteX4138" fmla="*/ 5011383 w 8351483"/>
              <a:gd name="connsiteY4138" fmla="*/ 1151094 h 5011322"/>
              <a:gd name="connsiteX4139" fmla="*/ 4978363 w 8351483"/>
              <a:gd name="connsiteY4139" fmla="*/ 1151094 h 5011322"/>
              <a:gd name="connsiteX4140" fmla="*/ 4571963 w 8351483"/>
              <a:gd name="connsiteY4140" fmla="*/ 1118075 h 5011322"/>
              <a:gd name="connsiteX4141" fmla="*/ 4604983 w 8351483"/>
              <a:gd name="connsiteY4141" fmla="*/ 1118075 h 5011322"/>
              <a:gd name="connsiteX4142" fmla="*/ 4604983 w 8351483"/>
              <a:gd name="connsiteY4142" fmla="*/ 1151094 h 5011322"/>
              <a:gd name="connsiteX4143" fmla="*/ 4571963 w 8351483"/>
              <a:gd name="connsiteY4143" fmla="*/ 1151094 h 5011322"/>
              <a:gd name="connsiteX4144" fmla="*/ 4470363 w 8351483"/>
              <a:gd name="connsiteY4144" fmla="*/ 1118075 h 5011322"/>
              <a:gd name="connsiteX4145" fmla="*/ 4503383 w 8351483"/>
              <a:gd name="connsiteY4145" fmla="*/ 1118075 h 5011322"/>
              <a:gd name="connsiteX4146" fmla="*/ 4503383 w 8351483"/>
              <a:gd name="connsiteY4146" fmla="*/ 1151094 h 5011322"/>
              <a:gd name="connsiteX4147" fmla="*/ 4470363 w 8351483"/>
              <a:gd name="connsiteY4147" fmla="*/ 1151094 h 5011322"/>
              <a:gd name="connsiteX4148" fmla="*/ 4368763 w 8351483"/>
              <a:gd name="connsiteY4148" fmla="*/ 1118075 h 5011322"/>
              <a:gd name="connsiteX4149" fmla="*/ 4401783 w 8351483"/>
              <a:gd name="connsiteY4149" fmla="*/ 1118075 h 5011322"/>
              <a:gd name="connsiteX4150" fmla="*/ 4401783 w 8351483"/>
              <a:gd name="connsiteY4150" fmla="*/ 1151094 h 5011322"/>
              <a:gd name="connsiteX4151" fmla="*/ 4368763 w 8351483"/>
              <a:gd name="connsiteY4151" fmla="*/ 1151094 h 5011322"/>
              <a:gd name="connsiteX4152" fmla="*/ 5283163 w 8351483"/>
              <a:gd name="connsiteY4152" fmla="*/ 1118075 h 5011322"/>
              <a:gd name="connsiteX4153" fmla="*/ 5316183 w 8351483"/>
              <a:gd name="connsiteY4153" fmla="*/ 1118075 h 5011322"/>
              <a:gd name="connsiteX4154" fmla="*/ 5316183 w 8351483"/>
              <a:gd name="connsiteY4154" fmla="*/ 1151094 h 5011322"/>
              <a:gd name="connsiteX4155" fmla="*/ 5283163 w 8351483"/>
              <a:gd name="connsiteY4155" fmla="*/ 1151094 h 5011322"/>
              <a:gd name="connsiteX4156" fmla="*/ 5892763 w 8351483"/>
              <a:gd name="connsiteY4156" fmla="*/ 1118074 h 5011322"/>
              <a:gd name="connsiteX4157" fmla="*/ 5925783 w 8351483"/>
              <a:gd name="connsiteY4157" fmla="*/ 1118074 h 5011322"/>
              <a:gd name="connsiteX4158" fmla="*/ 5925783 w 8351483"/>
              <a:gd name="connsiteY4158" fmla="*/ 1151093 h 5011322"/>
              <a:gd name="connsiteX4159" fmla="*/ 5892763 w 8351483"/>
              <a:gd name="connsiteY4159" fmla="*/ 1151093 h 5011322"/>
              <a:gd name="connsiteX4160" fmla="*/ 5791163 w 8351483"/>
              <a:gd name="connsiteY4160" fmla="*/ 1118074 h 5011322"/>
              <a:gd name="connsiteX4161" fmla="*/ 5824183 w 8351483"/>
              <a:gd name="connsiteY4161" fmla="*/ 1118074 h 5011322"/>
              <a:gd name="connsiteX4162" fmla="*/ 5824183 w 8351483"/>
              <a:gd name="connsiteY4162" fmla="*/ 1151093 h 5011322"/>
              <a:gd name="connsiteX4163" fmla="*/ 5791163 w 8351483"/>
              <a:gd name="connsiteY4163" fmla="*/ 1151093 h 5011322"/>
              <a:gd name="connsiteX4164" fmla="*/ 5689563 w 8351483"/>
              <a:gd name="connsiteY4164" fmla="*/ 1118074 h 5011322"/>
              <a:gd name="connsiteX4165" fmla="*/ 5722583 w 8351483"/>
              <a:gd name="connsiteY4165" fmla="*/ 1118074 h 5011322"/>
              <a:gd name="connsiteX4166" fmla="*/ 5722583 w 8351483"/>
              <a:gd name="connsiteY4166" fmla="*/ 1151093 h 5011322"/>
              <a:gd name="connsiteX4167" fmla="*/ 5689563 w 8351483"/>
              <a:gd name="connsiteY4167" fmla="*/ 1151093 h 5011322"/>
              <a:gd name="connsiteX4168" fmla="*/ 5587963 w 8351483"/>
              <a:gd name="connsiteY4168" fmla="*/ 1118074 h 5011322"/>
              <a:gd name="connsiteX4169" fmla="*/ 5620983 w 8351483"/>
              <a:gd name="connsiteY4169" fmla="*/ 1118074 h 5011322"/>
              <a:gd name="connsiteX4170" fmla="*/ 5620983 w 8351483"/>
              <a:gd name="connsiteY4170" fmla="*/ 1151093 h 5011322"/>
              <a:gd name="connsiteX4171" fmla="*/ 5587963 w 8351483"/>
              <a:gd name="connsiteY4171" fmla="*/ 1151093 h 5011322"/>
              <a:gd name="connsiteX4172" fmla="*/ 5486363 w 8351483"/>
              <a:gd name="connsiteY4172" fmla="*/ 1118074 h 5011322"/>
              <a:gd name="connsiteX4173" fmla="*/ 5519383 w 8351483"/>
              <a:gd name="connsiteY4173" fmla="*/ 1118074 h 5011322"/>
              <a:gd name="connsiteX4174" fmla="*/ 5519383 w 8351483"/>
              <a:gd name="connsiteY4174" fmla="*/ 1151093 h 5011322"/>
              <a:gd name="connsiteX4175" fmla="*/ 5486363 w 8351483"/>
              <a:gd name="connsiteY4175" fmla="*/ 1151093 h 5011322"/>
              <a:gd name="connsiteX4176" fmla="*/ 5384763 w 8351483"/>
              <a:gd name="connsiteY4176" fmla="*/ 1118074 h 5011322"/>
              <a:gd name="connsiteX4177" fmla="*/ 5417783 w 8351483"/>
              <a:gd name="connsiteY4177" fmla="*/ 1118074 h 5011322"/>
              <a:gd name="connsiteX4178" fmla="*/ 5417783 w 8351483"/>
              <a:gd name="connsiteY4178" fmla="*/ 1151094 h 5011322"/>
              <a:gd name="connsiteX4179" fmla="*/ 5384763 w 8351483"/>
              <a:gd name="connsiteY4179" fmla="*/ 1151094 h 5011322"/>
              <a:gd name="connsiteX4180" fmla="*/ 6095963 w 8351483"/>
              <a:gd name="connsiteY4180" fmla="*/ 1118074 h 5011322"/>
              <a:gd name="connsiteX4181" fmla="*/ 6128983 w 8351483"/>
              <a:gd name="connsiteY4181" fmla="*/ 1118074 h 5011322"/>
              <a:gd name="connsiteX4182" fmla="*/ 6128983 w 8351483"/>
              <a:gd name="connsiteY4182" fmla="*/ 1151093 h 5011322"/>
              <a:gd name="connsiteX4183" fmla="*/ 6095963 w 8351483"/>
              <a:gd name="connsiteY4183" fmla="*/ 1151093 h 5011322"/>
              <a:gd name="connsiteX4184" fmla="*/ 5994363 w 8351483"/>
              <a:gd name="connsiteY4184" fmla="*/ 1118074 h 5011322"/>
              <a:gd name="connsiteX4185" fmla="*/ 6027383 w 8351483"/>
              <a:gd name="connsiteY4185" fmla="*/ 1118074 h 5011322"/>
              <a:gd name="connsiteX4186" fmla="*/ 6027383 w 8351483"/>
              <a:gd name="connsiteY4186" fmla="*/ 1151093 h 5011322"/>
              <a:gd name="connsiteX4187" fmla="*/ 5994363 w 8351483"/>
              <a:gd name="connsiteY4187" fmla="*/ 1151093 h 5011322"/>
              <a:gd name="connsiteX4188" fmla="*/ 6502363 w 8351483"/>
              <a:gd name="connsiteY4188" fmla="*/ 1118073 h 5011322"/>
              <a:gd name="connsiteX4189" fmla="*/ 6535383 w 8351483"/>
              <a:gd name="connsiteY4189" fmla="*/ 1118073 h 5011322"/>
              <a:gd name="connsiteX4190" fmla="*/ 6535383 w 8351483"/>
              <a:gd name="connsiteY4190" fmla="*/ 1151092 h 5011322"/>
              <a:gd name="connsiteX4191" fmla="*/ 6502363 w 8351483"/>
              <a:gd name="connsiteY4191" fmla="*/ 1151092 h 5011322"/>
              <a:gd name="connsiteX4192" fmla="*/ 6400763 w 8351483"/>
              <a:gd name="connsiteY4192" fmla="*/ 1118073 h 5011322"/>
              <a:gd name="connsiteX4193" fmla="*/ 6433783 w 8351483"/>
              <a:gd name="connsiteY4193" fmla="*/ 1118073 h 5011322"/>
              <a:gd name="connsiteX4194" fmla="*/ 6433783 w 8351483"/>
              <a:gd name="connsiteY4194" fmla="*/ 1151092 h 5011322"/>
              <a:gd name="connsiteX4195" fmla="*/ 6400763 w 8351483"/>
              <a:gd name="connsiteY4195" fmla="*/ 1151092 h 5011322"/>
              <a:gd name="connsiteX4196" fmla="*/ 6299163 w 8351483"/>
              <a:gd name="connsiteY4196" fmla="*/ 1118073 h 5011322"/>
              <a:gd name="connsiteX4197" fmla="*/ 6332183 w 8351483"/>
              <a:gd name="connsiteY4197" fmla="*/ 1118073 h 5011322"/>
              <a:gd name="connsiteX4198" fmla="*/ 6332183 w 8351483"/>
              <a:gd name="connsiteY4198" fmla="*/ 1151093 h 5011322"/>
              <a:gd name="connsiteX4199" fmla="*/ 6299163 w 8351483"/>
              <a:gd name="connsiteY4199" fmla="*/ 1151093 h 5011322"/>
              <a:gd name="connsiteX4200" fmla="*/ 6197563 w 8351483"/>
              <a:gd name="connsiteY4200" fmla="*/ 1118073 h 5011322"/>
              <a:gd name="connsiteX4201" fmla="*/ 6230583 w 8351483"/>
              <a:gd name="connsiteY4201" fmla="*/ 1118073 h 5011322"/>
              <a:gd name="connsiteX4202" fmla="*/ 6230583 w 8351483"/>
              <a:gd name="connsiteY4202" fmla="*/ 1151093 h 5011322"/>
              <a:gd name="connsiteX4203" fmla="*/ 6197563 w 8351483"/>
              <a:gd name="connsiteY4203" fmla="*/ 1151093 h 5011322"/>
              <a:gd name="connsiteX4204" fmla="*/ 7315163 w 8351483"/>
              <a:gd name="connsiteY4204" fmla="*/ 1118073 h 5011322"/>
              <a:gd name="connsiteX4205" fmla="*/ 7348183 w 8351483"/>
              <a:gd name="connsiteY4205" fmla="*/ 1118073 h 5011322"/>
              <a:gd name="connsiteX4206" fmla="*/ 7348183 w 8351483"/>
              <a:gd name="connsiteY4206" fmla="*/ 1151092 h 5011322"/>
              <a:gd name="connsiteX4207" fmla="*/ 7315163 w 8351483"/>
              <a:gd name="connsiteY4207" fmla="*/ 1151092 h 5011322"/>
              <a:gd name="connsiteX4208" fmla="*/ 7213563 w 8351483"/>
              <a:gd name="connsiteY4208" fmla="*/ 1118073 h 5011322"/>
              <a:gd name="connsiteX4209" fmla="*/ 7246583 w 8351483"/>
              <a:gd name="connsiteY4209" fmla="*/ 1118073 h 5011322"/>
              <a:gd name="connsiteX4210" fmla="*/ 7246583 w 8351483"/>
              <a:gd name="connsiteY4210" fmla="*/ 1151092 h 5011322"/>
              <a:gd name="connsiteX4211" fmla="*/ 7213563 w 8351483"/>
              <a:gd name="connsiteY4211" fmla="*/ 1151092 h 5011322"/>
              <a:gd name="connsiteX4212" fmla="*/ 6807163 w 8351483"/>
              <a:gd name="connsiteY4212" fmla="*/ 1118073 h 5011322"/>
              <a:gd name="connsiteX4213" fmla="*/ 6840183 w 8351483"/>
              <a:gd name="connsiteY4213" fmla="*/ 1118073 h 5011322"/>
              <a:gd name="connsiteX4214" fmla="*/ 6840183 w 8351483"/>
              <a:gd name="connsiteY4214" fmla="*/ 1151092 h 5011322"/>
              <a:gd name="connsiteX4215" fmla="*/ 6807163 w 8351483"/>
              <a:gd name="connsiteY4215" fmla="*/ 1151092 h 5011322"/>
              <a:gd name="connsiteX4216" fmla="*/ 6705563 w 8351483"/>
              <a:gd name="connsiteY4216" fmla="*/ 1118073 h 5011322"/>
              <a:gd name="connsiteX4217" fmla="*/ 6738583 w 8351483"/>
              <a:gd name="connsiteY4217" fmla="*/ 1118073 h 5011322"/>
              <a:gd name="connsiteX4218" fmla="*/ 6738583 w 8351483"/>
              <a:gd name="connsiteY4218" fmla="*/ 1151092 h 5011322"/>
              <a:gd name="connsiteX4219" fmla="*/ 6705563 w 8351483"/>
              <a:gd name="connsiteY4219" fmla="*/ 1151092 h 5011322"/>
              <a:gd name="connsiteX4220" fmla="*/ 6603963 w 8351483"/>
              <a:gd name="connsiteY4220" fmla="*/ 1118073 h 5011322"/>
              <a:gd name="connsiteX4221" fmla="*/ 6636983 w 8351483"/>
              <a:gd name="connsiteY4221" fmla="*/ 1118073 h 5011322"/>
              <a:gd name="connsiteX4222" fmla="*/ 6636983 w 8351483"/>
              <a:gd name="connsiteY4222" fmla="*/ 1151092 h 5011322"/>
              <a:gd name="connsiteX4223" fmla="*/ 6603963 w 8351483"/>
              <a:gd name="connsiteY4223" fmla="*/ 1151092 h 5011322"/>
              <a:gd name="connsiteX4224" fmla="*/ 7823163 w 8351483"/>
              <a:gd name="connsiteY4224" fmla="*/ 1118072 h 5011322"/>
              <a:gd name="connsiteX4225" fmla="*/ 7856183 w 8351483"/>
              <a:gd name="connsiteY4225" fmla="*/ 1118072 h 5011322"/>
              <a:gd name="connsiteX4226" fmla="*/ 7856183 w 8351483"/>
              <a:gd name="connsiteY4226" fmla="*/ 1151091 h 5011322"/>
              <a:gd name="connsiteX4227" fmla="*/ 7823163 w 8351483"/>
              <a:gd name="connsiteY4227" fmla="*/ 1151091 h 5011322"/>
              <a:gd name="connsiteX4228" fmla="*/ 7721563 w 8351483"/>
              <a:gd name="connsiteY4228" fmla="*/ 1118072 h 5011322"/>
              <a:gd name="connsiteX4229" fmla="*/ 7754583 w 8351483"/>
              <a:gd name="connsiteY4229" fmla="*/ 1118072 h 5011322"/>
              <a:gd name="connsiteX4230" fmla="*/ 7754583 w 8351483"/>
              <a:gd name="connsiteY4230" fmla="*/ 1151091 h 5011322"/>
              <a:gd name="connsiteX4231" fmla="*/ 7721563 w 8351483"/>
              <a:gd name="connsiteY4231" fmla="*/ 1151091 h 5011322"/>
              <a:gd name="connsiteX4232" fmla="*/ 1218303 w 8351483"/>
              <a:gd name="connsiteY4232" fmla="*/ 1117165 h 5011322"/>
              <a:gd name="connsiteX4233" fmla="*/ 1253150 w 8351483"/>
              <a:gd name="connsiteY4233" fmla="*/ 1117165 h 5011322"/>
              <a:gd name="connsiteX4234" fmla="*/ 1253150 w 8351483"/>
              <a:gd name="connsiteY4234" fmla="*/ 1152013 h 5011322"/>
              <a:gd name="connsiteX4235" fmla="*/ 1218303 w 8351483"/>
              <a:gd name="connsiteY4235" fmla="*/ 1152013 h 5011322"/>
              <a:gd name="connsiteX4236" fmla="*/ 1220133 w 8351483"/>
              <a:gd name="connsiteY4236" fmla="*/ 1017403 h 5011322"/>
              <a:gd name="connsiteX4237" fmla="*/ 1251323 w 8351483"/>
              <a:gd name="connsiteY4237" fmla="*/ 1017403 h 5011322"/>
              <a:gd name="connsiteX4238" fmla="*/ 1251323 w 8351483"/>
              <a:gd name="connsiteY4238" fmla="*/ 1048592 h 5011322"/>
              <a:gd name="connsiteX4239" fmla="*/ 1220133 w 8351483"/>
              <a:gd name="connsiteY4239" fmla="*/ 1048592 h 5011322"/>
              <a:gd name="connsiteX4240" fmla="*/ 812804 w 8351483"/>
              <a:gd name="connsiteY4240" fmla="*/ 1016489 h 5011322"/>
              <a:gd name="connsiteX4241" fmla="*/ 845833 w 8351483"/>
              <a:gd name="connsiteY4241" fmla="*/ 1016489 h 5011322"/>
              <a:gd name="connsiteX4242" fmla="*/ 845833 w 8351483"/>
              <a:gd name="connsiteY4242" fmla="*/ 1049508 h 5011322"/>
              <a:gd name="connsiteX4243" fmla="*/ 812804 w 8351483"/>
              <a:gd name="connsiteY4243" fmla="*/ 1049508 h 5011322"/>
              <a:gd name="connsiteX4244" fmla="*/ 711217 w 8351483"/>
              <a:gd name="connsiteY4244" fmla="*/ 1016489 h 5011322"/>
              <a:gd name="connsiteX4245" fmla="*/ 744240 w 8351483"/>
              <a:gd name="connsiteY4245" fmla="*/ 1016489 h 5011322"/>
              <a:gd name="connsiteX4246" fmla="*/ 744240 w 8351483"/>
              <a:gd name="connsiteY4246" fmla="*/ 1049508 h 5011322"/>
              <a:gd name="connsiteX4247" fmla="*/ 711217 w 8351483"/>
              <a:gd name="connsiteY4247" fmla="*/ 1049508 h 5011322"/>
              <a:gd name="connsiteX4248" fmla="*/ 1117616 w 8351483"/>
              <a:gd name="connsiteY4248" fmla="*/ 1016489 h 5011322"/>
              <a:gd name="connsiteX4249" fmla="*/ 1150632 w 8351483"/>
              <a:gd name="connsiteY4249" fmla="*/ 1016489 h 5011322"/>
              <a:gd name="connsiteX4250" fmla="*/ 1150632 w 8351483"/>
              <a:gd name="connsiteY4250" fmla="*/ 1049507 h 5011322"/>
              <a:gd name="connsiteX4251" fmla="*/ 1117616 w 8351483"/>
              <a:gd name="connsiteY4251" fmla="*/ 1049507 h 5011322"/>
              <a:gd name="connsiteX4252" fmla="*/ 1016019 w 8351483"/>
              <a:gd name="connsiteY4252" fmla="*/ 1016489 h 5011322"/>
              <a:gd name="connsiteX4253" fmla="*/ 1049040 w 8351483"/>
              <a:gd name="connsiteY4253" fmla="*/ 1016489 h 5011322"/>
              <a:gd name="connsiteX4254" fmla="*/ 1049040 w 8351483"/>
              <a:gd name="connsiteY4254" fmla="*/ 1049507 h 5011322"/>
              <a:gd name="connsiteX4255" fmla="*/ 1016019 w 8351483"/>
              <a:gd name="connsiteY4255" fmla="*/ 1049507 h 5011322"/>
              <a:gd name="connsiteX4256" fmla="*/ 914413 w 8351483"/>
              <a:gd name="connsiteY4256" fmla="*/ 1016489 h 5011322"/>
              <a:gd name="connsiteX4257" fmla="*/ 947435 w 8351483"/>
              <a:gd name="connsiteY4257" fmla="*/ 1016489 h 5011322"/>
              <a:gd name="connsiteX4258" fmla="*/ 947435 w 8351483"/>
              <a:gd name="connsiteY4258" fmla="*/ 1049508 h 5011322"/>
              <a:gd name="connsiteX4259" fmla="*/ 914413 w 8351483"/>
              <a:gd name="connsiteY4259" fmla="*/ 1049508 h 5011322"/>
              <a:gd name="connsiteX4260" fmla="*/ 1524019 w 8351483"/>
              <a:gd name="connsiteY4260" fmla="*/ 1016488 h 5011322"/>
              <a:gd name="connsiteX4261" fmla="*/ 1557040 w 8351483"/>
              <a:gd name="connsiteY4261" fmla="*/ 1016488 h 5011322"/>
              <a:gd name="connsiteX4262" fmla="*/ 1557040 w 8351483"/>
              <a:gd name="connsiteY4262" fmla="*/ 1049507 h 5011322"/>
              <a:gd name="connsiteX4263" fmla="*/ 1524019 w 8351483"/>
              <a:gd name="connsiteY4263" fmla="*/ 1049507 h 5011322"/>
              <a:gd name="connsiteX4264" fmla="*/ 1320818 w 8351483"/>
              <a:gd name="connsiteY4264" fmla="*/ 1016488 h 5011322"/>
              <a:gd name="connsiteX4265" fmla="*/ 1353837 w 8351483"/>
              <a:gd name="connsiteY4265" fmla="*/ 1016488 h 5011322"/>
              <a:gd name="connsiteX4266" fmla="*/ 1353837 w 8351483"/>
              <a:gd name="connsiteY4266" fmla="*/ 1049507 h 5011322"/>
              <a:gd name="connsiteX4267" fmla="*/ 1320818 w 8351483"/>
              <a:gd name="connsiteY4267" fmla="*/ 1049507 h 5011322"/>
              <a:gd name="connsiteX4268" fmla="*/ 1828816 w 8351483"/>
              <a:gd name="connsiteY4268" fmla="*/ 1016488 h 5011322"/>
              <a:gd name="connsiteX4269" fmla="*/ 1861840 w 8351483"/>
              <a:gd name="connsiteY4269" fmla="*/ 1016488 h 5011322"/>
              <a:gd name="connsiteX4270" fmla="*/ 1861840 w 8351483"/>
              <a:gd name="connsiteY4270" fmla="*/ 1049506 h 5011322"/>
              <a:gd name="connsiteX4271" fmla="*/ 1828816 w 8351483"/>
              <a:gd name="connsiteY4271" fmla="*/ 1049506 h 5011322"/>
              <a:gd name="connsiteX4272" fmla="*/ 1727210 w 8351483"/>
              <a:gd name="connsiteY4272" fmla="*/ 1016488 h 5011322"/>
              <a:gd name="connsiteX4273" fmla="*/ 1760235 w 8351483"/>
              <a:gd name="connsiteY4273" fmla="*/ 1016488 h 5011322"/>
              <a:gd name="connsiteX4274" fmla="*/ 1760235 w 8351483"/>
              <a:gd name="connsiteY4274" fmla="*/ 1049507 h 5011322"/>
              <a:gd name="connsiteX4275" fmla="*/ 1727210 w 8351483"/>
              <a:gd name="connsiteY4275" fmla="*/ 1049507 h 5011322"/>
              <a:gd name="connsiteX4276" fmla="*/ 1625615 w 8351483"/>
              <a:gd name="connsiteY4276" fmla="*/ 1016488 h 5011322"/>
              <a:gd name="connsiteX4277" fmla="*/ 1658635 w 8351483"/>
              <a:gd name="connsiteY4277" fmla="*/ 1016488 h 5011322"/>
              <a:gd name="connsiteX4278" fmla="*/ 1658635 w 8351483"/>
              <a:gd name="connsiteY4278" fmla="*/ 1049507 h 5011322"/>
              <a:gd name="connsiteX4279" fmla="*/ 1625615 w 8351483"/>
              <a:gd name="connsiteY4279" fmla="*/ 1049507 h 5011322"/>
              <a:gd name="connsiteX4280" fmla="*/ 2133616 w 8351483"/>
              <a:gd name="connsiteY4280" fmla="*/ 1016488 h 5011322"/>
              <a:gd name="connsiteX4281" fmla="*/ 2166637 w 8351483"/>
              <a:gd name="connsiteY4281" fmla="*/ 1016488 h 5011322"/>
              <a:gd name="connsiteX4282" fmla="*/ 2166637 w 8351483"/>
              <a:gd name="connsiteY4282" fmla="*/ 1049506 h 5011322"/>
              <a:gd name="connsiteX4283" fmla="*/ 2133616 w 8351483"/>
              <a:gd name="connsiteY4283" fmla="*/ 1049506 h 5011322"/>
              <a:gd name="connsiteX4284" fmla="*/ 2032019 w 8351483"/>
              <a:gd name="connsiteY4284" fmla="*/ 1016488 h 5011322"/>
              <a:gd name="connsiteX4285" fmla="*/ 2065038 w 8351483"/>
              <a:gd name="connsiteY4285" fmla="*/ 1016488 h 5011322"/>
              <a:gd name="connsiteX4286" fmla="*/ 2065038 w 8351483"/>
              <a:gd name="connsiteY4286" fmla="*/ 1049506 h 5011322"/>
              <a:gd name="connsiteX4287" fmla="*/ 2032019 w 8351483"/>
              <a:gd name="connsiteY4287" fmla="*/ 1049506 h 5011322"/>
              <a:gd name="connsiteX4288" fmla="*/ 1930416 w 8351483"/>
              <a:gd name="connsiteY4288" fmla="*/ 1016488 h 5011322"/>
              <a:gd name="connsiteX4289" fmla="*/ 1963438 w 8351483"/>
              <a:gd name="connsiteY4289" fmla="*/ 1016488 h 5011322"/>
              <a:gd name="connsiteX4290" fmla="*/ 1963438 w 8351483"/>
              <a:gd name="connsiteY4290" fmla="*/ 1049506 h 5011322"/>
              <a:gd name="connsiteX4291" fmla="*/ 1930416 w 8351483"/>
              <a:gd name="connsiteY4291" fmla="*/ 1049506 h 5011322"/>
              <a:gd name="connsiteX4292" fmla="*/ 2539963 w 8351483"/>
              <a:gd name="connsiteY4292" fmla="*/ 1016487 h 5011322"/>
              <a:gd name="connsiteX4293" fmla="*/ 2572983 w 8351483"/>
              <a:gd name="connsiteY4293" fmla="*/ 1016487 h 5011322"/>
              <a:gd name="connsiteX4294" fmla="*/ 2572983 w 8351483"/>
              <a:gd name="connsiteY4294" fmla="*/ 1049506 h 5011322"/>
              <a:gd name="connsiteX4295" fmla="*/ 2539963 w 8351483"/>
              <a:gd name="connsiteY4295" fmla="*/ 1049506 h 5011322"/>
              <a:gd name="connsiteX4296" fmla="*/ 2438363 w 8351483"/>
              <a:gd name="connsiteY4296" fmla="*/ 1016487 h 5011322"/>
              <a:gd name="connsiteX4297" fmla="*/ 2471383 w 8351483"/>
              <a:gd name="connsiteY4297" fmla="*/ 1016487 h 5011322"/>
              <a:gd name="connsiteX4298" fmla="*/ 2471383 w 8351483"/>
              <a:gd name="connsiteY4298" fmla="*/ 1049506 h 5011322"/>
              <a:gd name="connsiteX4299" fmla="*/ 2438363 w 8351483"/>
              <a:gd name="connsiteY4299" fmla="*/ 1049506 h 5011322"/>
              <a:gd name="connsiteX4300" fmla="*/ 2336763 w 8351483"/>
              <a:gd name="connsiteY4300" fmla="*/ 1016487 h 5011322"/>
              <a:gd name="connsiteX4301" fmla="*/ 2369783 w 8351483"/>
              <a:gd name="connsiteY4301" fmla="*/ 1016487 h 5011322"/>
              <a:gd name="connsiteX4302" fmla="*/ 2369783 w 8351483"/>
              <a:gd name="connsiteY4302" fmla="*/ 1049506 h 5011322"/>
              <a:gd name="connsiteX4303" fmla="*/ 2336763 w 8351483"/>
              <a:gd name="connsiteY4303" fmla="*/ 1049506 h 5011322"/>
              <a:gd name="connsiteX4304" fmla="*/ 2844763 w 8351483"/>
              <a:gd name="connsiteY4304" fmla="*/ 1016487 h 5011322"/>
              <a:gd name="connsiteX4305" fmla="*/ 2877783 w 8351483"/>
              <a:gd name="connsiteY4305" fmla="*/ 1016487 h 5011322"/>
              <a:gd name="connsiteX4306" fmla="*/ 2877783 w 8351483"/>
              <a:gd name="connsiteY4306" fmla="*/ 1049505 h 5011322"/>
              <a:gd name="connsiteX4307" fmla="*/ 2844763 w 8351483"/>
              <a:gd name="connsiteY4307" fmla="*/ 1049505 h 5011322"/>
              <a:gd name="connsiteX4308" fmla="*/ 2743163 w 8351483"/>
              <a:gd name="connsiteY4308" fmla="*/ 1016487 h 5011322"/>
              <a:gd name="connsiteX4309" fmla="*/ 2776183 w 8351483"/>
              <a:gd name="connsiteY4309" fmla="*/ 1016487 h 5011322"/>
              <a:gd name="connsiteX4310" fmla="*/ 2776183 w 8351483"/>
              <a:gd name="connsiteY4310" fmla="*/ 1049506 h 5011322"/>
              <a:gd name="connsiteX4311" fmla="*/ 2743163 w 8351483"/>
              <a:gd name="connsiteY4311" fmla="*/ 1049506 h 5011322"/>
              <a:gd name="connsiteX4312" fmla="*/ 2641563 w 8351483"/>
              <a:gd name="connsiteY4312" fmla="*/ 1016487 h 5011322"/>
              <a:gd name="connsiteX4313" fmla="*/ 2674583 w 8351483"/>
              <a:gd name="connsiteY4313" fmla="*/ 1016487 h 5011322"/>
              <a:gd name="connsiteX4314" fmla="*/ 2674583 w 8351483"/>
              <a:gd name="connsiteY4314" fmla="*/ 1049506 h 5011322"/>
              <a:gd name="connsiteX4315" fmla="*/ 2641563 w 8351483"/>
              <a:gd name="connsiteY4315" fmla="*/ 1049506 h 5011322"/>
              <a:gd name="connsiteX4316" fmla="*/ 2946363 w 8351483"/>
              <a:gd name="connsiteY4316" fmla="*/ 1016487 h 5011322"/>
              <a:gd name="connsiteX4317" fmla="*/ 2979383 w 8351483"/>
              <a:gd name="connsiteY4317" fmla="*/ 1016487 h 5011322"/>
              <a:gd name="connsiteX4318" fmla="*/ 2979383 w 8351483"/>
              <a:gd name="connsiteY4318" fmla="*/ 1049505 h 5011322"/>
              <a:gd name="connsiteX4319" fmla="*/ 2946363 w 8351483"/>
              <a:gd name="connsiteY4319" fmla="*/ 1049505 h 5011322"/>
              <a:gd name="connsiteX4320" fmla="*/ 3149563 w 8351483"/>
              <a:gd name="connsiteY4320" fmla="*/ 1016487 h 5011322"/>
              <a:gd name="connsiteX4321" fmla="*/ 3182583 w 8351483"/>
              <a:gd name="connsiteY4321" fmla="*/ 1016487 h 5011322"/>
              <a:gd name="connsiteX4322" fmla="*/ 3182583 w 8351483"/>
              <a:gd name="connsiteY4322" fmla="*/ 1049504 h 5011322"/>
              <a:gd name="connsiteX4323" fmla="*/ 3149563 w 8351483"/>
              <a:gd name="connsiteY4323" fmla="*/ 1049504 h 5011322"/>
              <a:gd name="connsiteX4324" fmla="*/ 3047963 w 8351483"/>
              <a:gd name="connsiteY4324" fmla="*/ 1016487 h 5011322"/>
              <a:gd name="connsiteX4325" fmla="*/ 3080983 w 8351483"/>
              <a:gd name="connsiteY4325" fmla="*/ 1016487 h 5011322"/>
              <a:gd name="connsiteX4326" fmla="*/ 3080983 w 8351483"/>
              <a:gd name="connsiteY4326" fmla="*/ 1049505 h 5011322"/>
              <a:gd name="connsiteX4327" fmla="*/ 3047963 w 8351483"/>
              <a:gd name="connsiteY4327" fmla="*/ 1049505 h 5011322"/>
              <a:gd name="connsiteX4328" fmla="*/ 3454363 w 8351483"/>
              <a:gd name="connsiteY4328" fmla="*/ 1016486 h 5011322"/>
              <a:gd name="connsiteX4329" fmla="*/ 3487383 w 8351483"/>
              <a:gd name="connsiteY4329" fmla="*/ 1016486 h 5011322"/>
              <a:gd name="connsiteX4330" fmla="*/ 3487383 w 8351483"/>
              <a:gd name="connsiteY4330" fmla="*/ 1049504 h 5011322"/>
              <a:gd name="connsiteX4331" fmla="*/ 3454363 w 8351483"/>
              <a:gd name="connsiteY4331" fmla="*/ 1049504 h 5011322"/>
              <a:gd name="connsiteX4332" fmla="*/ 3352763 w 8351483"/>
              <a:gd name="connsiteY4332" fmla="*/ 1016486 h 5011322"/>
              <a:gd name="connsiteX4333" fmla="*/ 3385783 w 8351483"/>
              <a:gd name="connsiteY4333" fmla="*/ 1016486 h 5011322"/>
              <a:gd name="connsiteX4334" fmla="*/ 3385783 w 8351483"/>
              <a:gd name="connsiteY4334" fmla="*/ 1049504 h 5011322"/>
              <a:gd name="connsiteX4335" fmla="*/ 3352763 w 8351483"/>
              <a:gd name="connsiteY4335" fmla="*/ 1049504 h 5011322"/>
              <a:gd name="connsiteX4336" fmla="*/ 3251163 w 8351483"/>
              <a:gd name="connsiteY4336" fmla="*/ 1016486 h 5011322"/>
              <a:gd name="connsiteX4337" fmla="*/ 3284183 w 8351483"/>
              <a:gd name="connsiteY4337" fmla="*/ 1016486 h 5011322"/>
              <a:gd name="connsiteX4338" fmla="*/ 3284183 w 8351483"/>
              <a:gd name="connsiteY4338" fmla="*/ 1049504 h 5011322"/>
              <a:gd name="connsiteX4339" fmla="*/ 3251163 w 8351483"/>
              <a:gd name="connsiteY4339" fmla="*/ 1049504 h 5011322"/>
              <a:gd name="connsiteX4340" fmla="*/ 3759163 w 8351483"/>
              <a:gd name="connsiteY4340" fmla="*/ 1016486 h 5011322"/>
              <a:gd name="connsiteX4341" fmla="*/ 3792183 w 8351483"/>
              <a:gd name="connsiteY4341" fmla="*/ 1016486 h 5011322"/>
              <a:gd name="connsiteX4342" fmla="*/ 3792183 w 8351483"/>
              <a:gd name="connsiteY4342" fmla="*/ 1049504 h 5011322"/>
              <a:gd name="connsiteX4343" fmla="*/ 3759163 w 8351483"/>
              <a:gd name="connsiteY4343" fmla="*/ 1049504 h 5011322"/>
              <a:gd name="connsiteX4344" fmla="*/ 3657563 w 8351483"/>
              <a:gd name="connsiteY4344" fmla="*/ 1016486 h 5011322"/>
              <a:gd name="connsiteX4345" fmla="*/ 3690583 w 8351483"/>
              <a:gd name="connsiteY4345" fmla="*/ 1016486 h 5011322"/>
              <a:gd name="connsiteX4346" fmla="*/ 3690583 w 8351483"/>
              <a:gd name="connsiteY4346" fmla="*/ 1049504 h 5011322"/>
              <a:gd name="connsiteX4347" fmla="*/ 3657563 w 8351483"/>
              <a:gd name="connsiteY4347" fmla="*/ 1049504 h 5011322"/>
              <a:gd name="connsiteX4348" fmla="*/ 3555963 w 8351483"/>
              <a:gd name="connsiteY4348" fmla="*/ 1016486 h 5011322"/>
              <a:gd name="connsiteX4349" fmla="*/ 3588983 w 8351483"/>
              <a:gd name="connsiteY4349" fmla="*/ 1016486 h 5011322"/>
              <a:gd name="connsiteX4350" fmla="*/ 3588983 w 8351483"/>
              <a:gd name="connsiteY4350" fmla="*/ 1049504 h 5011322"/>
              <a:gd name="connsiteX4351" fmla="*/ 3555963 w 8351483"/>
              <a:gd name="connsiteY4351" fmla="*/ 1049504 h 5011322"/>
              <a:gd name="connsiteX4352" fmla="*/ 4063963 w 8351483"/>
              <a:gd name="connsiteY4352" fmla="*/ 1016486 h 5011322"/>
              <a:gd name="connsiteX4353" fmla="*/ 4096983 w 8351483"/>
              <a:gd name="connsiteY4353" fmla="*/ 1016486 h 5011322"/>
              <a:gd name="connsiteX4354" fmla="*/ 4096983 w 8351483"/>
              <a:gd name="connsiteY4354" fmla="*/ 1049504 h 5011322"/>
              <a:gd name="connsiteX4355" fmla="*/ 4063963 w 8351483"/>
              <a:gd name="connsiteY4355" fmla="*/ 1049504 h 5011322"/>
              <a:gd name="connsiteX4356" fmla="*/ 3962363 w 8351483"/>
              <a:gd name="connsiteY4356" fmla="*/ 1016486 h 5011322"/>
              <a:gd name="connsiteX4357" fmla="*/ 3995383 w 8351483"/>
              <a:gd name="connsiteY4357" fmla="*/ 1016486 h 5011322"/>
              <a:gd name="connsiteX4358" fmla="*/ 3995383 w 8351483"/>
              <a:gd name="connsiteY4358" fmla="*/ 1049504 h 5011322"/>
              <a:gd name="connsiteX4359" fmla="*/ 3962363 w 8351483"/>
              <a:gd name="connsiteY4359" fmla="*/ 1049504 h 5011322"/>
              <a:gd name="connsiteX4360" fmla="*/ 3860763 w 8351483"/>
              <a:gd name="connsiteY4360" fmla="*/ 1016486 h 5011322"/>
              <a:gd name="connsiteX4361" fmla="*/ 3893783 w 8351483"/>
              <a:gd name="connsiteY4361" fmla="*/ 1016486 h 5011322"/>
              <a:gd name="connsiteX4362" fmla="*/ 3893783 w 8351483"/>
              <a:gd name="connsiteY4362" fmla="*/ 1049504 h 5011322"/>
              <a:gd name="connsiteX4363" fmla="*/ 3860763 w 8351483"/>
              <a:gd name="connsiteY4363" fmla="*/ 1049504 h 5011322"/>
              <a:gd name="connsiteX4364" fmla="*/ 4571963 w 8351483"/>
              <a:gd name="connsiteY4364" fmla="*/ 1016486 h 5011322"/>
              <a:gd name="connsiteX4365" fmla="*/ 4604983 w 8351483"/>
              <a:gd name="connsiteY4365" fmla="*/ 1016486 h 5011322"/>
              <a:gd name="connsiteX4366" fmla="*/ 4604983 w 8351483"/>
              <a:gd name="connsiteY4366" fmla="*/ 1049504 h 5011322"/>
              <a:gd name="connsiteX4367" fmla="*/ 4571963 w 8351483"/>
              <a:gd name="connsiteY4367" fmla="*/ 1049504 h 5011322"/>
              <a:gd name="connsiteX4368" fmla="*/ 4470363 w 8351483"/>
              <a:gd name="connsiteY4368" fmla="*/ 1016486 h 5011322"/>
              <a:gd name="connsiteX4369" fmla="*/ 4503383 w 8351483"/>
              <a:gd name="connsiteY4369" fmla="*/ 1016486 h 5011322"/>
              <a:gd name="connsiteX4370" fmla="*/ 4503383 w 8351483"/>
              <a:gd name="connsiteY4370" fmla="*/ 1049504 h 5011322"/>
              <a:gd name="connsiteX4371" fmla="*/ 4470363 w 8351483"/>
              <a:gd name="connsiteY4371" fmla="*/ 1049504 h 5011322"/>
              <a:gd name="connsiteX4372" fmla="*/ 4368763 w 8351483"/>
              <a:gd name="connsiteY4372" fmla="*/ 1016486 h 5011322"/>
              <a:gd name="connsiteX4373" fmla="*/ 4401783 w 8351483"/>
              <a:gd name="connsiteY4373" fmla="*/ 1016486 h 5011322"/>
              <a:gd name="connsiteX4374" fmla="*/ 4401783 w 8351483"/>
              <a:gd name="connsiteY4374" fmla="*/ 1049504 h 5011322"/>
              <a:gd name="connsiteX4375" fmla="*/ 4368763 w 8351483"/>
              <a:gd name="connsiteY4375" fmla="*/ 1049504 h 5011322"/>
              <a:gd name="connsiteX4376" fmla="*/ 4267163 w 8351483"/>
              <a:gd name="connsiteY4376" fmla="*/ 1016486 h 5011322"/>
              <a:gd name="connsiteX4377" fmla="*/ 4300183 w 8351483"/>
              <a:gd name="connsiteY4377" fmla="*/ 1016486 h 5011322"/>
              <a:gd name="connsiteX4378" fmla="*/ 4300183 w 8351483"/>
              <a:gd name="connsiteY4378" fmla="*/ 1049504 h 5011322"/>
              <a:gd name="connsiteX4379" fmla="*/ 4267163 w 8351483"/>
              <a:gd name="connsiteY4379" fmla="*/ 1049504 h 5011322"/>
              <a:gd name="connsiteX4380" fmla="*/ 4165563 w 8351483"/>
              <a:gd name="connsiteY4380" fmla="*/ 1016486 h 5011322"/>
              <a:gd name="connsiteX4381" fmla="*/ 4198583 w 8351483"/>
              <a:gd name="connsiteY4381" fmla="*/ 1016486 h 5011322"/>
              <a:gd name="connsiteX4382" fmla="*/ 4198583 w 8351483"/>
              <a:gd name="connsiteY4382" fmla="*/ 1049504 h 5011322"/>
              <a:gd name="connsiteX4383" fmla="*/ 4165563 w 8351483"/>
              <a:gd name="connsiteY4383" fmla="*/ 1049504 h 5011322"/>
              <a:gd name="connsiteX4384" fmla="*/ 5181563 w 8351483"/>
              <a:gd name="connsiteY4384" fmla="*/ 1016485 h 5011322"/>
              <a:gd name="connsiteX4385" fmla="*/ 5214583 w 8351483"/>
              <a:gd name="connsiteY4385" fmla="*/ 1016485 h 5011322"/>
              <a:gd name="connsiteX4386" fmla="*/ 5214583 w 8351483"/>
              <a:gd name="connsiteY4386" fmla="*/ 1049503 h 5011322"/>
              <a:gd name="connsiteX4387" fmla="*/ 5181563 w 8351483"/>
              <a:gd name="connsiteY4387" fmla="*/ 1049503 h 5011322"/>
              <a:gd name="connsiteX4388" fmla="*/ 5079963 w 8351483"/>
              <a:gd name="connsiteY4388" fmla="*/ 1016485 h 5011322"/>
              <a:gd name="connsiteX4389" fmla="*/ 5112983 w 8351483"/>
              <a:gd name="connsiteY4389" fmla="*/ 1016485 h 5011322"/>
              <a:gd name="connsiteX4390" fmla="*/ 5112983 w 8351483"/>
              <a:gd name="connsiteY4390" fmla="*/ 1049504 h 5011322"/>
              <a:gd name="connsiteX4391" fmla="*/ 5079963 w 8351483"/>
              <a:gd name="connsiteY4391" fmla="*/ 1049504 h 5011322"/>
              <a:gd name="connsiteX4392" fmla="*/ 4673563 w 8351483"/>
              <a:gd name="connsiteY4392" fmla="*/ 1016485 h 5011322"/>
              <a:gd name="connsiteX4393" fmla="*/ 4706583 w 8351483"/>
              <a:gd name="connsiteY4393" fmla="*/ 1016485 h 5011322"/>
              <a:gd name="connsiteX4394" fmla="*/ 4706583 w 8351483"/>
              <a:gd name="connsiteY4394" fmla="*/ 1049504 h 5011322"/>
              <a:gd name="connsiteX4395" fmla="*/ 4673563 w 8351483"/>
              <a:gd name="connsiteY4395" fmla="*/ 1049504 h 5011322"/>
              <a:gd name="connsiteX4396" fmla="*/ 5486363 w 8351483"/>
              <a:gd name="connsiteY4396" fmla="*/ 1016485 h 5011322"/>
              <a:gd name="connsiteX4397" fmla="*/ 5519383 w 8351483"/>
              <a:gd name="connsiteY4397" fmla="*/ 1016485 h 5011322"/>
              <a:gd name="connsiteX4398" fmla="*/ 5519383 w 8351483"/>
              <a:gd name="connsiteY4398" fmla="*/ 1049503 h 5011322"/>
              <a:gd name="connsiteX4399" fmla="*/ 5486363 w 8351483"/>
              <a:gd name="connsiteY4399" fmla="*/ 1049503 h 5011322"/>
              <a:gd name="connsiteX4400" fmla="*/ 5384763 w 8351483"/>
              <a:gd name="connsiteY4400" fmla="*/ 1016485 h 5011322"/>
              <a:gd name="connsiteX4401" fmla="*/ 5417783 w 8351483"/>
              <a:gd name="connsiteY4401" fmla="*/ 1016485 h 5011322"/>
              <a:gd name="connsiteX4402" fmla="*/ 5417783 w 8351483"/>
              <a:gd name="connsiteY4402" fmla="*/ 1049503 h 5011322"/>
              <a:gd name="connsiteX4403" fmla="*/ 5384763 w 8351483"/>
              <a:gd name="connsiteY4403" fmla="*/ 1049503 h 5011322"/>
              <a:gd name="connsiteX4404" fmla="*/ 5283163 w 8351483"/>
              <a:gd name="connsiteY4404" fmla="*/ 1016485 h 5011322"/>
              <a:gd name="connsiteX4405" fmla="*/ 5316183 w 8351483"/>
              <a:gd name="connsiteY4405" fmla="*/ 1016485 h 5011322"/>
              <a:gd name="connsiteX4406" fmla="*/ 5316183 w 8351483"/>
              <a:gd name="connsiteY4406" fmla="*/ 1049503 h 5011322"/>
              <a:gd name="connsiteX4407" fmla="*/ 5283163 w 8351483"/>
              <a:gd name="connsiteY4407" fmla="*/ 1049503 h 5011322"/>
              <a:gd name="connsiteX4408" fmla="*/ 5791163 w 8351483"/>
              <a:gd name="connsiteY4408" fmla="*/ 1016485 h 5011322"/>
              <a:gd name="connsiteX4409" fmla="*/ 5824183 w 8351483"/>
              <a:gd name="connsiteY4409" fmla="*/ 1016485 h 5011322"/>
              <a:gd name="connsiteX4410" fmla="*/ 5824183 w 8351483"/>
              <a:gd name="connsiteY4410" fmla="*/ 1049503 h 5011322"/>
              <a:gd name="connsiteX4411" fmla="*/ 5791163 w 8351483"/>
              <a:gd name="connsiteY4411" fmla="*/ 1049503 h 5011322"/>
              <a:gd name="connsiteX4412" fmla="*/ 5689563 w 8351483"/>
              <a:gd name="connsiteY4412" fmla="*/ 1016485 h 5011322"/>
              <a:gd name="connsiteX4413" fmla="*/ 5722583 w 8351483"/>
              <a:gd name="connsiteY4413" fmla="*/ 1016485 h 5011322"/>
              <a:gd name="connsiteX4414" fmla="*/ 5722583 w 8351483"/>
              <a:gd name="connsiteY4414" fmla="*/ 1049503 h 5011322"/>
              <a:gd name="connsiteX4415" fmla="*/ 5689563 w 8351483"/>
              <a:gd name="connsiteY4415" fmla="*/ 1049503 h 5011322"/>
              <a:gd name="connsiteX4416" fmla="*/ 5587963 w 8351483"/>
              <a:gd name="connsiteY4416" fmla="*/ 1016485 h 5011322"/>
              <a:gd name="connsiteX4417" fmla="*/ 5620983 w 8351483"/>
              <a:gd name="connsiteY4417" fmla="*/ 1016485 h 5011322"/>
              <a:gd name="connsiteX4418" fmla="*/ 5620983 w 8351483"/>
              <a:gd name="connsiteY4418" fmla="*/ 1049503 h 5011322"/>
              <a:gd name="connsiteX4419" fmla="*/ 5587963 w 8351483"/>
              <a:gd name="connsiteY4419" fmla="*/ 1049503 h 5011322"/>
              <a:gd name="connsiteX4420" fmla="*/ 6095963 w 8351483"/>
              <a:gd name="connsiteY4420" fmla="*/ 1016484 h 5011322"/>
              <a:gd name="connsiteX4421" fmla="*/ 6128983 w 8351483"/>
              <a:gd name="connsiteY4421" fmla="*/ 1016484 h 5011322"/>
              <a:gd name="connsiteX4422" fmla="*/ 6128983 w 8351483"/>
              <a:gd name="connsiteY4422" fmla="*/ 1049503 h 5011322"/>
              <a:gd name="connsiteX4423" fmla="*/ 6095963 w 8351483"/>
              <a:gd name="connsiteY4423" fmla="*/ 1049503 h 5011322"/>
              <a:gd name="connsiteX4424" fmla="*/ 5994363 w 8351483"/>
              <a:gd name="connsiteY4424" fmla="*/ 1016484 h 5011322"/>
              <a:gd name="connsiteX4425" fmla="*/ 6027383 w 8351483"/>
              <a:gd name="connsiteY4425" fmla="*/ 1016484 h 5011322"/>
              <a:gd name="connsiteX4426" fmla="*/ 6027383 w 8351483"/>
              <a:gd name="connsiteY4426" fmla="*/ 1049503 h 5011322"/>
              <a:gd name="connsiteX4427" fmla="*/ 5994363 w 8351483"/>
              <a:gd name="connsiteY4427" fmla="*/ 1049503 h 5011322"/>
              <a:gd name="connsiteX4428" fmla="*/ 5892763 w 8351483"/>
              <a:gd name="connsiteY4428" fmla="*/ 1016484 h 5011322"/>
              <a:gd name="connsiteX4429" fmla="*/ 5925783 w 8351483"/>
              <a:gd name="connsiteY4429" fmla="*/ 1016484 h 5011322"/>
              <a:gd name="connsiteX4430" fmla="*/ 5925783 w 8351483"/>
              <a:gd name="connsiteY4430" fmla="*/ 1049503 h 5011322"/>
              <a:gd name="connsiteX4431" fmla="*/ 5892763 w 8351483"/>
              <a:gd name="connsiteY4431" fmla="*/ 1049503 h 5011322"/>
              <a:gd name="connsiteX4432" fmla="*/ 6400763 w 8351483"/>
              <a:gd name="connsiteY4432" fmla="*/ 1016484 h 5011322"/>
              <a:gd name="connsiteX4433" fmla="*/ 6433783 w 8351483"/>
              <a:gd name="connsiteY4433" fmla="*/ 1016484 h 5011322"/>
              <a:gd name="connsiteX4434" fmla="*/ 6433783 w 8351483"/>
              <a:gd name="connsiteY4434" fmla="*/ 1049502 h 5011322"/>
              <a:gd name="connsiteX4435" fmla="*/ 6400763 w 8351483"/>
              <a:gd name="connsiteY4435" fmla="*/ 1049502 h 5011322"/>
              <a:gd name="connsiteX4436" fmla="*/ 6299163 w 8351483"/>
              <a:gd name="connsiteY4436" fmla="*/ 1016484 h 5011322"/>
              <a:gd name="connsiteX4437" fmla="*/ 6332183 w 8351483"/>
              <a:gd name="connsiteY4437" fmla="*/ 1016484 h 5011322"/>
              <a:gd name="connsiteX4438" fmla="*/ 6332183 w 8351483"/>
              <a:gd name="connsiteY4438" fmla="*/ 1049503 h 5011322"/>
              <a:gd name="connsiteX4439" fmla="*/ 6299163 w 8351483"/>
              <a:gd name="connsiteY4439" fmla="*/ 1049503 h 5011322"/>
              <a:gd name="connsiteX4440" fmla="*/ 6197563 w 8351483"/>
              <a:gd name="connsiteY4440" fmla="*/ 1016484 h 5011322"/>
              <a:gd name="connsiteX4441" fmla="*/ 6230583 w 8351483"/>
              <a:gd name="connsiteY4441" fmla="*/ 1016484 h 5011322"/>
              <a:gd name="connsiteX4442" fmla="*/ 6230583 w 8351483"/>
              <a:gd name="connsiteY4442" fmla="*/ 1049503 h 5011322"/>
              <a:gd name="connsiteX4443" fmla="*/ 6197563 w 8351483"/>
              <a:gd name="connsiteY4443" fmla="*/ 1049503 h 5011322"/>
              <a:gd name="connsiteX4444" fmla="*/ 6705563 w 8351483"/>
              <a:gd name="connsiteY4444" fmla="*/ 1016483 h 5011322"/>
              <a:gd name="connsiteX4445" fmla="*/ 6738583 w 8351483"/>
              <a:gd name="connsiteY4445" fmla="*/ 1016483 h 5011322"/>
              <a:gd name="connsiteX4446" fmla="*/ 6738583 w 8351483"/>
              <a:gd name="connsiteY4446" fmla="*/ 1049502 h 5011322"/>
              <a:gd name="connsiteX4447" fmla="*/ 6705563 w 8351483"/>
              <a:gd name="connsiteY4447" fmla="*/ 1049502 h 5011322"/>
              <a:gd name="connsiteX4448" fmla="*/ 6603963 w 8351483"/>
              <a:gd name="connsiteY4448" fmla="*/ 1016483 h 5011322"/>
              <a:gd name="connsiteX4449" fmla="*/ 6636983 w 8351483"/>
              <a:gd name="connsiteY4449" fmla="*/ 1016483 h 5011322"/>
              <a:gd name="connsiteX4450" fmla="*/ 6636983 w 8351483"/>
              <a:gd name="connsiteY4450" fmla="*/ 1049502 h 5011322"/>
              <a:gd name="connsiteX4451" fmla="*/ 6603963 w 8351483"/>
              <a:gd name="connsiteY4451" fmla="*/ 1049502 h 5011322"/>
              <a:gd name="connsiteX4452" fmla="*/ 6502363 w 8351483"/>
              <a:gd name="connsiteY4452" fmla="*/ 1016483 h 5011322"/>
              <a:gd name="connsiteX4453" fmla="*/ 6535383 w 8351483"/>
              <a:gd name="connsiteY4453" fmla="*/ 1016483 h 5011322"/>
              <a:gd name="connsiteX4454" fmla="*/ 6535383 w 8351483"/>
              <a:gd name="connsiteY4454" fmla="*/ 1049502 h 5011322"/>
              <a:gd name="connsiteX4455" fmla="*/ 6502363 w 8351483"/>
              <a:gd name="connsiteY4455" fmla="*/ 1049502 h 5011322"/>
              <a:gd name="connsiteX4456" fmla="*/ 7315163 w 8351483"/>
              <a:gd name="connsiteY4456" fmla="*/ 1016483 h 5011322"/>
              <a:gd name="connsiteX4457" fmla="*/ 7348183 w 8351483"/>
              <a:gd name="connsiteY4457" fmla="*/ 1016483 h 5011322"/>
              <a:gd name="connsiteX4458" fmla="*/ 7348183 w 8351483"/>
              <a:gd name="connsiteY4458" fmla="*/ 1049502 h 5011322"/>
              <a:gd name="connsiteX4459" fmla="*/ 7315163 w 8351483"/>
              <a:gd name="connsiteY4459" fmla="*/ 1049502 h 5011322"/>
              <a:gd name="connsiteX4460" fmla="*/ 6908763 w 8351483"/>
              <a:gd name="connsiteY4460" fmla="*/ 1016483 h 5011322"/>
              <a:gd name="connsiteX4461" fmla="*/ 6941783 w 8351483"/>
              <a:gd name="connsiteY4461" fmla="*/ 1016483 h 5011322"/>
              <a:gd name="connsiteX4462" fmla="*/ 6941783 w 8351483"/>
              <a:gd name="connsiteY4462" fmla="*/ 1049502 h 5011322"/>
              <a:gd name="connsiteX4463" fmla="*/ 6908763 w 8351483"/>
              <a:gd name="connsiteY4463" fmla="*/ 1049502 h 5011322"/>
              <a:gd name="connsiteX4464" fmla="*/ 6807163 w 8351483"/>
              <a:gd name="connsiteY4464" fmla="*/ 1016483 h 5011322"/>
              <a:gd name="connsiteX4465" fmla="*/ 6840183 w 8351483"/>
              <a:gd name="connsiteY4465" fmla="*/ 1016483 h 5011322"/>
              <a:gd name="connsiteX4466" fmla="*/ 6840183 w 8351483"/>
              <a:gd name="connsiteY4466" fmla="*/ 1049502 h 5011322"/>
              <a:gd name="connsiteX4467" fmla="*/ 6807163 w 8351483"/>
              <a:gd name="connsiteY4467" fmla="*/ 1049502 h 5011322"/>
              <a:gd name="connsiteX4468" fmla="*/ 7823163 w 8351483"/>
              <a:gd name="connsiteY4468" fmla="*/ 1016483 h 5011322"/>
              <a:gd name="connsiteX4469" fmla="*/ 7856183 w 8351483"/>
              <a:gd name="connsiteY4469" fmla="*/ 1016483 h 5011322"/>
              <a:gd name="connsiteX4470" fmla="*/ 7856183 w 8351483"/>
              <a:gd name="connsiteY4470" fmla="*/ 1049501 h 5011322"/>
              <a:gd name="connsiteX4471" fmla="*/ 7823163 w 8351483"/>
              <a:gd name="connsiteY4471" fmla="*/ 1049501 h 5011322"/>
              <a:gd name="connsiteX4472" fmla="*/ 7721563 w 8351483"/>
              <a:gd name="connsiteY4472" fmla="*/ 1016483 h 5011322"/>
              <a:gd name="connsiteX4473" fmla="*/ 7754583 w 8351483"/>
              <a:gd name="connsiteY4473" fmla="*/ 1016483 h 5011322"/>
              <a:gd name="connsiteX4474" fmla="*/ 7754583 w 8351483"/>
              <a:gd name="connsiteY4474" fmla="*/ 1049501 h 5011322"/>
              <a:gd name="connsiteX4475" fmla="*/ 7721563 w 8351483"/>
              <a:gd name="connsiteY4475" fmla="*/ 1049501 h 5011322"/>
              <a:gd name="connsiteX4476" fmla="*/ 7416763 w 8351483"/>
              <a:gd name="connsiteY4476" fmla="*/ 1016483 h 5011322"/>
              <a:gd name="connsiteX4477" fmla="*/ 7449783 w 8351483"/>
              <a:gd name="connsiteY4477" fmla="*/ 1016483 h 5011322"/>
              <a:gd name="connsiteX4478" fmla="*/ 7449783 w 8351483"/>
              <a:gd name="connsiteY4478" fmla="*/ 1049501 h 5011322"/>
              <a:gd name="connsiteX4479" fmla="*/ 7416763 w 8351483"/>
              <a:gd name="connsiteY4479" fmla="*/ 1049501 h 5011322"/>
              <a:gd name="connsiteX4480" fmla="*/ 7924763 w 8351483"/>
              <a:gd name="connsiteY4480" fmla="*/ 1016482 h 5011322"/>
              <a:gd name="connsiteX4481" fmla="*/ 7957783 w 8351483"/>
              <a:gd name="connsiteY4481" fmla="*/ 1016482 h 5011322"/>
              <a:gd name="connsiteX4482" fmla="*/ 7957783 w 8351483"/>
              <a:gd name="connsiteY4482" fmla="*/ 1049501 h 5011322"/>
              <a:gd name="connsiteX4483" fmla="*/ 7924763 w 8351483"/>
              <a:gd name="connsiteY4483" fmla="*/ 1049501 h 5011322"/>
              <a:gd name="connsiteX4484" fmla="*/ 6706934 w 8351483"/>
              <a:gd name="connsiteY4484" fmla="*/ 916258 h 5011322"/>
              <a:gd name="connsiteX4485" fmla="*/ 6737211 w 8351483"/>
              <a:gd name="connsiteY4485" fmla="*/ 916258 h 5011322"/>
              <a:gd name="connsiteX4486" fmla="*/ 6737211 w 8351483"/>
              <a:gd name="connsiteY4486" fmla="*/ 946537 h 5011322"/>
              <a:gd name="connsiteX4487" fmla="*/ 6706934 w 8351483"/>
              <a:gd name="connsiteY4487" fmla="*/ 946537 h 5011322"/>
              <a:gd name="connsiteX4488" fmla="*/ 7113334 w 8351483"/>
              <a:gd name="connsiteY4488" fmla="*/ 916258 h 5011322"/>
              <a:gd name="connsiteX4489" fmla="*/ 7143611 w 8351483"/>
              <a:gd name="connsiteY4489" fmla="*/ 916258 h 5011322"/>
              <a:gd name="connsiteX4490" fmla="*/ 7143611 w 8351483"/>
              <a:gd name="connsiteY4490" fmla="*/ 946537 h 5011322"/>
              <a:gd name="connsiteX4491" fmla="*/ 7113334 w 8351483"/>
              <a:gd name="connsiteY4491" fmla="*/ 946537 h 5011322"/>
              <a:gd name="connsiteX4492" fmla="*/ 1727671 w 8351483"/>
              <a:gd name="connsiteY4492" fmla="*/ 915349 h 5011322"/>
              <a:gd name="connsiteX4493" fmla="*/ 1759777 w 8351483"/>
              <a:gd name="connsiteY4493" fmla="*/ 915349 h 5011322"/>
              <a:gd name="connsiteX4494" fmla="*/ 1759777 w 8351483"/>
              <a:gd name="connsiteY4494" fmla="*/ 947456 h 5011322"/>
              <a:gd name="connsiteX4495" fmla="*/ 1727671 w 8351483"/>
              <a:gd name="connsiteY4495" fmla="*/ 947456 h 5011322"/>
              <a:gd name="connsiteX4496" fmla="*/ 1626072 w 8351483"/>
              <a:gd name="connsiteY4496" fmla="*/ 915349 h 5011322"/>
              <a:gd name="connsiteX4497" fmla="*/ 1658181 w 8351483"/>
              <a:gd name="connsiteY4497" fmla="*/ 915349 h 5011322"/>
              <a:gd name="connsiteX4498" fmla="*/ 1658181 w 8351483"/>
              <a:gd name="connsiteY4498" fmla="*/ 947456 h 5011322"/>
              <a:gd name="connsiteX4499" fmla="*/ 1626072 w 8351483"/>
              <a:gd name="connsiteY4499" fmla="*/ 947456 h 5011322"/>
              <a:gd name="connsiteX4500" fmla="*/ 2134072 w 8351483"/>
              <a:gd name="connsiteY4500" fmla="*/ 915348 h 5011322"/>
              <a:gd name="connsiteX4501" fmla="*/ 2166181 w 8351483"/>
              <a:gd name="connsiteY4501" fmla="*/ 915348 h 5011322"/>
              <a:gd name="connsiteX4502" fmla="*/ 2166181 w 8351483"/>
              <a:gd name="connsiteY4502" fmla="*/ 947456 h 5011322"/>
              <a:gd name="connsiteX4503" fmla="*/ 2134072 w 8351483"/>
              <a:gd name="connsiteY4503" fmla="*/ 947456 h 5011322"/>
              <a:gd name="connsiteX4504" fmla="*/ 2235671 w 8351483"/>
              <a:gd name="connsiteY4504" fmla="*/ 915348 h 5011322"/>
              <a:gd name="connsiteX4505" fmla="*/ 2267726 w 8351483"/>
              <a:gd name="connsiteY4505" fmla="*/ 915348 h 5011322"/>
              <a:gd name="connsiteX4506" fmla="*/ 2267726 w 8351483"/>
              <a:gd name="connsiteY4506" fmla="*/ 947455 h 5011322"/>
              <a:gd name="connsiteX4507" fmla="*/ 2235671 w 8351483"/>
              <a:gd name="connsiteY4507" fmla="*/ 947455 h 5011322"/>
              <a:gd name="connsiteX4508" fmla="*/ 4369220 w 8351483"/>
              <a:gd name="connsiteY4508" fmla="*/ 915346 h 5011322"/>
              <a:gd name="connsiteX4509" fmla="*/ 4401326 w 8351483"/>
              <a:gd name="connsiteY4509" fmla="*/ 915346 h 5011322"/>
              <a:gd name="connsiteX4510" fmla="*/ 4401326 w 8351483"/>
              <a:gd name="connsiteY4510" fmla="*/ 947453 h 5011322"/>
              <a:gd name="connsiteX4511" fmla="*/ 4369220 w 8351483"/>
              <a:gd name="connsiteY4511" fmla="*/ 947453 h 5011322"/>
              <a:gd name="connsiteX4512" fmla="*/ 4978820 w 8351483"/>
              <a:gd name="connsiteY4512" fmla="*/ 915345 h 5011322"/>
              <a:gd name="connsiteX4513" fmla="*/ 5010926 w 8351483"/>
              <a:gd name="connsiteY4513" fmla="*/ 915345 h 5011322"/>
              <a:gd name="connsiteX4514" fmla="*/ 5010926 w 8351483"/>
              <a:gd name="connsiteY4514" fmla="*/ 947452 h 5011322"/>
              <a:gd name="connsiteX4515" fmla="*/ 4978820 w 8351483"/>
              <a:gd name="connsiteY4515" fmla="*/ 947452 h 5011322"/>
              <a:gd name="connsiteX4516" fmla="*/ 6604420 w 8351483"/>
              <a:gd name="connsiteY4516" fmla="*/ 915344 h 5011322"/>
              <a:gd name="connsiteX4517" fmla="*/ 6636526 w 8351483"/>
              <a:gd name="connsiteY4517" fmla="*/ 915344 h 5011322"/>
              <a:gd name="connsiteX4518" fmla="*/ 6636526 w 8351483"/>
              <a:gd name="connsiteY4518" fmla="*/ 947451 h 5011322"/>
              <a:gd name="connsiteX4519" fmla="*/ 6604420 w 8351483"/>
              <a:gd name="connsiteY4519" fmla="*/ 947451 h 5011322"/>
              <a:gd name="connsiteX4520" fmla="*/ 6401220 w 8351483"/>
              <a:gd name="connsiteY4520" fmla="*/ 915344 h 5011322"/>
              <a:gd name="connsiteX4521" fmla="*/ 6433326 w 8351483"/>
              <a:gd name="connsiteY4521" fmla="*/ 915344 h 5011322"/>
              <a:gd name="connsiteX4522" fmla="*/ 6433326 w 8351483"/>
              <a:gd name="connsiteY4522" fmla="*/ 947451 h 5011322"/>
              <a:gd name="connsiteX4523" fmla="*/ 6401220 w 8351483"/>
              <a:gd name="connsiteY4523" fmla="*/ 947451 h 5011322"/>
              <a:gd name="connsiteX4524" fmla="*/ 6198020 w 8351483"/>
              <a:gd name="connsiteY4524" fmla="*/ 915344 h 5011322"/>
              <a:gd name="connsiteX4525" fmla="*/ 6230126 w 8351483"/>
              <a:gd name="connsiteY4525" fmla="*/ 915344 h 5011322"/>
              <a:gd name="connsiteX4526" fmla="*/ 6230126 w 8351483"/>
              <a:gd name="connsiteY4526" fmla="*/ 947451 h 5011322"/>
              <a:gd name="connsiteX4527" fmla="*/ 6198020 w 8351483"/>
              <a:gd name="connsiteY4527" fmla="*/ 947451 h 5011322"/>
              <a:gd name="connsiteX4528" fmla="*/ 1016019 w 8351483"/>
              <a:gd name="connsiteY4528" fmla="*/ 914892 h 5011322"/>
              <a:gd name="connsiteX4529" fmla="*/ 1049040 w 8351483"/>
              <a:gd name="connsiteY4529" fmla="*/ 914892 h 5011322"/>
              <a:gd name="connsiteX4530" fmla="*/ 1049040 w 8351483"/>
              <a:gd name="connsiteY4530" fmla="*/ 947914 h 5011322"/>
              <a:gd name="connsiteX4531" fmla="*/ 1016019 w 8351483"/>
              <a:gd name="connsiteY4531" fmla="*/ 947914 h 5011322"/>
              <a:gd name="connsiteX4532" fmla="*/ 914413 w 8351483"/>
              <a:gd name="connsiteY4532" fmla="*/ 914892 h 5011322"/>
              <a:gd name="connsiteX4533" fmla="*/ 947435 w 8351483"/>
              <a:gd name="connsiteY4533" fmla="*/ 914892 h 5011322"/>
              <a:gd name="connsiteX4534" fmla="*/ 947435 w 8351483"/>
              <a:gd name="connsiteY4534" fmla="*/ 947914 h 5011322"/>
              <a:gd name="connsiteX4535" fmla="*/ 914413 w 8351483"/>
              <a:gd name="connsiteY4535" fmla="*/ 947914 h 5011322"/>
              <a:gd name="connsiteX4536" fmla="*/ 812804 w 8351483"/>
              <a:gd name="connsiteY4536" fmla="*/ 914892 h 5011322"/>
              <a:gd name="connsiteX4537" fmla="*/ 845833 w 8351483"/>
              <a:gd name="connsiteY4537" fmla="*/ 914892 h 5011322"/>
              <a:gd name="connsiteX4538" fmla="*/ 845833 w 8351483"/>
              <a:gd name="connsiteY4538" fmla="*/ 947914 h 5011322"/>
              <a:gd name="connsiteX4539" fmla="*/ 812804 w 8351483"/>
              <a:gd name="connsiteY4539" fmla="*/ 947914 h 5011322"/>
              <a:gd name="connsiteX4540" fmla="*/ 1219218 w 8351483"/>
              <a:gd name="connsiteY4540" fmla="*/ 914892 h 5011322"/>
              <a:gd name="connsiteX4541" fmla="*/ 1252239 w 8351483"/>
              <a:gd name="connsiteY4541" fmla="*/ 914892 h 5011322"/>
              <a:gd name="connsiteX4542" fmla="*/ 1252239 w 8351483"/>
              <a:gd name="connsiteY4542" fmla="*/ 947913 h 5011322"/>
              <a:gd name="connsiteX4543" fmla="*/ 1219218 w 8351483"/>
              <a:gd name="connsiteY4543" fmla="*/ 947913 h 5011322"/>
              <a:gd name="connsiteX4544" fmla="*/ 1117616 w 8351483"/>
              <a:gd name="connsiteY4544" fmla="*/ 914892 h 5011322"/>
              <a:gd name="connsiteX4545" fmla="*/ 1150632 w 8351483"/>
              <a:gd name="connsiteY4545" fmla="*/ 914892 h 5011322"/>
              <a:gd name="connsiteX4546" fmla="*/ 1150632 w 8351483"/>
              <a:gd name="connsiteY4546" fmla="*/ 947913 h 5011322"/>
              <a:gd name="connsiteX4547" fmla="*/ 1117616 w 8351483"/>
              <a:gd name="connsiteY4547" fmla="*/ 947913 h 5011322"/>
              <a:gd name="connsiteX4548" fmla="*/ 2032019 w 8351483"/>
              <a:gd name="connsiteY4548" fmla="*/ 914891 h 5011322"/>
              <a:gd name="connsiteX4549" fmla="*/ 2065038 w 8351483"/>
              <a:gd name="connsiteY4549" fmla="*/ 914891 h 5011322"/>
              <a:gd name="connsiteX4550" fmla="*/ 2065038 w 8351483"/>
              <a:gd name="connsiteY4550" fmla="*/ 947913 h 5011322"/>
              <a:gd name="connsiteX4551" fmla="*/ 2032019 w 8351483"/>
              <a:gd name="connsiteY4551" fmla="*/ 947913 h 5011322"/>
              <a:gd name="connsiteX4552" fmla="*/ 1930416 w 8351483"/>
              <a:gd name="connsiteY4552" fmla="*/ 914891 h 5011322"/>
              <a:gd name="connsiteX4553" fmla="*/ 1963438 w 8351483"/>
              <a:gd name="connsiteY4553" fmla="*/ 914891 h 5011322"/>
              <a:gd name="connsiteX4554" fmla="*/ 1963438 w 8351483"/>
              <a:gd name="connsiteY4554" fmla="*/ 947913 h 5011322"/>
              <a:gd name="connsiteX4555" fmla="*/ 1930416 w 8351483"/>
              <a:gd name="connsiteY4555" fmla="*/ 947913 h 5011322"/>
              <a:gd name="connsiteX4556" fmla="*/ 1828816 w 8351483"/>
              <a:gd name="connsiteY4556" fmla="*/ 914891 h 5011322"/>
              <a:gd name="connsiteX4557" fmla="*/ 1861840 w 8351483"/>
              <a:gd name="connsiteY4557" fmla="*/ 914891 h 5011322"/>
              <a:gd name="connsiteX4558" fmla="*/ 1861840 w 8351483"/>
              <a:gd name="connsiteY4558" fmla="*/ 947913 h 5011322"/>
              <a:gd name="connsiteX4559" fmla="*/ 1828816 w 8351483"/>
              <a:gd name="connsiteY4559" fmla="*/ 947913 h 5011322"/>
              <a:gd name="connsiteX4560" fmla="*/ 2336763 w 8351483"/>
              <a:gd name="connsiteY4560" fmla="*/ 914891 h 5011322"/>
              <a:gd name="connsiteX4561" fmla="*/ 2369783 w 8351483"/>
              <a:gd name="connsiteY4561" fmla="*/ 914891 h 5011322"/>
              <a:gd name="connsiteX4562" fmla="*/ 2369783 w 8351483"/>
              <a:gd name="connsiteY4562" fmla="*/ 947913 h 5011322"/>
              <a:gd name="connsiteX4563" fmla="*/ 2336763 w 8351483"/>
              <a:gd name="connsiteY4563" fmla="*/ 947913 h 5011322"/>
              <a:gd name="connsiteX4564" fmla="*/ 2641563 w 8351483"/>
              <a:gd name="connsiteY4564" fmla="*/ 914891 h 5011322"/>
              <a:gd name="connsiteX4565" fmla="*/ 2674583 w 8351483"/>
              <a:gd name="connsiteY4565" fmla="*/ 914891 h 5011322"/>
              <a:gd name="connsiteX4566" fmla="*/ 2674583 w 8351483"/>
              <a:gd name="connsiteY4566" fmla="*/ 947911 h 5011322"/>
              <a:gd name="connsiteX4567" fmla="*/ 2641563 w 8351483"/>
              <a:gd name="connsiteY4567" fmla="*/ 947911 h 5011322"/>
              <a:gd name="connsiteX4568" fmla="*/ 2539963 w 8351483"/>
              <a:gd name="connsiteY4568" fmla="*/ 914891 h 5011322"/>
              <a:gd name="connsiteX4569" fmla="*/ 2572983 w 8351483"/>
              <a:gd name="connsiteY4569" fmla="*/ 914891 h 5011322"/>
              <a:gd name="connsiteX4570" fmla="*/ 2572983 w 8351483"/>
              <a:gd name="connsiteY4570" fmla="*/ 947913 h 5011322"/>
              <a:gd name="connsiteX4571" fmla="*/ 2539963 w 8351483"/>
              <a:gd name="connsiteY4571" fmla="*/ 947913 h 5011322"/>
              <a:gd name="connsiteX4572" fmla="*/ 2438363 w 8351483"/>
              <a:gd name="connsiteY4572" fmla="*/ 914891 h 5011322"/>
              <a:gd name="connsiteX4573" fmla="*/ 2471383 w 8351483"/>
              <a:gd name="connsiteY4573" fmla="*/ 914891 h 5011322"/>
              <a:gd name="connsiteX4574" fmla="*/ 2471383 w 8351483"/>
              <a:gd name="connsiteY4574" fmla="*/ 947913 h 5011322"/>
              <a:gd name="connsiteX4575" fmla="*/ 2438363 w 8351483"/>
              <a:gd name="connsiteY4575" fmla="*/ 947913 h 5011322"/>
              <a:gd name="connsiteX4576" fmla="*/ 3047963 w 8351483"/>
              <a:gd name="connsiteY4576" fmla="*/ 914890 h 5011322"/>
              <a:gd name="connsiteX4577" fmla="*/ 3080983 w 8351483"/>
              <a:gd name="connsiteY4577" fmla="*/ 914890 h 5011322"/>
              <a:gd name="connsiteX4578" fmla="*/ 3080983 w 8351483"/>
              <a:gd name="connsiteY4578" fmla="*/ 947911 h 5011322"/>
              <a:gd name="connsiteX4579" fmla="*/ 3047963 w 8351483"/>
              <a:gd name="connsiteY4579" fmla="*/ 947911 h 5011322"/>
              <a:gd name="connsiteX4580" fmla="*/ 2946363 w 8351483"/>
              <a:gd name="connsiteY4580" fmla="*/ 914890 h 5011322"/>
              <a:gd name="connsiteX4581" fmla="*/ 2979383 w 8351483"/>
              <a:gd name="connsiteY4581" fmla="*/ 914890 h 5011322"/>
              <a:gd name="connsiteX4582" fmla="*/ 2979383 w 8351483"/>
              <a:gd name="connsiteY4582" fmla="*/ 947911 h 5011322"/>
              <a:gd name="connsiteX4583" fmla="*/ 2946363 w 8351483"/>
              <a:gd name="connsiteY4583" fmla="*/ 947911 h 5011322"/>
              <a:gd name="connsiteX4584" fmla="*/ 2844763 w 8351483"/>
              <a:gd name="connsiteY4584" fmla="*/ 914890 h 5011322"/>
              <a:gd name="connsiteX4585" fmla="*/ 2877783 w 8351483"/>
              <a:gd name="connsiteY4585" fmla="*/ 914890 h 5011322"/>
              <a:gd name="connsiteX4586" fmla="*/ 2877783 w 8351483"/>
              <a:gd name="connsiteY4586" fmla="*/ 947911 h 5011322"/>
              <a:gd name="connsiteX4587" fmla="*/ 2844763 w 8351483"/>
              <a:gd name="connsiteY4587" fmla="*/ 947911 h 5011322"/>
              <a:gd name="connsiteX4588" fmla="*/ 2743163 w 8351483"/>
              <a:gd name="connsiteY4588" fmla="*/ 914890 h 5011322"/>
              <a:gd name="connsiteX4589" fmla="*/ 2776183 w 8351483"/>
              <a:gd name="connsiteY4589" fmla="*/ 914890 h 5011322"/>
              <a:gd name="connsiteX4590" fmla="*/ 2776183 w 8351483"/>
              <a:gd name="connsiteY4590" fmla="*/ 947911 h 5011322"/>
              <a:gd name="connsiteX4591" fmla="*/ 2743163 w 8351483"/>
              <a:gd name="connsiteY4591" fmla="*/ 947911 h 5011322"/>
              <a:gd name="connsiteX4592" fmla="*/ 3352763 w 8351483"/>
              <a:gd name="connsiteY4592" fmla="*/ 914890 h 5011322"/>
              <a:gd name="connsiteX4593" fmla="*/ 3385783 w 8351483"/>
              <a:gd name="connsiteY4593" fmla="*/ 914890 h 5011322"/>
              <a:gd name="connsiteX4594" fmla="*/ 3385783 w 8351483"/>
              <a:gd name="connsiteY4594" fmla="*/ 947911 h 5011322"/>
              <a:gd name="connsiteX4595" fmla="*/ 3352763 w 8351483"/>
              <a:gd name="connsiteY4595" fmla="*/ 947911 h 5011322"/>
              <a:gd name="connsiteX4596" fmla="*/ 3251163 w 8351483"/>
              <a:gd name="connsiteY4596" fmla="*/ 914890 h 5011322"/>
              <a:gd name="connsiteX4597" fmla="*/ 3284183 w 8351483"/>
              <a:gd name="connsiteY4597" fmla="*/ 914890 h 5011322"/>
              <a:gd name="connsiteX4598" fmla="*/ 3284183 w 8351483"/>
              <a:gd name="connsiteY4598" fmla="*/ 947911 h 5011322"/>
              <a:gd name="connsiteX4599" fmla="*/ 3251163 w 8351483"/>
              <a:gd name="connsiteY4599" fmla="*/ 947911 h 5011322"/>
              <a:gd name="connsiteX4600" fmla="*/ 3149563 w 8351483"/>
              <a:gd name="connsiteY4600" fmla="*/ 914890 h 5011322"/>
              <a:gd name="connsiteX4601" fmla="*/ 3182583 w 8351483"/>
              <a:gd name="connsiteY4601" fmla="*/ 914890 h 5011322"/>
              <a:gd name="connsiteX4602" fmla="*/ 3182583 w 8351483"/>
              <a:gd name="connsiteY4602" fmla="*/ 947911 h 5011322"/>
              <a:gd name="connsiteX4603" fmla="*/ 3149563 w 8351483"/>
              <a:gd name="connsiteY4603" fmla="*/ 947911 h 5011322"/>
              <a:gd name="connsiteX4604" fmla="*/ 3657563 w 8351483"/>
              <a:gd name="connsiteY4604" fmla="*/ 914890 h 5011322"/>
              <a:gd name="connsiteX4605" fmla="*/ 3690583 w 8351483"/>
              <a:gd name="connsiteY4605" fmla="*/ 914890 h 5011322"/>
              <a:gd name="connsiteX4606" fmla="*/ 3690583 w 8351483"/>
              <a:gd name="connsiteY4606" fmla="*/ 947910 h 5011322"/>
              <a:gd name="connsiteX4607" fmla="*/ 3657563 w 8351483"/>
              <a:gd name="connsiteY4607" fmla="*/ 947910 h 5011322"/>
              <a:gd name="connsiteX4608" fmla="*/ 3555963 w 8351483"/>
              <a:gd name="connsiteY4608" fmla="*/ 914890 h 5011322"/>
              <a:gd name="connsiteX4609" fmla="*/ 3588983 w 8351483"/>
              <a:gd name="connsiteY4609" fmla="*/ 914890 h 5011322"/>
              <a:gd name="connsiteX4610" fmla="*/ 3588983 w 8351483"/>
              <a:gd name="connsiteY4610" fmla="*/ 947911 h 5011322"/>
              <a:gd name="connsiteX4611" fmla="*/ 3555963 w 8351483"/>
              <a:gd name="connsiteY4611" fmla="*/ 947911 h 5011322"/>
              <a:gd name="connsiteX4612" fmla="*/ 3454363 w 8351483"/>
              <a:gd name="connsiteY4612" fmla="*/ 914890 h 5011322"/>
              <a:gd name="connsiteX4613" fmla="*/ 3487383 w 8351483"/>
              <a:gd name="connsiteY4613" fmla="*/ 914890 h 5011322"/>
              <a:gd name="connsiteX4614" fmla="*/ 3487383 w 8351483"/>
              <a:gd name="connsiteY4614" fmla="*/ 947911 h 5011322"/>
              <a:gd name="connsiteX4615" fmla="*/ 3454363 w 8351483"/>
              <a:gd name="connsiteY4615" fmla="*/ 947911 h 5011322"/>
              <a:gd name="connsiteX4616" fmla="*/ 3962363 w 8351483"/>
              <a:gd name="connsiteY4616" fmla="*/ 914889 h 5011322"/>
              <a:gd name="connsiteX4617" fmla="*/ 3995383 w 8351483"/>
              <a:gd name="connsiteY4617" fmla="*/ 914889 h 5011322"/>
              <a:gd name="connsiteX4618" fmla="*/ 3995383 w 8351483"/>
              <a:gd name="connsiteY4618" fmla="*/ 947910 h 5011322"/>
              <a:gd name="connsiteX4619" fmla="*/ 3962363 w 8351483"/>
              <a:gd name="connsiteY4619" fmla="*/ 947910 h 5011322"/>
              <a:gd name="connsiteX4620" fmla="*/ 3860763 w 8351483"/>
              <a:gd name="connsiteY4620" fmla="*/ 914889 h 5011322"/>
              <a:gd name="connsiteX4621" fmla="*/ 3893783 w 8351483"/>
              <a:gd name="connsiteY4621" fmla="*/ 914889 h 5011322"/>
              <a:gd name="connsiteX4622" fmla="*/ 3893783 w 8351483"/>
              <a:gd name="connsiteY4622" fmla="*/ 947910 h 5011322"/>
              <a:gd name="connsiteX4623" fmla="*/ 3860763 w 8351483"/>
              <a:gd name="connsiteY4623" fmla="*/ 947910 h 5011322"/>
              <a:gd name="connsiteX4624" fmla="*/ 3759163 w 8351483"/>
              <a:gd name="connsiteY4624" fmla="*/ 914889 h 5011322"/>
              <a:gd name="connsiteX4625" fmla="*/ 3792183 w 8351483"/>
              <a:gd name="connsiteY4625" fmla="*/ 914889 h 5011322"/>
              <a:gd name="connsiteX4626" fmla="*/ 3792183 w 8351483"/>
              <a:gd name="connsiteY4626" fmla="*/ 947910 h 5011322"/>
              <a:gd name="connsiteX4627" fmla="*/ 3759163 w 8351483"/>
              <a:gd name="connsiteY4627" fmla="*/ 947910 h 5011322"/>
              <a:gd name="connsiteX4628" fmla="*/ 4267163 w 8351483"/>
              <a:gd name="connsiteY4628" fmla="*/ 914889 h 5011322"/>
              <a:gd name="connsiteX4629" fmla="*/ 4300183 w 8351483"/>
              <a:gd name="connsiteY4629" fmla="*/ 914889 h 5011322"/>
              <a:gd name="connsiteX4630" fmla="*/ 4300183 w 8351483"/>
              <a:gd name="connsiteY4630" fmla="*/ 947910 h 5011322"/>
              <a:gd name="connsiteX4631" fmla="*/ 4267163 w 8351483"/>
              <a:gd name="connsiteY4631" fmla="*/ 947910 h 5011322"/>
              <a:gd name="connsiteX4632" fmla="*/ 4165563 w 8351483"/>
              <a:gd name="connsiteY4632" fmla="*/ 914889 h 5011322"/>
              <a:gd name="connsiteX4633" fmla="*/ 4198583 w 8351483"/>
              <a:gd name="connsiteY4633" fmla="*/ 914889 h 5011322"/>
              <a:gd name="connsiteX4634" fmla="*/ 4198583 w 8351483"/>
              <a:gd name="connsiteY4634" fmla="*/ 947910 h 5011322"/>
              <a:gd name="connsiteX4635" fmla="*/ 4165563 w 8351483"/>
              <a:gd name="connsiteY4635" fmla="*/ 947910 h 5011322"/>
              <a:gd name="connsiteX4636" fmla="*/ 4063963 w 8351483"/>
              <a:gd name="connsiteY4636" fmla="*/ 914889 h 5011322"/>
              <a:gd name="connsiteX4637" fmla="*/ 4096983 w 8351483"/>
              <a:gd name="connsiteY4637" fmla="*/ 914889 h 5011322"/>
              <a:gd name="connsiteX4638" fmla="*/ 4096983 w 8351483"/>
              <a:gd name="connsiteY4638" fmla="*/ 947910 h 5011322"/>
              <a:gd name="connsiteX4639" fmla="*/ 4063963 w 8351483"/>
              <a:gd name="connsiteY4639" fmla="*/ 947910 h 5011322"/>
              <a:gd name="connsiteX4640" fmla="*/ 4571963 w 8351483"/>
              <a:gd name="connsiteY4640" fmla="*/ 914888 h 5011322"/>
              <a:gd name="connsiteX4641" fmla="*/ 4604983 w 8351483"/>
              <a:gd name="connsiteY4641" fmla="*/ 914888 h 5011322"/>
              <a:gd name="connsiteX4642" fmla="*/ 4604983 w 8351483"/>
              <a:gd name="connsiteY4642" fmla="*/ 947910 h 5011322"/>
              <a:gd name="connsiteX4643" fmla="*/ 4571963 w 8351483"/>
              <a:gd name="connsiteY4643" fmla="*/ 947910 h 5011322"/>
              <a:gd name="connsiteX4644" fmla="*/ 4470363 w 8351483"/>
              <a:gd name="connsiteY4644" fmla="*/ 914888 h 5011322"/>
              <a:gd name="connsiteX4645" fmla="*/ 4503383 w 8351483"/>
              <a:gd name="connsiteY4645" fmla="*/ 914888 h 5011322"/>
              <a:gd name="connsiteX4646" fmla="*/ 4503383 w 8351483"/>
              <a:gd name="connsiteY4646" fmla="*/ 947910 h 5011322"/>
              <a:gd name="connsiteX4647" fmla="*/ 4470363 w 8351483"/>
              <a:gd name="connsiteY4647" fmla="*/ 947910 h 5011322"/>
              <a:gd name="connsiteX4648" fmla="*/ 5283163 w 8351483"/>
              <a:gd name="connsiteY4648" fmla="*/ 914888 h 5011322"/>
              <a:gd name="connsiteX4649" fmla="*/ 5316183 w 8351483"/>
              <a:gd name="connsiteY4649" fmla="*/ 914888 h 5011322"/>
              <a:gd name="connsiteX4650" fmla="*/ 5316183 w 8351483"/>
              <a:gd name="connsiteY4650" fmla="*/ 947909 h 5011322"/>
              <a:gd name="connsiteX4651" fmla="*/ 5283163 w 8351483"/>
              <a:gd name="connsiteY4651" fmla="*/ 947909 h 5011322"/>
              <a:gd name="connsiteX4652" fmla="*/ 5181563 w 8351483"/>
              <a:gd name="connsiteY4652" fmla="*/ 914888 h 5011322"/>
              <a:gd name="connsiteX4653" fmla="*/ 5214583 w 8351483"/>
              <a:gd name="connsiteY4653" fmla="*/ 914888 h 5011322"/>
              <a:gd name="connsiteX4654" fmla="*/ 5214583 w 8351483"/>
              <a:gd name="connsiteY4654" fmla="*/ 947910 h 5011322"/>
              <a:gd name="connsiteX4655" fmla="*/ 5181563 w 8351483"/>
              <a:gd name="connsiteY4655" fmla="*/ 947910 h 5011322"/>
              <a:gd name="connsiteX4656" fmla="*/ 5079963 w 8351483"/>
              <a:gd name="connsiteY4656" fmla="*/ 914888 h 5011322"/>
              <a:gd name="connsiteX4657" fmla="*/ 5112983 w 8351483"/>
              <a:gd name="connsiteY4657" fmla="*/ 914888 h 5011322"/>
              <a:gd name="connsiteX4658" fmla="*/ 5112983 w 8351483"/>
              <a:gd name="connsiteY4658" fmla="*/ 947910 h 5011322"/>
              <a:gd name="connsiteX4659" fmla="*/ 5079963 w 8351483"/>
              <a:gd name="connsiteY4659" fmla="*/ 947910 h 5011322"/>
              <a:gd name="connsiteX4660" fmla="*/ 5587963 w 8351483"/>
              <a:gd name="connsiteY4660" fmla="*/ 914888 h 5011322"/>
              <a:gd name="connsiteX4661" fmla="*/ 5620983 w 8351483"/>
              <a:gd name="connsiteY4661" fmla="*/ 914888 h 5011322"/>
              <a:gd name="connsiteX4662" fmla="*/ 5620983 w 8351483"/>
              <a:gd name="connsiteY4662" fmla="*/ 947909 h 5011322"/>
              <a:gd name="connsiteX4663" fmla="*/ 5587963 w 8351483"/>
              <a:gd name="connsiteY4663" fmla="*/ 947909 h 5011322"/>
              <a:gd name="connsiteX4664" fmla="*/ 5486363 w 8351483"/>
              <a:gd name="connsiteY4664" fmla="*/ 914888 h 5011322"/>
              <a:gd name="connsiteX4665" fmla="*/ 5519383 w 8351483"/>
              <a:gd name="connsiteY4665" fmla="*/ 914888 h 5011322"/>
              <a:gd name="connsiteX4666" fmla="*/ 5519383 w 8351483"/>
              <a:gd name="connsiteY4666" fmla="*/ 947909 h 5011322"/>
              <a:gd name="connsiteX4667" fmla="*/ 5486363 w 8351483"/>
              <a:gd name="connsiteY4667" fmla="*/ 947909 h 5011322"/>
              <a:gd name="connsiteX4668" fmla="*/ 5384763 w 8351483"/>
              <a:gd name="connsiteY4668" fmla="*/ 914888 h 5011322"/>
              <a:gd name="connsiteX4669" fmla="*/ 5417783 w 8351483"/>
              <a:gd name="connsiteY4669" fmla="*/ 914888 h 5011322"/>
              <a:gd name="connsiteX4670" fmla="*/ 5417783 w 8351483"/>
              <a:gd name="connsiteY4670" fmla="*/ 947909 h 5011322"/>
              <a:gd name="connsiteX4671" fmla="*/ 5384763 w 8351483"/>
              <a:gd name="connsiteY4671" fmla="*/ 947909 h 5011322"/>
              <a:gd name="connsiteX4672" fmla="*/ 5994363 w 8351483"/>
              <a:gd name="connsiteY4672" fmla="*/ 914887 h 5011322"/>
              <a:gd name="connsiteX4673" fmla="*/ 6027383 w 8351483"/>
              <a:gd name="connsiteY4673" fmla="*/ 914887 h 5011322"/>
              <a:gd name="connsiteX4674" fmla="*/ 6027383 w 8351483"/>
              <a:gd name="connsiteY4674" fmla="*/ 947909 h 5011322"/>
              <a:gd name="connsiteX4675" fmla="*/ 5994363 w 8351483"/>
              <a:gd name="connsiteY4675" fmla="*/ 947909 h 5011322"/>
              <a:gd name="connsiteX4676" fmla="*/ 5892763 w 8351483"/>
              <a:gd name="connsiteY4676" fmla="*/ 914887 h 5011322"/>
              <a:gd name="connsiteX4677" fmla="*/ 5925783 w 8351483"/>
              <a:gd name="connsiteY4677" fmla="*/ 914887 h 5011322"/>
              <a:gd name="connsiteX4678" fmla="*/ 5925783 w 8351483"/>
              <a:gd name="connsiteY4678" fmla="*/ 947909 h 5011322"/>
              <a:gd name="connsiteX4679" fmla="*/ 5892763 w 8351483"/>
              <a:gd name="connsiteY4679" fmla="*/ 947909 h 5011322"/>
              <a:gd name="connsiteX4680" fmla="*/ 5791163 w 8351483"/>
              <a:gd name="connsiteY4680" fmla="*/ 914887 h 5011322"/>
              <a:gd name="connsiteX4681" fmla="*/ 5824183 w 8351483"/>
              <a:gd name="connsiteY4681" fmla="*/ 914887 h 5011322"/>
              <a:gd name="connsiteX4682" fmla="*/ 5824183 w 8351483"/>
              <a:gd name="connsiteY4682" fmla="*/ 947909 h 5011322"/>
              <a:gd name="connsiteX4683" fmla="*/ 5791163 w 8351483"/>
              <a:gd name="connsiteY4683" fmla="*/ 947909 h 5011322"/>
              <a:gd name="connsiteX4684" fmla="*/ 5689563 w 8351483"/>
              <a:gd name="connsiteY4684" fmla="*/ 914887 h 5011322"/>
              <a:gd name="connsiteX4685" fmla="*/ 5722583 w 8351483"/>
              <a:gd name="connsiteY4685" fmla="*/ 914887 h 5011322"/>
              <a:gd name="connsiteX4686" fmla="*/ 5722583 w 8351483"/>
              <a:gd name="connsiteY4686" fmla="*/ 947909 h 5011322"/>
              <a:gd name="connsiteX4687" fmla="*/ 5689563 w 8351483"/>
              <a:gd name="connsiteY4687" fmla="*/ 947909 h 5011322"/>
              <a:gd name="connsiteX4688" fmla="*/ 6095963 w 8351483"/>
              <a:gd name="connsiteY4688" fmla="*/ 914887 h 5011322"/>
              <a:gd name="connsiteX4689" fmla="*/ 6128983 w 8351483"/>
              <a:gd name="connsiteY4689" fmla="*/ 914887 h 5011322"/>
              <a:gd name="connsiteX4690" fmla="*/ 6128983 w 8351483"/>
              <a:gd name="connsiteY4690" fmla="*/ 947909 h 5011322"/>
              <a:gd name="connsiteX4691" fmla="*/ 6095963 w 8351483"/>
              <a:gd name="connsiteY4691" fmla="*/ 947909 h 5011322"/>
              <a:gd name="connsiteX4692" fmla="*/ 6807163 w 8351483"/>
              <a:gd name="connsiteY4692" fmla="*/ 914886 h 5011322"/>
              <a:gd name="connsiteX4693" fmla="*/ 6840183 w 8351483"/>
              <a:gd name="connsiteY4693" fmla="*/ 914886 h 5011322"/>
              <a:gd name="connsiteX4694" fmla="*/ 6840183 w 8351483"/>
              <a:gd name="connsiteY4694" fmla="*/ 947907 h 5011322"/>
              <a:gd name="connsiteX4695" fmla="*/ 6807163 w 8351483"/>
              <a:gd name="connsiteY4695" fmla="*/ 947907 h 5011322"/>
              <a:gd name="connsiteX4696" fmla="*/ 6908763 w 8351483"/>
              <a:gd name="connsiteY4696" fmla="*/ 914886 h 5011322"/>
              <a:gd name="connsiteX4697" fmla="*/ 6941783 w 8351483"/>
              <a:gd name="connsiteY4697" fmla="*/ 914886 h 5011322"/>
              <a:gd name="connsiteX4698" fmla="*/ 6941783 w 8351483"/>
              <a:gd name="connsiteY4698" fmla="*/ 947907 h 5011322"/>
              <a:gd name="connsiteX4699" fmla="*/ 6908763 w 8351483"/>
              <a:gd name="connsiteY4699" fmla="*/ 947907 h 5011322"/>
              <a:gd name="connsiteX4700" fmla="*/ 7823163 w 8351483"/>
              <a:gd name="connsiteY4700" fmla="*/ 914886 h 5011322"/>
              <a:gd name="connsiteX4701" fmla="*/ 7856183 w 8351483"/>
              <a:gd name="connsiteY4701" fmla="*/ 914886 h 5011322"/>
              <a:gd name="connsiteX4702" fmla="*/ 7856183 w 8351483"/>
              <a:gd name="connsiteY4702" fmla="*/ 947907 h 5011322"/>
              <a:gd name="connsiteX4703" fmla="*/ 7823163 w 8351483"/>
              <a:gd name="connsiteY4703" fmla="*/ 947907 h 5011322"/>
              <a:gd name="connsiteX4704" fmla="*/ 7721563 w 8351483"/>
              <a:gd name="connsiteY4704" fmla="*/ 914886 h 5011322"/>
              <a:gd name="connsiteX4705" fmla="*/ 7754583 w 8351483"/>
              <a:gd name="connsiteY4705" fmla="*/ 914886 h 5011322"/>
              <a:gd name="connsiteX4706" fmla="*/ 7754583 w 8351483"/>
              <a:gd name="connsiteY4706" fmla="*/ 947907 h 5011322"/>
              <a:gd name="connsiteX4707" fmla="*/ 7721563 w 8351483"/>
              <a:gd name="connsiteY4707" fmla="*/ 947907 h 5011322"/>
              <a:gd name="connsiteX4708" fmla="*/ 7619963 w 8351483"/>
              <a:gd name="connsiteY4708" fmla="*/ 914886 h 5011322"/>
              <a:gd name="connsiteX4709" fmla="*/ 7652983 w 8351483"/>
              <a:gd name="connsiteY4709" fmla="*/ 914886 h 5011322"/>
              <a:gd name="connsiteX4710" fmla="*/ 7652983 w 8351483"/>
              <a:gd name="connsiteY4710" fmla="*/ 947907 h 5011322"/>
              <a:gd name="connsiteX4711" fmla="*/ 7619963 w 8351483"/>
              <a:gd name="connsiteY4711" fmla="*/ 947907 h 5011322"/>
              <a:gd name="connsiteX4712" fmla="*/ 7315163 w 8351483"/>
              <a:gd name="connsiteY4712" fmla="*/ 914886 h 5011322"/>
              <a:gd name="connsiteX4713" fmla="*/ 7348183 w 8351483"/>
              <a:gd name="connsiteY4713" fmla="*/ 914886 h 5011322"/>
              <a:gd name="connsiteX4714" fmla="*/ 7348183 w 8351483"/>
              <a:gd name="connsiteY4714" fmla="*/ 947907 h 5011322"/>
              <a:gd name="connsiteX4715" fmla="*/ 7315163 w 8351483"/>
              <a:gd name="connsiteY4715" fmla="*/ 947907 h 5011322"/>
              <a:gd name="connsiteX4716" fmla="*/ 8026363 w 8351483"/>
              <a:gd name="connsiteY4716" fmla="*/ 914885 h 5011322"/>
              <a:gd name="connsiteX4717" fmla="*/ 8059383 w 8351483"/>
              <a:gd name="connsiteY4717" fmla="*/ 914885 h 5011322"/>
              <a:gd name="connsiteX4718" fmla="*/ 8059383 w 8351483"/>
              <a:gd name="connsiteY4718" fmla="*/ 947907 h 5011322"/>
              <a:gd name="connsiteX4719" fmla="*/ 8026363 w 8351483"/>
              <a:gd name="connsiteY4719" fmla="*/ 947907 h 5011322"/>
              <a:gd name="connsiteX4720" fmla="*/ 7924763 w 8351483"/>
              <a:gd name="connsiteY4720" fmla="*/ 914885 h 5011322"/>
              <a:gd name="connsiteX4721" fmla="*/ 7957783 w 8351483"/>
              <a:gd name="connsiteY4721" fmla="*/ 914885 h 5011322"/>
              <a:gd name="connsiteX4722" fmla="*/ 7957783 w 8351483"/>
              <a:gd name="connsiteY4722" fmla="*/ 947907 h 5011322"/>
              <a:gd name="connsiteX4723" fmla="*/ 7924763 w 8351483"/>
              <a:gd name="connsiteY4723" fmla="*/ 947907 h 5011322"/>
              <a:gd name="connsiteX4724" fmla="*/ 7213106 w 8351483"/>
              <a:gd name="connsiteY4724" fmla="*/ 914429 h 5011322"/>
              <a:gd name="connsiteX4725" fmla="*/ 7247040 w 8351483"/>
              <a:gd name="connsiteY4725" fmla="*/ 914429 h 5011322"/>
              <a:gd name="connsiteX4726" fmla="*/ 7247040 w 8351483"/>
              <a:gd name="connsiteY4726" fmla="*/ 948364 h 5011322"/>
              <a:gd name="connsiteX4727" fmla="*/ 7213106 w 8351483"/>
              <a:gd name="connsiteY4727" fmla="*/ 948364 h 5011322"/>
              <a:gd name="connsiteX4728" fmla="*/ 2134074 w 8351483"/>
              <a:gd name="connsiteY4728" fmla="*/ 813748 h 5011322"/>
              <a:gd name="connsiteX4729" fmla="*/ 2166181 w 8351483"/>
              <a:gd name="connsiteY4729" fmla="*/ 813748 h 5011322"/>
              <a:gd name="connsiteX4730" fmla="*/ 2166181 w 8351483"/>
              <a:gd name="connsiteY4730" fmla="*/ 845854 h 5011322"/>
              <a:gd name="connsiteX4731" fmla="*/ 2134074 w 8351483"/>
              <a:gd name="connsiteY4731" fmla="*/ 845854 h 5011322"/>
              <a:gd name="connsiteX4732" fmla="*/ 813261 w 8351483"/>
              <a:gd name="connsiteY4732" fmla="*/ 813748 h 5011322"/>
              <a:gd name="connsiteX4733" fmla="*/ 845377 w 8351483"/>
              <a:gd name="connsiteY4733" fmla="*/ 813748 h 5011322"/>
              <a:gd name="connsiteX4734" fmla="*/ 845377 w 8351483"/>
              <a:gd name="connsiteY4734" fmla="*/ 845856 h 5011322"/>
              <a:gd name="connsiteX4735" fmla="*/ 813261 w 8351483"/>
              <a:gd name="connsiteY4735" fmla="*/ 845856 h 5011322"/>
              <a:gd name="connsiteX4736" fmla="*/ 7112420 w 8351483"/>
              <a:gd name="connsiteY4736" fmla="*/ 813745 h 5011322"/>
              <a:gd name="connsiteX4737" fmla="*/ 7144526 w 8351483"/>
              <a:gd name="connsiteY4737" fmla="*/ 813745 h 5011322"/>
              <a:gd name="connsiteX4738" fmla="*/ 7144526 w 8351483"/>
              <a:gd name="connsiteY4738" fmla="*/ 845851 h 5011322"/>
              <a:gd name="connsiteX4739" fmla="*/ 7112420 w 8351483"/>
              <a:gd name="connsiteY4739" fmla="*/ 845851 h 5011322"/>
              <a:gd name="connsiteX4740" fmla="*/ 6502820 w 8351483"/>
              <a:gd name="connsiteY4740" fmla="*/ 813745 h 5011322"/>
              <a:gd name="connsiteX4741" fmla="*/ 6534926 w 8351483"/>
              <a:gd name="connsiteY4741" fmla="*/ 813745 h 5011322"/>
              <a:gd name="connsiteX4742" fmla="*/ 6534926 w 8351483"/>
              <a:gd name="connsiteY4742" fmla="*/ 845851 h 5011322"/>
              <a:gd name="connsiteX4743" fmla="*/ 6502820 w 8351483"/>
              <a:gd name="connsiteY4743" fmla="*/ 845851 h 5011322"/>
              <a:gd name="connsiteX4744" fmla="*/ 5080420 w 8351483"/>
              <a:gd name="connsiteY4744" fmla="*/ 813745 h 5011322"/>
              <a:gd name="connsiteX4745" fmla="*/ 5112526 w 8351483"/>
              <a:gd name="connsiteY4745" fmla="*/ 813745 h 5011322"/>
              <a:gd name="connsiteX4746" fmla="*/ 5112526 w 8351483"/>
              <a:gd name="connsiteY4746" fmla="*/ 845852 h 5011322"/>
              <a:gd name="connsiteX4747" fmla="*/ 5080420 w 8351483"/>
              <a:gd name="connsiteY4747" fmla="*/ 845852 h 5011322"/>
              <a:gd name="connsiteX4748" fmla="*/ 2641563 w 8351483"/>
              <a:gd name="connsiteY4748" fmla="*/ 813291 h 5011322"/>
              <a:gd name="connsiteX4749" fmla="*/ 2674583 w 8351483"/>
              <a:gd name="connsiteY4749" fmla="*/ 813291 h 5011322"/>
              <a:gd name="connsiteX4750" fmla="*/ 2674583 w 8351483"/>
              <a:gd name="connsiteY4750" fmla="*/ 846311 h 5011322"/>
              <a:gd name="connsiteX4751" fmla="*/ 2641563 w 8351483"/>
              <a:gd name="connsiteY4751" fmla="*/ 846311 h 5011322"/>
              <a:gd name="connsiteX4752" fmla="*/ 2539963 w 8351483"/>
              <a:gd name="connsiteY4752" fmla="*/ 813291 h 5011322"/>
              <a:gd name="connsiteX4753" fmla="*/ 2572983 w 8351483"/>
              <a:gd name="connsiteY4753" fmla="*/ 813291 h 5011322"/>
              <a:gd name="connsiteX4754" fmla="*/ 2572983 w 8351483"/>
              <a:gd name="connsiteY4754" fmla="*/ 846311 h 5011322"/>
              <a:gd name="connsiteX4755" fmla="*/ 2539963 w 8351483"/>
              <a:gd name="connsiteY4755" fmla="*/ 846311 h 5011322"/>
              <a:gd name="connsiteX4756" fmla="*/ 2438363 w 8351483"/>
              <a:gd name="connsiteY4756" fmla="*/ 813291 h 5011322"/>
              <a:gd name="connsiteX4757" fmla="*/ 2471383 w 8351483"/>
              <a:gd name="connsiteY4757" fmla="*/ 813291 h 5011322"/>
              <a:gd name="connsiteX4758" fmla="*/ 2471383 w 8351483"/>
              <a:gd name="connsiteY4758" fmla="*/ 846311 h 5011322"/>
              <a:gd name="connsiteX4759" fmla="*/ 2438363 w 8351483"/>
              <a:gd name="connsiteY4759" fmla="*/ 846311 h 5011322"/>
              <a:gd name="connsiteX4760" fmla="*/ 2336763 w 8351483"/>
              <a:gd name="connsiteY4760" fmla="*/ 813291 h 5011322"/>
              <a:gd name="connsiteX4761" fmla="*/ 2369783 w 8351483"/>
              <a:gd name="connsiteY4761" fmla="*/ 813291 h 5011322"/>
              <a:gd name="connsiteX4762" fmla="*/ 2369783 w 8351483"/>
              <a:gd name="connsiteY4762" fmla="*/ 846311 h 5011322"/>
              <a:gd name="connsiteX4763" fmla="*/ 2336763 w 8351483"/>
              <a:gd name="connsiteY4763" fmla="*/ 846311 h 5011322"/>
              <a:gd name="connsiteX4764" fmla="*/ 2235220 w 8351483"/>
              <a:gd name="connsiteY4764" fmla="*/ 813291 h 5011322"/>
              <a:gd name="connsiteX4765" fmla="*/ 2268183 w 8351483"/>
              <a:gd name="connsiteY4765" fmla="*/ 813291 h 5011322"/>
              <a:gd name="connsiteX4766" fmla="*/ 2268183 w 8351483"/>
              <a:gd name="connsiteY4766" fmla="*/ 846311 h 5011322"/>
              <a:gd name="connsiteX4767" fmla="*/ 2235220 w 8351483"/>
              <a:gd name="connsiteY4767" fmla="*/ 846311 h 5011322"/>
              <a:gd name="connsiteX4768" fmla="*/ 2032019 w 8351483"/>
              <a:gd name="connsiteY4768" fmla="*/ 813291 h 5011322"/>
              <a:gd name="connsiteX4769" fmla="*/ 2065038 w 8351483"/>
              <a:gd name="connsiteY4769" fmla="*/ 813291 h 5011322"/>
              <a:gd name="connsiteX4770" fmla="*/ 2065038 w 8351483"/>
              <a:gd name="connsiteY4770" fmla="*/ 846311 h 5011322"/>
              <a:gd name="connsiteX4771" fmla="*/ 2032019 w 8351483"/>
              <a:gd name="connsiteY4771" fmla="*/ 846311 h 5011322"/>
              <a:gd name="connsiteX4772" fmla="*/ 1117616 w 8351483"/>
              <a:gd name="connsiteY4772" fmla="*/ 813291 h 5011322"/>
              <a:gd name="connsiteX4773" fmla="*/ 1150632 w 8351483"/>
              <a:gd name="connsiteY4773" fmla="*/ 813291 h 5011322"/>
              <a:gd name="connsiteX4774" fmla="*/ 1150632 w 8351483"/>
              <a:gd name="connsiteY4774" fmla="*/ 846311 h 5011322"/>
              <a:gd name="connsiteX4775" fmla="*/ 1117616 w 8351483"/>
              <a:gd name="connsiteY4775" fmla="*/ 846311 h 5011322"/>
              <a:gd name="connsiteX4776" fmla="*/ 1016019 w 8351483"/>
              <a:gd name="connsiteY4776" fmla="*/ 813291 h 5011322"/>
              <a:gd name="connsiteX4777" fmla="*/ 1049040 w 8351483"/>
              <a:gd name="connsiteY4777" fmla="*/ 813291 h 5011322"/>
              <a:gd name="connsiteX4778" fmla="*/ 1049040 w 8351483"/>
              <a:gd name="connsiteY4778" fmla="*/ 846311 h 5011322"/>
              <a:gd name="connsiteX4779" fmla="*/ 1016019 w 8351483"/>
              <a:gd name="connsiteY4779" fmla="*/ 846311 h 5011322"/>
              <a:gd name="connsiteX4780" fmla="*/ 914413 w 8351483"/>
              <a:gd name="connsiteY4780" fmla="*/ 813291 h 5011322"/>
              <a:gd name="connsiteX4781" fmla="*/ 947435 w 8351483"/>
              <a:gd name="connsiteY4781" fmla="*/ 813291 h 5011322"/>
              <a:gd name="connsiteX4782" fmla="*/ 947435 w 8351483"/>
              <a:gd name="connsiteY4782" fmla="*/ 846311 h 5011322"/>
              <a:gd name="connsiteX4783" fmla="*/ 914413 w 8351483"/>
              <a:gd name="connsiteY4783" fmla="*/ 846311 h 5011322"/>
              <a:gd name="connsiteX4784" fmla="*/ 2946363 w 8351483"/>
              <a:gd name="connsiteY4784" fmla="*/ 813291 h 5011322"/>
              <a:gd name="connsiteX4785" fmla="*/ 2979383 w 8351483"/>
              <a:gd name="connsiteY4785" fmla="*/ 813291 h 5011322"/>
              <a:gd name="connsiteX4786" fmla="*/ 2979383 w 8351483"/>
              <a:gd name="connsiteY4786" fmla="*/ 846311 h 5011322"/>
              <a:gd name="connsiteX4787" fmla="*/ 2946363 w 8351483"/>
              <a:gd name="connsiteY4787" fmla="*/ 846311 h 5011322"/>
              <a:gd name="connsiteX4788" fmla="*/ 2844763 w 8351483"/>
              <a:gd name="connsiteY4788" fmla="*/ 813291 h 5011322"/>
              <a:gd name="connsiteX4789" fmla="*/ 2877783 w 8351483"/>
              <a:gd name="connsiteY4789" fmla="*/ 813291 h 5011322"/>
              <a:gd name="connsiteX4790" fmla="*/ 2877783 w 8351483"/>
              <a:gd name="connsiteY4790" fmla="*/ 846311 h 5011322"/>
              <a:gd name="connsiteX4791" fmla="*/ 2844763 w 8351483"/>
              <a:gd name="connsiteY4791" fmla="*/ 846311 h 5011322"/>
              <a:gd name="connsiteX4792" fmla="*/ 2743163 w 8351483"/>
              <a:gd name="connsiteY4792" fmla="*/ 813291 h 5011322"/>
              <a:gd name="connsiteX4793" fmla="*/ 2776183 w 8351483"/>
              <a:gd name="connsiteY4793" fmla="*/ 813291 h 5011322"/>
              <a:gd name="connsiteX4794" fmla="*/ 2776183 w 8351483"/>
              <a:gd name="connsiteY4794" fmla="*/ 846311 h 5011322"/>
              <a:gd name="connsiteX4795" fmla="*/ 2743163 w 8351483"/>
              <a:gd name="connsiteY4795" fmla="*/ 846311 h 5011322"/>
              <a:gd name="connsiteX4796" fmla="*/ 3352763 w 8351483"/>
              <a:gd name="connsiteY4796" fmla="*/ 813289 h 5011322"/>
              <a:gd name="connsiteX4797" fmla="*/ 3385783 w 8351483"/>
              <a:gd name="connsiteY4797" fmla="*/ 813289 h 5011322"/>
              <a:gd name="connsiteX4798" fmla="*/ 3385783 w 8351483"/>
              <a:gd name="connsiteY4798" fmla="*/ 846311 h 5011322"/>
              <a:gd name="connsiteX4799" fmla="*/ 3352763 w 8351483"/>
              <a:gd name="connsiteY4799" fmla="*/ 846311 h 5011322"/>
              <a:gd name="connsiteX4800" fmla="*/ 3251163 w 8351483"/>
              <a:gd name="connsiteY4800" fmla="*/ 813289 h 5011322"/>
              <a:gd name="connsiteX4801" fmla="*/ 3284183 w 8351483"/>
              <a:gd name="connsiteY4801" fmla="*/ 813289 h 5011322"/>
              <a:gd name="connsiteX4802" fmla="*/ 3284183 w 8351483"/>
              <a:gd name="connsiteY4802" fmla="*/ 846311 h 5011322"/>
              <a:gd name="connsiteX4803" fmla="*/ 3251163 w 8351483"/>
              <a:gd name="connsiteY4803" fmla="*/ 846311 h 5011322"/>
              <a:gd name="connsiteX4804" fmla="*/ 3149563 w 8351483"/>
              <a:gd name="connsiteY4804" fmla="*/ 813289 h 5011322"/>
              <a:gd name="connsiteX4805" fmla="*/ 3182583 w 8351483"/>
              <a:gd name="connsiteY4805" fmla="*/ 813289 h 5011322"/>
              <a:gd name="connsiteX4806" fmla="*/ 3182583 w 8351483"/>
              <a:gd name="connsiteY4806" fmla="*/ 846311 h 5011322"/>
              <a:gd name="connsiteX4807" fmla="*/ 3149563 w 8351483"/>
              <a:gd name="connsiteY4807" fmla="*/ 846311 h 5011322"/>
              <a:gd name="connsiteX4808" fmla="*/ 3047963 w 8351483"/>
              <a:gd name="connsiteY4808" fmla="*/ 813289 h 5011322"/>
              <a:gd name="connsiteX4809" fmla="*/ 3080983 w 8351483"/>
              <a:gd name="connsiteY4809" fmla="*/ 813289 h 5011322"/>
              <a:gd name="connsiteX4810" fmla="*/ 3080983 w 8351483"/>
              <a:gd name="connsiteY4810" fmla="*/ 846311 h 5011322"/>
              <a:gd name="connsiteX4811" fmla="*/ 3047963 w 8351483"/>
              <a:gd name="connsiteY4811" fmla="*/ 846311 h 5011322"/>
              <a:gd name="connsiteX4812" fmla="*/ 7213563 w 8351483"/>
              <a:gd name="connsiteY4812" fmla="*/ 813289 h 5011322"/>
              <a:gd name="connsiteX4813" fmla="*/ 7246583 w 8351483"/>
              <a:gd name="connsiteY4813" fmla="*/ 813289 h 5011322"/>
              <a:gd name="connsiteX4814" fmla="*/ 7246583 w 8351483"/>
              <a:gd name="connsiteY4814" fmla="*/ 846308 h 5011322"/>
              <a:gd name="connsiteX4815" fmla="*/ 7213563 w 8351483"/>
              <a:gd name="connsiteY4815" fmla="*/ 846308 h 5011322"/>
              <a:gd name="connsiteX4816" fmla="*/ 7010363 w 8351483"/>
              <a:gd name="connsiteY4816" fmla="*/ 813289 h 5011322"/>
              <a:gd name="connsiteX4817" fmla="*/ 7043383 w 8351483"/>
              <a:gd name="connsiteY4817" fmla="*/ 813289 h 5011322"/>
              <a:gd name="connsiteX4818" fmla="*/ 7043383 w 8351483"/>
              <a:gd name="connsiteY4818" fmla="*/ 846308 h 5011322"/>
              <a:gd name="connsiteX4819" fmla="*/ 7010363 w 8351483"/>
              <a:gd name="connsiteY4819" fmla="*/ 846308 h 5011322"/>
              <a:gd name="connsiteX4820" fmla="*/ 6705563 w 8351483"/>
              <a:gd name="connsiteY4820" fmla="*/ 813289 h 5011322"/>
              <a:gd name="connsiteX4821" fmla="*/ 6738583 w 8351483"/>
              <a:gd name="connsiteY4821" fmla="*/ 813289 h 5011322"/>
              <a:gd name="connsiteX4822" fmla="*/ 6738583 w 8351483"/>
              <a:gd name="connsiteY4822" fmla="*/ 846308 h 5011322"/>
              <a:gd name="connsiteX4823" fmla="*/ 6705563 w 8351483"/>
              <a:gd name="connsiteY4823" fmla="*/ 846308 h 5011322"/>
              <a:gd name="connsiteX4824" fmla="*/ 6603963 w 8351483"/>
              <a:gd name="connsiteY4824" fmla="*/ 813289 h 5011322"/>
              <a:gd name="connsiteX4825" fmla="*/ 6636983 w 8351483"/>
              <a:gd name="connsiteY4825" fmla="*/ 813289 h 5011322"/>
              <a:gd name="connsiteX4826" fmla="*/ 6636983 w 8351483"/>
              <a:gd name="connsiteY4826" fmla="*/ 846308 h 5011322"/>
              <a:gd name="connsiteX4827" fmla="*/ 6603963 w 8351483"/>
              <a:gd name="connsiteY4827" fmla="*/ 846308 h 5011322"/>
              <a:gd name="connsiteX4828" fmla="*/ 6400763 w 8351483"/>
              <a:gd name="connsiteY4828" fmla="*/ 813289 h 5011322"/>
              <a:gd name="connsiteX4829" fmla="*/ 6433783 w 8351483"/>
              <a:gd name="connsiteY4829" fmla="*/ 813289 h 5011322"/>
              <a:gd name="connsiteX4830" fmla="*/ 6433783 w 8351483"/>
              <a:gd name="connsiteY4830" fmla="*/ 846308 h 5011322"/>
              <a:gd name="connsiteX4831" fmla="*/ 6400763 w 8351483"/>
              <a:gd name="connsiteY4831" fmla="*/ 846308 h 5011322"/>
              <a:gd name="connsiteX4832" fmla="*/ 6299163 w 8351483"/>
              <a:gd name="connsiteY4832" fmla="*/ 813289 h 5011322"/>
              <a:gd name="connsiteX4833" fmla="*/ 6332183 w 8351483"/>
              <a:gd name="connsiteY4833" fmla="*/ 813289 h 5011322"/>
              <a:gd name="connsiteX4834" fmla="*/ 6332183 w 8351483"/>
              <a:gd name="connsiteY4834" fmla="*/ 846308 h 5011322"/>
              <a:gd name="connsiteX4835" fmla="*/ 6299163 w 8351483"/>
              <a:gd name="connsiteY4835" fmla="*/ 846308 h 5011322"/>
              <a:gd name="connsiteX4836" fmla="*/ 6197563 w 8351483"/>
              <a:gd name="connsiteY4836" fmla="*/ 813289 h 5011322"/>
              <a:gd name="connsiteX4837" fmla="*/ 6230583 w 8351483"/>
              <a:gd name="connsiteY4837" fmla="*/ 813289 h 5011322"/>
              <a:gd name="connsiteX4838" fmla="*/ 6230583 w 8351483"/>
              <a:gd name="connsiteY4838" fmla="*/ 846308 h 5011322"/>
              <a:gd name="connsiteX4839" fmla="*/ 6197563 w 8351483"/>
              <a:gd name="connsiteY4839" fmla="*/ 846308 h 5011322"/>
              <a:gd name="connsiteX4840" fmla="*/ 5892763 w 8351483"/>
              <a:gd name="connsiteY4840" fmla="*/ 813289 h 5011322"/>
              <a:gd name="connsiteX4841" fmla="*/ 5925783 w 8351483"/>
              <a:gd name="connsiteY4841" fmla="*/ 813289 h 5011322"/>
              <a:gd name="connsiteX4842" fmla="*/ 5925783 w 8351483"/>
              <a:gd name="connsiteY4842" fmla="*/ 846308 h 5011322"/>
              <a:gd name="connsiteX4843" fmla="*/ 5892763 w 8351483"/>
              <a:gd name="connsiteY4843" fmla="*/ 846308 h 5011322"/>
              <a:gd name="connsiteX4844" fmla="*/ 5384763 w 8351483"/>
              <a:gd name="connsiteY4844" fmla="*/ 813289 h 5011322"/>
              <a:gd name="connsiteX4845" fmla="*/ 5417783 w 8351483"/>
              <a:gd name="connsiteY4845" fmla="*/ 813289 h 5011322"/>
              <a:gd name="connsiteX4846" fmla="*/ 5417783 w 8351483"/>
              <a:gd name="connsiteY4846" fmla="*/ 846308 h 5011322"/>
              <a:gd name="connsiteX4847" fmla="*/ 5384763 w 8351483"/>
              <a:gd name="connsiteY4847" fmla="*/ 846308 h 5011322"/>
              <a:gd name="connsiteX4848" fmla="*/ 5283163 w 8351483"/>
              <a:gd name="connsiteY4848" fmla="*/ 813289 h 5011322"/>
              <a:gd name="connsiteX4849" fmla="*/ 5316183 w 8351483"/>
              <a:gd name="connsiteY4849" fmla="*/ 813289 h 5011322"/>
              <a:gd name="connsiteX4850" fmla="*/ 5316183 w 8351483"/>
              <a:gd name="connsiteY4850" fmla="*/ 846308 h 5011322"/>
              <a:gd name="connsiteX4851" fmla="*/ 5283163 w 8351483"/>
              <a:gd name="connsiteY4851" fmla="*/ 846308 h 5011322"/>
              <a:gd name="connsiteX4852" fmla="*/ 5181563 w 8351483"/>
              <a:gd name="connsiteY4852" fmla="*/ 813289 h 5011322"/>
              <a:gd name="connsiteX4853" fmla="*/ 5214583 w 8351483"/>
              <a:gd name="connsiteY4853" fmla="*/ 813289 h 5011322"/>
              <a:gd name="connsiteX4854" fmla="*/ 5214583 w 8351483"/>
              <a:gd name="connsiteY4854" fmla="*/ 846309 h 5011322"/>
              <a:gd name="connsiteX4855" fmla="*/ 5181563 w 8351483"/>
              <a:gd name="connsiteY4855" fmla="*/ 846309 h 5011322"/>
              <a:gd name="connsiteX4856" fmla="*/ 4063963 w 8351483"/>
              <a:gd name="connsiteY4856" fmla="*/ 813289 h 5011322"/>
              <a:gd name="connsiteX4857" fmla="*/ 4096983 w 8351483"/>
              <a:gd name="connsiteY4857" fmla="*/ 813289 h 5011322"/>
              <a:gd name="connsiteX4858" fmla="*/ 4096983 w 8351483"/>
              <a:gd name="connsiteY4858" fmla="*/ 846309 h 5011322"/>
              <a:gd name="connsiteX4859" fmla="*/ 4063963 w 8351483"/>
              <a:gd name="connsiteY4859" fmla="*/ 846309 h 5011322"/>
              <a:gd name="connsiteX4860" fmla="*/ 3962363 w 8351483"/>
              <a:gd name="connsiteY4860" fmla="*/ 813289 h 5011322"/>
              <a:gd name="connsiteX4861" fmla="*/ 3995383 w 8351483"/>
              <a:gd name="connsiteY4861" fmla="*/ 813289 h 5011322"/>
              <a:gd name="connsiteX4862" fmla="*/ 3995383 w 8351483"/>
              <a:gd name="connsiteY4862" fmla="*/ 846309 h 5011322"/>
              <a:gd name="connsiteX4863" fmla="*/ 3962363 w 8351483"/>
              <a:gd name="connsiteY4863" fmla="*/ 846309 h 5011322"/>
              <a:gd name="connsiteX4864" fmla="*/ 3860763 w 8351483"/>
              <a:gd name="connsiteY4864" fmla="*/ 813289 h 5011322"/>
              <a:gd name="connsiteX4865" fmla="*/ 3893783 w 8351483"/>
              <a:gd name="connsiteY4865" fmla="*/ 813289 h 5011322"/>
              <a:gd name="connsiteX4866" fmla="*/ 3893783 w 8351483"/>
              <a:gd name="connsiteY4866" fmla="*/ 846309 h 5011322"/>
              <a:gd name="connsiteX4867" fmla="*/ 3860763 w 8351483"/>
              <a:gd name="connsiteY4867" fmla="*/ 846309 h 5011322"/>
              <a:gd name="connsiteX4868" fmla="*/ 3759163 w 8351483"/>
              <a:gd name="connsiteY4868" fmla="*/ 813289 h 5011322"/>
              <a:gd name="connsiteX4869" fmla="*/ 3792183 w 8351483"/>
              <a:gd name="connsiteY4869" fmla="*/ 813289 h 5011322"/>
              <a:gd name="connsiteX4870" fmla="*/ 3792183 w 8351483"/>
              <a:gd name="connsiteY4870" fmla="*/ 846309 h 5011322"/>
              <a:gd name="connsiteX4871" fmla="*/ 3759163 w 8351483"/>
              <a:gd name="connsiteY4871" fmla="*/ 846309 h 5011322"/>
              <a:gd name="connsiteX4872" fmla="*/ 3657563 w 8351483"/>
              <a:gd name="connsiteY4872" fmla="*/ 813289 h 5011322"/>
              <a:gd name="connsiteX4873" fmla="*/ 3690583 w 8351483"/>
              <a:gd name="connsiteY4873" fmla="*/ 813289 h 5011322"/>
              <a:gd name="connsiteX4874" fmla="*/ 3690583 w 8351483"/>
              <a:gd name="connsiteY4874" fmla="*/ 846309 h 5011322"/>
              <a:gd name="connsiteX4875" fmla="*/ 3657563 w 8351483"/>
              <a:gd name="connsiteY4875" fmla="*/ 846309 h 5011322"/>
              <a:gd name="connsiteX4876" fmla="*/ 3555963 w 8351483"/>
              <a:gd name="connsiteY4876" fmla="*/ 813289 h 5011322"/>
              <a:gd name="connsiteX4877" fmla="*/ 3588983 w 8351483"/>
              <a:gd name="connsiteY4877" fmla="*/ 813289 h 5011322"/>
              <a:gd name="connsiteX4878" fmla="*/ 3588983 w 8351483"/>
              <a:gd name="connsiteY4878" fmla="*/ 846311 h 5011322"/>
              <a:gd name="connsiteX4879" fmla="*/ 3555963 w 8351483"/>
              <a:gd name="connsiteY4879" fmla="*/ 846311 h 5011322"/>
              <a:gd name="connsiteX4880" fmla="*/ 3454363 w 8351483"/>
              <a:gd name="connsiteY4880" fmla="*/ 813289 h 5011322"/>
              <a:gd name="connsiteX4881" fmla="*/ 3487383 w 8351483"/>
              <a:gd name="connsiteY4881" fmla="*/ 813289 h 5011322"/>
              <a:gd name="connsiteX4882" fmla="*/ 3487383 w 8351483"/>
              <a:gd name="connsiteY4882" fmla="*/ 846311 h 5011322"/>
              <a:gd name="connsiteX4883" fmla="*/ 3454363 w 8351483"/>
              <a:gd name="connsiteY4883" fmla="*/ 846311 h 5011322"/>
              <a:gd name="connsiteX4884" fmla="*/ 8026363 w 8351483"/>
              <a:gd name="connsiteY4884" fmla="*/ 813286 h 5011322"/>
              <a:gd name="connsiteX4885" fmla="*/ 8059383 w 8351483"/>
              <a:gd name="connsiteY4885" fmla="*/ 813286 h 5011322"/>
              <a:gd name="connsiteX4886" fmla="*/ 8059383 w 8351483"/>
              <a:gd name="connsiteY4886" fmla="*/ 846308 h 5011322"/>
              <a:gd name="connsiteX4887" fmla="*/ 8026363 w 8351483"/>
              <a:gd name="connsiteY4887" fmla="*/ 846308 h 5011322"/>
              <a:gd name="connsiteX4888" fmla="*/ 7924763 w 8351483"/>
              <a:gd name="connsiteY4888" fmla="*/ 813286 h 5011322"/>
              <a:gd name="connsiteX4889" fmla="*/ 7957783 w 8351483"/>
              <a:gd name="connsiteY4889" fmla="*/ 813286 h 5011322"/>
              <a:gd name="connsiteX4890" fmla="*/ 7957783 w 8351483"/>
              <a:gd name="connsiteY4890" fmla="*/ 846308 h 5011322"/>
              <a:gd name="connsiteX4891" fmla="*/ 7924763 w 8351483"/>
              <a:gd name="connsiteY4891" fmla="*/ 846308 h 5011322"/>
              <a:gd name="connsiteX4892" fmla="*/ 7823163 w 8351483"/>
              <a:gd name="connsiteY4892" fmla="*/ 813286 h 5011322"/>
              <a:gd name="connsiteX4893" fmla="*/ 7856183 w 8351483"/>
              <a:gd name="connsiteY4893" fmla="*/ 813286 h 5011322"/>
              <a:gd name="connsiteX4894" fmla="*/ 7856183 w 8351483"/>
              <a:gd name="connsiteY4894" fmla="*/ 846308 h 5011322"/>
              <a:gd name="connsiteX4895" fmla="*/ 7823163 w 8351483"/>
              <a:gd name="connsiteY4895" fmla="*/ 846308 h 5011322"/>
              <a:gd name="connsiteX4896" fmla="*/ 7721563 w 8351483"/>
              <a:gd name="connsiteY4896" fmla="*/ 813286 h 5011322"/>
              <a:gd name="connsiteX4897" fmla="*/ 7754583 w 8351483"/>
              <a:gd name="connsiteY4897" fmla="*/ 813286 h 5011322"/>
              <a:gd name="connsiteX4898" fmla="*/ 7754583 w 8351483"/>
              <a:gd name="connsiteY4898" fmla="*/ 846308 h 5011322"/>
              <a:gd name="connsiteX4899" fmla="*/ 7721563 w 8351483"/>
              <a:gd name="connsiteY4899" fmla="*/ 846308 h 5011322"/>
              <a:gd name="connsiteX4900" fmla="*/ 7619963 w 8351483"/>
              <a:gd name="connsiteY4900" fmla="*/ 813286 h 5011322"/>
              <a:gd name="connsiteX4901" fmla="*/ 7652983 w 8351483"/>
              <a:gd name="connsiteY4901" fmla="*/ 813286 h 5011322"/>
              <a:gd name="connsiteX4902" fmla="*/ 7652983 w 8351483"/>
              <a:gd name="connsiteY4902" fmla="*/ 846308 h 5011322"/>
              <a:gd name="connsiteX4903" fmla="*/ 7619963 w 8351483"/>
              <a:gd name="connsiteY4903" fmla="*/ 846308 h 5011322"/>
              <a:gd name="connsiteX4904" fmla="*/ 1828357 w 8351483"/>
              <a:gd name="connsiteY4904" fmla="*/ 812834 h 5011322"/>
              <a:gd name="connsiteX4905" fmla="*/ 1862296 w 8351483"/>
              <a:gd name="connsiteY4905" fmla="*/ 812834 h 5011322"/>
              <a:gd name="connsiteX4906" fmla="*/ 1862296 w 8351483"/>
              <a:gd name="connsiteY4906" fmla="*/ 846768 h 5011322"/>
              <a:gd name="connsiteX4907" fmla="*/ 1828357 w 8351483"/>
              <a:gd name="connsiteY4907" fmla="*/ 846768 h 5011322"/>
              <a:gd name="connsiteX4908" fmla="*/ 5485906 w 8351483"/>
              <a:gd name="connsiteY4908" fmla="*/ 812831 h 5011322"/>
              <a:gd name="connsiteX4909" fmla="*/ 5519840 w 8351483"/>
              <a:gd name="connsiteY4909" fmla="*/ 812831 h 5011322"/>
              <a:gd name="connsiteX4910" fmla="*/ 5519840 w 8351483"/>
              <a:gd name="connsiteY4910" fmla="*/ 846765 h 5011322"/>
              <a:gd name="connsiteX4911" fmla="*/ 5485906 w 8351483"/>
              <a:gd name="connsiteY4911" fmla="*/ 846765 h 5011322"/>
              <a:gd name="connsiteX4912" fmla="*/ 5992077 w 8351483"/>
              <a:gd name="connsiteY4912" fmla="*/ 811002 h 5011322"/>
              <a:gd name="connsiteX4913" fmla="*/ 6029669 w 8351483"/>
              <a:gd name="connsiteY4913" fmla="*/ 811002 h 5011322"/>
              <a:gd name="connsiteX4914" fmla="*/ 6029669 w 8351483"/>
              <a:gd name="connsiteY4914" fmla="*/ 848595 h 5011322"/>
              <a:gd name="connsiteX4915" fmla="*/ 5992077 w 8351483"/>
              <a:gd name="connsiteY4915" fmla="*/ 848595 h 5011322"/>
              <a:gd name="connsiteX4916" fmla="*/ 7112878 w 8351483"/>
              <a:gd name="connsiteY4916" fmla="*/ 712600 h 5011322"/>
              <a:gd name="connsiteX4917" fmla="*/ 7144069 w 8351483"/>
              <a:gd name="connsiteY4917" fmla="*/ 712600 h 5011322"/>
              <a:gd name="connsiteX4918" fmla="*/ 7144069 w 8351483"/>
              <a:gd name="connsiteY4918" fmla="*/ 743793 h 5011322"/>
              <a:gd name="connsiteX4919" fmla="*/ 7112878 w 8351483"/>
              <a:gd name="connsiteY4919" fmla="*/ 743793 h 5011322"/>
              <a:gd name="connsiteX4920" fmla="*/ 2134074 w 8351483"/>
              <a:gd name="connsiteY4920" fmla="*/ 712144 h 5011322"/>
              <a:gd name="connsiteX4921" fmla="*/ 2166181 w 8351483"/>
              <a:gd name="connsiteY4921" fmla="*/ 712144 h 5011322"/>
              <a:gd name="connsiteX4922" fmla="*/ 2166181 w 8351483"/>
              <a:gd name="connsiteY4922" fmla="*/ 744253 h 5011322"/>
              <a:gd name="connsiteX4923" fmla="*/ 2134074 w 8351483"/>
              <a:gd name="connsiteY4923" fmla="*/ 744253 h 5011322"/>
              <a:gd name="connsiteX4924" fmla="*/ 1016474 w 8351483"/>
              <a:gd name="connsiteY4924" fmla="*/ 712144 h 5011322"/>
              <a:gd name="connsiteX4925" fmla="*/ 1048583 w 8351483"/>
              <a:gd name="connsiteY4925" fmla="*/ 712144 h 5011322"/>
              <a:gd name="connsiteX4926" fmla="*/ 1048583 w 8351483"/>
              <a:gd name="connsiteY4926" fmla="*/ 744253 h 5011322"/>
              <a:gd name="connsiteX4927" fmla="*/ 1016474 w 8351483"/>
              <a:gd name="connsiteY4927" fmla="*/ 744253 h 5011322"/>
              <a:gd name="connsiteX4928" fmla="*/ 6706020 w 8351483"/>
              <a:gd name="connsiteY4928" fmla="*/ 712142 h 5011322"/>
              <a:gd name="connsiteX4929" fmla="*/ 6738126 w 8351483"/>
              <a:gd name="connsiteY4929" fmla="*/ 712142 h 5011322"/>
              <a:gd name="connsiteX4930" fmla="*/ 6738126 w 8351483"/>
              <a:gd name="connsiteY4930" fmla="*/ 744250 h 5011322"/>
              <a:gd name="connsiteX4931" fmla="*/ 6706020 w 8351483"/>
              <a:gd name="connsiteY4931" fmla="*/ 744250 h 5011322"/>
              <a:gd name="connsiteX4932" fmla="*/ 6604420 w 8351483"/>
              <a:gd name="connsiteY4932" fmla="*/ 712142 h 5011322"/>
              <a:gd name="connsiteX4933" fmla="*/ 6636526 w 8351483"/>
              <a:gd name="connsiteY4933" fmla="*/ 712142 h 5011322"/>
              <a:gd name="connsiteX4934" fmla="*/ 6636526 w 8351483"/>
              <a:gd name="connsiteY4934" fmla="*/ 744251 h 5011322"/>
              <a:gd name="connsiteX4935" fmla="*/ 6604420 w 8351483"/>
              <a:gd name="connsiteY4935" fmla="*/ 744251 h 5011322"/>
              <a:gd name="connsiteX4936" fmla="*/ 2336763 w 8351483"/>
              <a:gd name="connsiteY4936" fmla="*/ 711687 h 5011322"/>
              <a:gd name="connsiteX4937" fmla="*/ 2369783 w 8351483"/>
              <a:gd name="connsiteY4937" fmla="*/ 711687 h 5011322"/>
              <a:gd name="connsiteX4938" fmla="*/ 2369783 w 8351483"/>
              <a:gd name="connsiteY4938" fmla="*/ 744710 h 5011322"/>
              <a:gd name="connsiteX4939" fmla="*/ 2336763 w 8351483"/>
              <a:gd name="connsiteY4939" fmla="*/ 744710 h 5011322"/>
              <a:gd name="connsiteX4940" fmla="*/ 2235220 w 8351483"/>
              <a:gd name="connsiteY4940" fmla="*/ 711687 h 5011322"/>
              <a:gd name="connsiteX4941" fmla="*/ 2268183 w 8351483"/>
              <a:gd name="connsiteY4941" fmla="*/ 711687 h 5011322"/>
              <a:gd name="connsiteX4942" fmla="*/ 2268183 w 8351483"/>
              <a:gd name="connsiteY4942" fmla="*/ 744710 h 5011322"/>
              <a:gd name="connsiteX4943" fmla="*/ 2235220 w 8351483"/>
              <a:gd name="connsiteY4943" fmla="*/ 744710 h 5011322"/>
              <a:gd name="connsiteX4944" fmla="*/ 2032019 w 8351483"/>
              <a:gd name="connsiteY4944" fmla="*/ 711687 h 5011322"/>
              <a:gd name="connsiteX4945" fmla="*/ 2065038 w 8351483"/>
              <a:gd name="connsiteY4945" fmla="*/ 711687 h 5011322"/>
              <a:gd name="connsiteX4946" fmla="*/ 2065038 w 8351483"/>
              <a:gd name="connsiteY4946" fmla="*/ 744710 h 5011322"/>
              <a:gd name="connsiteX4947" fmla="*/ 2032019 w 8351483"/>
              <a:gd name="connsiteY4947" fmla="*/ 744710 h 5011322"/>
              <a:gd name="connsiteX4948" fmla="*/ 6197563 w 8351483"/>
              <a:gd name="connsiteY4948" fmla="*/ 711686 h 5011322"/>
              <a:gd name="connsiteX4949" fmla="*/ 6230583 w 8351483"/>
              <a:gd name="connsiteY4949" fmla="*/ 711686 h 5011322"/>
              <a:gd name="connsiteX4950" fmla="*/ 6230583 w 8351483"/>
              <a:gd name="connsiteY4950" fmla="*/ 744708 h 5011322"/>
              <a:gd name="connsiteX4951" fmla="*/ 6197563 w 8351483"/>
              <a:gd name="connsiteY4951" fmla="*/ 744708 h 5011322"/>
              <a:gd name="connsiteX4952" fmla="*/ 3860763 w 8351483"/>
              <a:gd name="connsiteY4952" fmla="*/ 711686 h 5011322"/>
              <a:gd name="connsiteX4953" fmla="*/ 3893783 w 8351483"/>
              <a:gd name="connsiteY4953" fmla="*/ 711686 h 5011322"/>
              <a:gd name="connsiteX4954" fmla="*/ 3893783 w 8351483"/>
              <a:gd name="connsiteY4954" fmla="*/ 744708 h 5011322"/>
              <a:gd name="connsiteX4955" fmla="*/ 3860763 w 8351483"/>
              <a:gd name="connsiteY4955" fmla="*/ 744708 h 5011322"/>
              <a:gd name="connsiteX4956" fmla="*/ 3759163 w 8351483"/>
              <a:gd name="connsiteY4956" fmla="*/ 711686 h 5011322"/>
              <a:gd name="connsiteX4957" fmla="*/ 3792183 w 8351483"/>
              <a:gd name="connsiteY4957" fmla="*/ 711686 h 5011322"/>
              <a:gd name="connsiteX4958" fmla="*/ 3792183 w 8351483"/>
              <a:gd name="connsiteY4958" fmla="*/ 744708 h 5011322"/>
              <a:gd name="connsiteX4959" fmla="*/ 3759163 w 8351483"/>
              <a:gd name="connsiteY4959" fmla="*/ 744708 h 5011322"/>
              <a:gd name="connsiteX4960" fmla="*/ 3657563 w 8351483"/>
              <a:gd name="connsiteY4960" fmla="*/ 711686 h 5011322"/>
              <a:gd name="connsiteX4961" fmla="*/ 3690583 w 8351483"/>
              <a:gd name="connsiteY4961" fmla="*/ 711686 h 5011322"/>
              <a:gd name="connsiteX4962" fmla="*/ 3690583 w 8351483"/>
              <a:gd name="connsiteY4962" fmla="*/ 744708 h 5011322"/>
              <a:gd name="connsiteX4963" fmla="*/ 3657563 w 8351483"/>
              <a:gd name="connsiteY4963" fmla="*/ 744708 h 5011322"/>
              <a:gd name="connsiteX4964" fmla="*/ 3555963 w 8351483"/>
              <a:gd name="connsiteY4964" fmla="*/ 711686 h 5011322"/>
              <a:gd name="connsiteX4965" fmla="*/ 3588983 w 8351483"/>
              <a:gd name="connsiteY4965" fmla="*/ 711686 h 5011322"/>
              <a:gd name="connsiteX4966" fmla="*/ 3588983 w 8351483"/>
              <a:gd name="connsiteY4966" fmla="*/ 744708 h 5011322"/>
              <a:gd name="connsiteX4967" fmla="*/ 3555963 w 8351483"/>
              <a:gd name="connsiteY4967" fmla="*/ 744708 h 5011322"/>
              <a:gd name="connsiteX4968" fmla="*/ 3352763 w 8351483"/>
              <a:gd name="connsiteY4968" fmla="*/ 711686 h 5011322"/>
              <a:gd name="connsiteX4969" fmla="*/ 3385783 w 8351483"/>
              <a:gd name="connsiteY4969" fmla="*/ 711686 h 5011322"/>
              <a:gd name="connsiteX4970" fmla="*/ 3385783 w 8351483"/>
              <a:gd name="connsiteY4970" fmla="*/ 744708 h 5011322"/>
              <a:gd name="connsiteX4971" fmla="*/ 3352763 w 8351483"/>
              <a:gd name="connsiteY4971" fmla="*/ 744708 h 5011322"/>
              <a:gd name="connsiteX4972" fmla="*/ 3251163 w 8351483"/>
              <a:gd name="connsiteY4972" fmla="*/ 711686 h 5011322"/>
              <a:gd name="connsiteX4973" fmla="*/ 3284183 w 8351483"/>
              <a:gd name="connsiteY4973" fmla="*/ 711686 h 5011322"/>
              <a:gd name="connsiteX4974" fmla="*/ 3284183 w 8351483"/>
              <a:gd name="connsiteY4974" fmla="*/ 744708 h 5011322"/>
              <a:gd name="connsiteX4975" fmla="*/ 3251163 w 8351483"/>
              <a:gd name="connsiteY4975" fmla="*/ 744708 h 5011322"/>
              <a:gd name="connsiteX4976" fmla="*/ 3149563 w 8351483"/>
              <a:gd name="connsiteY4976" fmla="*/ 711686 h 5011322"/>
              <a:gd name="connsiteX4977" fmla="*/ 3182583 w 8351483"/>
              <a:gd name="connsiteY4977" fmla="*/ 711686 h 5011322"/>
              <a:gd name="connsiteX4978" fmla="*/ 3182583 w 8351483"/>
              <a:gd name="connsiteY4978" fmla="*/ 744709 h 5011322"/>
              <a:gd name="connsiteX4979" fmla="*/ 3149563 w 8351483"/>
              <a:gd name="connsiteY4979" fmla="*/ 744709 h 5011322"/>
              <a:gd name="connsiteX4980" fmla="*/ 3047963 w 8351483"/>
              <a:gd name="connsiteY4980" fmla="*/ 711686 h 5011322"/>
              <a:gd name="connsiteX4981" fmla="*/ 3080983 w 8351483"/>
              <a:gd name="connsiteY4981" fmla="*/ 711686 h 5011322"/>
              <a:gd name="connsiteX4982" fmla="*/ 3080983 w 8351483"/>
              <a:gd name="connsiteY4982" fmla="*/ 744709 h 5011322"/>
              <a:gd name="connsiteX4983" fmla="*/ 3047963 w 8351483"/>
              <a:gd name="connsiteY4983" fmla="*/ 744709 h 5011322"/>
              <a:gd name="connsiteX4984" fmla="*/ 2946363 w 8351483"/>
              <a:gd name="connsiteY4984" fmla="*/ 711686 h 5011322"/>
              <a:gd name="connsiteX4985" fmla="*/ 2979383 w 8351483"/>
              <a:gd name="connsiteY4985" fmla="*/ 711686 h 5011322"/>
              <a:gd name="connsiteX4986" fmla="*/ 2979383 w 8351483"/>
              <a:gd name="connsiteY4986" fmla="*/ 744709 h 5011322"/>
              <a:gd name="connsiteX4987" fmla="*/ 2946363 w 8351483"/>
              <a:gd name="connsiteY4987" fmla="*/ 744709 h 5011322"/>
              <a:gd name="connsiteX4988" fmla="*/ 2844763 w 8351483"/>
              <a:gd name="connsiteY4988" fmla="*/ 711686 h 5011322"/>
              <a:gd name="connsiteX4989" fmla="*/ 2877783 w 8351483"/>
              <a:gd name="connsiteY4989" fmla="*/ 711686 h 5011322"/>
              <a:gd name="connsiteX4990" fmla="*/ 2877783 w 8351483"/>
              <a:gd name="connsiteY4990" fmla="*/ 744709 h 5011322"/>
              <a:gd name="connsiteX4991" fmla="*/ 2844763 w 8351483"/>
              <a:gd name="connsiteY4991" fmla="*/ 744709 h 5011322"/>
              <a:gd name="connsiteX4992" fmla="*/ 2743163 w 8351483"/>
              <a:gd name="connsiteY4992" fmla="*/ 711686 h 5011322"/>
              <a:gd name="connsiteX4993" fmla="*/ 2776183 w 8351483"/>
              <a:gd name="connsiteY4993" fmla="*/ 711686 h 5011322"/>
              <a:gd name="connsiteX4994" fmla="*/ 2776183 w 8351483"/>
              <a:gd name="connsiteY4994" fmla="*/ 744709 h 5011322"/>
              <a:gd name="connsiteX4995" fmla="*/ 2743163 w 8351483"/>
              <a:gd name="connsiteY4995" fmla="*/ 744709 h 5011322"/>
              <a:gd name="connsiteX4996" fmla="*/ 2641563 w 8351483"/>
              <a:gd name="connsiteY4996" fmla="*/ 711686 h 5011322"/>
              <a:gd name="connsiteX4997" fmla="*/ 2674583 w 8351483"/>
              <a:gd name="connsiteY4997" fmla="*/ 711686 h 5011322"/>
              <a:gd name="connsiteX4998" fmla="*/ 2674583 w 8351483"/>
              <a:gd name="connsiteY4998" fmla="*/ 744709 h 5011322"/>
              <a:gd name="connsiteX4999" fmla="*/ 2641563 w 8351483"/>
              <a:gd name="connsiteY4999" fmla="*/ 744709 h 5011322"/>
              <a:gd name="connsiteX5000" fmla="*/ 2539963 w 8351483"/>
              <a:gd name="connsiteY5000" fmla="*/ 711686 h 5011322"/>
              <a:gd name="connsiteX5001" fmla="*/ 2572983 w 8351483"/>
              <a:gd name="connsiteY5001" fmla="*/ 711686 h 5011322"/>
              <a:gd name="connsiteX5002" fmla="*/ 2572983 w 8351483"/>
              <a:gd name="connsiteY5002" fmla="*/ 744709 h 5011322"/>
              <a:gd name="connsiteX5003" fmla="*/ 2539963 w 8351483"/>
              <a:gd name="connsiteY5003" fmla="*/ 744709 h 5011322"/>
              <a:gd name="connsiteX5004" fmla="*/ 2438363 w 8351483"/>
              <a:gd name="connsiteY5004" fmla="*/ 711686 h 5011322"/>
              <a:gd name="connsiteX5005" fmla="*/ 2471383 w 8351483"/>
              <a:gd name="connsiteY5005" fmla="*/ 711686 h 5011322"/>
              <a:gd name="connsiteX5006" fmla="*/ 2471383 w 8351483"/>
              <a:gd name="connsiteY5006" fmla="*/ 744710 h 5011322"/>
              <a:gd name="connsiteX5007" fmla="*/ 2438363 w 8351483"/>
              <a:gd name="connsiteY5007" fmla="*/ 744710 h 5011322"/>
              <a:gd name="connsiteX5008" fmla="*/ 7619963 w 8351483"/>
              <a:gd name="connsiteY5008" fmla="*/ 711685 h 5011322"/>
              <a:gd name="connsiteX5009" fmla="*/ 7652983 w 8351483"/>
              <a:gd name="connsiteY5009" fmla="*/ 711685 h 5011322"/>
              <a:gd name="connsiteX5010" fmla="*/ 7652983 w 8351483"/>
              <a:gd name="connsiteY5010" fmla="*/ 744707 h 5011322"/>
              <a:gd name="connsiteX5011" fmla="*/ 7619963 w 8351483"/>
              <a:gd name="connsiteY5011" fmla="*/ 744707 h 5011322"/>
              <a:gd name="connsiteX5012" fmla="*/ 7010363 w 8351483"/>
              <a:gd name="connsiteY5012" fmla="*/ 711685 h 5011322"/>
              <a:gd name="connsiteX5013" fmla="*/ 7043383 w 8351483"/>
              <a:gd name="connsiteY5013" fmla="*/ 711685 h 5011322"/>
              <a:gd name="connsiteX5014" fmla="*/ 7043383 w 8351483"/>
              <a:gd name="connsiteY5014" fmla="*/ 744707 h 5011322"/>
              <a:gd name="connsiteX5015" fmla="*/ 7010363 w 8351483"/>
              <a:gd name="connsiteY5015" fmla="*/ 744707 h 5011322"/>
              <a:gd name="connsiteX5016" fmla="*/ 6400763 w 8351483"/>
              <a:gd name="connsiteY5016" fmla="*/ 711685 h 5011322"/>
              <a:gd name="connsiteX5017" fmla="*/ 6433783 w 8351483"/>
              <a:gd name="connsiteY5017" fmla="*/ 711685 h 5011322"/>
              <a:gd name="connsiteX5018" fmla="*/ 6433783 w 8351483"/>
              <a:gd name="connsiteY5018" fmla="*/ 744708 h 5011322"/>
              <a:gd name="connsiteX5019" fmla="*/ 6400763 w 8351483"/>
              <a:gd name="connsiteY5019" fmla="*/ 744708 h 5011322"/>
              <a:gd name="connsiteX5020" fmla="*/ 6299163 w 8351483"/>
              <a:gd name="connsiteY5020" fmla="*/ 711685 h 5011322"/>
              <a:gd name="connsiteX5021" fmla="*/ 6332183 w 8351483"/>
              <a:gd name="connsiteY5021" fmla="*/ 711685 h 5011322"/>
              <a:gd name="connsiteX5022" fmla="*/ 6332183 w 8351483"/>
              <a:gd name="connsiteY5022" fmla="*/ 744708 h 5011322"/>
              <a:gd name="connsiteX5023" fmla="*/ 6299163 w 8351483"/>
              <a:gd name="connsiteY5023" fmla="*/ 744708 h 5011322"/>
              <a:gd name="connsiteX5024" fmla="*/ 8026363 w 8351483"/>
              <a:gd name="connsiteY5024" fmla="*/ 711685 h 5011322"/>
              <a:gd name="connsiteX5025" fmla="*/ 8059383 w 8351483"/>
              <a:gd name="connsiteY5025" fmla="*/ 711685 h 5011322"/>
              <a:gd name="connsiteX5026" fmla="*/ 8059383 w 8351483"/>
              <a:gd name="connsiteY5026" fmla="*/ 744707 h 5011322"/>
              <a:gd name="connsiteX5027" fmla="*/ 8026363 w 8351483"/>
              <a:gd name="connsiteY5027" fmla="*/ 744707 h 5011322"/>
              <a:gd name="connsiteX5028" fmla="*/ 7924763 w 8351483"/>
              <a:gd name="connsiteY5028" fmla="*/ 711685 h 5011322"/>
              <a:gd name="connsiteX5029" fmla="*/ 7957783 w 8351483"/>
              <a:gd name="connsiteY5029" fmla="*/ 711685 h 5011322"/>
              <a:gd name="connsiteX5030" fmla="*/ 7957783 w 8351483"/>
              <a:gd name="connsiteY5030" fmla="*/ 744707 h 5011322"/>
              <a:gd name="connsiteX5031" fmla="*/ 7924763 w 8351483"/>
              <a:gd name="connsiteY5031" fmla="*/ 744707 h 5011322"/>
              <a:gd name="connsiteX5032" fmla="*/ 7823163 w 8351483"/>
              <a:gd name="connsiteY5032" fmla="*/ 711685 h 5011322"/>
              <a:gd name="connsiteX5033" fmla="*/ 7856183 w 8351483"/>
              <a:gd name="connsiteY5033" fmla="*/ 711685 h 5011322"/>
              <a:gd name="connsiteX5034" fmla="*/ 7856183 w 8351483"/>
              <a:gd name="connsiteY5034" fmla="*/ 744707 h 5011322"/>
              <a:gd name="connsiteX5035" fmla="*/ 7823163 w 8351483"/>
              <a:gd name="connsiteY5035" fmla="*/ 744707 h 5011322"/>
              <a:gd name="connsiteX5036" fmla="*/ 7721563 w 8351483"/>
              <a:gd name="connsiteY5036" fmla="*/ 711685 h 5011322"/>
              <a:gd name="connsiteX5037" fmla="*/ 7754583 w 8351483"/>
              <a:gd name="connsiteY5037" fmla="*/ 711685 h 5011322"/>
              <a:gd name="connsiteX5038" fmla="*/ 7754583 w 8351483"/>
              <a:gd name="connsiteY5038" fmla="*/ 744707 h 5011322"/>
              <a:gd name="connsiteX5039" fmla="*/ 7721563 w 8351483"/>
              <a:gd name="connsiteY5039" fmla="*/ 744707 h 5011322"/>
              <a:gd name="connsiteX5040" fmla="*/ 6604878 w 8351483"/>
              <a:gd name="connsiteY5040" fmla="*/ 610998 h 5011322"/>
              <a:gd name="connsiteX5041" fmla="*/ 6636069 w 8351483"/>
              <a:gd name="connsiteY5041" fmla="*/ 610998 h 5011322"/>
              <a:gd name="connsiteX5042" fmla="*/ 6636069 w 8351483"/>
              <a:gd name="connsiteY5042" fmla="*/ 642192 h 5011322"/>
              <a:gd name="connsiteX5043" fmla="*/ 6604878 w 8351483"/>
              <a:gd name="connsiteY5043" fmla="*/ 642192 h 5011322"/>
              <a:gd name="connsiteX5044" fmla="*/ 2032472 w 8351483"/>
              <a:gd name="connsiteY5044" fmla="*/ 610542 h 5011322"/>
              <a:gd name="connsiteX5045" fmla="*/ 2064579 w 8351483"/>
              <a:gd name="connsiteY5045" fmla="*/ 610542 h 5011322"/>
              <a:gd name="connsiteX5046" fmla="*/ 2064579 w 8351483"/>
              <a:gd name="connsiteY5046" fmla="*/ 642651 h 5011322"/>
              <a:gd name="connsiteX5047" fmla="*/ 2032472 w 8351483"/>
              <a:gd name="connsiteY5047" fmla="*/ 642651 h 5011322"/>
              <a:gd name="connsiteX5048" fmla="*/ 6401220 w 8351483"/>
              <a:gd name="connsiteY5048" fmla="*/ 610540 h 5011322"/>
              <a:gd name="connsiteX5049" fmla="*/ 6433326 w 8351483"/>
              <a:gd name="connsiteY5049" fmla="*/ 610540 h 5011322"/>
              <a:gd name="connsiteX5050" fmla="*/ 6433326 w 8351483"/>
              <a:gd name="connsiteY5050" fmla="*/ 642649 h 5011322"/>
              <a:gd name="connsiteX5051" fmla="*/ 6401220 w 8351483"/>
              <a:gd name="connsiteY5051" fmla="*/ 642649 h 5011322"/>
              <a:gd name="connsiteX5052" fmla="*/ 6096420 w 8351483"/>
              <a:gd name="connsiteY5052" fmla="*/ 610540 h 5011322"/>
              <a:gd name="connsiteX5053" fmla="*/ 6128526 w 8351483"/>
              <a:gd name="connsiteY5053" fmla="*/ 610540 h 5011322"/>
              <a:gd name="connsiteX5054" fmla="*/ 6128526 w 8351483"/>
              <a:gd name="connsiteY5054" fmla="*/ 642649 h 5011322"/>
              <a:gd name="connsiteX5055" fmla="*/ 6096420 w 8351483"/>
              <a:gd name="connsiteY5055" fmla="*/ 642649 h 5011322"/>
              <a:gd name="connsiteX5056" fmla="*/ 2539963 w 8351483"/>
              <a:gd name="connsiteY5056" fmla="*/ 610085 h 5011322"/>
              <a:gd name="connsiteX5057" fmla="*/ 2572983 w 8351483"/>
              <a:gd name="connsiteY5057" fmla="*/ 610085 h 5011322"/>
              <a:gd name="connsiteX5058" fmla="*/ 2572983 w 8351483"/>
              <a:gd name="connsiteY5058" fmla="*/ 643108 h 5011322"/>
              <a:gd name="connsiteX5059" fmla="*/ 2539963 w 8351483"/>
              <a:gd name="connsiteY5059" fmla="*/ 643108 h 5011322"/>
              <a:gd name="connsiteX5060" fmla="*/ 2438363 w 8351483"/>
              <a:gd name="connsiteY5060" fmla="*/ 610085 h 5011322"/>
              <a:gd name="connsiteX5061" fmla="*/ 2471383 w 8351483"/>
              <a:gd name="connsiteY5061" fmla="*/ 610085 h 5011322"/>
              <a:gd name="connsiteX5062" fmla="*/ 2471383 w 8351483"/>
              <a:gd name="connsiteY5062" fmla="*/ 643108 h 5011322"/>
              <a:gd name="connsiteX5063" fmla="*/ 2438363 w 8351483"/>
              <a:gd name="connsiteY5063" fmla="*/ 643108 h 5011322"/>
              <a:gd name="connsiteX5064" fmla="*/ 2336763 w 8351483"/>
              <a:gd name="connsiteY5064" fmla="*/ 610085 h 5011322"/>
              <a:gd name="connsiteX5065" fmla="*/ 2369783 w 8351483"/>
              <a:gd name="connsiteY5065" fmla="*/ 610085 h 5011322"/>
              <a:gd name="connsiteX5066" fmla="*/ 2369783 w 8351483"/>
              <a:gd name="connsiteY5066" fmla="*/ 643108 h 5011322"/>
              <a:gd name="connsiteX5067" fmla="*/ 2336763 w 8351483"/>
              <a:gd name="connsiteY5067" fmla="*/ 643108 h 5011322"/>
              <a:gd name="connsiteX5068" fmla="*/ 2946363 w 8351483"/>
              <a:gd name="connsiteY5068" fmla="*/ 610084 h 5011322"/>
              <a:gd name="connsiteX5069" fmla="*/ 2979383 w 8351483"/>
              <a:gd name="connsiteY5069" fmla="*/ 610084 h 5011322"/>
              <a:gd name="connsiteX5070" fmla="*/ 2979383 w 8351483"/>
              <a:gd name="connsiteY5070" fmla="*/ 643107 h 5011322"/>
              <a:gd name="connsiteX5071" fmla="*/ 2946363 w 8351483"/>
              <a:gd name="connsiteY5071" fmla="*/ 643107 h 5011322"/>
              <a:gd name="connsiteX5072" fmla="*/ 2844763 w 8351483"/>
              <a:gd name="connsiteY5072" fmla="*/ 610084 h 5011322"/>
              <a:gd name="connsiteX5073" fmla="*/ 2877783 w 8351483"/>
              <a:gd name="connsiteY5073" fmla="*/ 610084 h 5011322"/>
              <a:gd name="connsiteX5074" fmla="*/ 2877783 w 8351483"/>
              <a:gd name="connsiteY5074" fmla="*/ 643107 h 5011322"/>
              <a:gd name="connsiteX5075" fmla="*/ 2844763 w 8351483"/>
              <a:gd name="connsiteY5075" fmla="*/ 643107 h 5011322"/>
              <a:gd name="connsiteX5076" fmla="*/ 2743163 w 8351483"/>
              <a:gd name="connsiteY5076" fmla="*/ 610084 h 5011322"/>
              <a:gd name="connsiteX5077" fmla="*/ 2776183 w 8351483"/>
              <a:gd name="connsiteY5077" fmla="*/ 610084 h 5011322"/>
              <a:gd name="connsiteX5078" fmla="*/ 2776183 w 8351483"/>
              <a:gd name="connsiteY5078" fmla="*/ 643107 h 5011322"/>
              <a:gd name="connsiteX5079" fmla="*/ 2743163 w 8351483"/>
              <a:gd name="connsiteY5079" fmla="*/ 643107 h 5011322"/>
              <a:gd name="connsiteX5080" fmla="*/ 2641563 w 8351483"/>
              <a:gd name="connsiteY5080" fmla="*/ 610084 h 5011322"/>
              <a:gd name="connsiteX5081" fmla="*/ 2674583 w 8351483"/>
              <a:gd name="connsiteY5081" fmla="*/ 610084 h 5011322"/>
              <a:gd name="connsiteX5082" fmla="*/ 2674583 w 8351483"/>
              <a:gd name="connsiteY5082" fmla="*/ 643108 h 5011322"/>
              <a:gd name="connsiteX5083" fmla="*/ 2641563 w 8351483"/>
              <a:gd name="connsiteY5083" fmla="*/ 643108 h 5011322"/>
              <a:gd name="connsiteX5084" fmla="*/ 3352763 w 8351483"/>
              <a:gd name="connsiteY5084" fmla="*/ 610084 h 5011322"/>
              <a:gd name="connsiteX5085" fmla="*/ 3385783 w 8351483"/>
              <a:gd name="connsiteY5085" fmla="*/ 610084 h 5011322"/>
              <a:gd name="connsiteX5086" fmla="*/ 3385783 w 8351483"/>
              <a:gd name="connsiteY5086" fmla="*/ 643107 h 5011322"/>
              <a:gd name="connsiteX5087" fmla="*/ 3352763 w 8351483"/>
              <a:gd name="connsiteY5087" fmla="*/ 643107 h 5011322"/>
              <a:gd name="connsiteX5088" fmla="*/ 3251163 w 8351483"/>
              <a:gd name="connsiteY5088" fmla="*/ 610084 h 5011322"/>
              <a:gd name="connsiteX5089" fmla="*/ 3284183 w 8351483"/>
              <a:gd name="connsiteY5089" fmla="*/ 610084 h 5011322"/>
              <a:gd name="connsiteX5090" fmla="*/ 3284183 w 8351483"/>
              <a:gd name="connsiteY5090" fmla="*/ 643107 h 5011322"/>
              <a:gd name="connsiteX5091" fmla="*/ 3251163 w 8351483"/>
              <a:gd name="connsiteY5091" fmla="*/ 643107 h 5011322"/>
              <a:gd name="connsiteX5092" fmla="*/ 3149563 w 8351483"/>
              <a:gd name="connsiteY5092" fmla="*/ 610084 h 5011322"/>
              <a:gd name="connsiteX5093" fmla="*/ 3182583 w 8351483"/>
              <a:gd name="connsiteY5093" fmla="*/ 610084 h 5011322"/>
              <a:gd name="connsiteX5094" fmla="*/ 3182583 w 8351483"/>
              <a:gd name="connsiteY5094" fmla="*/ 643107 h 5011322"/>
              <a:gd name="connsiteX5095" fmla="*/ 3149563 w 8351483"/>
              <a:gd name="connsiteY5095" fmla="*/ 643107 h 5011322"/>
              <a:gd name="connsiteX5096" fmla="*/ 3047963 w 8351483"/>
              <a:gd name="connsiteY5096" fmla="*/ 610084 h 5011322"/>
              <a:gd name="connsiteX5097" fmla="*/ 3080983 w 8351483"/>
              <a:gd name="connsiteY5097" fmla="*/ 610084 h 5011322"/>
              <a:gd name="connsiteX5098" fmla="*/ 3080983 w 8351483"/>
              <a:gd name="connsiteY5098" fmla="*/ 643107 h 5011322"/>
              <a:gd name="connsiteX5099" fmla="*/ 3047963 w 8351483"/>
              <a:gd name="connsiteY5099" fmla="*/ 643107 h 5011322"/>
              <a:gd name="connsiteX5100" fmla="*/ 6197563 w 8351483"/>
              <a:gd name="connsiteY5100" fmla="*/ 610083 h 5011322"/>
              <a:gd name="connsiteX5101" fmla="*/ 6230583 w 8351483"/>
              <a:gd name="connsiteY5101" fmla="*/ 610083 h 5011322"/>
              <a:gd name="connsiteX5102" fmla="*/ 6230583 w 8351483"/>
              <a:gd name="connsiteY5102" fmla="*/ 643106 h 5011322"/>
              <a:gd name="connsiteX5103" fmla="*/ 6197563 w 8351483"/>
              <a:gd name="connsiteY5103" fmla="*/ 643106 h 5011322"/>
              <a:gd name="connsiteX5104" fmla="*/ 6807163 w 8351483"/>
              <a:gd name="connsiteY5104" fmla="*/ 610083 h 5011322"/>
              <a:gd name="connsiteX5105" fmla="*/ 6840183 w 8351483"/>
              <a:gd name="connsiteY5105" fmla="*/ 610083 h 5011322"/>
              <a:gd name="connsiteX5106" fmla="*/ 6840183 w 8351483"/>
              <a:gd name="connsiteY5106" fmla="*/ 643106 h 5011322"/>
              <a:gd name="connsiteX5107" fmla="*/ 6807163 w 8351483"/>
              <a:gd name="connsiteY5107" fmla="*/ 643106 h 5011322"/>
              <a:gd name="connsiteX5108" fmla="*/ 6502363 w 8351483"/>
              <a:gd name="connsiteY5108" fmla="*/ 610083 h 5011322"/>
              <a:gd name="connsiteX5109" fmla="*/ 6535383 w 8351483"/>
              <a:gd name="connsiteY5109" fmla="*/ 610083 h 5011322"/>
              <a:gd name="connsiteX5110" fmla="*/ 6535383 w 8351483"/>
              <a:gd name="connsiteY5110" fmla="*/ 643106 h 5011322"/>
              <a:gd name="connsiteX5111" fmla="*/ 6502363 w 8351483"/>
              <a:gd name="connsiteY5111" fmla="*/ 643106 h 5011322"/>
              <a:gd name="connsiteX5112" fmla="*/ 7721563 w 8351483"/>
              <a:gd name="connsiteY5112" fmla="*/ 610083 h 5011322"/>
              <a:gd name="connsiteX5113" fmla="*/ 7754583 w 8351483"/>
              <a:gd name="connsiteY5113" fmla="*/ 610083 h 5011322"/>
              <a:gd name="connsiteX5114" fmla="*/ 7754583 w 8351483"/>
              <a:gd name="connsiteY5114" fmla="*/ 643106 h 5011322"/>
              <a:gd name="connsiteX5115" fmla="*/ 7721563 w 8351483"/>
              <a:gd name="connsiteY5115" fmla="*/ 643106 h 5011322"/>
              <a:gd name="connsiteX5116" fmla="*/ 7619963 w 8351483"/>
              <a:gd name="connsiteY5116" fmla="*/ 610083 h 5011322"/>
              <a:gd name="connsiteX5117" fmla="*/ 7652983 w 8351483"/>
              <a:gd name="connsiteY5117" fmla="*/ 610083 h 5011322"/>
              <a:gd name="connsiteX5118" fmla="*/ 7652983 w 8351483"/>
              <a:gd name="connsiteY5118" fmla="*/ 643106 h 5011322"/>
              <a:gd name="connsiteX5119" fmla="*/ 7619963 w 8351483"/>
              <a:gd name="connsiteY5119" fmla="*/ 643106 h 5011322"/>
              <a:gd name="connsiteX5120" fmla="*/ 7518363 w 8351483"/>
              <a:gd name="connsiteY5120" fmla="*/ 610083 h 5011322"/>
              <a:gd name="connsiteX5121" fmla="*/ 7551383 w 8351483"/>
              <a:gd name="connsiteY5121" fmla="*/ 610083 h 5011322"/>
              <a:gd name="connsiteX5122" fmla="*/ 7551383 w 8351483"/>
              <a:gd name="connsiteY5122" fmla="*/ 643106 h 5011322"/>
              <a:gd name="connsiteX5123" fmla="*/ 7518363 w 8351483"/>
              <a:gd name="connsiteY5123" fmla="*/ 643106 h 5011322"/>
              <a:gd name="connsiteX5124" fmla="*/ 7416763 w 8351483"/>
              <a:gd name="connsiteY5124" fmla="*/ 610083 h 5011322"/>
              <a:gd name="connsiteX5125" fmla="*/ 7449783 w 8351483"/>
              <a:gd name="connsiteY5125" fmla="*/ 610083 h 5011322"/>
              <a:gd name="connsiteX5126" fmla="*/ 7449783 w 8351483"/>
              <a:gd name="connsiteY5126" fmla="*/ 643106 h 5011322"/>
              <a:gd name="connsiteX5127" fmla="*/ 7416763 w 8351483"/>
              <a:gd name="connsiteY5127" fmla="*/ 643106 h 5011322"/>
              <a:gd name="connsiteX5128" fmla="*/ 7924763 w 8351483"/>
              <a:gd name="connsiteY5128" fmla="*/ 610082 h 5011322"/>
              <a:gd name="connsiteX5129" fmla="*/ 7957783 w 8351483"/>
              <a:gd name="connsiteY5129" fmla="*/ 610082 h 5011322"/>
              <a:gd name="connsiteX5130" fmla="*/ 7957783 w 8351483"/>
              <a:gd name="connsiteY5130" fmla="*/ 643105 h 5011322"/>
              <a:gd name="connsiteX5131" fmla="*/ 7924763 w 8351483"/>
              <a:gd name="connsiteY5131" fmla="*/ 643105 h 5011322"/>
              <a:gd name="connsiteX5132" fmla="*/ 7823163 w 8351483"/>
              <a:gd name="connsiteY5132" fmla="*/ 610082 h 5011322"/>
              <a:gd name="connsiteX5133" fmla="*/ 7856183 w 8351483"/>
              <a:gd name="connsiteY5133" fmla="*/ 610082 h 5011322"/>
              <a:gd name="connsiteX5134" fmla="*/ 7856183 w 8351483"/>
              <a:gd name="connsiteY5134" fmla="*/ 643106 h 5011322"/>
              <a:gd name="connsiteX5135" fmla="*/ 7823163 w 8351483"/>
              <a:gd name="connsiteY5135" fmla="*/ 643106 h 5011322"/>
              <a:gd name="connsiteX5136" fmla="*/ 1828357 w 8351483"/>
              <a:gd name="connsiteY5136" fmla="*/ 609628 h 5011322"/>
              <a:gd name="connsiteX5137" fmla="*/ 1862296 w 8351483"/>
              <a:gd name="connsiteY5137" fmla="*/ 609628 h 5011322"/>
              <a:gd name="connsiteX5138" fmla="*/ 1862296 w 8351483"/>
              <a:gd name="connsiteY5138" fmla="*/ 643565 h 5011322"/>
              <a:gd name="connsiteX5139" fmla="*/ 1828357 w 8351483"/>
              <a:gd name="connsiteY5139" fmla="*/ 643565 h 5011322"/>
              <a:gd name="connsiteX5140" fmla="*/ 2133161 w 8351483"/>
              <a:gd name="connsiteY5140" fmla="*/ 609628 h 5011322"/>
              <a:gd name="connsiteX5141" fmla="*/ 2167092 w 8351483"/>
              <a:gd name="connsiteY5141" fmla="*/ 609628 h 5011322"/>
              <a:gd name="connsiteX5142" fmla="*/ 2167092 w 8351483"/>
              <a:gd name="connsiteY5142" fmla="*/ 643565 h 5011322"/>
              <a:gd name="connsiteX5143" fmla="*/ 2133161 w 8351483"/>
              <a:gd name="connsiteY5143" fmla="*/ 643565 h 5011322"/>
              <a:gd name="connsiteX5144" fmla="*/ 8025906 w 8351483"/>
              <a:gd name="connsiteY5144" fmla="*/ 609625 h 5011322"/>
              <a:gd name="connsiteX5145" fmla="*/ 8059840 w 8351483"/>
              <a:gd name="connsiteY5145" fmla="*/ 609625 h 5011322"/>
              <a:gd name="connsiteX5146" fmla="*/ 8059840 w 8351483"/>
              <a:gd name="connsiteY5146" fmla="*/ 643562 h 5011322"/>
              <a:gd name="connsiteX5147" fmla="*/ 8025906 w 8351483"/>
              <a:gd name="connsiteY5147" fmla="*/ 643562 h 5011322"/>
              <a:gd name="connsiteX5148" fmla="*/ 6296877 w 8351483"/>
              <a:gd name="connsiteY5148" fmla="*/ 607797 h 5011322"/>
              <a:gd name="connsiteX5149" fmla="*/ 6334469 w 8351483"/>
              <a:gd name="connsiteY5149" fmla="*/ 607797 h 5011322"/>
              <a:gd name="connsiteX5150" fmla="*/ 6334469 w 8351483"/>
              <a:gd name="connsiteY5150" fmla="*/ 645393 h 5011322"/>
              <a:gd name="connsiteX5151" fmla="*/ 6296877 w 8351483"/>
              <a:gd name="connsiteY5151" fmla="*/ 645393 h 5011322"/>
              <a:gd name="connsiteX5152" fmla="*/ 1829272 w 8351483"/>
              <a:gd name="connsiteY5152" fmla="*/ 508939 h 5011322"/>
              <a:gd name="connsiteX5153" fmla="*/ 1861381 w 8351483"/>
              <a:gd name="connsiteY5153" fmla="*/ 508939 h 5011322"/>
              <a:gd name="connsiteX5154" fmla="*/ 1861381 w 8351483"/>
              <a:gd name="connsiteY5154" fmla="*/ 541047 h 5011322"/>
              <a:gd name="connsiteX5155" fmla="*/ 1829272 w 8351483"/>
              <a:gd name="connsiteY5155" fmla="*/ 541047 h 5011322"/>
              <a:gd name="connsiteX5156" fmla="*/ 6604420 w 8351483"/>
              <a:gd name="connsiteY5156" fmla="*/ 508938 h 5011322"/>
              <a:gd name="connsiteX5157" fmla="*/ 6636526 w 8351483"/>
              <a:gd name="connsiteY5157" fmla="*/ 508938 h 5011322"/>
              <a:gd name="connsiteX5158" fmla="*/ 6636526 w 8351483"/>
              <a:gd name="connsiteY5158" fmla="*/ 541045 h 5011322"/>
              <a:gd name="connsiteX5159" fmla="*/ 6604420 w 8351483"/>
              <a:gd name="connsiteY5159" fmla="*/ 541045 h 5011322"/>
              <a:gd name="connsiteX5160" fmla="*/ 2641563 w 8351483"/>
              <a:gd name="connsiteY5160" fmla="*/ 508482 h 5011322"/>
              <a:gd name="connsiteX5161" fmla="*/ 2674583 w 8351483"/>
              <a:gd name="connsiteY5161" fmla="*/ 508482 h 5011322"/>
              <a:gd name="connsiteX5162" fmla="*/ 2674583 w 8351483"/>
              <a:gd name="connsiteY5162" fmla="*/ 541504 h 5011322"/>
              <a:gd name="connsiteX5163" fmla="*/ 2641563 w 8351483"/>
              <a:gd name="connsiteY5163" fmla="*/ 541504 h 5011322"/>
              <a:gd name="connsiteX5164" fmla="*/ 2539963 w 8351483"/>
              <a:gd name="connsiteY5164" fmla="*/ 508482 h 5011322"/>
              <a:gd name="connsiteX5165" fmla="*/ 2572983 w 8351483"/>
              <a:gd name="connsiteY5165" fmla="*/ 508482 h 5011322"/>
              <a:gd name="connsiteX5166" fmla="*/ 2572983 w 8351483"/>
              <a:gd name="connsiteY5166" fmla="*/ 541504 h 5011322"/>
              <a:gd name="connsiteX5167" fmla="*/ 2539963 w 8351483"/>
              <a:gd name="connsiteY5167" fmla="*/ 541504 h 5011322"/>
              <a:gd name="connsiteX5168" fmla="*/ 2438363 w 8351483"/>
              <a:gd name="connsiteY5168" fmla="*/ 508482 h 5011322"/>
              <a:gd name="connsiteX5169" fmla="*/ 2471383 w 8351483"/>
              <a:gd name="connsiteY5169" fmla="*/ 508482 h 5011322"/>
              <a:gd name="connsiteX5170" fmla="*/ 2471383 w 8351483"/>
              <a:gd name="connsiteY5170" fmla="*/ 541504 h 5011322"/>
              <a:gd name="connsiteX5171" fmla="*/ 2438363 w 8351483"/>
              <a:gd name="connsiteY5171" fmla="*/ 541504 h 5011322"/>
              <a:gd name="connsiteX5172" fmla="*/ 3047963 w 8351483"/>
              <a:gd name="connsiteY5172" fmla="*/ 508481 h 5011322"/>
              <a:gd name="connsiteX5173" fmla="*/ 3080983 w 8351483"/>
              <a:gd name="connsiteY5173" fmla="*/ 508481 h 5011322"/>
              <a:gd name="connsiteX5174" fmla="*/ 3080983 w 8351483"/>
              <a:gd name="connsiteY5174" fmla="*/ 541503 h 5011322"/>
              <a:gd name="connsiteX5175" fmla="*/ 3047963 w 8351483"/>
              <a:gd name="connsiteY5175" fmla="*/ 541503 h 5011322"/>
              <a:gd name="connsiteX5176" fmla="*/ 2844763 w 8351483"/>
              <a:gd name="connsiteY5176" fmla="*/ 508481 h 5011322"/>
              <a:gd name="connsiteX5177" fmla="*/ 2877783 w 8351483"/>
              <a:gd name="connsiteY5177" fmla="*/ 508481 h 5011322"/>
              <a:gd name="connsiteX5178" fmla="*/ 2877783 w 8351483"/>
              <a:gd name="connsiteY5178" fmla="*/ 541504 h 5011322"/>
              <a:gd name="connsiteX5179" fmla="*/ 2844763 w 8351483"/>
              <a:gd name="connsiteY5179" fmla="*/ 541504 h 5011322"/>
              <a:gd name="connsiteX5180" fmla="*/ 2743163 w 8351483"/>
              <a:gd name="connsiteY5180" fmla="*/ 508481 h 5011322"/>
              <a:gd name="connsiteX5181" fmla="*/ 2776183 w 8351483"/>
              <a:gd name="connsiteY5181" fmla="*/ 508481 h 5011322"/>
              <a:gd name="connsiteX5182" fmla="*/ 2776183 w 8351483"/>
              <a:gd name="connsiteY5182" fmla="*/ 541504 h 5011322"/>
              <a:gd name="connsiteX5183" fmla="*/ 2743163 w 8351483"/>
              <a:gd name="connsiteY5183" fmla="*/ 541504 h 5011322"/>
              <a:gd name="connsiteX5184" fmla="*/ 6095963 w 8351483"/>
              <a:gd name="connsiteY5184" fmla="*/ 508481 h 5011322"/>
              <a:gd name="connsiteX5185" fmla="*/ 6128983 w 8351483"/>
              <a:gd name="connsiteY5185" fmla="*/ 508481 h 5011322"/>
              <a:gd name="connsiteX5186" fmla="*/ 6128983 w 8351483"/>
              <a:gd name="connsiteY5186" fmla="*/ 541503 h 5011322"/>
              <a:gd name="connsiteX5187" fmla="*/ 6095963 w 8351483"/>
              <a:gd name="connsiteY5187" fmla="*/ 541503 h 5011322"/>
              <a:gd name="connsiteX5188" fmla="*/ 7518363 w 8351483"/>
              <a:gd name="connsiteY5188" fmla="*/ 508481 h 5011322"/>
              <a:gd name="connsiteX5189" fmla="*/ 7551383 w 8351483"/>
              <a:gd name="connsiteY5189" fmla="*/ 508481 h 5011322"/>
              <a:gd name="connsiteX5190" fmla="*/ 7551383 w 8351483"/>
              <a:gd name="connsiteY5190" fmla="*/ 541502 h 5011322"/>
              <a:gd name="connsiteX5191" fmla="*/ 7518363 w 8351483"/>
              <a:gd name="connsiteY5191" fmla="*/ 541502 h 5011322"/>
              <a:gd name="connsiteX5192" fmla="*/ 7416763 w 8351483"/>
              <a:gd name="connsiteY5192" fmla="*/ 508481 h 5011322"/>
              <a:gd name="connsiteX5193" fmla="*/ 7449783 w 8351483"/>
              <a:gd name="connsiteY5193" fmla="*/ 508481 h 5011322"/>
              <a:gd name="connsiteX5194" fmla="*/ 7449783 w 8351483"/>
              <a:gd name="connsiteY5194" fmla="*/ 541502 h 5011322"/>
              <a:gd name="connsiteX5195" fmla="*/ 7416763 w 8351483"/>
              <a:gd name="connsiteY5195" fmla="*/ 541502 h 5011322"/>
              <a:gd name="connsiteX5196" fmla="*/ 8026363 w 8351483"/>
              <a:gd name="connsiteY5196" fmla="*/ 508480 h 5011322"/>
              <a:gd name="connsiteX5197" fmla="*/ 8059383 w 8351483"/>
              <a:gd name="connsiteY5197" fmla="*/ 508480 h 5011322"/>
              <a:gd name="connsiteX5198" fmla="*/ 8059383 w 8351483"/>
              <a:gd name="connsiteY5198" fmla="*/ 541502 h 5011322"/>
              <a:gd name="connsiteX5199" fmla="*/ 8026363 w 8351483"/>
              <a:gd name="connsiteY5199" fmla="*/ 541502 h 5011322"/>
              <a:gd name="connsiteX5200" fmla="*/ 7924763 w 8351483"/>
              <a:gd name="connsiteY5200" fmla="*/ 508480 h 5011322"/>
              <a:gd name="connsiteX5201" fmla="*/ 7957783 w 8351483"/>
              <a:gd name="connsiteY5201" fmla="*/ 508480 h 5011322"/>
              <a:gd name="connsiteX5202" fmla="*/ 7957783 w 8351483"/>
              <a:gd name="connsiteY5202" fmla="*/ 541502 h 5011322"/>
              <a:gd name="connsiteX5203" fmla="*/ 7924763 w 8351483"/>
              <a:gd name="connsiteY5203" fmla="*/ 541502 h 5011322"/>
              <a:gd name="connsiteX5204" fmla="*/ 7823163 w 8351483"/>
              <a:gd name="connsiteY5204" fmla="*/ 508480 h 5011322"/>
              <a:gd name="connsiteX5205" fmla="*/ 7856183 w 8351483"/>
              <a:gd name="connsiteY5205" fmla="*/ 508480 h 5011322"/>
              <a:gd name="connsiteX5206" fmla="*/ 7856183 w 8351483"/>
              <a:gd name="connsiteY5206" fmla="*/ 541502 h 5011322"/>
              <a:gd name="connsiteX5207" fmla="*/ 7823163 w 8351483"/>
              <a:gd name="connsiteY5207" fmla="*/ 541502 h 5011322"/>
              <a:gd name="connsiteX5208" fmla="*/ 7721563 w 8351483"/>
              <a:gd name="connsiteY5208" fmla="*/ 508480 h 5011322"/>
              <a:gd name="connsiteX5209" fmla="*/ 7754583 w 8351483"/>
              <a:gd name="connsiteY5209" fmla="*/ 508480 h 5011322"/>
              <a:gd name="connsiteX5210" fmla="*/ 7754583 w 8351483"/>
              <a:gd name="connsiteY5210" fmla="*/ 541502 h 5011322"/>
              <a:gd name="connsiteX5211" fmla="*/ 7721563 w 8351483"/>
              <a:gd name="connsiteY5211" fmla="*/ 541502 h 5011322"/>
              <a:gd name="connsiteX5212" fmla="*/ 7619963 w 8351483"/>
              <a:gd name="connsiteY5212" fmla="*/ 508480 h 5011322"/>
              <a:gd name="connsiteX5213" fmla="*/ 7652983 w 8351483"/>
              <a:gd name="connsiteY5213" fmla="*/ 508480 h 5011322"/>
              <a:gd name="connsiteX5214" fmla="*/ 7652983 w 8351483"/>
              <a:gd name="connsiteY5214" fmla="*/ 541502 h 5011322"/>
              <a:gd name="connsiteX5215" fmla="*/ 7619963 w 8351483"/>
              <a:gd name="connsiteY5215" fmla="*/ 541502 h 5011322"/>
              <a:gd name="connsiteX5216" fmla="*/ 2945906 w 8351483"/>
              <a:gd name="connsiteY5216" fmla="*/ 508024 h 5011322"/>
              <a:gd name="connsiteX5217" fmla="*/ 2979840 w 8351483"/>
              <a:gd name="connsiteY5217" fmla="*/ 508024 h 5011322"/>
              <a:gd name="connsiteX5218" fmla="*/ 2979840 w 8351483"/>
              <a:gd name="connsiteY5218" fmla="*/ 541960 h 5011322"/>
              <a:gd name="connsiteX5219" fmla="*/ 2945906 w 8351483"/>
              <a:gd name="connsiteY5219" fmla="*/ 541960 h 5011322"/>
              <a:gd name="connsiteX5220" fmla="*/ 6298706 w 8351483"/>
              <a:gd name="connsiteY5220" fmla="*/ 508024 h 5011322"/>
              <a:gd name="connsiteX5221" fmla="*/ 6332640 w 8351483"/>
              <a:gd name="connsiteY5221" fmla="*/ 508024 h 5011322"/>
              <a:gd name="connsiteX5222" fmla="*/ 6332640 w 8351483"/>
              <a:gd name="connsiteY5222" fmla="*/ 541960 h 5011322"/>
              <a:gd name="connsiteX5223" fmla="*/ 6298706 w 8351483"/>
              <a:gd name="connsiteY5223" fmla="*/ 541960 h 5011322"/>
              <a:gd name="connsiteX5224" fmla="*/ 6908306 w 8351483"/>
              <a:gd name="connsiteY5224" fmla="*/ 508024 h 5011322"/>
              <a:gd name="connsiteX5225" fmla="*/ 6942240 w 8351483"/>
              <a:gd name="connsiteY5225" fmla="*/ 508024 h 5011322"/>
              <a:gd name="connsiteX5226" fmla="*/ 6942240 w 8351483"/>
              <a:gd name="connsiteY5226" fmla="*/ 541960 h 5011322"/>
              <a:gd name="connsiteX5227" fmla="*/ 6908306 w 8351483"/>
              <a:gd name="connsiteY5227" fmla="*/ 541960 h 5011322"/>
              <a:gd name="connsiteX5228" fmla="*/ 7009448 w 8351483"/>
              <a:gd name="connsiteY5228" fmla="*/ 507567 h 5011322"/>
              <a:gd name="connsiteX5229" fmla="*/ 7044297 w 8351483"/>
              <a:gd name="connsiteY5229" fmla="*/ 507567 h 5011322"/>
              <a:gd name="connsiteX5230" fmla="*/ 7044297 w 8351483"/>
              <a:gd name="connsiteY5230" fmla="*/ 542417 h 5011322"/>
              <a:gd name="connsiteX5231" fmla="*/ 7009448 w 8351483"/>
              <a:gd name="connsiteY5231" fmla="*/ 542417 h 5011322"/>
              <a:gd name="connsiteX5232" fmla="*/ 6399848 w 8351483"/>
              <a:gd name="connsiteY5232" fmla="*/ 507567 h 5011322"/>
              <a:gd name="connsiteX5233" fmla="*/ 6434697 w 8351483"/>
              <a:gd name="connsiteY5233" fmla="*/ 507567 h 5011322"/>
              <a:gd name="connsiteX5234" fmla="*/ 6434697 w 8351483"/>
              <a:gd name="connsiteY5234" fmla="*/ 542418 h 5011322"/>
              <a:gd name="connsiteX5235" fmla="*/ 6399848 w 8351483"/>
              <a:gd name="connsiteY5235" fmla="*/ 542418 h 5011322"/>
              <a:gd name="connsiteX5236" fmla="*/ 814181 w 8351483"/>
              <a:gd name="connsiteY5236" fmla="*/ 408249 h 5011322"/>
              <a:gd name="connsiteX5237" fmla="*/ 844462 w 8351483"/>
              <a:gd name="connsiteY5237" fmla="*/ 408249 h 5011322"/>
              <a:gd name="connsiteX5238" fmla="*/ 844462 w 8351483"/>
              <a:gd name="connsiteY5238" fmla="*/ 438528 h 5011322"/>
              <a:gd name="connsiteX5239" fmla="*/ 814181 w 8351483"/>
              <a:gd name="connsiteY5239" fmla="*/ 438528 h 5011322"/>
              <a:gd name="connsiteX5240" fmla="*/ 6706478 w 8351483"/>
              <a:gd name="connsiteY5240" fmla="*/ 407792 h 5011322"/>
              <a:gd name="connsiteX5241" fmla="*/ 6737669 w 8351483"/>
              <a:gd name="connsiteY5241" fmla="*/ 407792 h 5011322"/>
              <a:gd name="connsiteX5242" fmla="*/ 6737669 w 8351483"/>
              <a:gd name="connsiteY5242" fmla="*/ 438984 h 5011322"/>
              <a:gd name="connsiteX5243" fmla="*/ 6706478 w 8351483"/>
              <a:gd name="connsiteY5243" fmla="*/ 438984 h 5011322"/>
              <a:gd name="connsiteX5244" fmla="*/ 7214020 w 8351483"/>
              <a:gd name="connsiteY5244" fmla="*/ 407334 h 5011322"/>
              <a:gd name="connsiteX5245" fmla="*/ 7246126 w 8351483"/>
              <a:gd name="connsiteY5245" fmla="*/ 407334 h 5011322"/>
              <a:gd name="connsiteX5246" fmla="*/ 7246126 w 8351483"/>
              <a:gd name="connsiteY5246" fmla="*/ 439440 h 5011322"/>
              <a:gd name="connsiteX5247" fmla="*/ 7214020 w 8351483"/>
              <a:gd name="connsiteY5247" fmla="*/ 439440 h 5011322"/>
              <a:gd name="connsiteX5248" fmla="*/ 7112420 w 8351483"/>
              <a:gd name="connsiteY5248" fmla="*/ 407334 h 5011322"/>
              <a:gd name="connsiteX5249" fmla="*/ 7144526 w 8351483"/>
              <a:gd name="connsiteY5249" fmla="*/ 407334 h 5011322"/>
              <a:gd name="connsiteX5250" fmla="*/ 7144526 w 8351483"/>
              <a:gd name="connsiteY5250" fmla="*/ 439440 h 5011322"/>
              <a:gd name="connsiteX5251" fmla="*/ 7112420 w 8351483"/>
              <a:gd name="connsiteY5251" fmla="*/ 439440 h 5011322"/>
              <a:gd name="connsiteX5252" fmla="*/ 914874 w 8351483"/>
              <a:gd name="connsiteY5252" fmla="*/ 407334 h 5011322"/>
              <a:gd name="connsiteX5253" fmla="*/ 946977 w 8351483"/>
              <a:gd name="connsiteY5253" fmla="*/ 407334 h 5011322"/>
              <a:gd name="connsiteX5254" fmla="*/ 946977 w 8351483"/>
              <a:gd name="connsiteY5254" fmla="*/ 439442 h 5011322"/>
              <a:gd name="connsiteX5255" fmla="*/ 914874 w 8351483"/>
              <a:gd name="connsiteY5255" fmla="*/ 439442 h 5011322"/>
              <a:gd name="connsiteX5256" fmla="*/ 7417220 w 8351483"/>
              <a:gd name="connsiteY5256" fmla="*/ 407333 h 5011322"/>
              <a:gd name="connsiteX5257" fmla="*/ 7449326 w 8351483"/>
              <a:gd name="connsiteY5257" fmla="*/ 407333 h 5011322"/>
              <a:gd name="connsiteX5258" fmla="*/ 7449326 w 8351483"/>
              <a:gd name="connsiteY5258" fmla="*/ 439440 h 5011322"/>
              <a:gd name="connsiteX5259" fmla="*/ 7417220 w 8351483"/>
              <a:gd name="connsiteY5259" fmla="*/ 439440 h 5011322"/>
              <a:gd name="connsiteX5260" fmla="*/ 2743163 w 8351483"/>
              <a:gd name="connsiteY5260" fmla="*/ 406878 h 5011322"/>
              <a:gd name="connsiteX5261" fmla="*/ 2776183 w 8351483"/>
              <a:gd name="connsiteY5261" fmla="*/ 406878 h 5011322"/>
              <a:gd name="connsiteX5262" fmla="*/ 2776183 w 8351483"/>
              <a:gd name="connsiteY5262" fmla="*/ 439897 h 5011322"/>
              <a:gd name="connsiteX5263" fmla="*/ 2743163 w 8351483"/>
              <a:gd name="connsiteY5263" fmla="*/ 439897 h 5011322"/>
              <a:gd name="connsiteX5264" fmla="*/ 2641563 w 8351483"/>
              <a:gd name="connsiteY5264" fmla="*/ 406878 h 5011322"/>
              <a:gd name="connsiteX5265" fmla="*/ 2674583 w 8351483"/>
              <a:gd name="connsiteY5265" fmla="*/ 406878 h 5011322"/>
              <a:gd name="connsiteX5266" fmla="*/ 2674583 w 8351483"/>
              <a:gd name="connsiteY5266" fmla="*/ 439897 h 5011322"/>
              <a:gd name="connsiteX5267" fmla="*/ 2641563 w 8351483"/>
              <a:gd name="connsiteY5267" fmla="*/ 439897 h 5011322"/>
              <a:gd name="connsiteX5268" fmla="*/ 2539963 w 8351483"/>
              <a:gd name="connsiteY5268" fmla="*/ 406878 h 5011322"/>
              <a:gd name="connsiteX5269" fmla="*/ 2572983 w 8351483"/>
              <a:gd name="connsiteY5269" fmla="*/ 406878 h 5011322"/>
              <a:gd name="connsiteX5270" fmla="*/ 2572983 w 8351483"/>
              <a:gd name="connsiteY5270" fmla="*/ 439897 h 5011322"/>
              <a:gd name="connsiteX5271" fmla="*/ 2539963 w 8351483"/>
              <a:gd name="connsiteY5271" fmla="*/ 439897 h 5011322"/>
              <a:gd name="connsiteX5272" fmla="*/ 1016019 w 8351483"/>
              <a:gd name="connsiteY5272" fmla="*/ 406878 h 5011322"/>
              <a:gd name="connsiteX5273" fmla="*/ 1049040 w 8351483"/>
              <a:gd name="connsiteY5273" fmla="*/ 406878 h 5011322"/>
              <a:gd name="connsiteX5274" fmla="*/ 1049040 w 8351483"/>
              <a:gd name="connsiteY5274" fmla="*/ 439897 h 5011322"/>
              <a:gd name="connsiteX5275" fmla="*/ 1016019 w 8351483"/>
              <a:gd name="connsiteY5275" fmla="*/ 439897 h 5011322"/>
              <a:gd name="connsiteX5276" fmla="*/ 7619963 w 8351483"/>
              <a:gd name="connsiteY5276" fmla="*/ 406877 h 5011322"/>
              <a:gd name="connsiteX5277" fmla="*/ 7652983 w 8351483"/>
              <a:gd name="connsiteY5277" fmla="*/ 406877 h 5011322"/>
              <a:gd name="connsiteX5278" fmla="*/ 7652983 w 8351483"/>
              <a:gd name="connsiteY5278" fmla="*/ 439896 h 5011322"/>
              <a:gd name="connsiteX5279" fmla="*/ 7619963 w 8351483"/>
              <a:gd name="connsiteY5279" fmla="*/ 439896 h 5011322"/>
              <a:gd name="connsiteX5280" fmla="*/ 7518363 w 8351483"/>
              <a:gd name="connsiteY5280" fmla="*/ 406877 h 5011322"/>
              <a:gd name="connsiteX5281" fmla="*/ 7551383 w 8351483"/>
              <a:gd name="connsiteY5281" fmla="*/ 406877 h 5011322"/>
              <a:gd name="connsiteX5282" fmla="*/ 7551383 w 8351483"/>
              <a:gd name="connsiteY5282" fmla="*/ 439897 h 5011322"/>
              <a:gd name="connsiteX5283" fmla="*/ 7518363 w 8351483"/>
              <a:gd name="connsiteY5283" fmla="*/ 439897 h 5011322"/>
              <a:gd name="connsiteX5284" fmla="*/ 6807163 w 8351483"/>
              <a:gd name="connsiteY5284" fmla="*/ 406877 h 5011322"/>
              <a:gd name="connsiteX5285" fmla="*/ 6840183 w 8351483"/>
              <a:gd name="connsiteY5285" fmla="*/ 406877 h 5011322"/>
              <a:gd name="connsiteX5286" fmla="*/ 6840183 w 8351483"/>
              <a:gd name="connsiteY5286" fmla="*/ 439897 h 5011322"/>
              <a:gd name="connsiteX5287" fmla="*/ 6807163 w 8351483"/>
              <a:gd name="connsiteY5287" fmla="*/ 439897 h 5011322"/>
              <a:gd name="connsiteX5288" fmla="*/ 6400763 w 8351483"/>
              <a:gd name="connsiteY5288" fmla="*/ 406877 h 5011322"/>
              <a:gd name="connsiteX5289" fmla="*/ 6433783 w 8351483"/>
              <a:gd name="connsiteY5289" fmla="*/ 406877 h 5011322"/>
              <a:gd name="connsiteX5290" fmla="*/ 6433783 w 8351483"/>
              <a:gd name="connsiteY5290" fmla="*/ 439897 h 5011322"/>
              <a:gd name="connsiteX5291" fmla="*/ 6400763 w 8351483"/>
              <a:gd name="connsiteY5291" fmla="*/ 439897 h 5011322"/>
              <a:gd name="connsiteX5292" fmla="*/ 6299163 w 8351483"/>
              <a:gd name="connsiteY5292" fmla="*/ 406877 h 5011322"/>
              <a:gd name="connsiteX5293" fmla="*/ 6332183 w 8351483"/>
              <a:gd name="connsiteY5293" fmla="*/ 406877 h 5011322"/>
              <a:gd name="connsiteX5294" fmla="*/ 6332183 w 8351483"/>
              <a:gd name="connsiteY5294" fmla="*/ 439897 h 5011322"/>
              <a:gd name="connsiteX5295" fmla="*/ 6299163 w 8351483"/>
              <a:gd name="connsiteY5295" fmla="*/ 439897 h 5011322"/>
              <a:gd name="connsiteX5296" fmla="*/ 2946363 w 8351483"/>
              <a:gd name="connsiteY5296" fmla="*/ 406877 h 5011322"/>
              <a:gd name="connsiteX5297" fmla="*/ 2979383 w 8351483"/>
              <a:gd name="connsiteY5297" fmla="*/ 406877 h 5011322"/>
              <a:gd name="connsiteX5298" fmla="*/ 2979383 w 8351483"/>
              <a:gd name="connsiteY5298" fmla="*/ 439897 h 5011322"/>
              <a:gd name="connsiteX5299" fmla="*/ 2946363 w 8351483"/>
              <a:gd name="connsiteY5299" fmla="*/ 439897 h 5011322"/>
              <a:gd name="connsiteX5300" fmla="*/ 2844763 w 8351483"/>
              <a:gd name="connsiteY5300" fmla="*/ 406877 h 5011322"/>
              <a:gd name="connsiteX5301" fmla="*/ 2877783 w 8351483"/>
              <a:gd name="connsiteY5301" fmla="*/ 406877 h 5011322"/>
              <a:gd name="connsiteX5302" fmla="*/ 2877783 w 8351483"/>
              <a:gd name="connsiteY5302" fmla="*/ 439897 h 5011322"/>
              <a:gd name="connsiteX5303" fmla="*/ 2844763 w 8351483"/>
              <a:gd name="connsiteY5303" fmla="*/ 439897 h 5011322"/>
              <a:gd name="connsiteX5304" fmla="*/ 7924763 w 8351483"/>
              <a:gd name="connsiteY5304" fmla="*/ 406876 h 5011322"/>
              <a:gd name="connsiteX5305" fmla="*/ 7957783 w 8351483"/>
              <a:gd name="connsiteY5305" fmla="*/ 406876 h 5011322"/>
              <a:gd name="connsiteX5306" fmla="*/ 7957783 w 8351483"/>
              <a:gd name="connsiteY5306" fmla="*/ 439896 h 5011322"/>
              <a:gd name="connsiteX5307" fmla="*/ 7924763 w 8351483"/>
              <a:gd name="connsiteY5307" fmla="*/ 439896 h 5011322"/>
              <a:gd name="connsiteX5308" fmla="*/ 7823163 w 8351483"/>
              <a:gd name="connsiteY5308" fmla="*/ 406876 h 5011322"/>
              <a:gd name="connsiteX5309" fmla="*/ 7856183 w 8351483"/>
              <a:gd name="connsiteY5309" fmla="*/ 406876 h 5011322"/>
              <a:gd name="connsiteX5310" fmla="*/ 7856183 w 8351483"/>
              <a:gd name="connsiteY5310" fmla="*/ 439896 h 5011322"/>
              <a:gd name="connsiteX5311" fmla="*/ 7823163 w 8351483"/>
              <a:gd name="connsiteY5311" fmla="*/ 439896 h 5011322"/>
              <a:gd name="connsiteX5312" fmla="*/ 7721563 w 8351483"/>
              <a:gd name="connsiteY5312" fmla="*/ 406876 h 5011322"/>
              <a:gd name="connsiteX5313" fmla="*/ 7754583 w 8351483"/>
              <a:gd name="connsiteY5313" fmla="*/ 406876 h 5011322"/>
              <a:gd name="connsiteX5314" fmla="*/ 7754583 w 8351483"/>
              <a:gd name="connsiteY5314" fmla="*/ 439896 h 5011322"/>
              <a:gd name="connsiteX5315" fmla="*/ 7721563 w 8351483"/>
              <a:gd name="connsiteY5315" fmla="*/ 439896 h 5011322"/>
              <a:gd name="connsiteX5316" fmla="*/ 8026363 w 8351483"/>
              <a:gd name="connsiteY5316" fmla="*/ 406876 h 5011322"/>
              <a:gd name="connsiteX5317" fmla="*/ 8059383 w 8351483"/>
              <a:gd name="connsiteY5317" fmla="*/ 406876 h 5011322"/>
              <a:gd name="connsiteX5318" fmla="*/ 8059383 w 8351483"/>
              <a:gd name="connsiteY5318" fmla="*/ 439896 h 5011322"/>
              <a:gd name="connsiteX5319" fmla="*/ 8026363 w 8351483"/>
              <a:gd name="connsiteY5319" fmla="*/ 439896 h 5011322"/>
              <a:gd name="connsiteX5320" fmla="*/ 6908306 w 8351483"/>
              <a:gd name="connsiteY5320" fmla="*/ 406419 h 5011322"/>
              <a:gd name="connsiteX5321" fmla="*/ 6942240 w 8351483"/>
              <a:gd name="connsiteY5321" fmla="*/ 406419 h 5011322"/>
              <a:gd name="connsiteX5322" fmla="*/ 6942240 w 8351483"/>
              <a:gd name="connsiteY5322" fmla="*/ 440354 h 5011322"/>
              <a:gd name="connsiteX5323" fmla="*/ 6908306 w 8351483"/>
              <a:gd name="connsiteY5323" fmla="*/ 440354 h 5011322"/>
              <a:gd name="connsiteX5324" fmla="*/ 6603506 w 8351483"/>
              <a:gd name="connsiteY5324" fmla="*/ 406419 h 5011322"/>
              <a:gd name="connsiteX5325" fmla="*/ 6637440 w 8351483"/>
              <a:gd name="connsiteY5325" fmla="*/ 406419 h 5011322"/>
              <a:gd name="connsiteX5326" fmla="*/ 6637440 w 8351483"/>
              <a:gd name="connsiteY5326" fmla="*/ 440354 h 5011322"/>
              <a:gd name="connsiteX5327" fmla="*/ 6603506 w 8351483"/>
              <a:gd name="connsiteY5327" fmla="*/ 440354 h 5011322"/>
              <a:gd name="connsiteX5328" fmla="*/ 2437449 w 8351483"/>
              <a:gd name="connsiteY5328" fmla="*/ 405964 h 5011322"/>
              <a:gd name="connsiteX5329" fmla="*/ 2472298 w 8351483"/>
              <a:gd name="connsiteY5329" fmla="*/ 405964 h 5011322"/>
              <a:gd name="connsiteX5330" fmla="*/ 2472298 w 8351483"/>
              <a:gd name="connsiteY5330" fmla="*/ 440813 h 5011322"/>
              <a:gd name="connsiteX5331" fmla="*/ 2437449 w 8351483"/>
              <a:gd name="connsiteY5331" fmla="*/ 440813 h 5011322"/>
              <a:gd name="connsiteX5332" fmla="*/ 2642478 w 8351483"/>
              <a:gd name="connsiteY5332" fmla="*/ 306187 h 5011322"/>
              <a:gd name="connsiteX5333" fmla="*/ 2673669 w 8351483"/>
              <a:gd name="connsiteY5333" fmla="*/ 306187 h 5011322"/>
              <a:gd name="connsiteX5334" fmla="*/ 2673669 w 8351483"/>
              <a:gd name="connsiteY5334" fmla="*/ 337380 h 5011322"/>
              <a:gd name="connsiteX5335" fmla="*/ 2642478 w 8351483"/>
              <a:gd name="connsiteY5335" fmla="*/ 337380 h 5011322"/>
              <a:gd name="connsiteX5336" fmla="*/ 7011278 w 8351483"/>
              <a:gd name="connsiteY5336" fmla="*/ 306187 h 5011322"/>
              <a:gd name="connsiteX5337" fmla="*/ 7042469 w 8351483"/>
              <a:gd name="connsiteY5337" fmla="*/ 306187 h 5011322"/>
              <a:gd name="connsiteX5338" fmla="*/ 7042469 w 8351483"/>
              <a:gd name="connsiteY5338" fmla="*/ 337379 h 5011322"/>
              <a:gd name="connsiteX5339" fmla="*/ 7011278 w 8351483"/>
              <a:gd name="connsiteY5339" fmla="*/ 337379 h 5011322"/>
              <a:gd name="connsiteX5340" fmla="*/ 8128420 w 8351483"/>
              <a:gd name="connsiteY5340" fmla="*/ 305728 h 5011322"/>
              <a:gd name="connsiteX5341" fmla="*/ 8160526 w 8351483"/>
              <a:gd name="connsiteY5341" fmla="*/ 305728 h 5011322"/>
              <a:gd name="connsiteX5342" fmla="*/ 8160526 w 8351483"/>
              <a:gd name="connsiteY5342" fmla="*/ 337836 h 5011322"/>
              <a:gd name="connsiteX5343" fmla="*/ 8128420 w 8351483"/>
              <a:gd name="connsiteY5343" fmla="*/ 337836 h 5011322"/>
              <a:gd name="connsiteX5344" fmla="*/ 6604420 w 8351483"/>
              <a:gd name="connsiteY5344" fmla="*/ 305728 h 5011322"/>
              <a:gd name="connsiteX5345" fmla="*/ 6636526 w 8351483"/>
              <a:gd name="connsiteY5345" fmla="*/ 305728 h 5011322"/>
              <a:gd name="connsiteX5346" fmla="*/ 6636526 w 8351483"/>
              <a:gd name="connsiteY5346" fmla="*/ 337836 h 5011322"/>
              <a:gd name="connsiteX5347" fmla="*/ 6604420 w 8351483"/>
              <a:gd name="connsiteY5347" fmla="*/ 337836 h 5011322"/>
              <a:gd name="connsiteX5348" fmla="*/ 6502820 w 8351483"/>
              <a:gd name="connsiteY5348" fmla="*/ 305728 h 5011322"/>
              <a:gd name="connsiteX5349" fmla="*/ 6534926 w 8351483"/>
              <a:gd name="connsiteY5349" fmla="*/ 305728 h 5011322"/>
              <a:gd name="connsiteX5350" fmla="*/ 6534926 w 8351483"/>
              <a:gd name="connsiteY5350" fmla="*/ 337836 h 5011322"/>
              <a:gd name="connsiteX5351" fmla="*/ 6502820 w 8351483"/>
              <a:gd name="connsiteY5351" fmla="*/ 337836 h 5011322"/>
              <a:gd name="connsiteX5352" fmla="*/ 2844763 w 8351483"/>
              <a:gd name="connsiteY5352" fmla="*/ 305272 h 5011322"/>
              <a:gd name="connsiteX5353" fmla="*/ 2877783 w 8351483"/>
              <a:gd name="connsiteY5353" fmla="*/ 305272 h 5011322"/>
              <a:gd name="connsiteX5354" fmla="*/ 2877783 w 8351483"/>
              <a:gd name="connsiteY5354" fmla="*/ 338294 h 5011322"/>
              <a:gd name="connsiteX5355" fmla="*/ 2844763 w 8351483"/>
              <a:gd name="connsiteY5355" fmla="*/ 338294 h 5011322"/>
              <a:gd name="connsiteX5356" fmla="*/ 2743163 w 8351483"/>
              <a:gd name="connsiteY5356" fmla="*/ 305272 h 5011322"/>
              <a:gd name="connsiteX5357" fmla="*/ 2776183 w 8351483"/>
              <a:gd name="connsiteY5357" fmla="*/ 305272 h 5011322"/>
              <a:gd name="connsiteX5358" fmla="*/ 2776183 w 8351483"/>
              <a:gd name="connsiteY5358" fmla="*/ 338294 h 5011322"/>
              <a:gd name="connsiteX5359" fmla="*/ 2743163 w 8351483"/>
              <a:gd name="connsiteY5359" fmla="*/ 338294 h 5011322"/>
              <a:gd name="connsiteX5360" fmla="*/ 914413 w 8351483"/>
              <a:gd name="connsiteY5360" fmla="*/ 305272 h 5011322"/>
              <a:gd name="connsiteX5361" fmla="*/ 947435 w 8351483"/>
              <a:gd name="connsiteY5361" fmla="*/ 305272 h 5011322"/>
              <a:gd name="connsiteX5362" fmla="*/ 947435 w 8351483"/>
              <a:gd name="connsiteY5362" fmla="*/ 338294 h 5011322"/>
              <a:gd name="connsiteX5363" fmla="*/ 914413 w 8351483"/>
              <a:gd name="connsiteY5363" fmla="*/ 338294 h 5011322"/>
              <a:gd name="connsiteX5364" fmla="*/ 812804 w 8351483"/>
              <a:gd name="connsiteY5364" fmla="*/ 305272 h 5011322"/>
              <a:gd name="connsiteX5365" fmla="*/ 845833 w 8351483"/>
              <a:gd name="connsiteY5365" fmla="*/ 305272 h 5011322"/>
              <a:gd name="connsiteX5366" fmla="*/ 845833 w 8351483"/>
              <a:gd name="connsiteY5366" fmla="*/ 338294 h 5011322"/>
              <a:gd name="connsiteX5367" fmla="*/ 812804 w 8351483"/>
              <a:gd name="connsiteY5367" fmla="*/ 338294 h 5011322"/>
              <a:gd name="connsiteX5368" fmla="*/ 8026363 w 8351483"/>
              <a:gd name="connsiteY5368" fmla="*/ 305271 h 5011322"/>
              <a:gd name="connsiteX5369" fmla="*/ 8059383 w 8351483"/>
              <a:gd name="connsiteY5369" fmla="*/ 305271 h 5011322"/>
              <a:gd name="connsiteX5370" fmla="*/ 8059383 w 8351483"/>
              <a:gd name="connsiteY5370" fmla="*/ 338293 h 5011322"/>
              <a:gd name="connsiteX5371" fmla="*/ 8026363 w 8351483"/>
              <a:gd name="connsiteY5371" fmla="*/ 338293 h 5011322"/>
              <a:gd name="connsiteX5372" fmla="*/ 7924763 w 8351483"/>
              <a:gd name="connsiteY5372" fmla="*/ 305271 h 5011322"/>
              <a:gd name="connsiteX5373" fmla="*/ 7957783 w 8351483"/>
              <a:gd name="connsiteY5373" fmla="*/ 305271 h 5011322"/>
              <a:gd name="connsiteX5374" fmla="*/ 7957783 w 8351483"/>
              <a:gd name="connsiteY5374" fmla="*/ 338293 h 5011322"/>
              <a:gd name="connsiteX5375" fmla="*/ 7924763 w 8351483"/>
              <a:gd name="connsiteY5375" fmla="*/ 338293 h 5011322"/>
              <a:gd name="connsiteX5376" fmla="*/ 7823163 w 8351483"/>
              <a:gd name="connsiteY5376" fmla="*/ 305271 h 5011322"/>
              <a:gd name="connsiteX5377" fmla="*/ 7856183 w 8351483"/>
              <a:gd name="connsiteY5377" fmla="*/ 305271 h 5011322"/>
              <a:gd name="connsiteX5378" fmla="*/ 7856183 w 8351483"/>
              <a:gd name="connsiteY5378" fmla="*/ 338293 h 5011322"/>
              <a:gd name="connsiteX5379" fmla="*/ 7823163 w 8351483"/>
              <a:gd name="connsiteY5379" fmla="*/ 338293 h 5011322"/>
              <a:gd name="connsiteX5380" fmla="*/ 7721563 w 8351483"/>
              <a:gd name="connsiteY5380" fmla="*/ 305271 h 5011322"/>
              <a:gd name="connsiteX5381" fmla="*/ 7754583 w 8351483"/>
              <a:gd name="connsiteY5381" fmla="*/ 305271 h 5011322"/>
              <a:gd name="connsiteX5382" fmla="*/ 7754583 w 8351483"/>
              <a:gd name="connsiteY5382" fmla="*/ 338293 h 5011322"/>
              <a:gd name="connsiteX5383" fmla="*/ 7721563 w 8351483"/>
              <a:gd name="connsiteY5383" fmla="*/ 338293 h 5011322"/>
              <a:gd name="connsiteX5384" fmla="*/ 7619963 w 8351483"/>
              <a:gd name="connsiteY5384" fmla="*/ 305271 h 5011322"/>
              <a:gd name="connsiteX5385" fmla="*/ 7652983 w 8351483"/>
              <a:gd name="connsiteY5385" fmla="*/ 305271 h 5011322"/>
              <a:gd name="connsiteX5386" fmla="*/ 7652983 w 8351483"/>
              <a:gd name="connsiteY5386" fmla="*/ 338293 h 5011322"/>
              <a:gd name="connsiteX5387" fmla="*/ 7619963 w 8351483"/>
              <a:gd name="connsiteY5387" fmla="*/ 338293 h 5011322"/>
              <a:gd name="connsiteX5388" fmla="*/ 7518363 w 8351483"/>
              <a:gd name="connsiteY5388" fmla="*/ 305271 h 5011322"/>
              <a:gd name="connsiteX5389" fmla="*/ 7551383 w 8351483"/>
              <a:gd name="connsiteY5389" fmla="*/ 305271 h 5011322"/>
              <a:gd name="connsiteX5390" fmla="*/ 7551383 w 8351483"/>
              <a:gd name="connsiteY5390" fmla="*/ 338293 h 5011322"/>
              <a:gd name="connsiteX5391" fmla="*/ 7518363 w 8351483"/>
              <a:gd name="connsiteY5391" fmla="*/ 338293 h 5011322"/>
              <a:gd name="connsiteX5392" fmla="*/ 7213563 w 8351483"/>
              <a:gd name="connsiteY5392" fmla="*/ 305271 h 5011322"/>
              <a:gd name="connsiteX5393" fmla="*/ 7246583 w 8351483"/>
              <a:gd name="connsiteY5393" fmla="*/ 305271 h 5011322"/>
              <a:gd name="connsiteX5394" fmla="*/ 7246583 w 8351483"/>
              <a:gd name="connsiteY5394" fmla="*/ 338293 h 5011322"/>
              <a:gd name="connsiteX5395" fmla="*/ 7213563 w 8351483"/>
              <a:gd name="connsiteY5395" fmla="*/ 338293 h 5011322"/>
              <a:gd name="connsiteX5396" fmla="*/ 6197563 w 8351483"/>
              <a:gd name="connsiteY5396" fmla="*/ 305271 h 5011322"/>
              <a:gd name="connsiteX5397" fmla="*/ 6230583 w 8351483"/>
              <a:gd name="connsiteY5397" fmla="*/ 305271 h 5011322"/>
              <a:gd name="connsiteX5398" fmla="*/ 6230583 w 8351483"/>
              <a:gd name="connsiteY5398" fmla="*/ 338294 h 5011322"/>
              <a:gd name="connsiteX5399" fmla="*/ 6197563 w 8351483"/>
              <a:gd name="connsiteY5399" fmla="*/ 338294 h 5011322"/>
              <a:gd name="connsiteX5400" fmla="*/ 2946363 w 8351483"/>
              <a:gd name="connsiteY5400" fmla="*/ 305271 h 5011322"/>
              <a:gd name="connsiteX5401" fmla="*/ 2979383 w 8351483"/>
              <a:gd name="connsiteY5401" fmla="*/ 305271 h 5011322"/>
              <a:gd name="connsiteX5402" fmla="*/ 2979383 w 8351483"/>
              <a:gd name="connsiteY5402" fmla="*/ 338294 h 5011322"/>
              <a:gd name="connsiteX5403" fmla="*/ 2946363 w 8351483"/>
              <a:gd name="connsiteY5403" fmla="*/ 338294 h 5011322"/>
              <a:gd name="connsiteX5404" fmla="*/ 7313792 w 8351483"/>
              <a:gd name="connsiteY5404" fmla="*/ 303899 h 5011322"/>
              <a:gd name="connsiteX5405" fmla="*/ 7349555 w 8351483"/>
              <a:gd name="connsiteY5405" fmla="*/ 303899 h 5011322"/>
              <a:gd name="connsiteX5406" fmla="*/ 7349555 w 8351483"/>
              <a:gd name="connsiteY5406" fmla="*/ 339665 h 5011322"/>
              <a:gd name="connsiteX5407" fmla="*/ 7313792 w 8351483"/>
              <a:gd name="connsiteY5407" fmla="*/ 339665 h 5011322"/>
              <a:gd name="connsiteX5408" fmla="*/ 6402134 w 8351483"/>
              <a:gd name="connsiteY5408" fmla="*/ 205039 h 5011322"/>
              <a:gd name="connsiteX5409" fmla="*/ 6432411 w 8351483"/>
              <a:gd name="connsiteY5409" fmla="*/ 205039 h 5011322"/>
              <a:gd name="connsiteX5410" fmla="*/ 6432411 w 8351483"/>
              <a:gd name="connsiteY5410" fmla="*/ 235319 h 5011322"/>
              <a:gd name="connsiteX5411" fmla="*/ 6402134 w 8351483"/>
              <a:gd name="connsiteY5411" fmla="*/ 235319 h 5011322"/>
              <a:gd name="connsiteX5412" fmla="*/ 2845220 w 8351483"/>
              <a:gd name="connsiteY5412" fmla="*/ 204124 h 5011322"/>
              <a:gd name="connsiteX5413" fmla="*/ 2877326 w 8351483"/>
              <a:gd name="connsiteY5413" fmla="*/ 204124 h 5011322"/>
              <a:gd name="connsiteX5414" fmla="*/ 2877326 w 8351483"/>
              <a:gd name="connsiteY5414" fmla="*/ 236233 h 5011322"/>
              <a:gd name="connsiteX5415" fmla="*/ 2845220 w 8351483"/>
              <a:gd name="connsiteY5415" fmla="*/ 236233 h 5011322"/>
              <a:gd name="connsiteX5416" fmla="*/ 1626072 w 8351483"/>
              <a:gd name="connsiteY5416" fmla="*/ 204124 h 5011322"/>
              <a:gd name="connsiteX5417" fmla="*/ 1658181 w 8351483"/>
              <a:gd name="connsiteY5417" fmla="*/ 204124 h 5011322"/>
              <a:gd name="connsiteX5418" fmla="*/ 1658181 w 8351483"/>
              <a:gd name="connsiteY5418" fmla="*/ 236233 h 5011322"/>
              <a:gd name="connsiteX5419" fmla="*/ 1626072 w 8351483"/>
              <a:gd name="connsiteY5419" fmla="*/ 236233 h 5011322"/>
              <a:gd name="connsiteX5420" fmla="*/ 6604420 w 8351483"/>
              <a:gd name="connsiteY5420" fmla="*/ 204123 h 5011322"/>
              <a:gd name="connsiteX5421" fmla="*/ 6636526 w 8351483"/>
              <a:gd name="connsiteY5421" fmla="*/ 204123 h 5011322"/>
              <a:gd name="connsiteX5422" fmla="*/ 6636526 w 8351483"/>
              <a:gd name="connsiteY5422" fmla="*/ 236233 h 5011322"/>
              <a:gd name="connsiteX5423" fmla="*/ 6604420 w 8351483"/>
              <a:gd name="connsiteY5423" fmla="*/ 236233 h 5011322"/>
              <a:gd name="connsiteX5424" fmla="*/ 7417220 w 8351483"/>
              <a:gd name="connsiteY5424" fmla="*/ 204123 h 5011322"/>
              <a:gd name="connsiteX5425" fmla="*/ 7449326 w 8351483"/>
              <a:gd name="connsiteY5425" fmla="*/ 204123 h 5011322"/>
              <a:gd name="connsiteX5426" fmla="*/ 7449326 w 8351483"/>
              <a:gd name="connsiteY5426" fmla="*/ 236232 h 5011322"/>
              <a:gd name="connsiteX5427" fmla="*/ 7417220 w 8351483"/>
              <a:gd name="connsiteY5427" fmla="*/ 236232 h 5011322"/>
              <a:gd name="connsiteX5428" fmla="*/ 1524019 w 8351483"/>
              <a:gd name="connsiteY5428" fmla="*/ 203667 h 5011322"/>
              <a:gd name="connsiteX5429" fmla="*/ 1557040 w 8351483"/>
              <a:gd name="connsiteY5429" fmla="*/ 203667 h 5011322"/>
              <a:gd name="connsiteX5430" fmla="*/ 1557040 w 8351483"/>
              <a:gd name="connsiteY5430" fmla="*/ 236690 h 5011322"/>
              <a:gd name="connsiteX5431" fmla="*/ 1524019 w 8351483"/>
              <a:gd name="connsiteY5431" fmla="*/ 236690 h 5011322"/>
              <a:gd name="connsiteX5432" fmla="*/ 1016019 w 8351483"/>
              <a:gd name="connsiteY5432" fmla="*/ 203667 h 5011322"/>
              <a:gd name="connsiteX5433" fmla="*/ 1049040 w 8351483"/>
              <a:gd name="connsiteY5433" fmla="*/ 203667 h 5011322"/>
              <a:gd name="connsiteX5434" fmla="*/ 1049040 w 8351483"/>
              <a:gd name="connsiteY5434" fmla="*/ 236690 h 5011322"/>
              <a:gd name="connsiteX5435" fmla="*/ 1016019 w 8351483"/>
              <a:gd name="connsiteY5435" fmla="*/ 236690 h 5011322"/>
              <a:gd name="connsiteX5436" fmla="*/ 914420 w 8351483"/>
              <a:gd name="connsiteY5436" fmla="*/ 203667 h 5011322"/>
              <a:gd name="connsiteX5437" fmla="*/ 947435 w 8351483"/>
              <a:gd name="connsiteY5437" fmla="*/ 203667 h 5011322"/>
              <a:gd name="connsiteX5438" fmla="*/ 947435 w 8351483"/>
              <a:gd name="connsiteY5438" fmla="*/ 236690 h 5011322"/>
              <a:gd name="connsiteX5439" fmla="*/ 914420 w 8351483"/>
              <a:gd name="connsiteY5439" fmla="*/ 236690 h 5011322"/>
              <a:gd name="connsiteX5440" fmla="*/ 7213563 w 8351483"/>
              <a:gd name="connsiteY5440" fmla="*/ 203666 h 5011322"/>
              <a:gd name="connsiteX5441" fmla="*/ 7246583 w 8351483"/>
              <a:gd name="connsiteY5441" fmla="*/ 203666 h 5011322"/>
              <a:gd name="connsiteX5442" fmla="*/ 7246583 w 8351483"/>
              <a:gd name="connsiteY5442" fmla="*/ 236689 h 5011322"/>
              <a:gd name="connsiteX5443" fmla="*/ 7213563 w 8351483"/>
              <a:gd name="connsiteY5443" fmla="*/ 236689 h 5011322"/>
              <a:gd name="connsiteX5444" fmla="*/ 7010363 w 8351483"/>
              <a:gd name="connsiteY5444" fmla="*/ 203666 h 5011322"/>
              <a:gd name="connsiteX5445" fmla="*/ 7043383 w 8351483"/>
              <a:gd name="connsiteY5445" fmla="*/ 203666 h 5011322"/>
              <a:gd name="connsiteX5446" fmla="*/ 7043383 w 8351483"/>
              <a:gd name="connsiteY5446" fmla="*/ 236690 h 5011322"/>
              <a:gd name="connsiteX5447" fmla="*/ 7010363 w 8351483"/>
              <a:gd name="connsiteY5447" fmla="*/ 236690 h 5011322"/>
              <a:gd name="connsiteX5448" fmla="*/ 6299163 w 8351483"/>
              <a:gd name="connsiteY5448" fmla="*/ 203666 h 5011322"/>
              <a:gd name="connsiteX5449" fmla="*/ 6332183 w 8351483"/>
              <a:gd name="connsiteY5449" fmla="*/ 203666 h 5011322"/>
              <a:gd name="connsiteX5450" fmla="*/ 6332183 w 8351483"/>
              <a:gd name="connsiteY5450" fmla="*/ 236690 h 5011322"/>
              <a:gd name="connsiteX5451" fmla="*/ 6299163 w 8351483"/>
              <a:gd name="connsiteY5451" fmla="*/ 236690 h 5011322"/>
              <a:gd name="connsiteX5452" fmla="*/ 7924763 w 8351483"/>
              <a:gd name="connsiteY5452" fmla="*/ 203666 h 5011322"/>
              <a:gd name="connsiteX5453" fmla="*/ 7957783 w 8351483"/>
              <a:gd name="connsiteY5453" fmla="*/ 203666 h 5011322"/>
              <a:gd name="connsiteX5454" fmla="*/ 7957783 w 8351483"/>
              <a:gd name="connsiteY5454" fmla="*/ 236689 h 5011322"/>
              <a:gd name="connsiteX5455" fmla="*/ 7924763 w 8351483"/>
              <a:gd name="connsiteY5455" fmla="*/ 236689 h 5011322"/>
              <a:gd name="connsiteX5456" fmla="*/ 7823163 w 8351483"/>
              <a:gd name="connsiteY5456" fmla="*/ 203666 h 5011322"/>
              <a:gd name="connsiteX5457" fmla="*/ 7856183 w 8351483"/>
              <a:gd name="connsiteY5457" fmla="*/ 203666 h 5011322"/>
              <a:gd name="connsiteX5458" fmla="*/ 7856183 w 8351483"/>
              <a:gd name="connsiteY5458" fmla="*/ 236689 h 5011322"/>
              <a:gd name="connsiteX5459" fmla="*/ 7823163 w 8351483"/>
              <a:gd name="connsiteY5459" fmla="*/ 236689 h 5011322"/>
              <a:gd name="connsiteX5460" fmla="*/ 7721563 w 8351483"/>
              <a:gd name="connsiteY5460" fmla="*/ 203666 h 5011322"/>
              <a:gd name="connsiteX5461" fmla="*/ 7754583 w 8351483"/>
              <a:gd name="connsiteY5461" fmla="*/ 203666 h 5011322"/>
              <a:gd name="connsiteX5462" fmla="*/ 7754583 w 8351483"/>
              <a:gd name="connsiteY5462" fmla="*/ 236689 h 5011322"/>
              <a:gd name="connsiteX5463" fmla="*/ 7721563 w 8351483"/>
              <a:gd name="connsiteY5463" fmla="*/ 236689 h 5011322"/>
              <a:gd name="connsiteX5464" fmla="*/ 7315163 w 8351483"/>
              <a:gd name="connsiteY5464" fmla="*/ 203666 h 5011322"/>
              <a:gd name="connsiteX5465" fmla="*/ 7348183 w 8351483"/>
              <a:gd name="connsiteY5465" fmla="*/ 203666 h 5011322"/>
              <a:gd name="connsiteX5466" fmla="*/ 7348183 w 8351483"/>
              <a:gd name="connsiteY5466" fmla="*/ 236689 h 5011322"/>
              <a:gd name="connsiteX5467" fmla="*/ 7315163 w 8351483"/>
              <a:gd name="connsiteY5467" fmla="*/ 236689 h 5011322"/>
              <a:gd name="connsiteX5468" fmla="*/ 1117162 w 8351483"/>
              <a:gd name="connsiteY5468" fmla="*/ 203210 h 5011322"/>
              <a:gd name="connsiteX5469" fmla="*/ 1151093 w 8351483"/>
              <a:gd name="connsiteY5469" fmla="*/ 203210 h 5011322"/>
              <a:gd name="connsiteX5470" fmla="*/ 1151093 w 8351483"/>
              <a:gd name="connsiteY5470" fmla="*/ 237147 h 5011322"/>
              <a:gd name="connsiteX5471" fmla="*/ 1117162 w 8351483"/>
              <a:gd name="connsiteY5471" fmla="*/ 237147 h 5011322"/>
              <a:gd name="connsiteX5472" fmla="*/ 7010363 w 8351483"/>
              <a:gd name="connsiteY5472" fmla="*/ 102057 h 5011322"/>
              <a:gd name="connsiteX5473" fmla="*/ 7043383 w 8351483"/>
              <a:gd name="connsiteY5473" fmla="*/ 102057 h 5011322"/>
              <a:gd name="connsiteX5474" fmla="*/ 7043383 w 8351483"/>
              <a:gd name="connsiteY5474" fmla="*/ 135085 h 5011322"/>
              <a:gd name="connsiteX5475" fmla="*/ 7010363 w 8351483"/>
              <a:gd name="connsiteY5475" fmla="*/ 135085 h 5011322"/>
              <a:gd name="connsiteX5476" fmla="*/ 6807163 w 8351483"/>
              <a:gd name="connsiteY5476" fmla="*/ 102057 h 5011322"/>
              <a:gd name="connsiteX5477" fmla="*/ 6840183 w 8351483"/>
              <a:gd name="connsiteY5477" fmla="*/ 102057 h 5011322"/>
              <a:gd name="connsiteX5478" fmla="*/ 6840183 w 8351483"/>
              <a:gd name="connsiteY5478" fmla="*/ 135085 h 5011322"/>
              <a:gd name="connsiteX5479" fmla="*/ 6807163 w 8351483"/>
              <a:gd name="connsiteY5479" fmla="*/ 135085 h 5011322"/>
              <a:gd name="connsiteX5480" fmla="*/ 6705563 w 8351483"/>
              <a:gd name="connsiteY5480" fmla="*/ 102057 h 5011322"/>
              <a:gd name="connsiteX5481" fmla="*/ 6738583 w 8351483"/>
              <a:gd name="connsiteY5481" fmla="*/ 102057 h 5011322"/>
              <a:gd name="connsiteX5482" fmla="*/ 6738583 w 8351483"/>
              <a:gd name="connsiteY5482" fmla="*/ 135085 h 5011322"/>
              <a:gd name="connsiteX5483" fmla="*/ 6705563 w 8351483"/>
              <a:gd name="connsiteY5483" fmla="*/ 135085 h 5011322"/>
              <a:gd name="connsiteX5484" fmla="*/ 6400763 w 8351483"/>
              <a:gd name="connsiteY5484" fmla="*/ 102057 h 5011322"/>
              <a:gd name="connsiteX5485" fmla="*/ 6433783 w 8351483"/>
              <a:gd name="connsiteY5485" fmla="*/ 102057 h 5011322"/>
              <a:gd name="connsiteX5486" fmla="*/ 6433783 w 8351483"/>
              <a:gd name="connsiteY5486" fmla="*/ 135085 h 5011322"/>
              <a:gd name="connsiteX5487" fmla="*/ 6400763 w 8351483"/>
              <a:gd name="connsiteY5487" fmla="*/ 135085 h 5011322"/>
              <a:gd name="connsiteX5488" fmla="*/ 1016019 w 8351483"/>
              <a:gd name="connsiteY5488" fmla="*/ 102057 h 5011322"/>
              <a:gd name="connsiteX5489" fmla="*/ 1049040 w 8351483"/>
              <a:gd name="connsiteY5489" fmla="*/ 102057 h 5011322"/>
              <a:gd name="connsiteX5490" fmla="*/ 1049040 w 8351483"/>
              <a:gd name="connsiteY5490" fmla="*/ 135085 h 5011322"/>
              <a:gd name="connsiteX5491" fmla="*/ 1016019 w 8351483"/>
              <a:gd name="connsiteY5491" fmla="*/ 135085 h 5011322"/>
              <a:gd name="connsiteX5492" fmla="*/ 7416763 w 8351483"/>
              <a:gd name="connsiteY5492" fmla="*/ 102057 h 5011322"/>
              <a:gd name="connsiteX5493" fmla="*/ 7449783 w 8351483"/>
              <a:gd name="connsiteY5493" fmla="*/ 102057 h 5011322"/>
              <a:gd name="connsiteX5494" fmla="*/ 7449783 w 8351483"/>
              <a:gd name="connsiteY5494" fmla="*/ 135084 h 5011322"/>
              <a:gd name="connsiteX5495" fmla="*/ 7416763 w 8351483"/>
              <a:gd name="connsiteY5495" fmla="*/ 135084 h 5011322"/>
              <a:gd name="connsiteX5496" fmla="*/ 7315163 w 8351483"/>
              <a:gd name="connsiteY5496" fmla="*/ 102057 h 5011322"/>
              <a:gd name="connsiteX5497" fmla="*/ 7348183 w 8351483"/>
              <a:gd name="connsiteY5497" fmla="*/ 102057 h 5011322"/>
              <a:gd name="connsiteX5498" fmla="*/ 7348183 w 8351483"/>
              <a:gd name="connsiteY5498" fmla="*/ 135085 h 5011322"/>
              <a:gd name="connsiteX5499" fmla="*/ 7315163 w 8351483"/>
              <a:gd name="connsiteY5499" fmla="*/ 135085 h 5011322"/>
              <a:gd name="connsiteX5500" fmla="*/ 7213563 w 8351483"/>
              <a:gd name="connsiteY5500" fmla="*/ 102057 h 5011322"/>
              <a:gd name="connsiteX5501" fmla="*/ 7246583 w 8351483"/>
              <a:gd name="connsiteY5501" fmla="*/ 102057 h 5011322"/>
              <a:gd name="connsiteX5502" fmla="*/ 7246583 w 8351483"/>
              <a:gd name="connsiteY5502" fmla="*/ 135085 h 5011322"/>
              <a:gd name="connsiteX5503" fmla="*/ 7213563 w 8351483"/>
              <a:gd name="connsiteY5503" fmla="*/ 135085 h 5011322"/>
              <a:gd name="connsiteX5504" fmla="*/ 7315163 w 8351483"/>
              <a:gd name="connsiteY5504" fmla="*/ 456 h 5011322"/>
              <a:gd name="connsiteX5505" fmla="*/ 7348183 w 8351483"/>
              <a:gd name="connsiteY5505" fmla="*/ 456 h 5011322"/>
              <a:gd name="connsiteX5506" fmla="*/ 7348183 w 8351483"/>
              <a:gd name="connsiteY5506" fmla="*/ 33475 h 5011322"/>
              <a:gd name="connsiteX5507" fmla="*/ 7315163 w 8351483"/>
              <a:gd name="connsiteY5507" fmla="*/ 33475 h 5011322"/>
              <a:gd name="connsiteX5508" fmla="*/ 6603963 w 8351483"/>
              <a:gd name="connsiteY5508" fmla="*/ 456 h 5011322"/>
              <a:gd name="connsiteX5509" fmla="*/ 6636983 w 8351483"/>
              <a:gd name="connsiteY5509" fmla="*/ 456 h 5011322"/>
              <a:gd name="connsiteX5510" fmla="*/ 6636983 w 8351483"/>
              <a:gd name="connsiteY5510" fmla="*/ 33476 h 5011322"/>
              <a:gd name="connsiteX5511" fmla="*/ 6603963 w 8351483"/>
              <a:gd name="connsiteY5511" fmla="*/ 33476 h 5011322"/>
              <a:gd name="connsiteX5512" fmla="*/ 6705106 w 8351483"/>
              <a:gd name="connsiteY5512" fmla="*/ 0 h 5011322"/>
              <a:gd name="connsiteX5513" fmla="*/ 6739040 w 8351483"/>
              <a:gd name="connsiteY5513" fmla="*/ 0 h 5011322"/>
              <a:gd name="connsiteX5514" fmla="*/ 6739040 w 8351483"/>
              <a:gd name="connsiteY5514" fmla="*/ 33933 h 5011322"/>
              <a:gd name="connsiteX5515" fmla="*/ 6705106 w 8351483"/>
              <a:gd name="connsiteY5515" fmla="*/ 33933 h 5011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</a:cxnLst>
            <a:rect l="l" t="t" r="r" b="b"/>
            <a:pathLst>
              <a:path w="8351483" h="5011322">
                <a:moveTo>
                  <a:pt x="7315620" y="4979216"/>
                </a:moveTo>
                <a:lnTo>
                  <a:pt x="7347726" y="4979216"/>
                </a:lnTo>
                <a:lnTo>
                  <a:pt x="7347726" y="5011322"/>
                </a:lnTo>
                <a:lnTo>
                  <a:pt x="7315620" y="5011322"/>
                </a:lnTo>
                <a:close/>
                <a:moveTo>
                  <a:pt x="7213563" y="4877159"/>
                </a:moveTo>
                <a:lnTo>
                  <a:pt x="7246583" y="4877159"/>
                </a:lnTo>
                <a:lnTo>
                  <a:pt x="7246583" y="4910179"/>
                </a:lnTo>
                <a:lnTo>
                  <a:pt x="7213563" y="4910179"/>
                </a:lnTo>
                <a:close/>
                <a:moveTo>
                  <a:pt x="7213563" y="4775559"/>
                </a:moveTo>
                <a:lnTo>
                  <a:pt x="7246583" y="4775559"/>
                </a:lnTo>
                <a:lnTo>
                  <a:pt x="7246583" y="4808579"/>
                </a:lnTo>
                <a:lnTo>
                  <a:pt x="7213563" y="4808579"/>
                </a:lnTo>
                <a:close/>
                <a:moveTo>
                  <a:pt x="7111963" y="4775559"/>
                </a:moveTo>
                <a:lnTo>
                  <a:pt x="7144983" y="4775559"/>
                </a:lnTo>
                <a:lnTo>
                  <a:pt x="7144983" y="4808579"/>
                </a:lnTo>
                <a:lnTo>
                  <a:pt x="7111963" y="4808579"/>
                </a:lnTo>
                <a:close/>
                <a:moveTo>
                  <a:pt x="7315620" y="4674416"/>
                </a:moveTo>
                <a:lnTo>
                  <a:pt x="7347726" y="4674416"/>
                </a:lnTo>
                <a:lnTo>
                  <a:pt x="7347726" y="4706522"/>
                </a:lnTo>
                <a:lnTo>
                  <a:pt x="7315620" y="4706522"/>
                </a:lnTo>
                <a:close/>
                <a:moveTo>
                  <a:pt x="7112420" y="4674416"/>
                </a:moveTo>
                <a:lnTo>
                  <a:pt x="7144526" y="4674416"/>
                </a:lnTo>
                <a:lnTo>
                  <a:pt x="7144526" y="4706522"/>
                </a:lnTo>
                <a:lnTo>
                  <a:pt x="7112420" y="4706522"/>
                </a:lnTo>
                <a:close/>
                <a:moveTo>
                  <a:pt x="7213563" y="4673959"/>
                </a:moveTo>
                <a:lnTo>
                  <a:pt x="7246583" y="4673959"/>
                </a:lnTo>
                <a:lnTo>
                  <a:pt x="7246583" y="4706979"/>
                </a:lnTo>
                <a:lnTo>
                  <a:pt x="7213563" y="4706979"/>
                </a:lnTo>
                <a:close/>
                <a:moveTo>
                  <a:pt x="7213563" y="4572359"/>
                </a:moveTo>
                <a:lnTo>
                  <a:pt x="7246583" y="4572359"/>
                </a:lnTo>
                <a:lnTo>
                  <a:pt x="7246583" y="4605379"/>
                </a:lnTo>
                <a:lnTo>
                  <a:pt x="7213563" y="4605379"/>
                </a:lnTo>
                <a:close/>
                <a:moveTo>
                  <a:pt x="7111048" y="4571444"/>
                </a:moveTo>
                <a:lnTo>
                  <a:pt x="7145897" y="4571444"/>
                </a:lnTo>
                <a:lnTo>
                  <a:pt x="7145897" y="4606293"/>
                </a:lnTo>
                <a:lnTo>
                  <a:pt x="7111048" y="4606293"/>
                </a:lnTo>
                <a:close/>
                <a:moveTo>
                  <a:pt x="4162820" y="4569616"/>
                </a:moveTo>
                <a:lnTo>
                  <a:pt x="4201326" y="4569616"/>
                </a:lnTo>
                <a:lnTo>
                  <a:pt x="4201326" y="4608122"/>
                </a:lnTo>
                <a:lnTo>
                  <a:pt x="4162820" y="4608122"/>
                </a:lnTo>
                <a:close/>
                <a:moveTo>
                  <a:pt x="4267620" y="4471216"/>
                </a:moveTo>
                <a:lnTo>
                  <a:pt x="4299726" y="4471216"/>
                </a:lnTo>
                <a:lnTo>
                  <a:pt x="4299726" y="4503322"/>
                </a:lnTo>
                <a:lnTo>
                  <a:pt x="4267620" y="4503322"/>
                </a:lnTo>
                <a:close/>
                <a:moveTo>
                  <a:pt x="7315163" y="4470759"/>
                </a:moveTo>
                <a:lnTo>
                  <a:pt x="7348183" y="4470759"/>
                </a:lnTo>
                <a:lnTo>
                  <a:pt x="7348183" y="4503779"/>
                </a:lnTo>
                <a:lnTo>
                  <a:pt x="7315163" y="4503779"/>
                </a:lnTo>
                <a:close/>
                <a:moveTo>
                  <a:pt x="7213563" y="4470759"/>
                </a:moveTo>
                <a:lnTo>
                  <a:pt x="7246583" y="4470759"/>
                </a:lnTo>
                <a:lnTo>
                  <a:pt x="7246583" y="4503779"/>
                </a:lnTo>
                <a:lnTo>
                  <a:pt x="7213563" y="4503779"/>
                </a:lnTo>
                <a:close/>
                <a:moveTo>
                  <a:pt x="4369220" y="4369616"/>
                </a:moveTo>
                <a:lnTo>
                  <a:pt x="4401326" y="4369616"/>
                </a:lnTo>
                <a:lnTo>
                  <a:pt x="4401326" y="4401722"/>
                </a:lnTo>
                <a:lnTo>
                  <a:pt x="4369220" y="4401722"/>
                </a:lnTo>
                <a:close/>
                <a:moveTo>
                  <a:pt x="7416763" y="4369159"/>
                </a:moveTo>
                <a:lnTo>
                  <a:pt x="7449783" y="4369159"/>
                </a:lnTo>
                <a:lnTo>
                  <a:pt x="7449783" y="4402179"/>
                </a:lnTo>
                <a:lnTo>
                  <a:pt x="7416763" y="4402179"/>
                </a:lnTo>
                <a:close/>
                <a:moveTo>
                  <a:pt x="7315163" y="4369159"/>
                </a:moveTo>
                <a:lnTo>
                  <a:pt x="7348183" y="4369159"/>
                </a:lnTo>
                <a:lnTo>
                  <a:pt x="7348183" y="4402179"/>
                </a:lnTo>
                <a:lnTo>
                  <a:pt x="7315163" y="4402179"/>
                </a:lnTo>
                <a:close/>
                <a:moveTo>
                  <a:pt x="7213563" y="4369159"/>
                </a:moveTo>
                <a:lnTo>
                  <a:pt x="7246583" y="4369159"/>
                </a:lnTo>
                <a:lnTo>
                  <a:pt x="7246583" y="4402179"/>
                </a:lnTo>
                <a:lnTo>
                  <a:pt x="7213563" y="4402179"/>
                </a:lnTo>
                <a:close/>
                <a:moveTo>
                  <a:pt x="3860306" y="4368702"/>
                </a:moveTo>
                <a:lnTo>
                  <a:pt x="3894240" y="4368702"/>
                </a:lnTo>
                <a:lnTo>
                  <a:pt x="3894240" y="4402636"/>
                </a:lnTo>
                <a:lnTo>
                  <a:pt x="3860306" y="4402636"/>
                </a:lnTo>
                <a:close/>
                <a:moveTo>
                  <a:pt x="7518363" y="4267559"/>
                </a:moveTo>
                <a:lnTo>
                  <a:pt x="7551383" y="4267559"/>
                </a:lnTo>
                <a:lnTo>
                  <a:pt x="7551383" y="4300579"/>
                </a:lnTo>
                <a:lnTo>
                  <a:pt x="7518363" y="4300579"/>
                </a:lnTo>
                <a:close/>
                <a:moveTo>
                  <a:pt x="7416763" y="4267559"/>
                </a:moveTo>
                <a:lnTo>
                  <a:pt x="7449783" y="4267559"/>
                </a:lnTo>
                <a:lnTo>
                  <a:pt x="7449783" y="4300579"/>
                </a:lnTo>
                <a:lnTo>
                  <a:pt x="7416763" y="4300579"/>
                </a:lnTo>
                <a:close/>
                <a:moveTo>
                  <a:pt x="7315163" y="4267559"/>
                </a:moveTo>
                <a:lnTo>
                  <a:pt x="7348183" y="4267559"/>
                </a:lnTo>
                <a:lnTo>
                  <a:pt x="7348183" y="4300579"/>
                </a:lnTo>
                <a:lnTo>
                  <a:pt x="7315163" y="4300579"/>
                </a:lnTo>
                <a:close/>
                <a:moveTo>
                  <a:pt x="7213563" y="4267559"/>
                </a:moveTo>
                <a:lnTo>
                  <a:pt x="7246583" y="4267559"/>
                </a:lnTo>
                <a:lnTo>
                  <a:pt x="7246583" y="4300579"/>
                </a:lnTo>
                <a:lnTo>
                  <a:pt x="7213563" y="4300579"/>
                </a:lnTo>
                <a:close/>
                <a:moveTo>
                  <a:pt x="4266706" y="4267102"/>
                </a:moveTo>
                <a:lnTo>
                  <a:pt x="4300640" y="4267102"/>
                </a:lnTo>
                <a:lnTo>
                  <a:pt x="4300640" y="4301036"/>
                </a:lnTo>
                <a:lnTo>
                  <a:pt x="4266706" y="4301036"/>
                </a:lnTo>
                <a:close/>
                <a:moveTo>
                  <a:pt x="7620420" y="4166416"/>
                </a:moveTo>
                <a:lnTo>
                  <a:pt x="7652526" y="4166416"/>
                </a:lnTo>
                <a:lnTo>
                  <a:pt x="7652526" y="4198522"/>
                </a:lnTo>
                <a:lnTo>
                  <a:pt x="7620420" y="4198522"/>
                </a:lnTo>
                <a:close/>
                <a:moveTo>
                  <a:pt x="3658020" y="4166416"/>
                </a:moveTo>
                <a:lnTo>
                  <a:pt x="3690126" y="4166416"/>
                </a:lnTo>
                <a:lnTo>
                  <a:pt x="3690126" y="4198522"/>
                </a:lnTo>
                <a:lnTo>
                  <a:pt x="3658020" y="4198522"/>
                </a:lnTo>
                <a:close/>
                <a:moveTo>
                  <a:pt x="7518363" y="4165959"/>
                </a:moveTo>
                <a:lnTo>
                  <a:pt x="7551383" y="4165959"/>
                </a:lnTo>
                <a:lnTo>
                  <a:pt x="7551383" y="4198979"/>
                </a:lnTo>
                <a:lnTo>
                  <a:pt x="7518363" y="4198979"/>
                </a:lnTo>
                <a:close/>
                <a:moveTo>
                  <a:pt x="7416763" y="4165959"/>
                </a:moveTo>
                <a:lnTo>
                  <a:pt x="7449783" y="4165959"/>
                </a:lnTo>
                <a:lnTo>
                  <a:pt x="7449783" y="4198979"/>
                </a:lnTo>
                <a:lnTo>
                  <a:pt x="7416763" y="4198979"/>
                </a:lnTo>
                <a:close/>
                <a:moveTo>
                  <a:pt x="7315163" y="4165959"/>
                </a:moveTo>
                <a:lnTo>
                  <a:pt x="7348183" y="4165959"/>
                </a:lnTo>
                <a:lnTo>
                  <a:pt x="7348183" y="4198979"/>
                </a:lnTo>
                <a:lnTo>
                  <a:pt x="7315163" y="4198979"/>
                </a:lnTo>
                <a:close/>
                <a:moveTo>
                  <a:pt x="7213563" y="4165959"/>
                </a:moveTo>
                <a:lnTo>
                  <a:pt x="7246583" y="4165959"/>
                </a:lnTo>
                <a:lnTo>
                  <a:pt x="7246583" y="4198979"/>
                </a:lnTo>
                <a:lnTo>
                  <a:pt x="7213563" y="4198979"/>
                </a:lnTo>
                <a:close/>
                <a:moveTo>
                  <a:pt x="3860763" y="4165959"/>
                </a:moveTo>
                <a:lnTo>
                  <a:pt x="3893783" y="4165959"/>
                </a:lnTo>
                <a:lnTo>
                  <a:pt x="3893783" y="4198979"/>
                </a:lnTo>
                <a:lnTo>
                  <a:pt x="3860763" y="4198979"/>
                </a:lnTo>
                <a:close/>
                <a:moveTo>
                  <a:pt x="3759163" y="4165959"/>
                </a:moveTo>
                <a:lnTo>
                  <a:pt x="3792183" y="4165959"/>
                </a:lnTo>
                <a:lnTo>
                  <a:pt x="3792183" y="4198979"/>
                </a:lnTo>
                <a:lnTo>
                  <a:pt x="3759163" y="4198979"/>
                </a:lnTo>
                <a:close/>
                <a:moveTo>
                  <a:pt x="7619963" y="4064359"/>
                </a:moveTo>
                <a:lnTo>
                  <a:pt x="7652983" y="4064359"/>
                </a:lnTo>
                <a:lnTo>
                  <a:pt x="7652983" y="4097379"/>
                </a:lnTo>
                <a:lnTo>
                  <a:pt x="7619963" y="4097379"/>
                </a:lnTo>
                <a:close/>
                <a:moveTo>
                  <a:pt x="7518363" y="4064359"/>
                </a:moveTo>
                <a:lnTo>
                  <a:pt x="7551383" y="4064359"/>
                </a:lnTo>
                <a:lnTo>
                  <a:pt x="7551383" y="4097379"/>
                </a:lnTo>
                <a:lnTo>
                  <a:pt x="7518363" y="4097379"/>
                </a:lnTo>
                <a:close/>
                <a:moveTo>
                  <a:pt x="7416763" y="4064359"/>
                </a:moveTo>
                <a:lnTo>
                  <a:pt x="7449783" y="4064359"/>
                </a:lnTo>
                <a:lnTo>
                  <a:pt x="7449783" y="4097379"/>
                </a:lnTo>
                <a:lnTo>
                  <a:pt x="7416763" y="4097379"/>
                </a:lnTo>
                <a:close/>
                <a:moveTo>
                  <a:pt x="7315163" y="4064359"/>
                </a:moveTo>
                <a:lnTo>
                  <a:pt x="7348183" y="4064359"/>
                </a:lnTo>
                <a:lnTo>
                  <a:pt x="7348183" y="4097379"/>
                </a:lnTo>
                <a:lnTo>
                  <a:pt x="7315163" y="4097379"/>
                </a:lnTo>
                <a:close/>
                <a:moveTo>
                  <a:pt x="7213563" y="4064359"/>
                </a:moveTo>
                <a:lnTo>
                  <a:pt x="7246583" y="4064359"/>
                </a:lnTo>
                <a:lnTo>
                  <a:pt x="7246583" y="4097379"/>
                </a:lnTo>
                <a:lnTo>
                  <a:pt x="7213563" y="4097379"/>
                </a:lnTo>
                <a:close/>
                <a:moveTo>
                  <a:pt x="3860763" y="4064359"/>
                </a:moveTo>
                <a:lnTo>
                  <a:pt x="3893783" y="4064359"/>
                </a:lnTo>
                <a:lnTo>
                  <a:pt x="3893783" y="4097379"/>
                </a:lnTo>
                <a:lnTo>
                  <a:pt x="3860763" y="4097379"/>
                </a:lnTo>
                <a:close/>
                <a:moveTo>
                  <a:pt x="3759163" y="4064359"/>
                </a:moveTo>
                <a:lnTo>
                  <a:pt x="3792183" y="4064359"/>
                </a:lnTo>
                <a:lnTo>
                  <a:pt x="3792183" y="4097379"/>
                </a:lnTo>
                <a:lnTo>
                  <a:pt x="3759163" y="4097379"/>
                </a:lnTo>
                <a:close/>
                <a:moveTo>
                  <a:pt x="3657563" y="4064359"/>
                </a:moveTo>
                <a:lnTo>
                  <a:pt x="3690583" y="4064359"/>
                </a:lnTo>
                <a:lnTo>
                  <a:pt x="3690583" y="4097379"/>
                </a:lnTo>
                <a:lnTo>
                  <a:pt x="3657563" y="4097379"/>
                </a:lnTo>
                <a:close/>
                <a:moveTo>
                  <a:pt x="3555963" y="4064359"/>
                </a:moveTo>
                <a:lnTo>
                  <a:pt x="3588983" y="4064359"/>
                </a:lnTo>
                <a:lnTo>
                  <a:pt x="3588983" y="4097379"/>
                </a:lnTo>
                <a:lnTo>
                  <a:pt x="3555963" y="4097379"/>
                </a:lnTo>
                <a:close/>
                <a:moveTo>
                  <a:pt x="3352763" y="4064359"/>
                </a:moveTo>
                <a:lnTo>
                  <a:pt x="3385783" y="4064359"/>
                </a:lnTo>
                <a:lnTo>
                  <a:pt x="3385783" y="4097379"/>
                </a:lnTo>
                <a:lnTo>
                  <a:pt x="3352763" y="4097379"/>
                </a:lnTo>
                <a:close/>
                <a:moveTo>
                  <a:pt x="3251163" y="4064359"/>
                </a:moveTo>
                <a:lnTo>
                  <a:pt x="3284183" y="4064359"/>
                </a:lnTo>
                <a:lnTo>
                  <a:pt x="3284183" y="4097379"/>
                </a:lnTo>
                <a:lnTo>
                  <a:pt x="3251163" y="4097379"/>
                </a:lnTo>
                <a:close/>
                <a:moveTo>
                  <a:pt x="3149563" y="4064359"/>
                </a:moveTo>
                <a:lnTo>
                  <a:pt x="3182583" y="4064359"/>
                </a:lnTo>
                <a:lnTo>
                  <a:pt x="3182583" y="4097379"/>
                </a:lnTo>
                <a:lnTo>
                  <a:pt x="3149563" y="4097379"/>
                </a:lnTo>
                <a:close/>
                <a:moveTo>
                  <a:pt x="812767" y="4064359"/>
                </a:moveTo>
                <a:lnTo>
                  <a:pt x="845788" y="4064359"/>
                </a:lnTo>
                <a:lnTo>
                  <a:pt x="845788" y="4097379"/>
                </a:lnTo>
                <a:lnTo>
                  <a:pt x="812767" y="4097379"/>
                </a:lnTo>
                <a:close/>
                <a:moveTo>
                  <a:pt x="7214020" y="3963216"/>
                </a:moveTo>
                <a:lnTo>
                  <a:pt x="7246126" y="3963216"/>
                </a:lnTo>
                <a:lnTo>
                  <a:pt x="7246126" y="3995322"/>
                </a:lnTo>
                <a:lnTo>
                  <a:pt x="7214020" y="3995322"/>
                </a:lnTo>
                <a:close/>
                <a:moveTo>
                  <a:pt x="3962820" y="3963216"/>
                </a:moveTo>
                <a:lnTo>
                  <a:pt x="3994926" y="3963216"/>
                </a:lnTo>
                <a:lnTo>
                  <a:pt x="3994926" y="3995322"/>
                </a:lnTo>
                <a:lnTo>
                  <a:pt x="3962820" y="3995322"/>
                </a:lnTo>
                <a:close/>
                <a:moveTo>
                  <a:pt x="7721563" y="3962759"/>
                </a:moveTo>
                <a:lnTo>
                  <a:pt x="7754583" y="3962759"/>
                </a:lnTo>
                <a:lnTo>
                  <a:pt x="7754583" y="3995779"/>
                </a:lnTo>
                <a:lnTo>
                  <a:pt x="7721563" y="3995779"/>
                </a:lnTo>
                <a:close/>
                <a:moveTo>
                  <a:pt x="7619963" y="3962759"/>
                </a:moveTo>
                <a:lnTo>
                  <a:pt x="7652983" y="3962759"/>
                </a:lnTo>
                <a:lnTo>
                  <a:pt x="7652983" y="3995779"/>
                </a:lnTo>
                <a:lnTo>
                  <a:pt x="7619963" y="3995779"/>
                </a:lnTo>
                <a:close/>
                <a:moveTo>
                  <a:pt x="7518363" y="3962759"/>
                </a:moveTo>
                <a:lnTo>
                  <a:pt x="7551383" y="3962759"/>
                </a:lnTo>
                <a:lnTo>
                  <a:pt x="7551383" y="3995779"/>
                </a:lnTo>
                <a:lnTo>
                  <a:pt x="7518363" y="3995779"/>
                </a:lnTo>
                <a:close/>
                <a:moveTo>
                  <a:pt x="7416763" y="3962759"/>
                </a:moveTo>
                <a:lnTo>
                  <a:pt x="7449783" y="3962759"/>
                </a:lnTo>
                <a:lnTo>
                  <a:pt x="7449783" y="3995779"/>
                </a:lnTo>
                <a:lnTo>
                  <a:pt x="7416763" y="3995779"/>
                </a:lnTo>
                <a:close/>
                <a:moveTo>
                  <a:pt x="7315163" y="3962759"/>
                </a:moveTo>
                <a:lnTo>
                  <a:pt x="7348183" y="3962759"/>
                </a:lnTo>
                <a:lnTo>
                  <a:pt x="7348183" y="3995779"/>
                </a:lnTo>
                <a:lnTo>
                  <a:pt x="7315163" y="3995779"/>
                </a:lnTo>
                <a:close/>
                <a:moveTo>
                  <a:pt x="3860763" y="3962759"/>
                </a:moveTo>
                <a:lnTo>
                  <a:pt x="3893783" y="3962759"/>
                </a:lnTo>
                <a:lnTo>
                  <a:pt x="3893783" y="3995779"/>
                </a:lnTo>
                <a:lnTo>
                  <a:pt x="3860763" y="3995779"/>
                </a:lnTo>
                <a:close/>
                <a:moveTo>
                  <a:pt x="3759163" y="3962759"/>
                </a:moveTo>
                <a:lnTo>
                  <a:pt x="3792183" y="3962759"/>
                </a:lnTo>
                <a:lnTo>
                  <a:pt x="3792183" y="3995779"/>
                </a:lnTo>
                <a:lnTo>
                  <a:pt x="3759163" y="3995779"/>
                </a:lnTo>
                <a:close/>
                <a:moveTo>
                  <a:pt x="3657563" y="3962759"/>
                </a:moveTo>
                <a:lnTo>
                  <a:pt x="3690583" y="3962759"/>
                </a:lnTo>
                <a:lnTo>
                  <a:pt x="3690583" y="3995779"/>
                </a:lnTo>
                <a:lnTo>
                  <a:pt x="3657563" y="3995779"/>
                </a:lnTo>
                <a:close/>
                <a:moveTo>
                  <a:pt x="3555963" y="3962759"/>
                </a:moveTo>
                <a:lnTo>
                  <a:pt x="3588983" y="3962759"/>
                </a:lnTo>
                <a:lnTo>
                  <a:pt x="3588983" y="3995779"/>
                </a:lnTo>
                <a:lnTo>
                  <a:pt x="3555963" y="3995779"/>
                </a:lnTo>
                <a:close/>
                <a:moveTo>
                  <a:pt x="3454363" y="3962759"/>
                </a:moveTo>
                <a:lnTo>
                  <a:pt x="3487383" y="3962759"/>
                </a:lnTo>
                <a:lnTo>
                  <a:pt x="3487383" y="3995779"/>
                </a:lnTo>
                <a:lnTo>
                  <a:pt x="3454363" y="3995779"/>
                </a:lnTo>
                <a:close/>
                <a:moveTo>
                  <a:pt x="3352763" y="3962759"/>
                </a:moveTo>
                <a:lnTo>
                  <a:pt x="3385783" y="3962759"/>
                </a:lnTo>
                <a:lnTo>
                  <a:pt x="3385783" y="3995779"/>
                </a:lnTo>
                <a:lnTo>
                  <a:pt x="3352763" y="3995779"/>
                </a:lnTo>
                <a:close/>
                <a:moveTo>
                  <a:pt x="3251163" y="3962759"/>
                </a:moveTo>
                <a:lnTo>
                  <a:pt x="3284183" y="3962759"/>
                </a:lnTo>
                <a:lnTo>
                  <a:pt x="3284183" y="3995779"/>
                </a:lnTo>
                <a:lnTo>
                  <a:pt x="3251163" y="3995779"/>
                </a:lnTo>
                <a:close/>
                <a:moveTo>
                  <a:pt x="3149563" y="3962759"/>
                </a:moveTo>
                <a:lnTo>
                  <a:pt x="3182583" y="3962759"/>
                </a:lnTo>
                <a:lnTo>
                  <a:pt x="3182583" y="3995779"/>
                </a:lnTo>
                <a:lnTo>
                  <a:pt x="3149563" y="3995779"/>
                </a:lnTo>
                <a:close/>
                <a:moveTo>
                  <a:pt x="3047963" y="3962759"/>
                </a:moveTo>
                <a:lnTo>
                  <a:pt x="3080983" y="3962759"/>
                </a:lnTo>
                <a:lnTo>
                  <a:pt x="3080983" y="3995779"/>
                </a:lnTo>
                <a:lnTo>
                  <a:pt x="3047963" y="3995779"/>
                </a:lnTo>
                <a:close/>
                <a:moveTo>
                  <a:pt x="1015970" y="3962759"/>
                </a:moveTo>
                <a:lnTo>
                  <a:pt x="1048990" y="3962759"/>
                </a:lnTo>
                <a:lnTo>
                  <a:pt x="1048990" y="3995779"/>
                </a:lnTo>
                <a:lnTo>
                  <a:pt x="1015970" y="3995779"/>
                </a:lnTo>
                <a:close/>
                <a:moveTo>
                  <a:pt x="914370" y="3962759"/>
                </a:moveTo>
                <a:lnTo>
                  <a:pt x="947390" y="3962759"/>
                </a:lnTo>
                <a:lnTo>
                  <a:pt x="947390" y="3995779"/>
                </a:lnTo>
                <a:lnTo>
                  <a:pt x="914370" y="3995779"/>
                </a:lnTo>
                <a:close/>
                <a:moveTo>
                  <a:pt x="812772" y="3962759"/>
                </a:moveTo>
                <a:lnTo>
                  <a:pt x="845790" y="3962759"/>
                </a:lnTo>
                <a:lnTo>
                  <a:pt x="845790" y="3995779"/>
                </a:lnTo>
                <a:lnTo>
                  <a:pt x="812772" y="3995779"/>
                </a:lnTo>
                <a:close/>
                <a:moveTo>
                  <a:pt x="711631" y="3861616"/>
                </a:moveTo>
                <a:lnTo>
                  <a:pt x="743736" y="3861616"/>
                </a:lnTo>
                <a:lnTo>
                  <a:pt x="743736" y="3893722"/>
                </a:lnTo>
                <a:lnTo>
                  <a:pt x="711631" y="3893722"/>
                </a:lnTo>
                <a:close/>
                <a:moveTo>
                  <a:pt x="7721563" y="3861159"/>
                </a:moveTo>
                <a:lnTo>
                  <a:pt x="7754583" y="3861159"/>
                </a:lnTo>
                <a:lnTo>
                  <a:pt x="7754583" y="3894179"/>
                </a:lnTo>
                <a:lnTo>
                  <a:pt x="7721563" y="3894179"/>
                </a:lnTo>
                <a:close/>
                <a:moveTo>
                  <a:pt x="7619963" y="3861159"/>
                </a:moveTo>
                <a:lnTo>
                  <a:pt x="7652983" y="3861159"/>
                </a:lnTo>
                <a:lnTo>
                  <a:pt x="7652983" y="3894179"/>
                </a:lnTo>
                <a:lnTo>
                  <a:pt x="7619963" y="3894179"/>
                </a:lnTo>
                <a:close/>
                <a:moveTo>
                  <a:pt x="7518363" y="3861159"/>
                </a:moveTo>
                <a:lnTo>
                  <a:pt x="7551383" y="3861159"/>
                </a:lnTo>
                <a:lnTo>
                  <a:pt x="7551383" y="3894179"/>
                </a:lnTo>
                <a:lnTo>
                  <a:pt x="7518363" y="3894179"/>
                </a:lnTo>
                <a:close/>
                <a:moveTo>
                  <a:pt x="7416763" y="3861159"/>
                </a:moveTo>
                <a:lnTo>
                  <a:pt x="7449783" y="3861159"/>
                </a:lnTo>
                <a:lnTo>
                  <a:pt x="7449783" y="3894179"/>
                </a:lnTo>
                <a:lnTo>
                  <a:pt x="7416763" y="3894179"/>
                </a:lnTo>
                <a:close/>
                <a:moveTo>
                  <a:pt x="7315163" y="3861159"/>
                </a:moveTo>
                <a:lnTo>
                  <a:pt x="7348183" y="3861159"/>
                </a:lnTo>
                <a:lnTo>
                  <a:pt x="7348183" y="3894179"/>
                </a:lnTo>
                <a:lnTo>
                  <a:pt x="7315163" y="3894179"/>
                </a:lnTo>
                <a:close/>
                <a:moveTo>
                  <a:pt x="7213563" y="3861159"/>
                </a:moveTo>
                <a:lnTo>
                  <a:pt x="7246583" y="3861159"/>
                </a:lnTo>
                <a:lnTo>
                  <a:pt x="7246583" y="3894179"/>
                </a:lnTo>
                <a:lnTo>
                  <a:pt x="7213563" y="3894179"/>
                </a:lnTo>
                <a:close/>
                <a:moveTo>
                  <a:pt x="3860763" y="3861159"/>
                </a:moveTo>
                <a:lnTo>
                  <a:pt x="3893783" y="3861159"/>
                </a:lnTo>
                <a:lnTo>
                  <a:pt x="3893783" y="3894179"/>
                </a:lnTo>
                <a:lnTo>
                  <a:pt x="3860763" y="3894179"/>
                </a:lnTo>
                <a:close/>
                <a:moveTo>
                  <a:pt x="3759163" y="3861159"/>
                </a:moveTo>
                <a:lnTo>
                  <a:pt x="3792183" y="3861159"/>
                </a:lnTo>
                <a:lnTo>
                  <a:pt x="3792183" y="3894179"/>
                </a:lnTo>
                <a:lnTo>
                  <a:pt x="3759163" y="3894179"/>
                </a:lnTo>
                <a:close/>
                <a:moveTo>
                  <a:pt x="3657563" y="3861159"/>
                </a:moveTo>
                <a:lnTo>
                  <a:pt x="3690583" y="3861159"/>
                </a:lnTo>
                <a:lnTo>
                  <a:pt x="3690583" y="3894179"/>
                </a:lnTo>
                <a:lnTo>
                  <a:pt x="3657563" y="3894179"/>
                </a:lnTo>
                <a:close/>
                <a:moveTo>
                  <a:pt x="3555963" y="3861159"/>
                </a:moveTo>
                <a:lnTo>
                  <a:pt x="3588983" y="3861159"/>
                </a:lnTo>
                <a:lnTo>
                  <a:pt x="3588983" y="3894179"/>
                </a:lnTo>
                <a:lnTo>
                  <a:pt x="3555963" y="3894179"/>
                </a:lnTo>
                <a:close/>
                <a:moveTo>
                  <a:pt x="3454363" y="3861159"/>
                </a:moveTo>
                <a:lnTo>
                  <a:pt x="3487383" y="3861159"/>
                </a:lnTo>
                <a:lnTo>
                  <a:pt x="3487383" y="3894179"/>
                </a:lnTo>
                <a:lnTo>
                  <a:pt x="3454363" y="3894179"/>
                </a:lnTo>
                <a:close/>
                <a:moveTo>
                  <a:pt x="3352763" y="3861159"/>
                </a:moveTo>
                <a:lnTo>
                  <a:pt x="3385783" y="3861159"/>
                </a:lnTo>
                <a:lnTo>
                  <a:pt x="3385783" y="3894179"/>
                </a:lnTo>
                <a:lnTo>
                  <a:pt x="3352763" y="3894179"/>
                </a:lnTo>
                <a:close/>
                <a:moveTo>
                  <a:pt x="3251163" y="3861159"/>
                </a:moveTo>
                <a:lnTo>
                  <a:pt x="3284183" y="3861159"/>
                </a:lnTo>
                <a:lnTo>
                  <a:pt x="3284183" y="3894179"/>
                </a:lnTo>
                <a:lnTo>
                  <a:pt x="3251163" y="3894179"/>
                </a:lnTo>
                <a:close/>
                <a:moveTo>
                  <a:pt x="3149563" y="3861159"/>
                </a:moveTo>
                <a:lnTo>
                  <a:pt x="3182583" y="3861159"/>
                </a:lnTo>
                <a:lnTo>
                  <a:pt x="3182583" y="3894179"/>
                </a:lnTo>
                <a:lnTo>
                  <a:pt x="3149563" y="3894179"/>
                </a:lnTo>
                <a:close/>
                <a:moveTo>
                  <a:pt x="3047963" y="3861159"/>
                </a:moveTo>
                <a:lnTo>
                  <a:pt x="3080983" y="3861159"/>
                </a:lnTo>
                <a:lnTo>
                  <a:pt x="3080983" y="3894179"/>
                </a:lnTo>
                <a:lnTo>
                  <a:pt x="3047963" y="3894179"/>
                </a:lnTo>
                <a:close/>
                <a:moveTo>
                  <a:pt x="1117572" y="3861159"/>
                </a:moveTo>
                <a:lnTo>
                  <a:pt x="1150593" y="3861159"/>
                </a:lnTo>
                <a:lnTo>
                  <a:pt x="1150593" y="3894179"/>
                </a:lnTo>
                <a:lnTo>
                  <a:pt x="1117572" y="3894179"/>
                </a:lnTo>
                <a:close/>
                <a:moveTo>
                  <a:pt x="1015972" y="3861159"/>
                </a:moveTo>
                <a:lnTo>
                  <a:pt x="1048994" y="3861159"/>
                </a:lnTo>
                <a:lnTo>
                  <a:pt x="1048994" y="3894179"/>
                </a:lnTo>
                <a:lnTo>
                  <a:pt x="1015972" y="3894179"/>
                </a:lnTo>
                <a:close/>
                <a:moveTo>
                  <a:pt x="914372" y="3861159"/>
                </a:moveTo>
                <a:lnTo>
                  <a:pt x="947393" y="3861159"/>
                </a:lnTo>
                <a:lnTo>
                  <a:pt x="947393" y="3894179"/>
                </a:lnTo>
                <a:lnTo>
                  <a:pt x="914372" y="3894179"/>
                </a:lnTo>
                <a:close/>
                <a:moveTo>
                  <a:pt x="812773" y="3861159"/>
                </a:moveTo>
                <a:lnTo>
                  <a:pt x="845793" y="3861159"/>
                </a:lnTo>
                <a:lnTo>
                  <a:pt x="845793" y="3894179"/>
                </a:lnTo>
                <a:lnTo>
                  <a:pt x="812773" y="3894179"/>
                </a:lnTo>
                <a:close/>
                <a:moveTo>
                  <a:pt x="3961906" y="3860702"/>
                </a:moveTo>
                <a:lnTo>
                  <a:pt x="3995840" y="3860702"/>
                </a:lnTo>
                <a:lnTo>
                  <a:pt x="3995840" y="3894636"/>
                </a:lnTo>
                <a:lnTo>
                  <a:pt x="3961906" y="3894636"/>
                </a:lnTo>
                <a:close/>
                <a:moveTo>
                  <a:pt x="3150020" y="3760016"/>
                </a:moveTo>
                <a:lnTo>
                  <a:pt x="3182126" y="3760016"/>
                </a:lnTo>
                <a:lnTo>
                  <a:pt x="3182126" y="3792122"/>
                </a:lnTo>
                <a:lnTo>
                  <a:pt x="3150020" y="3792122"/>
                </a:lnTo>
                <a:close/>
                <a:moveTo>
                  <a:pt x="7924763" y="3759559"/>
                </a:moveTo>
                <a:lnTo>
                  <a:pt x="7957783" y="3759559"/>
                </a:lnTo>
                <a:lnTo>
                  <a:pt x="7957783" y="3792579"/>
                </a:lnTo>
                <a:lnTo>
                  <a:pt x="7924763" y="3792579"/>
                </a:lnTo>
                <a:close/>
                <a:moveTo>
                  <a:pt x="7823163" y="3759559"/>
                </a:moveTo>
                <a:lnTo>
                  <a:pt x="7856183" y="3759559"/>
                </a:lnTo>
                <a:lnTo>
                  <a:pt x="7856183" y="3792579"/>
                </a:lnTo>
                <a:lnTo>
                  <a:pt x="7823163" y="3792579"/>
                </a:lnTo>
                <a:close/>
                <a:moveTo>
                  <a:pt x="7721563" y="3759559"/>
                </a:moveTo>
                <a:lnTo>
                  <a:pt x="7754583" y="3759559"/>
                </a:lnTo>
                <a:lnTo>
                  <a:pt x="7754583" y="3792579"/>
                </a:lnTo>
                <a:lnTo>
                  <a:pt x="7721563" y="3792579"/>
                </a:lnTo>
                <a:close/>
                <a:moveTo>
                  <a:pt x="7619963" y="3759559"/>
                </a:moveTo>
                <a:lnTo>
                  <a:pt x="7652983" y="3759559"/>
                </a:lnTo>
                <a:lnTo>
                  <a:pt x="7652983" y="3792579"/>
                </a:lnTo>
                <a:lnTo>
                  <a:pt x="7619963" y="3792579"/>
                </a:lnTo>
                <a:close/>
                <a:moveTo>
                  <a:pt x="7518363" y="3759559"/>
                </a:moveTo>
                <a:lnTo>
                  <a:pt x="7551383" y="3759559"/>
                </a:lnTo>
                <a:lnTo>
                  <a:pt x="7551383" y="3792579"/>
                </a:lnTo>
                <a:lnTo>
                  <a:pt x="7518363" y="3792579"/>
                </a:lnTo>
                <a:close/>
                <a:moveTo>
                  <a:pt x="7416763" y="3759559"/>
                </a:moveTo>
                <a:lnTo>
                  <a:pt x="7449783" y="3759559"/>
                </a:lnTo>
                <a:lnTo>
                  <a:pt x="7449783" y="3792579"/>
                </a:lnTo>
                <a:lnTo>
                  <a:pt x="7416763" y="3792579"/>
                </a:lnTo>
                <a:close/>
                <a:moveTo>
                  <a:pt x="7315163" y="3759559"/>
                </a:moveTo>
                <a:lnTo>
                  <a:pt x="7348183" y="3759559"/>
                </a:lnTo>
                <a:lnTo>
                  <a:pt x="7348183" y="3792579"/>
                </a:lnTo>
                <a:lnTo>
                  <a:pt x="7315163" y="3792579"/>
                </a:lnTo>
                <a:close/>
                <a:moveTo>
                  <a:pt x="3860763" y="3759559"/>
                </a:moveTo>
                <a:lnTo>
                  <a:pt x="3893783" y="3759559"/>
                </a:lnTo>
                <a:lnTo>
                  <a:pt x="3893783" y="3792579"/>
                </a:lnTo>
                <a:lnTo>
                  <a:pt x="3860763" y="3792579"/>
                </a:lnTo>
                <a:close/>
                <a:moveTo>
                  <a:pt x="3759163" y="3759559"/>
                </a:moveTo>
                <a:lnTo>
                  <a:pt x="3792183" y="3759559"/>
                </a:lnTo>
                <a:lnTo>
                  <a:pt x="3792183" y="3792579"/>
                </a:lnTo>
                <a:lnTo>
                  <a:pt x="3759163" y="3792579"/>
                </a:lnTo>
                <a:close/>
                <a:moveTo>
                  <a:pt x="3657563" y="3759559"/>
                </a:moveTo>
                <a:lnTo>
                  <a:pt x="3690583" y="3759559"/>
                </a:lnTo>
                <a:lnTo>
                  <a:pt x="3690583" y="3792579"/>
                </a:lnTo>
                <a:lnTo>
                  <a:pt x="3657563" y="3792579"/>
                </a:lnTo>
                <a:close/>
                <a:moveTo>
                  <a:pt x="3555963" y="3759559"/>
                </a:moveTo>
                <a:lnTo>
                  <a:pt x="3588983" y="3759559"/>
                </a:lnTo>
                <a:lnTo>
                  <a:pt x="3588983" y="3792579"/>
                </a:lnTo>
                <a:lnTo>
                  <a:pt x="3555963" y="3792579"/>
                </a:lnTo>
                <a:close/>
                <a:moveTo>
                  <a:pt x="3454363" y="3759559"/>
                </a:moveTo>
                <a:lnTo>
                  <a:pt x="3487383" y="3759559"/>
                </a:lnTo>
                <a:lnTo>
                  <a:pt x="3487383" y="3792579"/>
                </a:lnTo>
                <a:lnTo>
                  <a:pt x="3454363" y="3792579"/>
                </a:lnTo>
                <a:close/>
                <a:moveTo>
                  <a:pt x="3352763" y="3759559"/>
                </a:moveTo>
                <a:lnTo>
                  <a:pt x="3385783" y="3759559"/>
                </a:lnTo>
                <a:lnTo>
                  <a:pt x="3385783" y="3792579"/>
                </a:lnTo>
                <a:lnTo>
                  <a:pt x="3352763" y="3792579"/>
                </a:lnTo>
                <a:close/>
                <a:moveTo>
                  <a:pt x="3251163" y="3759559"/>
                </a:moveTo>
                <a:lnTo>
                  <a:pt x="3284183" y="3759559"/>
                </a:lnTo>
                <a:lnTo>
                  <a:pt x="3284183" y="3792579"/>
                </a:lnTo>
                <a:lnTo>
                  <a:pt x="3251163" y="3792579"/>
                </a:lnTo>
                <a:close/>
                <a:moveTo>
                  <a:pt x="1422375" y="3759559"/>
                </a:moveTo>
                <a:lnTo>
                  <a:pt x="1455395" y="3759559"/>
                </a:lnTo>
                <a:lnTo>
                  <a:pt x="1455395" y="3792579"/>
                </a:lnTo>
                <a:lnTo>
                  <a:pt x="1422375" y="3792579"/>
                </a:lnTo>
                <a:close/>
                <a:moveTo>
                  <a:pt x="1117575" y="3759559"/>
                </a:moveTo>
                <a:lnTo>
                  <a:pt x="1150594" y="3759559"/>
                </a:lnTo>
                <a:lnTo>
                  <a:pt x="1150594" y="3792579"/>
                </a:lnTo>
                <a:lnTo>
                  <a:pt x="1117575" y="3792579"/>
                </a:lnTo>
                <a:close/>
                <a:moveTo>
                  <a:pt x="1015975" y="3759559"/>
                </a:moveTo>
                <a:lnTo>
                  <a:pt x="1048997" y="3759559"/>
                </a:lnTo>
                <a:lnTo>
                  <a:pt x="1048997" y="3792579"/>
                </a:lnTo>
                <a:lnTo>
                  <a:pt x="1015975" y="3792579"/>
                </a:lnTo>
                <a:close/>
                <a:moveTo>
                  <a:pt x="914375" y="3759559"/>
                </a:moveTo>
                <a:lnTo>
                  <a:pt x="947395" y="3759559"/>
                </a:lnTo>
                <a:lnTo>
                  <a:pt x="947395" y="3792579"/>
                </a:lnTo>
                <a:lnTo>
                  <a:pt x="914375" y="3792579"/>
                </a:lnTo>
                <a:close/>
                <a:moveTo>
                  <a:pt x="812773" y="3759559"/>
                </a:moveTo>
                <a:lnTo>
                  <a:pt x="845795" y="3759559"/>
                </a:lnTo>
                <a:lnTo>
                  <a:pt x="845795" y="3792579"/>
                </a:lnTo>
                <a:lnTo>
                  <a:pt x="812773" y="3792579"/>
                </a:lnTo>
                <a:close/>
                <a:moveTo>
                  <a:pt x="711176" y="3759559"/>
                </a:moveTo>
                <a:lnTo>
                  <a:pt x="744196" y="3759559"/>
                </a:lnTo>
                <a:lnTo>
                  <a:pt x="744196" y="3792579"/>
                </a:lnTo>
                <a:lnTo>
                  <a:pt x="711176" y="3792579"/>
                </a:lnTo>
                <a:close/>
                <a:moveTo>
                  <a:pt x="7214020" y="3658416"/>
                </a:moveTo>
                <a:lnTo>
                  <a:pt x="7246126" y="3658416"/>
                </a:lnTo>
                <a:lnTo>
                  <a:pt x="7246126" y="3690522"/>
                </a:lnTo>
                <a:lnTo>
                  <a:pt x="7214020" y="3690522"/>
                </a:lnTo>
                <a:close/>
                <a:moveTo>
                  <a:pt x="1016435" y="3658416"/>
                </a:moveTo>
                <a:lnTo>
                  <a:pt x="1048542" y="3658416"/>
                </a:lnTo>
                <a:lnTo>
                  <a:pt x="1048542" y="3690522"/>
                </a:lnTo>
                <a:lnTo>
                  <a:pt x="1016435" y="3690522"/>
                </a:lnTo>
                <a:close/>
                <a:moveTo>
                  <a:pt x="7924763" y="3657959"/>
                </a:moveTo>
                <a:lnTo>
                  <a:pt x="7957783" y="3657959"/>
                </a:lnTo>
                <a:lnTo>
                  <a:pt x="7957783" y="3690979"/>
                </a:lnTo>
                <a:lnTo>
                  <a:pt x="7924763" y="3690979"/>
                </a:lnTo>
                <a:close/>
                <a:moveTo>
                  <a:pt x="7823163" y="3657959"/>
                </a:moveTo>
                <a:lnTo>
                  <a:pt x="7856183" y="3657959"/>
                </a:lnTo>
                <a:lnTo>
                  <a:pt x="7856183" y="3690979"/>
                </a:lnTo>
                <a:lnTo>
                  <a:pt x="7823163" y="3690979"/>
                </a:lnTo>
                <a:close/>
                <a:moveTo>
                  <a:pt x="7721563" y="3657959"/>
                </a:moveTo>
                <a:lnTo>
                  <a:pt x="7754583" y="3657959"/>
                </a:lnTo>
                <a:lnTo>
                  <a:pt x="7754583" y="3690979"/>
                </a:lnTo>
                <a:lnTo>
                  <a:pt x="7721563" y="3690979"/>
                </a:lnTo>
                <a:close/>
                <a:moveTo>
                  <a:pt x="7619963" y="3657959"/>
                </a:moveTo>
                <a:lnTo>
                  <a:pt x="7652983" y="3657959"/>
                </a:lnTo>
                <a:lnTo>
                  <a:pt x="7652983" y="3690979"/>
                </a:lnTo>
                <a:lnTo>
                  <a:pt x="7619963" y="3690979"/>
                </a:lnTo>
                <a:close/>
                <a:moveTo>
                  <a:pt x="7518363" y="3657959"/>
                </a:moveTo>
                <a:lnTo>
                  <a:pt x="7551383" y="3657959"/>
                </a:lnTo>
                <a:lnTo>
                  <a:pt x="7551383" y="3690979"/>
                </a:lnTo>
                <a:lnTo>
                  <a:pt x="7518363" y="3690979"/>
                </a:lnTo>
                <a:close/>
                <a:moveTo>
                  <a:pt x="7416763" y="3657959"/>
                </a:moveTo>
                <a:lnTo>
                  <a:pt x="7449783" y="3657959"/>
                </a:lnTo>
                <a:lnTo>
                  <a:pt x="7449783" y="3690979"/>
                </a:lnTo>
                <a:lnTo>
                  <a:pt x="7416763" y="3690979"/>
                </a:lnTo>
                <a:close/>
                <a:moveTo>
                  <a:pt x="7315163" y="3657959"/>
                </a:moveTo>
                <a:lnTo>
                  <a:pt x="7348183" y="3657959"/>
                </a:lnTo>
                <a:lnTo>
                  <a:pt x="7348183" y="3690979"/>
                </a:lnTo>
                <a:lnTo>
                  <a:pt x="7315163" y="3690979"/>
                </a:lnTo>
                <a:close/>
                <a:moveTo>
                  <a:pt x="3759163" y="3657959"/>
                </a:moveTo>
                <a:lnTo>
                  <a:pt x="3792183" y="3657959"/>
                </a:lnTo>
                <a:lnTo>
                  <a:pt x="3792183" y="3690979"/>
                </a:lnTo>
                <a:lnTo>
                  <a:pt x="3759163" y="3690979"/>
                </a:lnTo>
                <a:close/>
                <a:moveTo>
                  <a:pt x="3657563" y="3657959"/>
                </a:moveTo>
                <a:lnTo>
                  <a:pt x="3690583" y="3657959"/>
                </a:lnTo>
                <a:lnTo>
                  <a:pt x="3690583" y="3690979"/>
                </a:lnTo>
                <a:lnTo>
                  <a:pt x="3657563" y="3690979"/>
                </a:lnTo>
                <a:close/>
                <a:moveTo>
                  <a:pt x="3555963" y="3657959"/>
                </a:moveTo>
                <a:lnTo>
                  <a:pt x="3588983" y="3657959"/>
                </a:lnTo>
                <a:lnTo>
                  <a:pt x="3588983" y="3690979"/>
                </a:lnTo>
                <a:lnTo>
                  <a:pt x="3555963" y="3690979"/>
                </a:lnTo>
                <a:close/>
                <a:moveTo>
                  <a:pt x="3454363" y="3657959"/>
                </a:moveTo>
                <a:lnTo>
                  <a:pt x="3487383" y="3657959"/>
                </a:lnTo>
                <a:lnTo>
                  <a:pt x="3487383" y="3690979"/>
                </a:lnTo>
                <a:lnTo>
                  <a:pt x="3454363" y="3690979"/>
                </a:lnTo>
                <a:close/>
                <a:moveTo>
                  <a:pt x="3352763" y="3657959"/>
                </a:moveTo>
                <a:lnTo>
                  <a:pt x="3385783" y="3657959"/>
                </a:lnTo>
                <a:lnTo>
                  <a:pt x="3385783" y="3690979"/>
                </a:lnTo>
                <a:lnTo>
                  <a:pt x="3352763" y="3690979"/>
                </a:lnTo>
                <a:close/>
                <a:moveTo>
                  <a:pt x="3251163" y="3657959"/>
                </a:moveTo>
                <a:lnTo>
                  <a:pt x="3284183" y="3657959"/>
                </a:lnTo>
                <a:lnTo>
                  <a:pt x="3284183" y="3690979"/>
                </a:lnTo>
                <a:lnTo>
                  <a:pt x="3251163" y="3690979"/>
                </a:lnTo>
                <a:close/>
                <a:moveTo>
                  <a:pt x="1422378" y="3657959"/>
                </a:moveTo>
                <a:lnTo>
                  <a:pt x="1455397" y="3657959"/>
                </a:lnTo>
                <a:lnTo>
                  <a:pt x="1455397" y="3690979"/>
                </a:lnTo>
                <a:lnTo>
                  <a:pt x="1422378" y="3690979"/>
                </a:lnTo>
                <a:close/>
                <a:moveTo>
                  <a:pt x="1117577" y="3657959"/>
                </a:moveTo>
                <a:lnTo>
                  <a:pt x="1150597" y="3657959"/>
                </a:lnTo>
                <a:lnTo>
                  <a:pt x="1150597" y="3690979"/>
                </a:lnTo>
                <a:lnTo>
                  <a:pt x="1117577" y="3690979"/>
                </a:lnTo>
                <a:close/>
                <a:moveTo>
                  <a:pt x="914377" y="3657959"/>
                </a:moveTo>
                <a:lnTo>
                  <a:pt x="947397" y="3657959"/>
                </a:lnTo>
                <a:lnTo>
                  <a:pt x="947397" y="3690979"/>
                </a:lnTo>
                <a:lnTo>
                  <a:pt x="914377" y="3690979"/>
                </a:lnTo>
                <a:close/>
                <a:moveTo>
                  <a:pt x="812773" y="3657959"/>
                </a:moveTo>
                <a:lnTo>
                  <a:pt x="845797" y="3657959"/>
                </a:lnTo>
                <a:lnTo>
                  <a:pt x="845797" y="3690979"/>
                </a:lnTo>
                <a:lnTo>
                  <a:pt x="812773" y="3690979"/>
                </a:lnTo>
                <a:close/>
                <a:moveTo>
                  <a:pt x="711179" y="3657959"/>
                </a:moveTo>
                <a:lnTo>
                  <a:pt x="744198" y="3657959"/>
                </a:lnTo>
                <a:lnTo>
                  <a:pt x="744198" y="3690979"/>
                </a:lnTo>
                <a:lnTo>
                  <a:pt x="711179" y="3690979"/>
                </a:lnTo>
                <a:close/>
                <a:moveTo>
                  <a:pt x="1423295" y="3557273"/>
                </a:moveTo>
                <a:lnTo>
                  <a:pt x="1454486" y="3557273"/>
                </a:lnTo>
                <a:lnTo>
                  <a:pt x="1454486" y="3588464"/>
                </a:lnTo>
                <a:lnTo>
                  <a:pt x="1423295" y="3588464"/>
                </a:lnTo>
                <a:close/>
                <a:moveTo>
                  <a:pt x="8026820" y="3556816"/>
                </a:moveTo>
                <a:lnTo>
                  <a:pt x="8058926" y="3556816"/>
                </a:lnTo>
                <a:lnTo>
                  <a:pt x="8058926" y="3588922"/>
                </a:lnTo>
                <a:lnTo>
                  <a:pt x="8026820" y="3588922"/>
                </a:lnTo>
                <a:close/>
                <a:moveTo>
                  <a:pt x="7924763" y="3556359"/>
                </a:moveTo>
                <a:lnTo>
                  <a:pt x="7957783" y="3556359"/>
                </a:lnTo>
                <a:lnTo>
                  <a:pt x="7957783" y="3589379"/>
                </a:lnTo>
                <a:lnTo>
                  <a:pt x="7924763" y="3589379"/>
                </a:lnTo>
                <a:close/>
                <a:moveTo>
                  <a:pt x="7823163" y="3556359"/>
                </a:moveTo>
                <a:lnTo>
                  <a:pt x="7856183" y="3556359"/>
                </a:lnTo>
                <a:lnTo>
                  <a:pt x="7856183" y="3589379"/>
                </a:lnTo>
                <a:lnTo>
                  <a:pt x="7823163" y="3589379"/>
                </a:lnTo>
                <a:close/>
                <a:moveTo>
                  <a:pt x="7721563" y="3556359"/>
                </a:moveTo>
                <a:lnTo>
                  <a:pt x="7754583" y="3556359"/>
                </a:lnTo>
                <a:lnTo>
                  <a:pt x="7754583" y="3589379"/>
                </a:lnTo>
                <a:lnTo>
                  <a:pt x="7721563" y="3589379"/>
                </a:lnTo>
                <a:close/>
                <a:moveTo>
                  <a:pt x="7619963" y="3556359"/>
                </a:moveTo>
                <a:lnTo>
                  <a:pt x="7652983" y="3556359"/>
                </a:lnTo>
                <a:lnTo>
                  <a:pt x="7652983" y="3589379"/>
                </a:lnTo>
                <a:lnTo>
                  <a:pt x="7619963" y="3589379"/>
                </a:lnTo>
                <a:close/>
                <a:moveTo>
                  <a:pt x="7518363" y="3556359"/>
                </a:moveTo>
                <a:lnTo>
                  <a:pt x="7551383" y="3556359"/>
                </a:lnTo>
                <a:lnTo>
                  <a:pt x="7551383" y="3589379"/>
                </a:lnTo>
                <a:lnTo>
                  <a:pt x="7518363" y="3589379"/>
                </a:lnTo>
                <a:close/>
                <a:moveTo>
                  <a:pt x="7416763" y="3556359"/>
                </a:moveTo>
                <a:lnTo>
                  <a:pt x="7449783" y="3556359"/>
                </a:lnTo>
                <a:lnTo>
                  <a:pt x="7449783" y="3589379"/>
                </a:lnTo>
                <a:lnTo>
                  <a:pt x="7416763" y="3589379"/>
                </a:lnTo>
                <a:close/>
                <a:moveTo>
                  <a:pt x="7315163" y="3556359"/>
                </a:moveTo>
                <a:lnTo>
                  <a:pt x="7348183" y="3556359"/>
                </a:lnTo>
                <a:lnTo>
                  <a:pt x="7348183" y="3589379"/>
                </a:lnTo>
                <a:lnTo>
                  <a:pt x="7315163" y="3589379"/>
                </a:lnTo>
                <a:close/>
                <a:moveTo>
                  <a:pt x="7213563" y="3556359"/>
                </a:moveTo>
                <a:lnTo>
                  <a:pt x="7246583" y="3556359"/>
                </a:lnTo>
                <a:lnTo>
                  <a:pt x="7246583" y="3589379"/>
                </a:lnTo>
                <a:lnTo>
                  <a:pt x="7213563" y="3589379"/>
                </a:lnTo>
                <a:close/>
                <a:moveTo>
                  <a:pt x="7111963" y="3556359"/>
                </a:moveTo>
                <a:lnTo>
                  <a:pt x="7144983" y="3556359"/>
                </a:lnTo>
                <a:lnTo>
                  <a:pt x="7144983" y="3589379"/>
                </a:lnTo>
                <a:lnTo>
                  <a:pt x="7111963" y="3589379"/>
                </a:lnTo>
                <a:close/>
                <a:moveTo>
                  <a:pt x="3555963" y="3556359"/>
                </a:moveTo>
                <a:lnTo>
                  <a:pt x="3588983" y="3556359"/>
                </a:lnTo>
                <a:lnTo>
                  <a:pt x="3588983" y="3589379"/>
                </a:lnTo>
                <a:lnTo>
                  <a:pt x="3555963" y="3589379"/>
                </a:lnTo>
                <a:close/>
                <a:moveTo>
                  <a:pt x="3454363" y="3556359"/>
                </a:moveTo>
                <a:lnTo>
                  <a:pt x="3487383" y="3556359"/>
                </a:lnTo>
                <a:lnTo>
                  <a:pt x="3487383" y="3589379"/>
                </a:lnTo>
                <a:lnTo>
                  <a:pt x="3454363" y="3589379"/>
                </a:lnTo>
                <a:close/>
                <a:moveTo>
                  <a:pt x="1523980" y="3556359"/>
                </a:moveTo>
                <a:lnTo>
                  <a:pt x="1557000" y="3556359"/>
                </a:lnTo>
                <a:lnTo>
                  <a:pt x="1557000" y="3589379"/>
                </a:lnTo>
                <a:lnTo>
                  <a:pt x="1523980" y="3589379"/>
                </a:lnTo>
                <a:close/>
                <a:moveTo>
                  <a:pt x="1219180" y="3556359"/>
                </a:moveTo>
                <a:lnTo>
                  <a:pt x="1252200" y="3556359"/>
                </a:lnTo>
                <a:lnTo>
                  <a:pt x="1252200" y="3589379"/>
                </a:lnTo>
                <a:lnTo>
                  <a:pt x="1219180" y="3589379"/>
                </a:lnTo>
                <a:close/>
                <a:moveTo>
                  <a:pt x="1117580" y="3556359"/>
                </a:moveTo>
                <a:lnTo>
                  <a:pt x="1150600" y="3556359"/>
                </a:lnTo>
                <a:lnTo>
                  <a:pt x="1150600" y="3589379"/>
                </a:lnTo>
                <a:lnTo>
                  <a:pt x="1117580" y="3589379"/>
                </a:lnTo>
                <a:close/>
                <a:moveTo>
                  <a:pt x="1015980" y="3556359"/>
                </a:moveTo>
                <a:lnTo>
                  <a:pt x="1049002" y="3556359"/>
                </a:lnTo>
                <a:lnTo>
                  <a:pt x="1049002" y="3589379"/>
                </a:lnTo>
                <a:lnTo>
                  <a:pt x="1015980" y="3589379"/>
                </a:lnTo>
                <a:close/>
                <a:moveTo>
                  <a:pt x="914380" y="3556359"/>
                </a:moveTo>
                <a:lnTo>
                  <a:pt x="947400" y="3556359"/>
                </a:lnTo>
                <a:lnTo>
                  <a:pt x="947400" y="3589379"/>
                </a:lnTo>
                <a:lnTo>
                  <a:pt x="914380" y="3589379"/>
                </a:lnTo>
                <a:close/>
                <a:moveTo>
                  <a:pt x="812775" y="3556359"/>
                </a:moveTo>
                <a:lnTo>
                  <a:pt x="845798" y="3556359"/>
                </a:lnTo>
                <a:lnTo>
                  <a:pt x="845798" y="3589379"/>
                </a:lnTo>
                <a:lnTo>
                  <a:pt x="812775" y="3589379"/>
                </a:lnTo>
                <a:close/>
                <a:moveTo>
                  <a:pt x="711181" y="3556359"/>
                </a:moveTo>
                <a:lnTo>
                  <a:pt x="744203" y="3556359"/>
                </a:lnTo>
                <a:lnTo>
                  <a:pt x="744203" y="3589379"/>
                </a:lnTo>
                <a:lnTo>
                  <a:pt x="711181" y="3589379"/>
                </a:lnTo>
                <a:close/>
                <a:moveTo>
                  <a:pt x="1524440" y="3455216"/>
                </a:moveTo>
                <a:lnTo>
                  <a:pt x="1556545" y="3455216"/>
                </a:lnTo>
                <a:lnTo>
                  <a:pt x="1556545" y="3487322"/>
                </a:lnTo>
                <a:lnTo>
                  <a:pt x="1524440" y="3487322"/>
                </a:lnTo>
                <a:close/>
                <a:moveTo>
                  <a:pt x="8026363" y="3454759"/>
                </a:moveTo>
                <a:lnTo>
                  <a:pt x="8059383" y="3454759"/>
                </a:lnTo>
                <a:lnTo>
                  <a:pt x="8059383" y="3487779"/>
                </a:lnTo>
                <a:lnTo>
                  <a:pt x="8026363" y="3487779"/>
                </a:lnTo>
                <a:close/>
                <a:moveTo>
                  <a:pt x="7924763" y="3454759"/>
                </a:moveTo>
                <a:lnTo>
                  <a:pt x="7957783" y="3454759"/>
                </a:lnTo>
                <a:lnTo>
                  <a:pt x="7957783" y="3487779"/>
                </a:lnTo>
                <a:lnTo>
                  <a:pt x="7924763" y="3487779"/>
                </a:lnTo>
                <a:close/>
                <a:moveTo>
                  <a:pt x="7823163" y="3454759"/>
                </a:moveTo>
                <a:lnTo>
                  <a:pt x="7856183" y="3454759"/>
                </a:lnTo>
                <a:lnTo>
                  <a:pt x="7856183" y="3487779"/>
                </a:lnTo>
                <a:lnTo>
                  <a:pt x="7823163" y="3487779"/>
                </a:lnTo>
                <a:close/>
                <a:moveTo>
                  <a:pt x="7721563" y="3454759"/>
                </a:moveTo>
                <a:lnTo>
                  <a:pt x="7754583" y="3454759"/>
                </a:lnTo>
                <a:lnTo>
                  <a:pt x="7754583" y="3487779"/>
                </a:lnTo>
                <a:lnTo>
                  <a:pt x="7721563" y="3487779"/>
                </a:lnTo>
                <a:close/>
                <a:moveTo>
                  <a:pt x="7619963" y="3454759"/>
                </a:moveTo>
                <a:lnTo>
                  <a:pt x="7652983" y="3454759"/>
                </a:lnTo>
                <a:lnTo>
                  <a:pt x="7652983" y="3487779"/>
                </a:lnTo>
                <a:lnTo>
                  <a:pt x="7619963" y="3487779"/>
                </a:lnTo>
                <a:close/>
                <a:moveTo>
                  <a:pt x="7518363" y="3454759"/>
                </a:moveTo>
                <a:lnTo>
                  <a:pt x="7551383" y="3454759"/>
                </a:lnTo>
                <a:lnTo>
                  <a:pt x="7551383" y="3487779"/>
                </a:lnTo>
                <a:lnTo>
                  <a:pt x="7518363" y="3487779"/>
                </a:lnTo>
                <a:close/>
                <a:moveTo>
                  <a:pt x="7416763" y="3454759"/>
                </a:moveTo>
                <a:lnTo>
                  <a:pt x="7449783" y="3454759"/>
                </a:lnTo>
                <a:lnTo>
                  <a:pt x="7449783" y="3487779"/>
                </a:lnTo>
                <a:lnTo>
                  <a:pt x="7416763" y="3487779"/>
                </a:lnTo>
                <a:close/>
                <a:moveTo>
                  <a:pt x="7315163" y="3454759"/>
                </a:moveTo>
                <a:lnTo>
                  <a:pt x="7348183" y="3454759"/>
                </a:lnTo>
                <a:lnTo>
                  <a:pt x="7348183" y="3487779"/>
                </a:lnTo>
                <a:lnTo>
                  <a:pt x="7315163" y="3487779"/>
                </a:lnTo>
                <a:close/>
                <a:moveTo>
                  <a:pt x="7213563" y="3454759"/>
                </a:moveTo>
                <a:lnTo>
                  <a:pt x="7246583" y="3454759"/>
                </a:lnTo>
                <a:lnTo>
                  <a:pt x="7246583" y="3487779"/>
                </a:lnTo>
                <a:lnTo>
                  <a:pt x="7213563" y="3487779"/>
                </a:lnTo>
                <a:close/>
                <a:moveTo>
                  <a:pt x="7111963" y="3454759"/>
                </a:moveTo>
                <a:lnTo>
                  <a:pt x="7144983" y="3454759"/>
                </a:lnTo>
                <a:lnTo>
                  <a:pt x="7144983" y="3487779"/>
                </a:lnTo>
                <a:lnTo>
                  <a:pt x="7111963" y="3487779"/>
                </a:lnTo>
                <a:close/>
                <a:moveTo>
                  <a:pt x="1219182" y="3454759"/>
                </a:moveTo>
                <a:lnTo>
                  <a:pt x="1252202" y="3454759"/>
                </a:lnTo>
                <a:lnTo>
                  <a:pt x="1252202" y="3487779"/>
                </a:lnTo>
                <a:lnTo>
                  <a:pt x="1219182" y="3487779"/>
                </a:lnTo>
                <a:close/>
                <a:moveTo>
                  <a:pt x="1117582" y="3454759"/>
                </a:moveTo>
                <a:lnTo>
                  <a:pt x="1150601" y="3454759"/>
                </a:lnTo>
                <a:lnTo>
                  <a:pt x="1150601" y="3487779"/>
                </a:lnTo>
                <a:lnTo>
                  <a:pt x="1117582" y="3487779"/>
                </a:lnTo>
                <a:close/>
                <a:moveTo>
                  <a:pt x="1015982" y="3454759"/>
                </a:moveTo>
                <a:lnTo>
                  <a:pt x="1049005" y="3454759"/>
                </a:lnTo>
                <a:lnTo>
                  <a:pt x="1049005" y="3487779"/>
                </a:lnTo>
                <a:lnTo>
                  <a:pt x="1015982" y="3487779"/>
                </a:lnTo>
                <a:close/>
                <a:moveTo>
                  <a:pt x="914382" y="3454759"/>
                </a:moveTo>
                <a:lnTo>
                  <a:pt x="947402" y="3454759"/>
                </a:lnTo>
                <a:lnTo>
                  <a:pt x="947402" y="3487779"/>
                </a:lnTo>
                <a:lnTo>
                  <a:pt x="914382" y="3487779"/>
                </a:lnTo>
                <a:close/>
                <a:moveTo>
                  <a:pt x="812776" y="3454759"/>
                </a:moveTo>
                <a:lnTo>
                  <a:pt x="845801" y="3454759"/>
                </a:lnTo>
                <a:lnTo>
                  <a:pt x="845801" y="3487779"/>
                </a:lnTo>
                <a:lnTo>
                  <a:pt x="812776" y="3487779"/>
                </a:lnTo>
                <a:close/>
                <a:moveTo>
                  <a:pt x="711183" y="3454759"/>
                </a:moveTo>
                <a:lnTo>
                  <a:pt x="744204" y="3454759"/>
                </a:lnTo>
                <a:lnTo>
                  <a:pt x="744204" y="3487779"/>
                </a:lnTo>
                <a:lnTo>
                  <a:pt x="711183" y="3487779"/>
                </a:lnTo>
                <a:close/>
                <a:moveTo>
                  <a:pt x="8128420" y="3353616"/>
                </a:moveTo>
                <a:lnTo>
                  <a:pt x="8160526" y="3353616"/>
                </a:lnTo>
                <a:lnTo>
                  <a:pt x="8160526" y="3385722"/>
                </a:lnTo>
                <a:lnTo>
                  <a:pt x="8128420" y="3385722"/>
                </a:lnTo>
                <a:close/>
                <a:moveTo>
                  <a:pt x="3759620" y="3353616"/>
                </a:moveTo>
                <a:lnTo>
                  <a:pt x="3791726" y="3353616"/>
                </a:lnTo>
                <a:lnTo>
                  <a:pt x="3791726" y="3385722"/>
                </a:lnTo>
                <a:lnTo>
                  <a:pt x="3759620" y="3385722"/>
                </a:lnTo>
                <a:close/>
                <a:moveTo>
                  <a:pt x="3658020" y="3353616"/>
                </a:moveTo>
                <a:lnTo>
                  <a:pt x="3690126" y="3353616"/>
                </a:lnTo>
                <a:lnTo>
                  <a:pt x="3690126" y="3385722"/>
                </a:lnTo>
                <a:lnTo>
                  <a:pt x="3658020" y="3385722"/>
                </a:lnTo>
                <a:close/>
                <a:moveTo>
                  <a:pt x="2946820" y="3353616"/>
                </a:moveTo>
                <a:lnTo>
                  <a:pt x="2978926" y="3353616"/>
                </a:lnTo>
                <a:lnTo>
                  <a:pt x="2978926" y="3385722"/>
                </a:lnTo>
                <a:lnTo>
                  <a:pt x="2946820" y="3385722"/>
                </a:lnTo>
                <a:close/>
                <a:moveTo>
                  <a:pt x="8026363" y="3353159"/>
                </a:moveTo>
                <a:lnTo>
                  <a:pt x="8059383" y="3353159"/>
                </a:lnTo>
                <a:lnTo>
                  <a:pt x="8059383" y="3386179"/>
                </a:lnTo>
                <a:lnTo>
                  <a:pt x="8026363" y="3386179"/>
                </a:lnTo>
                <a:close/>
                <a:moveTo>
                  <a:pt x="7924763" y="3353159"/>
                </a:moveTo>
                <a:lnTo>
                  <a:pt x="7957783" y="3353159"/>
                </a:lnTo>
                <a:lnTo>
                  <a:pt x="7957783" y="3386179"/>
                </a:lnTo>
                <a:lnTo>
                  <a:pt x="7924763" y="3386179"/>
                </a:lnTo>
                <a:close/>
                <a:moveTo>
                  <a:pt x="7823163" y="3353159"/>
                </a:moveTo>
                <a:lnTo>
                  <a:pt x="7856183" y="3353159"/>
                </a:lnTo>
                <a:lnTo>
                  <a:pt x="7856183" y="3386179"/>
                </a:lnTo>
                <a:lnTo>
                  <a:pt x="7823163" y="3386179"/>
                </a:lnTo>
                <a:close/>
                <a:moveTo>
                  <a:pt x="7721563" y="3353159"/>
                </a:moveTo>
                <a:lnTo>
                  <a:pt x="7754583" y="3353159"/>
                </a:lnTo>
                <a:lnTo>
                  <a:pt x="7754583" y="3386179"/>
                </a:lnTo>
                <a:lnTo>
                  <a:pt x="7721563" y="3386179"/>
                </a:lnTo>
                <a:close/>
                <a:moveTo>
                  <a:pt x="7619963" y="3353159"/>
                </a:moveTo>
                <a:lnTo>
                  <a:pt x="7652983" y="3353159"/>
                </a:lnTo>
                <a:lnTo>
                  <a:pt x="7652983" y="3386179"/>
                </a:lnTo>
                <a:lnTo>
                  <a:pt x="7619963" y="3386179"/>
                </a:lnTo>
                <a:close/>
                <a:moveTo>
                  <a:pt x="7518363" y="3353159"/>
                </a:moveTo>
                <a:lnTo>
                  <a:pt x="7551383" y="3353159"/>
                </a:lnTo>
                <a:lnTo>
                  <a:pt x="7551383" y="3386179"/>
                </a:lnTo>
                <a:lnTo>
                  <a:pt x="7518363" y="3386179"/>
                </a:lnTo>
                <a:close/>
                <a:moveTo>
                  <a:pt x="7416763" y="3353159"/>
                </a:moveTo>
                <a:lnTo>
                  <a:pt x="7449783" y="3353159"/>
                </a:lnTo>
                <a:lnTo>
                  <a:pt x="7449783" y="3386179"/>
                </a:lnTo>
                <a:lnTo>
                  <a:pt x="7416763" y="3386179"/>
                </a:lnTo>
                <a:close/>
                <a:moveTo>
                  <a:pt x="7315163" y="3353159"/>
                </a:moveTo>
                <a:lnTo>
                  <a:pt x="7348183" y="3353159"/>
                </a:lnTo>
                <a:lnTo>
                  <a:pt x="7348183" y="3386179"/>
                </a:lnTo>
                <a:lnTo>
                  <a:pt x="7315163" y="3386179"/>
                </a:lnTo>
                <a:close/>
                <a:moveTo>
                  <a:pt x="7213563" y="3353159"/>
                </a:moveTo>
                <a:lnTo>
                  <a:pt x="7246583" y="3353159"/>
                </a:lnTo>
                <a:lnTo>
                  <a:pt x="7246583" y="3386179"/>
                </a:lnTo>
                <a:lnTo>
                  <a:pt x="7213563" y="3386179"/>
                </a:lnTo>
                <a:close/>
                <a:moveTo>
                  <a:pt x="7111963" y="3353159"/>
                </a:moveTo>
                <a:lnTo>
                  <a:pt x="7144983" y="3353159"/>
                </a:lnTo>
                <a:lnTo>
                  <a:pt x="7144983" y="3386179"/>
                </a:lnTo>
                <a:lnTo>
                  <a:pt x="7111963" y="3386179"/>
                </a:lnTo>
                <a:close/>
                <a:moveTo>
                  <a:pt x="7010363" y="3353159"/>
                </a:moveTo>
                <a:lnTo>
                  <a:pt x="7043383" y="3353159"/>
                </a:lnTo>
                <a:lnTo>
                  <a:pt x="7043383" y="3386179"/>
                </a:lnTo>
                <a:lnTo>
                  <a:pt x="7010363" y="3386179"/>
                </a:lnTo>
                <a:close/>
                <a:moveTo>
                  <a:pt x="1219186" y="3353159"/>
                </a:moveTo>
                <a:lnTo>
                  <a:pt x="1252205" y="3353159"/>
                </a:lnTo>
                <a:lnTo>
                  <a:pt x="1252205" y="3386179"/>
                </a:lnTo>
                <a:lnTo>
                  <a:pt x="1219186" y="3386179"/>
                </a:lnTo>
                <a:close/>
                <a:moveTo>
                  <a:pt x="1117585" y="3353159"/>
                </a:moveTo>
                <a:lnTo>
                  <a:pt x="1150604" y="3353159"/>
                </a:lnTo>
                <a:lnTo>
                  <a:pt x="1150604" y="3386179"/>
                </a:lnTo>
                <a:lnTo>
                  <a:pt x="1117585" y="3386179"/>
                </a:lnTo>
                <a:close/>
                <a:moveTo>
                  <a:pt x="1015984" y="3353159"/>
                </a:moveTo>
                <a:lnTo>
                  <a:pt x="1049007" y="3353159"/>
                </a:lnTo>
                <a:lnTo>
                  <a:pt x="1049007" y="3386179"/>
                </a:lnTo>
                <a:lnTo>
                  <a:pt x="1015984" y="3386179"/>
                </a:lnTo>
                <a:close/>
                <a:moveTo>
                  <a:pt x="914384" y="3353159"/>
                </a:moveTo>
                <a:lnTo>
                  <a:pt x="947405" y="3353159"/>
                </a:lnTo>
                <a:lnTo>
                  <a:pt x="947405" y="3386179"/>
                </a:lnTo>
                <a:lnTo>
                  <a:pt x="914384" y="3386179"/>
                </a:lnTo>
                <a:close/>
                <a:moveTo>
                  <a:pt x="812782" y="3353159"/>
                </a:moveTo>
                <a:lnTo>
                  <a:pt x="845804" y="3353159"/>
                </a:lnTo>
                <a:lnTo>
                  <a:pt x="845804" y="3386179"/>
                </a:lnTo>
                <a:lnTo>
                  <a:pt x="812782" y="3386179"/>
                </a:lnTo>
                <a:close/>
                <a:moveTo>
                  <a:pt x="711187" y="3353159"/>
                </a:moveTo>
                <a:lnTo>
                  <a:pt x="744206" y="3353159"/>
                </a:lnTo>
                <a:lnTo>
                  <a:pt x="744206" y="3386179"/>
                </a:lnTo>
                <a:lnTo>
                  <a:pt x="711187" y="3386179"/>
                </a:lnTo>
                <a:close/>
                <a:moveTo>
                  <a:pt x="3047049" y="3352244"/>
                </a:moveTo>
                <a:lnTo>
                  <a:pt x="3081898" y="3352244"/>
                </a:lnTo>
                <a:lnTo>
                  <a:pt x="3081898" y="3387093"/>
                </a:lnTo>
                <a:lnTo>
                  <a:pt x="3047049" y="3387093"/>
                </a:lnTo>
                <a:close/>
                <a:moveTo>
                  <a:pt x="3962820" y="3252016"/>
                </a:moveTo>
                <a:lnTo>
                  <a:pt x="3994926" y="3252016"/>
                </a:lnTo>
                <a:lnTo>
                  <a:pt x="3994926" y="3284122"/>
                </a:lnTo>
                <a:lnTo>
                  <a:pt x="3962820" y="3284122"/>
                </a:lnTo>
                <a:close/>
                <a:moveTo>
                  <a:pt x="3759620" y="3252016"/>
                </a:moveTo>
                <a:lnTo>
                  <a:pt x="3791726" y="3252016"/>
                </a:lnTo>
                <a:lnTo>
                  <a:pt x="3791726" y="3284122"/>
                </a:lnTo>
                <a:lnTo>
                  <a:pt x="3759620" y="3284122"/>
                </a:lnTo>
                <a:close/>
                <a:moveTo>
                  <a:pt x="3251620" y="3252016"/>
                </a:moveTo>
                <a:lnTo>
                  <a:pt x="3283726" y="3252016"/>
                </a:lnTo>
                <a:lnTo>
                  <a:pt x="3283726" y="3284122"/>
                </a:lnTo>
                <a:lnTo>
                  <a:pt x="3251620" y="3284122"/>
                </a:lnTo>
                <a:close/>
                <a:moveTo>
                  <a:pt x="7924763" y="3251559"/>
                </a:moveTo>
                <a:lnTo>
                  <a:pt x="7957783" y="3251559"/>
                </a:lnTo>
                <a:lnTo>
                  <a:pt x="7957783" y="3284579"/>
                </a:lnTo>
                <a:lnTo>
                  <a:pt x="7924763" y="3284579"/>
                </a:lnTo>
                <a:close/>
                <a:moveTo>
                  <a:pt x="7823163" y="3251559"/>
                </a:moveTo>
                <a:lnTo>
                  <a:pt x="7856183" y="3251559"/>
                </a:lnTo>
                <a:lnTo>
                  <a:pt x="7856183" y="3284579"/>
                </a:lnTo>
                <a:lnTo>
                  <a:pt x="7823163" y="3284579"/>
                </a:lnTo>
                <a:close/>
                <a:moveTo>
                  <a:pt x="7721563" y="3251559"/>
                </a:moveTo>
                <a:lnTo>
                  <a:pt x="7754583" y="3251559"/>
                </a:lnTo>
                <a:lnTo>
                  <a:pt x="7754583" y="3284579"/>
                </a:lnTo>
                <a:lnTo>
                  <a:pt x="7721563" y="3284579"/>
                </a:lnTo>
                <a:close/>
                <a:moveTo>
                  <a:pt x="7619963" y="3251559"/>
                </a:moveTo>
                <a:lnTo>
                  <a:pt x="7652983" y="3251559"/>
                </a:lnTo>
                <a:lnTo>
                  <a:pt x="7652983" y="3284579"/>
                </a:lnTo>
                <a:lnTo>
                  <a:pt x="7619963" y="3284579"/>
                </a:lnTo>
                <a:close/>
                <a:moveTo>
                  <a:pt x="7518363" y="3251559"/>
                </a:moveTo>
                <a:lnTo>
                  <a:pt x="7551383" y="3251559"/>
                </a:lnTo>
                <a:lnTo>
                  <a:pt x="7551383" y="3284579"/>
                </a:lnTo>
                <a:lnTo>
                  <a:pt x="7518363" y="3284579"/>
                </a:lnTo>
                <a:close/>
                <a:moveTo>
                  <a:pt x="7416763" y="3251559"/>
                </a:moveTo>
                <a:lnTo>
                  <a:pt x="7449783" y="3251559"/>
                </a:lnTo>
                <a:lnTo>
                  <a:pt x="7449783" y="3284579"/>
                </a:lnTo>
                <a:lnTo>
                  <a:pt x="7416763" y="3284579"/>
                </a:lnTo>
                <a:close/>
                <a:moveTo>
                  <a:pt x="7315163" y="3251559"/>
                </a:moveTo>
                <a:lnTo>
                  <a:pt x="7348183" y="3251559"/>
                </a:lnTo>
                <a:lnTo>
                  <a:pt x="7348183" y="3284579"/>
                </a:lnTo>
                <a:lnTo>
                  <a:pt x="7315163" y="3284579"/>
                </a:lnTo>
                <a:close/>
                <a:moveTo>
                  <a:pt x="7213563" y="3251559"/>
                </a:moveTo>
                <a:lnTo>
                  <a:pt x="7246583" y="3251559"/>
                </a:lnTo>
                <a:lnTo>
                  <a:pt x="7246583" y="3284579"/>
                </a:lnTo>
                <a:lnTo>
                  <a:pt x="7213563" y="3284579"/>
                </a:lnTo>
                <a:close/>
                <a:moveTo>
                  <a:pt x="7111963" y="3251559"/>
                </a:moveTo>
                <a:lnTo>
                  <a:pt x="7144983" y="3251559"/>
                </a:lnTo>
                <a:lnTo>
                  <a:pt x="7144983" y="3284579"/>
                </a:lnTo>
                <a:lnTo>
                  <a:pt x="7111963" y="3284579"/>
                </a:lnTo>
                <a:close/>
                <a:moveTo>
                  <a:pt x="7010363" y="3251559"/>
                </a:moveTo>
                <a:lnTo>
                  <a:pt x="7043383" y="3251559"/>
                </a:lnTo>
                <a:lnTo>
                  <a:pt x="7043383" y="3284579"/>
                </a:lnTo>
                <a:lnTo>
                  <a:pt x="7010363" y="3284579"/>
                </a:lnTo>
                <a:close/>
                <a:moveTo>
                  <a:pt x="3657563" y="3251559"/>
                </a:moveTo>
                <a:lnTo>
                  <a:pt x="3690583" y="3251559"/>
                </a:lnTo>
                <a:lnTo>
                  <a:pt x="3690583" y="3284579"/>
                </a:lnTo>
                <a:lnTo>
                  <a:pt x="3657563" y="3284579"/>
                </a:lnTo>
                <a:close/>
                <a:moveTo>
                  <a:pt x="3047963" y="3251559"/>
                </a:moveTo>
                <a:lnTo>
                  <a:pt x="3080983" y="3251559"/>
                </a:lnTo>
                <a:lnTo>
                  <a:pt x="3080983" y="3284579"/>
                </a:lnTo>
                <a:lnTo>
                  <a:pt x="3047963" y="3284579"/>
                </a:lnTo>
                <a:close/>
                <a:moveTo>
                  <a:pt x="2743163" y="3251559"/>
                </a:moveTo>
                <a:lnTo>
                  <a:pt x="2776183" y="3251559"/>
                </a:lnTo>
                <a:lnTo>
                  <a:pt x="2776183" y="3284579"/>
                </a:lnTo>
                <a:lnTo>
                  <a:pt x="2743163" y="3284579"/>
                </a:lnTo>
                <a:close/>
                <a:moveTo>
                  <a:pt x="1219188" y="3251559"/>
                </a:moveTo>
                <a:lnTo>
                  <a:pt x="1252208" y="3251559"/>
                </a:lnTo>
                <a:lnTo>
                  <a:pt x="1252208" y="3284579"/>
                </a:lnTo>
                <a:lnTo>
                  <a:pt x="1219188" y="3284579"/>
                </a:lnTo>
                <a:close/>
                <a:moveTo>
                  <a:pt x="1117587" y="3251559"/>
                </a:moveTo>
                <a:lnTo>
                  <a:pt x="1150608" y="3251559"/>
                </a:lnTo>
                <a:lnTo>
                  <a:pt x="1150608" y="3284579"/>
                </a:lnTo>
                <a:lnTo>
                  <a:pt x="1117587" y="3284579"/>
                </a:lnTo>
                <a:close/>
                <a:moveTo>
                  <a:pt x="1015987" y="3251559"/>
                </a:moveTo>
                <a:lnTo>
                  <a:pt x="1049010" y="3251559"/>
                </a:lnTo>
                <a:lnTo>
                  <a:pt x="1049010" y="3284579"/>
                </a:lnTo>
                <a:lnTo>
                  <a:pt x="1015987" y="3284579"/>
                </a:lnTo>
                <a:close/>
                <a:moveTo>
                  <a:pt x="914387" y="3251559"/>
                </a:moveTo>
                <a:lnTo>
                  <a:pt x="947407" y="3251559"/>
                </a:lnTo>
                <a:lnTo>
                  <a:pt x="947407" y="3284579"/>
                </a:lnTo>
                <a:lnTo>
                  <a:pt x="914387" y="3284579"/>
                </a:lnTo>
                <a:close/>
                <a:moveTo>
                  <a:pt x="812783" y="3251559"/>
                </a:moveTo>
                <a:lnTo>
                  <a:pt x="845806" y="3251559"/>
                </a:lnTo>
                <a:lnTo>
                  <a:pt x="845806" y="3284579"/>
                </a:lnTo>
                <a:lnTo>
                  <a:pt x="812783" y="3284579"/>
                </a:lnTo>
                <a:close/>
                <a:moveTo>
                  <a:pt x="711190" y="3251559"/>
                </a:moveTo>
                <a:lnTo>
                  <a:pt x="744210" y="3251559"/>
                </a:lnTo>
                <a:lnTo>
                  <a:pt x="744210" y="3284579"/>
                </a:lnTo>
                <a:lnTo>
                  <a:pt x="711190" y="3284579"/>
                </a:lnTo>
                <a:close/>
                <a:moveTo>
                  <a:pt x="609588" y="3251559"/>
                </a:moveTo>
                <a:lnTo>
                  <a:pt x="642609" y="3251559"/>
                </a:lnTo>
                <a:lnTo>
                  <a:pt x="642609" y="3284579"/>
                </a:lnTo>
                <a:lnTo>
                  <a:pt x="609588" y="3284579"/>
                </a:lnTo>
                <a:close/>
                <a:moveTo>
                  <a:pt x="3555506" y="3251102"/>
                </a:moveTo>
                <a:lnTo>
                  <a:pt x="3589440" y="3251102"/>
                </a:lnTo>
                <a:lnTo>
                  <a:pt x="3589440" y="3285036"/>
                </a:lnTo>
                <a:lnTo>
                  <a:pt x="3555506" y="3285036"/>
                </a:lnTo>
                <a:close/>
                <a:moveTo>
                  <a:pt x="7722020" y="3150416"/>
                </a:moveTo>
                <a:lnTo>
                  <a:pt x="7754126" y="3150416"/>
                </a:lnTo>
                <a:lnTo>
                  <a:pt x="7754126" y="3182522"/>
                </a:lnTo>
                <a:lnTo>
                  <a:pt x="7722020" y="3182522"/>
                </a:lnTo>
                <a:close/>
                <a:moveTo>
                  <a:pt x="2946820" y="3150416"/>
                </a:moveTo>
                <a:lnTo>
                  <a:pt x="2978926" y="3150416"/>
                </a:lnTo>
                <a:lnTo>
                  <a:pt x="2978926" y="3182522"/>
                </a:lnTo>
                <a:lnTo>
                  <a:pt x="2946820" y="3182522"/>
                </a:lnTo>
                <a:close/>
                <a:moveTo>
                  <a:pt x="7619963" y="3149959"/>
                </a:moveTo>
                <a:lnTo>
                  <a:pt x="7652983" y="3149959"/>
                </a:lnTo>
                <a:lnTo>
                  <a:pt x="7652983" y="3182979"/>
                </a:lnTo>
                <a:lnTo>
                  <a:pt x="7619963" y="3182979"/>
                </a:lnTo>
                <a:close/>
                <a:moveTo>
                  <a:pt x="7518363" y="3149959"/>
                </a:moveTo>
                <a:lnTo>
                  <a:pt x="7551383" y="3149959"/>
                </a:lnTo>
                <a:lnTo>
                  <a:pt x="7551383" y="3182979"/>
                </a:lnTo>
                <a:lnTo>
                  <a:pt x="7518363" y="3182979"/>
                </a:lnTo>
                <a:close/>
                <a:moveTo>
                  <a:pt x="7416763" y="3149959"/>
                </a:moveTo>
                <a:lnTo>
                  <a:pt x="7449783" y="3149959"/>
                </a:lnTo>
                <a:lnTo>
                  <a:pt x="7449783" y="3182979"/>
                </a:lnTo>
                <a:lnTo>
                  <a:pt x="7416763" y="3182979"/>
                </a:lnTo>
                <a:close/>
                <a:moveTo>
                  <a:pt x="7315163" y="3149959"/>
                </a:moveTo>
                <a:lnTo>
                  <a:pt x="7348183" y="3149959"/>
                </a:lnTo>
                <a:lnTo>
                  <a:pt x="7348183" y="3182979"/>
                </a:lnTo>
                <a:lnTo>
                  <a:pt x="7315163" y="3182979"/>
                </a:lnTo>
                <a:close/>
                <a:moveTo>
                  <a:pt x="7213563" y="3149959"/>
                </a:moveTo>
                <a:lnTo>
                  <a:pt x="7246583" y="3149959"/>
                </a:lnTo>
                <a:lnTo>
                  <a:pt x="7246583" y="3182979"/>
                </a:lnTo>
                <a:lnTo>
                  <a:pt x="7213563" y="3182979"/>
                </a:lnTo>
                <a:close/>
                <a:moveTo>
                  <a:pt x="7111963" y="3149959"/>
                </a:moveTo>
                <a:lnTo>
                  <a:pt x="7144983" y="3149959"/>
                </a:lnTo>
                <a:lnTo>
                  <a:pt x="7144983" y="3182979"/>
                </a:lnTo>
                <a:lnTo>
                  <a:pt x="7111963" y="3182979"/>
                </a:lnTo>
                <a:close/>
                <a:moveTo>
                  <a:pt x="3047963" y="3149959"/>
                </a:moveTo>
                <a:lnTo>
                  <a:pt x="3080983" y="3149959"/>
                </a:lnTo>
                <a:lnTo>
                  <a:pt x="3080983" y="3182979"/>
                </a:lnTo>
                <a:lnTo>
                  <a:pt x="3047963" y="3182979"/>
                </a:lnTo>
                <a:close/>
                <a:moveTo>
                  <a:pt x="2743163" y="3149959"/>
                </a:moveTo>
                <a:lnTo>
                  <a:pt x="2776183" y="3149959"/>
                </a:lnTo>
                <a:lnTo>
                  <a:pt x="2776183" y="3182979"/>
                </a:lnTo>
                <a:lnTo>
                  <a:pt x="2743163" y="3182979"/>
                </a:lnTo>
                <a:close/>
                <a:moveTo>
                  <a:pt x="1320791" y="3149959"/>
                </a:moveTo>
                <a:lnTo>
                  <a:pt x="1353809" y="3149959"/>
                </a:lnTo>
                <a:lnTo>
                  <a:pt x="1353809" y="3182979"/>
                </a:lnTo>
                <a:lnTo>
                  <a:pt x="1320791" y="3182979"/>
                </a:lnTo>
                <a:close/>
                <a:moveTo>
                  <a:pt x="1219191" y="3149959"/>
                </a:moveTo>
                <a:lnTo>
                  <a:pt x="1252210" y="3149959"/>
                </a:lnTo>
                <a:lnTo>
                  <a:pt x="1252210" y="3182979"/>
                </a:lnTo>
                <a:lnTo>
                  <a:pt x="1219191" y="3182979"/>
                </a:lnTo>
                <a:close/>
                <a:moveTo>
                  <a:pt x="1117590" y="3149959"/>
                </a:moveTo>
                <a:lnTo>
                  <a:pt x="1150608" y="3149959"/>
                </a:lnTo>
                <a:lnTo>
                  <a:pt x="1150608" y="3182979"/>
                </a:lnTo>
                <a:lnTo>
                  <a:pt x="1117590" y="3182979"/>
                </a:lnTo>
                <a:close/>
                <a:moveTo>
                  <a:pt x="1015990" y="3149959"/>
                </a:moveTo>
                <a:lnTo>
                  <a:pt x="1049012" y="3149959"/>
                </a:lnTo>
                <a:lnTo>
                  <a:pt x="1049012" y="3182979"/>
                </a:lnTo>
                <a:lnTo>
                  <a:pt x="1015990" y="3182979"/>
                </a:lnTo>
                <a:close/>
                <a:moveTo>
                  <a:pt x="914389" y="3149959"/>
                </a:moveTo>
                <a:lnTo>
                  <a:pt x="947410" y="3149959"/>
                </a:lnTo>
                <a:lnTo>
                  <a:pt x="947410" y="3182979"/>
                </a:lnTo>
                <a:lnTo>
                  <a:pt x="914389" y="3182979"/>
                </a:lnTo>
                <a:close/>
                <a:moveTo>
                  <a:pt x="812783" y="3149959"/>
                </a:moveTo>
                <a:lnTo>
                  <a:pt x="845807" y="3149959"/>
                </a:lnTo>
                <a:lnTo>
                  <a:pt x="845807" y="3182979"/>
                </a:lnTo>
                <a:lnTo>
                  <a:pt x="812783" y="3182979"/>
                </a:lnTo>
                <a:close/>
                <a:moveTo>
                  <a:pt x="711191" y="3149959"/>
                </a:moveTo>
                <a:lnTo>
                  <a:pt x="744213" y="3149959"/>
                </a:lnTo>
                <a:lnTo>
                  <a:pt x="744213" y="3182979"/>
                </a:lnTo>
                <a:lnTo>
                  <a:pt x="711191" y="3182979"/>
                </a:lnTo>
                <a:close/>
                <a:moveTo>
                  <a:pt x="609591" y="3149959"/>
                </a:moveTo>
                <a:lnTo>
                  <a:pt x="642611" y="3149959"/>
                </a:lnTo>
                <a:lnTo>
                  <a:pt x="642611" y="3182979"/>
                </a:lnTo>
                <a:lnTo>
                  <a:pt x="609591" y="3182979"/>
                </a:lnTo>
                <a:close/>
                <a:moveTo>
                  <a:pt x="3148649" y="3149044"/>
                </a:moveTo>
                <a:lnTo>
                  <a:pt x="3183498" y="3149044"/>
                </a:lnTo>
                <a:lnTo>
                  <a:pt x="3183498" y="3183893"/>
                </a:lnTo>
                <a:lnTo>
                  <a:pt x="3148649" y="3183893"/>
                </a:lnTo>
                <a:close/>
                <a:moveTo>
                  <a:pt x="3150020" y="3048816"/>
                </a:moveTo>
                <a:lnTo>
                  <a:pt x="3182126" y="3048816"/>
                </a:lnTo>
                <a:lnTo>
                  <a:pt x="3182126" y="3080922"/>
                </a:lnTo>
                <a:lnTo>
                  <a:pt x="3150020" y="3080922"/>
                </a:lnTo>
                <a:close/>
                <a:moveTo>
                  <a:pt x="2642020" y="3048816"/>
                </a:moveTo>
                <a:lnTo>
                  <a:pt x="2674126" y="3048816"/>
                </a:lnTo>
                <a:lnTo>
                  <a:pt x="2674126" y="3080922"/>
                </a:lnTo>
                <a:lnTo>
                  <a:pt x="2642020" y="3080922"/>
                </a:lnTo>
                <a:close/>
                <a:moveTo>
                  <a:pt x="508450" y="3048816"/>
                </a:moveTo>
                <a:lnTo>
                  <a:pt x="540557" y="3048816"/>
                </a:lnTo>
                <a:lnTo>
                  <a:pt x="540557" y="3080922"/>
                </a:lnTo>
                <a:lnTo>
                  <a:pt x="508450" y="3080922"/>
                </a:lnTo>
                <a:close/>
                <a:moveTo>
                  <a:pt x="305250" y="3048816"/>
                </a:moveTo>
                <a:lnTo>
                  <a:pt x="337356" y="3048816"/>
                </a:lnTo>
                <a:lnTo>
                  <a:pt x="337356" y="3080922"/>
                </a:lnTo>
                <a:lnTo>
                  <a:pt x="305250" y="3080922"/>
                </a:lnTo>
                <a:close/>
                <a:moveTo>
                  <a:pt x="203651" y="3048816"/>
                </a:moveTo>
                <a:lnTo>
                  <a:pt x="235757" y="3048816"/>
                </a:lnTo>
                <a:lnTo>
                  <a:pt x="235757" y="3080922"/>
                </a:lnTo>
                <a:lnTo>
                  <a:pt x="203651" y="3080922"/>
                </a:lnTo>
                <a:close/>
                <a:moveTo>
                  <a:pt x="7619963" y="3048359"/>
                </a:moveTo>
                <a:lnTo>
                  <a:pt x="7652983" y="3048359"/>
                </a:lnTo>
                <a:lnTo>
                  <a:pt x="7652983" y="3081379"/>
                </a:lnTo>
                <a:lnTo>
                  <a:pt x="7619963" y="3081379"/>
                </a:lnTo>
                <a:close/>
                <a:moveTo>
                  <a:pt x="7518363" y="3048359"/>
                </a:moveTo>
                <a:lnTo>
                  <a:pt x="7551383" y="3048359"/>
                </a:lnTo>
                <a:lnTo>
                  <a:pt x="7551383" y="3081379"/>
                </a:lnTo>
                <a:lnTo>
                  <a:pt x="7518363" y="3081379"/>
                </a:lnTo>
                <a:close/>
                <a:moveTo>
                  <a:pt x="7416763" y="3048359"/>
                </a:moveTo>
                <a:lnTo>
                  <a:pt x="7449783" y="3048359"/>
                </a:lnTo>
                <a:lnTo>
                  <a:pt x="7449783" y="3081379"/>
                </a:lnTo>
                <a:lnTo>
                  <a:pt x="7416763" y="3081379"/>
                </a:lnTo>
                <a:close/>
                <a:moveTo>
                  <a:pt x="7315163" y="3048359"/>
                </a:moveTo>
                <a:lnTo>
                  <a:pt x="7348183" y="3048359"/>
                </a:lnTo>
                <a:lnTo>
                  <a:pt x="7348183" y="3081379"/>
                </a:lnTo>
                <a:lnTo>
                  <a:pt x="7315163" y="3081379"/>
                </a:lnTo>
                <a:close/>
                <a:moveTo>
                  <a:pt x="7213563" y="3048359"/>
                </a:moveTo>
                <a:lnTo>
                  <a:pt x="7246583" y="3048359"/>
                </a:lnTo>
                <a:lnTo>
                  <a:pt x="7246583" y="3081379"/>
                </a:lnTo>
                <a:lnTo>
                  <a:pt x="7213563" y="3081379"/>
                </a:lnTo>
                <a:close/>
                <a:moveTo>
                  <a:pt x="7111963" y="3048359"/>
                </a:moveTo>
                <a:lnTo>
                  <a:pt x="7144983" y="3048359"/>
                </a:lnTo>
                <a:lnTo>
                  <a:pt x="7144983" y="3081379"/>
                </a:lnTo>
                <a:lnTo>
                  <a:pt x="7111963" y="3081379"/>
                </a:lnTo>
                <a:close/>
                <a:moveTo>
                  <a:pt x="3047963" y="3048359"/>
                </a:moveTo>
                <a:lnTo>
                  <a:pt x="3080983" y="3048359"/>
                </a:lnTo>
                <a:lnTo>
                  <a:pt x="3080983" y="3081379"/>
                </a:lnTo>
                <a:lnTo>
                  <a:pt x="3047963" y="3081379"/>
                </a:lnTo>
                <a:close/>
                <a:moveTo>
                  <a:pt x="2743163" y="3048359"/>
                </a:moveTo>
                <a:lnTo>
                  <a:pt x="2776183" y="3048359"/>
                </a:lnTo>
                <a:lnTo>
                  <a:pt x="2776183" y="3081379"/>
                </a:lnTo>
                <a:lnTo>
                  <a:pt x="2743163" y="3081379"/>
                </a:lnTo>
                <a:close/>
                <a:moveTo>
                  <a:pt x="1422392" y="3048359"/>
                </a:moveTo>
                <a:lnTo>
                  <a:pt x="1455411" y="3048359"/>
                </a:lnTo>
                <a:lnTo>
                  <a:pt x="1455411" y="3081379"/>
                </a:lnTo>
                <a:lnTo>
                  <a:pt x="1422392" y="3081379"/>
                </a:lnTo>
                <a:close/>
                <a:moveTo>
                  <a:pt x="1320793" y="3048359"/>
                </a:moveTo>
                <a:lnTo>
                  <a:pt x="1353809" y="3048359"/>
                </a:lnTo>
                <a:lnTo>
                  <a:pt x="1353809" y="3081379"/>
                </a:lnTo>
                <a:lnTo>
                  <a:pt x="1320793" y="3081379"/>
                </a:lnTo>
                <a:close/>
                <a:moveTo>
                  <a:pt x="1219194" y="3048359"/>
                </a:moveTo>
                <a:lnTo>
                  <a:pt x="1252212" y="3048359"/>
                </a:lnTo>
                <a:lnTo>
                  <a:pt x="1252212" y="3081379"/>
                </a:lnTo>
                <a:lnTo>
                  <a:pt x="1219194" y="3081379"/>
                </a:lnTo>
                <a:close/>
                <a:moveTo>
                  <a:pt x="1117592" y="3048359"/>
                </a:moveTo>
                <a:lnTo>
                  <a:pt x="1150611" y="3048359"/>
                </a:lnTo>
                <a:lnTo>
                  <a:pt x="1150611" y="3081379"/>
                </a:lnTo>
                <a:lnTo>
                  <a:pt x="1117592" y="3081379"/>
                </a:lnTo>
                <a:close/>
                <a:moveTo>
                  <a:pt x="1015992" y="3048359"/>
                </a:moveTo>
                <a:lnTo>
                  <a:pt x="1049015" y="3048359"/>
                </a:lnTo>
                <a:lnTo>
                  <a:pt x="1049015" y="3081379"/>
                </a:lnTo>
                <a:lnTo>
                  <a:pt x="1015992" y="3081379"/>
                </a:lnTo>
                <a:close/>
                <a:moveTo>
                  <a:pt x="812783" y="3048359"/>
                </a:moveTo>
                <a:lnTo>
                  <a:pt x="845810" y="3048359"/>
                </a:lnTo>
                <a:lnTo>
                  <a:pt x="845810" y="3081379"/>
                </a:lnTo>
                <a:lnTo>
                  <a:pt x="812783" y="3081379"/>
                </a:lnTo>
                <a:close/>
                <a:moveTo>
                  <a:pt x="711193" y="3048359"/>
                </a:moveTo>
                <a:lnTo>
                  <a:pt x="744214" y="3048359"/>
                </a:lnTo>
                <a:lnTo>
                  <a:pt x="744214" y="3081379"/>
                </a:lnTo>
                <a:lnTo>
                  <a:pt x="711193" y="3081379"/>
                </a:lnTo>
                <a:close/>
                <a:moveTo>
                  <a:pt x="609593" y="3048359"/>
                </a:moveTo>
                <a:lnTo>
                  <a:pt x="642614" y="3048359"/>
                </a:lnTo>
                <a:lnTo>
                  <a:pt x="642614" y="3081379"/>
                </a:lnTo>
                <a:lnTo>
                  <a:pt x="609593" y="3081379"/>
                </a:lnTo>
                <a:close/>
                <a:moveTo>
                  <a:pt x="913934" y="3047902"/>
                </a:moveTo>
                <a:lnTo>
                  <a:pt x="947869" y="3047902"/>
                </a:lnTo>
                <a:lnTo>
                  <a:pt x="947869" y="3081836"/>
                </a:lnTo>
                <a:lnTo>
                  <a:pt x="913934" y="3081836"/>
                </a:lnTo>
                <a:close/>
                <a:moveTo>
                  <a:pt x="1422851" y="2947216"/>
                </a:moveTo>
                <a:lnTo>
                  <a:pt x="1454957" y="2947216"/>
                </a:lnTo>
                <a:lnTo>
                  <a:pt x="1454957" y="2979322"/>
                </a:lnTo>
                <a:lnTo>
                  <a:pt x="1422851" y="2979322"/>
                </a:lnTo>
                <a:close/>
                <a:moveTo>
                  <a:pt x="305253" y="2947216"/>
                </a:moveTo>
                <a:lnTo>
                  <a:pt x="337359" y="2947216"/>
                </a:lnTo>
                <a:lnTo>
                  <a:pt x="337359" y="2979322"/>
                </a:lnTo>
                <a:lnTo>
                  <a:pt x="305253" y="2979322"/>
                </a:lnTo>
                <a:close/>
                <a:moveTo>
                  <a:pt x="203653" y="2947216"/>
                </a:moveTo>
                <a:lnTo>
                  <a:pt x="235759" y="2947216"/>
                </a:lnTo>
                <a:lnTo>
                  <a:pt x="235759" y="2979322"/>
                </a:lnTo>
                <a:lnTo>
                  <a:pt x="203653" y="2979322"/>
                </a:lnTo>
                <a:close/>
                <a:moveTo>
                  <a:pt x="7416763" y="2946759"/>
                </a:moveTo>
                <a:lnTo>
                  <a:pt x="7449783" y="2946759"/>
                </a:lnTo>
                <a:lnTo>
                  <a:pt x="7449783" y="2979779"/>
                </a:lnTo>
                <a:lnTo>
                  <a:pt x="7416763" y="2979779"/>
                </a:lnTo>
                <a:close/>
                <a:moveTo>
                  <a:pt x="7315163" y="2946759"/>
                </a:moveTo>
                <a:lnTo>
                  <a:pt x="7348183" y="2946759"/>
                </a:lnTo>
                <a:lnTo>
                  <a:pt x="7348183" y="2979779"/>
                </a:lnTo>
                <a:lnTo>
                  <a:pt x="7315163" y="2979779"/>
                </a:lnTo>
                <a:close/>
                <a:moveTo>
                  <a:pt x="7213563" y="2946759"/>
                </a:moveTo>
                <a:lnTo>
                  <a:pt x="7246583" y="2946759"/>
                </a:lnTo>
                <a:lnTo>
                  <a:pt x="7246583" y="2979779"/>
                </a:lnTo>
                <a:lnTo>
                  <a:pt x="7213563" y="2979779"/>
                </a:lnTo>
                <a:close/>
                <a:moveTo>
                  <a:pt x="7111963" y="2946759"/>
                </a:moveTo>
                <a:lnTo>
                  <a:pt x="7144983" y="2946759"/>
                </a:lnTo>
                <a:lnTo>
                  <a:pt x="7144983" y="2979779"/>
                </a:lnTo>
                <a:lnTo>
                  <a:pt x="7111963" y="2979779"/>
                </a:lnTo>
                <a:close/>
                <a:moveTo>
                  <a:pt x="6908763" y="2946759"/>
                </a:moveTo>
                <a:lnTo>
                  <a:pt x="6941783" y="2946759"/>
                </a:lnTo>
                <a:lnTo>
                  <a:pt x="6941783" y="2979779"/>
                </a:lnTo>
                <a:lnTo>
                  <a:pt x="6908763" y="2979779"/>
                </a:lnTo>
                <a:close/>
                <a:moveTo>
                  <a:pt x="3149563" y="2946759"/>
                </a:moveTo>
                <a:lnTo>
                  <a:pt x="3182583" y="2946759"/>
                </a:lnTo>
                <a:lnTo>
                  <a:pt x="3182583" y="2979779"/>
                </a:lnTo>
                <a:lnTo>
                  <a:pt x="3149563" y="2979779"/>
                </a:lnTo>
                <a:close/>
                <a:moveTo>
                  <a:pt x="1523995" y="2946759"/>
                </a:moveTo>
                <a:lnTo>
                  <a:pt x="1557015" y="2946759"/>
                </a:lnTo>
                <a:lnTo>
                  <a:pt x="1557015" y="2979779"/>
                </a:lnTo>
                <a:lnTo>
                  <a:pt x="1523995" y="2979779"/>
                </a:lnTo>
                <a:close/>
                <a:moveTo>
                  <a:pt x="1320796" y="2946759"/>
                </a:moveTo>
                <a:lnTo>
                  <a:pt x="1353815" y="2946759"/>
                </a:lnTo>
                <a:lnTo>
                  <a:pt x="1353815" y="2979779"/>
                </a:lnTo>
                <a:lnTo>
                  <a:pt x="1320796" y="2979779"/>
                </a:lnTo>
                <a:close/>
                <a:moveTo>
                  <a:pt x="1219196" y="2946759"/>
                </a:moveTo>
                <a:lnTo>
                  <a:pt x="1252215" y="2946759"/>
                </a:lnTo>
                <a:lnTo>
                  <a:pt x="1252215" y="2979779"/>
                </a:lnTo>
                <a:lnTo>
                  <a:pt x="1219196" y="2979779"/>
                </a:lnTo>
                <a:close/>
                <a:moveTo>
                  <a:pt x="1117595" y="2946759"/>
                </a:moveTo>
                <a:lnTo>
                  <a:pt x="1150611" y="2946759"/>
                </a:lnTo>
                <a:lnTo>
                  <a:pt x="1150611" y="2979779"/>
                </a:lnTo>
                <a:lnTo>
                  <a:pt x="1117595" y="2979779"/>
                </a:lnTo>
                <a:close/>
                <a:moveTo>
                  <a:pt x="1015995" y="2946759"/>
                </a:moveTo>
                <a:lnTo>
                  <a:pt x="1049017" y="2946759"/>
                </a:lnTo>
                <a:lnTo>
                  <a:pt x="1049017" y="2979779"/>
                </a:lnTo>
                <a:lnTo>
                  <a:pt x="1015995" y="2979779"/>
                </a:lnTo>
                <a:close/>
                <a:moveTo>
                  <a:pt x="914394" y="2946759"/>
                </a:moveTo>
                <a:lnTo>
                  <a:pt x="947414" y="2946759"/>
                </a:lnTo>
                <a:lnTo>
                  <a:pt x="947414" y="2979779"/>
                </a:lnTo>
                <a:lnTo>
                  <a:pt x="914394" y="2979779"/>
                </a:lnTo>
                <a:close/>
                <a:moveTo>
                  <a:pt x="812785" y="2946759"/>
                </a:moveTo>
                <a:lnTo>
                  <a:pt x="845813" y="2946759"/>
                </a:lnTo>
                <a:lnTo>
                  <a:pt x="845813" y="2979779"/>
                </a:lnTo>
                <a:lnTo>
                  <a:pt x="812785" y="2979779"/>
                </a:lnTo>
                <a:close/>
                <a:moveTo>
                  <a:pt x="711196" y="2946759"/>
                </a:moveTo>
                <a:lnTo>
                  <a:pt x="744217" y="2946759"/>
                </a:lnTo>
                <a:lnTo>
                  <a:pt x="744217" y="2979779"/>
                </a:lnTo>
                <a:lnTo>
                  <a:pt x="711196" y="2979779"/>
                </a:lnTo>
                <a:close/>
                <a:moveTo>
                  <a:pt x="609596" y="2946759"/>
                </a:moveTo>
                <a:lnTo>
                  <a:pt x="642617" y="2946759"/>
                </a:lnTo>
                <a:lnTo>
                  <a:pt x="642617" y="2979779"/>
                </a:lnTo>
                <a:lnTo>
                  <a:pt x="609596" y="2979779"/>
                </a:lnTo>
                <a:close/>
                <a:moveTo>
                  <a:pt x="507996" y="2946759"/>
                </a:moveTo>
                <a:lnTo>
                  <a:pt x="541016" y="2946759"/>
                </a:lnTo>
                <a:lnTo>
                  <a:pt x="541016" y="2979779"/>
                </a:lnTo>
                <a:lnTo>
                  <a:pt x="507996" y="2979779"/>
                </a:lnTo>
                <a:close/>
                <a:moveTo>
                  <a:pt x="406392" y="2946759"/>
                </a:moveTo>
                <a:lnTo>
                  <a:pt x="439416" y="2946759"/>
                </a:lnTo>
                <a:lnTo>
                  <a:pt x="439416" y="2979779"/>
                </a:lnTo>
                <a:lnTo>
                  <a:pt x="406392" y="2979779"/>
                </a:lnTo>
                <a:close/>
                <a:moveTo>
                  <a:pt x="101597" y="2946759"/>
                </a:moveTo>
                <a:lnTo>
                  <a:pt x="134617" y="2946759"/>
                </a:lnTo>
                <a:lnTo>
                  <a:pt x="134617" y="2979779"/>
                </a:lnTo>
                <a:lnTo>
                  <a:pt x="101597" y="2979779"/>
                </a:lnTo>
                <a:close/>
                <a:moveTo>
                  <a:pt x="2130851" y="2944016"/>
                </a:moveTo>
                <a:lnTo>
                  <a:pt x="2169358" y="2944016"/>
                </a:lnTo>
                <a:lnTo>
                  <a:pt x="2169358" y="2982522"/>
                </a:lnTo>
                <a:lnTo>
                  <a:pt x="2130851" y="2982522"/>
                </a:lnTo>
                <a:close/>
                <a:moveTo>
                  <a:pt x="6706934" y="2846531"/>
                </a:moveTo>
                <a:lnTo>
                  <a:pt x="6737211" y="2846531"/>
                </a:lnTo>
                <a:lnTo>
                  <a:pt x="6737211" y="2876808"/>
                </a:lnTo>
                <a:lnTo>
                  <a:pt x="6706934" y="2876808"/>
                </a:lnTo>
                <a:close/>
                <a:moveTo>
                  <a:pt x="2743620" y="2845616"/>
                </a:moveTo>
                <a:lnTo>
                  <a:pt x="2775726" y="2845616"/>
                </a:lnTo>
                <a:lnTo>
                  <a:pt x="2775726" y="2877722"/>
                </a:lnTo>
                <a:lnTo>
                  <a:pt x="2743620" y="2877722"/>
                </a:lnTo>
                <a:close/>
                <a:moveTo>
                  <a:pt x="305255" y="2845616"/>
                </a:moveTo>
                <a:lnTo>
                  <a:pt x="337362" y="2845616"/>
                </a:lnTo>
                <a:lnTo>
                  <a:pt x="337362" y="2877722"/>
                </a:lnTo>
                <a:lnTo>
                  <a:pt x="305255" y="2877722"/>
                </a:lnTo>
                <a:close/>
                <a:moveTo>
                  <a:pt x="7213563" y="2845159"/>
                </a:moveTo>
                <a:lnTo>
                  <a:pt x="7246583" y="2845159"/>
                </a:lnTo>
                <a:lnTo>
                  <a:pt x="7246583" y="2878179"/>
                </a:lnTo>
                <a:lnTo>
                  <a:pt x="7213563" y="2878179"/>
                </a:lnTo>
                <a:close/>
                <a:moveTo>
                  <a:pt x="6908763" y="2845159"/>
                </a:moveTo>
                <a:lnTo>
                  <a:pt x="6941783" y="2845159"/>
                </a:lnTo>
                <a:lnTo>
                  <a:pt x="6941783" y="2878179"/>
                </a:lnTo>
                <a:lnTo>
                  <a:pt x="6908763" y="2878179"/>
                </a:lnTo>
                <a:close/>
                <a:moveTo>
                  <a:pt x="6807163" y="2845159"/>
                </a:moveTo>
                <a:lnTo>
                  <a:pt x="6840183" y="2845159"/>
                </a:lnTo>
                <a:lnTo>
                  <a:pt x="6840183" y="2878179"/>
                </a:lnTo>
                <a:lnTo>
                  <a:pt x="6807163" y="2878179"/>
                </a:lnTo>
                <a:close/>
                <a:moveTo>
                  <a:pt x="2844763" y="2845159"/>
                </a:moveTo>
                <a:lnTo>
                  <a:pt x="2877783" y="2845159"/>
                </a:lnTo>
                <a:lnTo>
                  <a:pt x="2877783" y="2878179"/>
                </a:lnTo>
                <a:lnTo>
                  <a:pt x="2844763" y="2878179"/>
                </a:lnTo>
                <a:close/>
                <a:moveTo>
                  <a:pt x="2235198" y="2845159"/>
                </a:moveTo>
                <a:lnTo>
                  <a:pt x="2268183" y="2845159"/>
                </a:lnTo>
                <a:lnTo>
                  <a:pt x="2268183" y="2878179"/>
                </a:lnTo>
                <a:lnTo>
                  <a:pt x="2235198" y="2878179"/>
                </a:lnTo>
                <a:close/>
                <a:moveTo>
                  <a:pt x="2133597" y="2845159"/>
                </a:moveTo>
                <a:lnTo>
                  <a:pt x="2166618" y="2845159"/>
                </a:lnTo>
                <a:lnTo>
                  <a:pt x="2166618" y="2878179"/>
                </a:lnTo>
                <a:lnTo>
                  <a:pt x="2133597" y="2878179"/>
                </a:lnTo>
                <a:close/>
                <a:moveTo>
                  <a:pt x="1422397" y="2845159"/>
                </a:moveTo>
                <a:lnTo>
                  <a:pt x="1455416" y="2845159"/>
                </a:lnTo>
                <a:lnTo>
                  <a:pt x="1455416" y="2878179"/>
                </a:lnTo>
                <a:lnTo>
                  <a:pt x="1422397" y="2878179"/>
                </a:lnTo>
                <a:close/>
                <a:moveTo>
                  <a:pt x="1320798" y="2845159"/>
                </a:moveTo>
                <a:lnTo>
                  <a:pt x="1353815" y="2845159"/>
                </a:lnTo>
                <a:lnTo>
                  <a:pt x="1353815" y="2878179"/>
                </a:lnTo>
                <a:lnTo>
                  <a:pt x="1320798" y="2878179"/>
                </a:lnTo>
                <a:close/>
                <a:moveTo>
                  <a:pt x="1219199" y="2845159"/>
                </a:moveTo>
                <a:lnTo>
                  <a:pt x="1252217" y="2845159"/>
                </a:lnTo>
                <a:lnTo>
                  <a:pt x="1252217" y="2878179"/>
                </a:lnTo>
                <a:lnTo>
                  <a:pt x="1219199" y="2878179"/>
                </a:lnTo>
                <a:close/>
                <a:moveTo>
                  <a:pt x="1117597" y="2845159"/>
                </a:moveTo>
                <a:lnTo>
                  <a:pt x="1150615" y="2845159"/>
                </a:lnTo>
                <a:lnTo>
                  <a:pt x="1150615" y="2878179"/>
                </a:lnTo>
                <a:lnTo>
                  <a:pt x="1117597" y="2878179"/>
                </a:lnTo>
                <a:close/>
                <a:moveTo>
                  <a:pt x="1015997" y="2845159"/>
                </a:moveTo>
                <a:lnTo>
                  <a:pt x="1049020" y="2845159"/>
                </a:lnTo>
                <a:lnTo>
                  <a:pt x="1049020" y="2878179"/>
                </a:lnTo>
                <a:lnTo>
                  <a:pt x="1015997" y="2878179"/>
                </a:lnTo>
                <a:close/>
                <a:moveTo>
                  <a:pt x="914397" y="2845159"/>
                </a:moveTo>
                <a:lnTo>
                  <a:pt x="947417" y="2845159"/>
                </a:lnTo>
                <a:lnTo>
                  <a:pt x="947417" y="2878179"/>
                </a:lnTo>
                <a:lnTo>
                  <a:pt x="914397" y="2878179"/>
                </a:lnTo>
                <a:close/>
                <a:moveTo>
                  <a:pt x="812791" y="2845159"/>
                </a:moveTo>
                <a:lnTo>
                  <a:pt x="845815" y="2845159"/>
                </a:lnTo>
                <a:lnTo>
                  <a:pt x="845815" y="2878179"/>
                </a:lnTo>
                <a:lnTo>
                  <a:pt x="812791" y="2878179"/>
                </a:lnTo>
                <a:close/>
                <a:moveTo>
                  <a:pt x="711199" y="2845159"/>
                </a:moveTo>
                <a:lnTo>
                  <a:pt x="744221" y="2845159"/>
                </a:lnTo>
                <a:lnTo>
                  <a:pt x="744221" y="2878179"/>
                </a:lnTo>
                <a:lnTo>
                  <a:pt x="711199" y="2878179"/>
                </a:lnTo>
                <a:close/>
                <a:moveTo>
                  <a:pt x="609598" y="2845159"/>
                </a:moveTo>
                <a:lnTo>
                  <a:pt x="642619" y="2845159"/>
                </a:lnTo>
                <a:lnTo>
                  <a:pt x="642619" y="2878179"/>
                </a:lnTo>
                <a:lnTo>
                  <a:pt x="609598" y="2878179"/>
                </a:lnTo>
                <a:close/>
                <a:moveTo>
                  <a:pt x="507998" y="2845159"/>
                </a:moveTo>
                <a:lnTo>
                  <a:pt x="541019" y="2845159"/>
                </a:lnTo>
                <a:lnTo>
                  <a:pt x="541019" y="2878179"/>
                </a:lnTo>
                <a:lnTo>
                  <a:pt x="507998" y="2878179"/>
                </a:lnTo>
                <a:close/>
                <a:moveTo>
                  <a:pt x="406396" y="2845159"/>
                </a:moveTo>
                <a:lnTo>
                  <a:pt x="439419" y="2845159"/>
                </a:lnTo>
                <a:lnTo>
                  <a:pt x="439419" y="2878179"/>
                </a:lnTo>
                <a:lnTo>
                  <a:pt x="406396" y="2878179"/>
                </a:lnTo>
                <a:close/>
                <a:moveTo>
                  <a:pt x="203199" y="2845159"/>
                </a:moveTo>
                <a:lnTo>
                  <a:pt x="236220" y="2845159"/>
                </a:lnTo>
                <a:lnTo>
                  <a:pt x="236220" y="2878179"/>
                </a:lnTo>
                <a:lnTo>
                  <a:pt x="203199" y="2878179"/>
                </a:lnTo>
                <a:close/>
                <a:moveTo>
                  <a:pt x="101599" y="2845159"/>
                </a:moveTo>
                <a:lnTo>
                  <a:pt x="134619" y="2845159"/>
                </a:lnTo>
                <a:lnTo>
                  <a:pt x="134619" y="2878179"/>
                </a:lnTo>
                <a:lnTo>
                  <a:pt x="101599" y="2878179"/>
                </a:lnTo>
                <a:close/>
                <a:moveTo>
                  <a:pt x="0" y="2845159"/>
                </a:moveTo>
                <a:lnTo>
                  <a:pt x="33020" y="2845159"/>
                </a:lnTo>
                <a:lnTo>
                  <a:pt x="33020" y="2878179"/>
                </a:lnTo>
                <a:lnTo>
                  <a:pt x="0" y="2878179"/>
                </a:lnTo>
                <a:close/>
                <a:moveTo>
                  <a:pt x="6807620" y="2744016"/>
                </a:moveTo>
                <a:lnTo>
                  <a:pt x="6839726" y="2744016"/>
                </a:lnTo>
                <a:lnTo>
                  <a:pt x="6839726" y="2776122"/>
                </a:lnTo>
                <a:lnTo>
                  <a:pt x="6807620" y="2776122"/>
                </a:lnTo>
                <a:close/>
                <a:moveTo>
                  <a:pt x="7213563" y="2743559"/>
                </a:moveTo>
                <a:lnTo>
                  <a:pt x="7246583" y="2743559"/>
                </a:lnTo>
                <a:lnTo>
                  <a:pt x="7246583" y="2776579"/>
                </a:lnTo>
                <a:lnTo>
                  <a:pt x="7213563" y="2776579"/>
                </a:lnTo>
                <a:close/>
                <a:moveTo>
                  <a:pt x="6705563" y="2743559"/>
                </a:moveTo>
                <a:lnTo>
                  <a:pt x="6738583" y="2743559"/>
                </a:lnTo>
                <a:lnTo>
                  <a:pt x="6738583" y="2776579"/>
                </a:lnTo>
                <a:lnTo>
                  <a:pt x="6705563" y="2776579"/>
                </a:lnTo>
                <a:close/>
                <a:moveTo>
                  <a:pt x="6603963" y="2743559"/>
                </a:moveTo>
                <a:lnTo>
                  <a:pt x="6636983" y="2743559"/>
                </a:lnTo>
                <a:lnTo>
                  <a:pt x="6636983" y="2776579"/>
                </a:lnTo>
                <a:lnTo>
                  <a:pt x="6603963" y="2776579"/>
                </a:lnTo>
                <a:close/>
                <a:moveTo>
                  <a:pt x="6502363" y="2743559"/>
                </a:moveTo>
                <a:lnTo>
                  <a:pt x="6535383" y="2743559"/>
                </a:lnTo>
                <a:lnTo>
                  <a:pt x="6535383" y="2776579"/>
                </a:lnTo>
                <a:lnTo>
                  <a:pt x="6502363" y="2776579"/>
                </a:lnTo>
                <a:close/>
                <a:moveTo>
                  <a:pt x="6400763" y="2743559"/>
                </a:moveTo>
                <a:lnTo>
                  <a:pt x="6433783" y="2743559"/>
                </a:lnTo>
                <a:lnTo>
                  <a:pt x="6433783" y="2776579"/>
                </a:lnTo>
                <a:lnTo>
                  <a:pt x="6400763" y="2776579"/>
                </a:lnTo>
                <a:close/>
                <a:moveTo>
                  <a:pt x="2844763" y="2743559"/>
                </a:moveTo>
                <a:lnTo>
                  <a:pt x="2877783" y="2743559"/>
                </a:lnTo>
                <a:lnTo>
                  <a:pt x="2877783" y="2776579"/>
                </a:lnTo>
                <a:lnTo>
                  <a:pt x="2844763" y="2776579"/>
                </a:lnTo>
                <a:close/>
                <a:moveTo>
                  <a:pt x="2743163" y="2743559"/>
                </a:moveTo>
                <a:lnTo>
                  <a:pt x="2776183" y="2743559"/>
                </a:lnTo>
                <a:lnTo>
                  <a:pt x="2776183" y="2776579"/>
                </a:lnTo>
                <a:lnTo>
                  <a:pt x="2743163" y="2776579"/>
                </a:lnTo>
                <a:close/>
                <a:moveTo>
                  <a:pt x="2641563" y="2743559"/>
                </a:moveTo>
                <a:lnTo>
                  <a:pt x="2674583" y="2743559"/>
                </a:lnTo>
                <a:lnTo>
                  <a:pt x="2674583" y="2776579"/>
                </a:lnTo>
                <a:lnTo>
                  <a:pt x="2641563" y="2776579"/>
                </a:lnTo>
                <a:close/>
                <a:moveTo>
                  <a:pt x="2235201" y="2743559"/>
                </a:moveTo>
                <a:lnTo>
                  <a:pt x="2268183" y="2743559"/>
                </a:lnTo>
                <a:lnTo>
                  <a:pt x="2268183" y="2776579"/>
                </a:lnTo>
                <a:lnTo>
                  <a:pt x="2235201" y="2776579"/>
                </a:lnTo>
                <a:close/>
                <a:moveTo>
                  <a:pt x="2133600" y="2743559"/>
                </a:moveTo>
                <a:lnTo>
                  <a:pt x="2166621" y="2743559"/>
                </a:lnTo>
                <a:lnTo>
                  <a:pt x="2166621" y="2776579"/>
                </a:lnTo>
                <a:lnTo>
                  <a:pt x="2133600" y="2776579"/>
                </a:lnTo>
                <a:close/>
                <a:moveTo>
                  <a:pt x="1625601" y="2743559"/>
                </a:moveTo>
                <a:lnTo>
                  <a:pt x="1658620" y="2743559"/>
                </a:lnTo>
                <a:lnTo>
                  <a:pt x="1658620" y="2776579"/>
                </a:lnTo>
                <a:lnTo>
                  <a:pt x="1625601" y="2776579"/>
                </a:lnTo>
                <a:close/>
                <a:moveTo>
                  <a:pt x="1524002" y="2743559"/>
                </a:moveTo>
                <a:lnTo>
                  <a:pt x="1557021" y="2743559"/>
                </a:lnTo>
                <a:lnTo>
                  <a:pt x="1557021" y="2776579"/>
                </a:lnTo>
                <a:lnTo>
                  <a:pt x="1524002" y="2776579"/>
                </a:lnTo>
                <a:close/>
                <a:moveTo>
                  <a:pt x="1422400" y="2743559"/>
                </a:moveTo>
                <a:lnTo>
                  <a:pt x="1455419" y="2743559"/>
                </a:lnTo>
                <a:lnTo>
                  <a:pt x="1455419" y="2776579"/>
                </a:lnTo>
                <a:lnTo>
                  <a:pt x="1422400" y="2776579"/>
                </a:lnTo>
                <a:close/>
                <a:moveTo>
                  <a:pt x="1219202" y="2743559"/>
                </a:moveTo>
                <a:lnTo>
                  <a:pt x="1252221" y="2743559"/>
                </a:lnTo>
                <a:lnTo>
                  <a:pt x="1252221" y="2776579"/>
                </a:lnTo>
                <a:lnTo>
                  <a:pt x="1219202" y="2776579"/>
                </a:lnTo>
                <a:close/>
                <a:moveTo>
                  <a:pt x="1117601" y="2743559"/>
                </a:moveTo>
                <a:lnTo>
                  <a:pt x="1150618" y="2743559"/>
                </a:lnTo>
                <a:lnTo>
                  <a:pt x="1150618" y="2776579"/>
                </a:lnTo>
                <a:lnTo>
                  <a:pt x="1117601" y="2776579"/>
                </a:lnTo>
                <a:close/>
                <a:moveTo>
                  <a:pt x="1016000" y="2743559"/>
                </a:moveTo>
                <a:lnTo>
                  <a:pt x="1049022" y="2743559"/>
                </a:lnTo>
                <a:lnTo>
                  <a:pt x="1049022" y="2776579"/>
                </a:lnTo>
                <a:lnTo>
                  <a:pt x="1016000" y="2776579"/>
                </a:lnTo>
                <a:close/>
                <a:moveTo>
                  <a:pt x="914400" y="2743559"/>
                </a:moveTo>
                <a:lnTo>
                  <a:pt x="947420" y="2743559"/>
                </a:lnTo>
                <a:lnTo>
                  <a:pt x="947420" y="2776579"/>
                </a:lnTo>
                <a:lnTo>
                  <a:pt x="914400" y="2776579"/>
                </a:lnTo>
                <a:close/>
                <a:moveTo>
                  <a:pt x="812793" y="2743559"/>
                </a:moveTo>
                <a:lnTo>
                  <a:pt x="845817" y="2743559"/>
                </a:lnTo>
                <a:lnTo>
                  <a:pt x="845817" y="2776579"/>
                </a:lnTo>
                <a:lnTo>
                  <a:pt x="812793" y="2776579"/>
                </a:lnTo>
                <a:close/>
                <a:moveTo>
                  <a:pt x="711203" y="2743559"/>
                </a:moveTo>
                <a:lnTo>
                  <a:pt x="744224" y="2743559"/>
                </a:lnTo>
                <a:lnTo>
                  <a:pt x="744224" y="2776579"/>
                </a:lnTo>
                <a:lnTo>
                  <a:pt x="711203" y="2776579"/>
                </a:lnTo>
                <a:close/>
                <a:moveTo>
                  <a:pt x="609601" y="2743559"/>
                </a:moveTo>
                <a:lnTo>
                  <a:pt x="642623" y="2743559"/>
                </a:lnTo>
                <a:lnTo>
                  <a:pt x="642623" y="2776579"/>
                </a:lnTo>
                <a:lnTo>
                  <a:pt x="609601" y="2776579"/>
                </a:lnTo>
                <a:close/>
                <a:moveTo>
                  <a:pt x="508002" y="2743559"/>
                </a:moveTo>
                <a:lnTo>
                  <a:pt x="541022" y="2743559"/>
                </a:lnTo>
                <a:lnTo>
                  <a:pt x="541022" y="2776579"/>
                </a:lnTo>
                <a:lnTo>
                  <a:pt x="508002" y="2776579"/>
                </a:lnTo>
                <a:close/>
                <a:moveTo>
                  <a:pt x="406400" y="2743559"/>
                </a:moveTo>
                <a:lnTo>
                  <a:pt x="439422" y="2743559"/>
                </a:lnTo>
                <a:lnTo>
                  <a:pt x="439422" y="2776579"/>
                </a:lnTo>
                <a:lnTo>
                  <a:pt x="406400" y="2776579"/>
                </a:lnTo>
                <a:close/>
                <a:moveTo>
                  <a:pt x="304802" y="2743559"/>
                </a:moveTo>
                <a:lnTo>
                  <a:pt x="337822" y="2743559"/>
                </a:lnTo>
                <a:lnTo>
                  <a:pt x="337822" y="2776579"/>
                </a:lnTo>
                <a:lnTo>
                  <a:pt x="304802" y="2776579"/>
                </a:lnTo>
                <a:close/>
                <a:moveTo>
                  <a:pt x="203202" y="2743559"/>
                </a:moveTo>
                <a:lnTo>
                  <a:pt x="236223" y="2743559"/>
                </a:lnTo>
                <a:lnTo>
                  <a:pt x="236223" y="2776579"/>
                </a:lnTo>
                <a:lnTo>
                  <a:pt x="203202" y="2776579"/>
                </a:lnTo>
                <a:close/>
                <a:moveTo>
                  <a:pt x="101603" y="2743559"/>
                </a:moveTo>
                <a:lnTo>
                  <a:pt x="134623" y="2743559"/>
                </a:lnTo>
                <a:lnTo>
                  <a:pt x="134623" y="2776579"/>
                </a:lnTo>
                <a:lnTo>
                  <a:pt x="101603" y="2776579"/>
                </a:lnTo>
                <a:close/>
                <a:moveTo>
                  <a:pt x="3" y="2743559"/>
                </a:moveTo>
                <a:lnTo>
                  <a:pt x="33023" y="2743559"/>
                </a:lnTo>
                <a:lnTo>
                  <a:pt x="33023" y="2776579"/>
                </a:lnTo>
                <a:lnTo>
                  <a:pt x="3" y="2776579"/>
                </a:lnTo>
                <a:close/>
                <a:moveTo>
                  <a:pt x="1118518" y="2642873"/>
                </a:moveTo>
                <a:lnTo>
                  <a:pt x="1149708" y="2642873"/>
                </a:lnTo>
                <a:lnTo>
                  <a:pt x="1149708" y="2674064"/>
                </a:lnTo>
                <a:lnTo>
                  <a:pt x="1118518" y="2674064"/>
                </a:lnTo>
                <a:close/>
                <a:moveTo>
                  <a:pt x="1016919" y="2642873"/>
                </a:moveTo>
                <a:lnTo>
                  <a:pt x="1048112" y="2642873"/>
                </a:lnTo>
                <a:lnTo>
                  <a:pt x="1048112" y="2674064"/>
                </a:lnTo>
                <a:lnTo>
                  <a:pt x="1016919" y="2674064"/>
                </a:lnTo>
                <a:close/>
                <a:moveTo>
                  <a:pt x="6909220" y="2642416"/>
                </a:moveTo>
                <a:lnTo>
                  <a:pt x="6941326" y="2642416"/>
                </a:lnTo>
                <a:lnTo>
                  <a:pt x="6941326" y="2674522"/>
                </a:lnTo>
                <a:lnTo>
                  <a:pt x="6909220" y="2674522"/>
                </a:lnTo>
                <a:close/>
                <a:moveTo>
                  <a:pt x="1219663" y="2642416"/>
                </a:moveTo>
                <a:lnTo>
                  <a:pt x="1251768" y="2642416"/>
                </a:lnTo>
                <a:lnTo>
                  <a:pt x="1251768" y="2674522"/>
                </a:lnTo>
                <a:lnTo>
                  <a:pt x="1219663" y="2674522"/>
                </a:lnTo>
                <a:close/>
                <a:moveTo>
                  <a:pt x="6502363" y="2641959"/>
                </a:moveTo>
                <a:lnTo>
                  <a:pt x="6535383" y="2641959"/>
                </a:lnTo>
                <a:lnTo>
                  <a:pt x="6535383" y="2674979"/>
                </a:lnTo>
                <a:lnTo>
                  <a:pt x="6502363" y="2674979"/>
                </a:lnTo>
                <a:close/>
                <a:moveTo>
                  <a:pt x="6400763" y="2641959"/>
                </a:moveTo>
                <a:lnTo>
                  <a:pt x="6433783" y="2641959"/>
                </a:lnTo>
                <a:lnTo>
                  <a:pt x="6433783" y="2674979"/>
                </a:lnTo>
                <a:lnTo>
                  <a:pt x="6400763" y="2674979"/>
                </a:lnTo>
                <a:close/>
                <a:moveTo>
                  <a:pt x="6299163" y="2641959"/>
                </a:moveTo>
                <a:lnTo>
                  <a:pt x="6332183" y="2641959"/>
                </a:lnTo>
                <a:lnTo>
                  <a:pt x="6332183" y="2674979"/>
                </a:lnTo>
                <a:lnTo>
                  <a:pt x="6299163" y="2674979"/>
                </a:lnTo>
                <a:close/>
                <a:moveTo>
                  <a:pt x="2946363" y="2641959"/>
                </a:moveTo>
                <a:lnTo>
                  <a:pt x="2979383" y="2641959"/>
                </a:lnTo>
                <a:lnTo>
                  <a:pt x="2979383" y="2674979"/>
                </a:lnTo>
                <a:lnTo>
                  <a:pt x="2946363" y="2674979"/>
                </a:lnTo>
                <a:close/>
                <a:moveTo>
                  <a:pt x="2844763" y="2641959"/>
                </a:moveTo>
                <a:lnTo>
                  <a:pt x="2877783" y="2641959"/>
                </a:lnTo>
                <a:lnTo>
                  <a:pt x="2877783" y="2674979"/>
                </a:lnTo>
                <a:lnTo>
                  <a:pt x="2844763" y="2674979"/>
                </a:lnTo>
                <a:close/>
                <a:moveTo>
                  <a:pt x="2743163" y="2641959"/>
                </a:moveTo>
                <a:lnTo>
                  <a:pt x="2776183" y="2641959"/>
                </a:lnTo>
                <a:lnTo>
                  <a:pt x="2776183" y="2674979"/>
                </a:lnTo>
                <a:lnTo>
                  <a:pt x="2743163" y="2674979"/>
                </a:lnTo>
                <a:close/>
                <a:moveTo>
                  <a:pt x="2641563" y="2641959"/>
                </a:moveTo>
                <a:lnTo>
                  <a:pt x="2674583" y="2641959"/>
                </a:lnTo>
                <a:lnTo>
                  <a:pt x="2674583" y="2674979"/>
                </a:lnTo>
                <a:lnTo>
                  <a:pt x="2641563" y="2674979"/>
                </a:lnTo>
                <a:close/>
                <a:moveTo>
                  <a:pt x="2539963" y="2641959"/>
                </a:moveTo>
                <a:lnTo>
                  <a:pt x="2572983" y="2641959"/>
                </a:lnTo>
                <a:lnTo>
                  <a:pt x="2572983" y="2674979"/>
                </a:lnTo>
                <a:lnTo>
                  <a:pt x="2539963" y="2674979"/>
                </a:lnTo>
                <a:close/>
                <a:moveTo>
                  <a:pt x="2438363" y="2641959"/>
                </a:moveTo>
                <a:lnTo>
                  <a:pt x="2471383" y="2641959"/>
                </a:lnTo>
                <a:lnTo>
                  <a:pt x="2471383" y="2674979"/>
                </a:lnTo>
                <a:lnTo>
                  <a:pt x="2438363" y="2674979"/>
                </a:lnTo>
                <a:close/>
                <a:moveTo>
                  <a:pt x="2336763" y="2641959"/>
                </a:moveTo>
                <a:lnTo>
                  <a:pt x="2369783" y="2641959"/>
                </a:lnTo>
                <a:lnTo>
                  <a:pt x="2369783" y="2674979"/>
                </a:lnTo>
                <a:lnTo>
                  <a:pt x="2336763" y="2674979"/>
                </a:lnTo>
                <a:close/>
                <a:moveTo>
                  <a:pt x="2235205" y="2641959"/>
                </a:moveTo>
                <a:lnTo>
                  <a:pt x="2268183" y="2641959"/>
                </a:lnTo>
                <a:lnTo>
                  <a:pt x="2268183" y="2674979"/>
                </a:lnTo>
                <a:lnTo>
                  <a:pt x="2235205" y="2674979"/>
                </a:lnTo>
                <a:close/>
                <a:moveTo>
                  <a:pt x="2133604" y="2641959"/>
                </a:moveTo>
                <a:lnTo>
                  <a:pt x="2166624" y="2641959"/>
                </a:lnTo>
                <a:lnTo>
                  <a:pt x="2166624" y="2674979"/>
                </a:lnTo>
                <a:lnTo>
                  <a:pt x="2133604" y="2674979"/>
                </a:lnTo>
                <a:close/>
                <a:moveTo>
                  <a:pt x="2032003" y="2641959"/>
                </a:moveTo>
                <a:lnTo>
                  <a:pt x="2065025" y="2641959"/>
                </a:lnTo>
                <a:lnTo>
                  <a:pt x="2065025" y="2674979"/>
                </a:lnTo>
                <a:lnTo>
                  <a:pt x="2032003" y="2674979"/>
                </a:lnTo>
                <a:close/>
                <a:moveTo>
                  <a:pt x="1727200" y="2641959"/>
                </a:moveTo>
                <a:lnTo>
                  <a:pt x="1760224" y="2641959"/>
                </a:lnTo>
                <a:lnTo>
                  <a:pt x="1760224" y="2674979"/>
                </a:lnTo>
                <a:lnTo>
                  <a:pt x="1727200" y="2674979"/>
                </a:lnTo>
                <a:close/>
                <a:moveTo>
                  <a:pt x="1625604" y="2641959"/>
                </a:moveTo>
                <a:lnTo>
                  <a:pt x="1658625" y="2641959"/>
                </a:lnTo>
                <a:lnTo>
                  <a:pt x="1658625" y="2674979"/>
                </a:lnTo>
                <a:lnTo>
                  <a:pt x="1625604" y="2674979"/>
                </a:lnTo>
                <a:close/>
                <a:moveTo>
                  <a:pt x="1524006" y="2641959"/>
                </a:moveTo>
                <a:lnTo>
                  <a:pt x="1557024" y="2641959"/>
                </a:lnTo>
                <a:lnTo>
                  <a:pt x="1557024" y="2674979"/>
                </a:lnTo>
                <a:lnTo>
                  <a:pt x="1524006" y="2674979"/>
                </a:lnTo>
                <a:close/>
                <a:moveTo>
                  <a:pt x="1422404" y="2641959"/>
                </a:moveTo>
                <a:lnTo>
                  <a:pt x="1455423" y="2641959"/>
                </a:lnTo>
                <a:lnTo>
                  <a:pt x="1455423" y="2674979"/>
                </a:lnTo>
                <a:lnTo>
                  <a:pt x="1422404" y="2674979"/>
                </a:lnTo>
                <a:close/>
                <a:moveTo>
                  <a:pt x="1320806" y="2641959"/>
                </a:moveTo>
                <a:lnTo>
                  <a:pt x="1353826" y="2641959"/>
                </a:lnTo>
                <a:lnTo>
                  <a:pt x="1353826" y="2674979"/>
                </a:lnTo>
                <a:lnTo>
                  <a:pt x="1320806" y="2674979"/>
                </a:lnTo>
                <a:close/>
                <a:moveTo>
                  <a:pt x="914404" y="2641959"/>
                </a:moveTo>
                <a:lnTo>
                  <a:pt x="947424" y="2641959"/>
                </a:lnTo>
                <a:lnTo>
                  <a:pt x="947424" y="2674979"/>
                </a:lnTo>
                <a:lnTo>
                  <a:pt x="914404" y="2674979"/>
                </a:lnTo>
                <a:close/>
                <a:moveTo>
                  <a:pt x="812794" y="2641959"/>
                </a:moveTo>
                <a:lnTo>
                  <a:pt x="845823" y="2641959"/>
                </a:lnTo>
                <a:lnTo>
                  <a:pt x="845823" y="2674979"/>
                </a:lnTo>
                <a:lnTo>
                  <a:pt x="812794" y="2674979"/>
                </a:lnTo>
                <a:close/>
                <a:moveTo>
                  <a:pt x="711207" y="2641959"/>
                </a:moveTo>
                <a:lnTo>
                  <a:pt x="744228" y="2641959"/>
                </a:lnTo>
                <a:lnTo>
                  <a:pt x="744228" y="2674979"/>
                </a:lnTo>
                <a:lnTo>
                  <a:pt x="711207" y="2674979"/>
                </a:lnTo>
                <a:close/>
                <a:moveTo>
                  <a:pt x="609605" y="2641959"/>
                </a:moveTo>
                <a:lnTo>
                  <a:pt x="642626" y="2641959"/>
                </a:lnTo>
                <a:lnTo>
                  <a:pt x="642626" y="2674979"/>
                </a:lnTo>
                <a:lnTo>
                  <a:pt x="609605" y="2674979"/>
                </a:lnTo>
                <a:close/>
                <a:moveTo>
                  <a:pt x="508006" y="2641959"/>
                </a:moveTo>
                <a:lnTo>
                  <a:pt x="541026" y="2641959"/>
                </a:lnTo>
                <a:lnTo>
                  <a:pt x="541026" y="2674979"/>
                </a:lnTo>
                <a:lnTo>
                  <a:pt x="508006" y="2674979"/>
                </a:lnTo>
                <a:close/>
                <a:moveTo>
                  <a:pt x="406404" y="2641959"/>
                </a:moveTo>
                <a:lnTo>
                  <a:pt x="439426" y="2641959"/>
                </a:lnTo>
                <a:lnTo>
                  <a:pt x="439426" y="2674979"/>
                </a:lnTo>
                <a:lnTo>
                  <a:pt x="406404" y="2674979"/>
                </a:lnTo>
                <a:close/>
                <a:moveTo>
                  <a:pt x="304806" y="2641959"/>
                </a:moveTo>
                <a:lnTo>
                  <a:pt x="337827" y="2641959"/>
                </a:lnTo>
                <a:lnTo>
                  <a:pt x="337827" y="2674979"/>
                </a:lnTo>
                <a:lnTo>
                  <a:pt x="304806" y="2674979"/>
                </a:lnTo>
                <a:close/>
                <a:moveTo>
                  <a:pt x="203206" y="2641959"/>
                </a:moveTo>
                <a:lnTo>
                  <a:pt x="236227" y="2641959"/>
                </a:lnTo>
                <a:lnTo>
                  <a:pt x="236227" y="2674979"/>
                </a:lnTo>
                <a:lnTo>
                  <a:pt x="203206" y="2674979"/>
                </a:lnTo>
                <a:close/>
                <a:moveTo>
                  <a:pt x="101607" y="2641959"/>
                </a:moveTo>
                <a:lnTo>
                  <a:pt x="134627" y="2641959"/>
                </a:lnTo>
                <a:lnTo>
                  <a:pt x="134627" y="2674979"/>
                </a:lnTo>
                <a:lnTo>
                  <a:pt x="101607" y="2674979"/>
                </a:lnTo>
                <a:close/>
                <a:moveTo>
                  <a:pt x="7" y="2641959"/>
                </a:moveTo>
                <a:lnTo>
                  <a:pt x="33027" y="2641959"/>
                </a:lnTo>
                <a:lnTo>
                  <a:pt x="33027" y="2674979"/>
                </a:lnTo>
                <a:lnTo>
                  <a:pt x="7" y="2674979"/>
                </a:lnTo>
                <a:close/>
                <a:moveTo>
                  <a:pt x="1728121" y="2541273"/>
                </a:moveTo>
                <a:lnTo>
                  <a:pt x="1759315" y="2541273"/>
                </a:lnTo>
                <a:lnTo>
                  <a:pt x="1759315" y="2572464"/>
                </a:lnTo>
                <a:lnTo>
                  <a:pt x="1728121" y="2572464"/>
                </a:lnTo>
                <a:close/>
                <a:moveTo>
                  <a:pt x="3150020" y="2540816"/>
                </a:moveTo>
                <a:lnTo>
                  <a:pt x="3182126" y="2540816"/>
                </a:lnTo>
                <a:lnTo>
                  <a:pt x="3182126" y="2572922"/>
                </a:lnTo>
                <a:lnTo>
                  <a:pt x="3150020" y="2572922"/>
                </a:lnTo>
                <a:close/>
                <a:moveTo>
                  <a:pt x="2540420" y="2540816"/>
                </a:moveTo>
                <a:lnTo>
                  <a:pt x="2572526" y="2540816"/>
                </a:lnTo>
                <a:lnTo>
                  <a:pt x="2572526" y="2572922"/>
                </a:lnTo>
                <a:lnTo>
                  <a:pt x="2540420" y="2572922"/>
                </a:lnTo>
                <a:close/>
                <a:moveTo>
                  <a:pt x="468" y="2540816"/>
                </a:moveTo>
                <a:lnTo>
                  <a:pt x="32574" y="2540816"/>
                </a:lnTo>
                <a:lnTo>
                  <a:pt x="32574" y="2572922"/>
                </a:lnTo>
                <a:lnTo>
                  <a:pt x="468" y="2572922"/>
                </a:lnTo>
                <a:close/>
                <a:moveTo>
                  <a:pt x="6502363" y="2540359"/>
                </a:moveTo>
                <a:lnTo>
                  <a:pt x="6535383" y="2540359"/>
                </a:lnTo>
                <a:lnTo>
                  <a:pt x="6535383" y="2573379"/>
                </a:lnTo>
                <a:lnTo>
                  <a:pt x="6502363" y="2573379"/>
                </a:lnTo>
                <a:close/>
                <a:moveTo>
                  <a:pt x="6400763" y="2540359"/>
                </a:moveTo>
                <a:lnTo>
                  <a:pt x="6433783" y="2540359"/>
                </a:lnTo>
                <a:lnTo>
                  <a:pt x="6433783" y="2573379"/>
                </a:lnTo>
                <a:lnTo>
                  <a:pt x="6400763" y="2573379"/>
                </a:lnTo>
                <a:close/>
                <a:moveTo>
                  <a:pt x="6299163" y="2540359"/>
                </a:moveTo>
                <a:lnTo>
                  <a:pt x="6332183" y="2540359"/>
                </a:lnTo>
                <a:lnTo>
                  <a:pt x="6332183" y="2573379"/>
                </a:lnTo>
                <a:lnTo>
                  <a:pt x="6299163" y="2573379"/>
                </a:lnTo>
                <a:close/>
                <a:moveTo>
                  <a:pt x="3047963" y="2540359"/>
                </a:moveTo>
                <a:lnTo>
                  <a:pt x="3080983" y="2540359"/>
                </a:lnTo>
                <a:lnTo>
                  <a:pt x="3080983" y="2573379"/>
                </a:lnTo>
                <a:lnTo>
                  <a:pt x="3047963" y="2573379"/>
                </a:lnTo>
                <a:close/>
                <a:moveTo>
                  <a:pt x="2946363" y="2540359"/>
                </a:moveTo>
                <a:lnTo>
                  <a:pt x="2979383" y="2540359"/>
                </a:lnTo>
                <a:lnTo>
                  <a:pt x="2979383" y="2573379"/>
                </a:lnTo>
                <a:lnTo>
                  <a:pt x="2946363" y="2573379"/>
                </a:lnTo>
                <a:close/>
                <a:moveTo>
                  <a:pt x="2844763" y="2540359"/>
                </a:moveTo>
                <a:lnTo>
                  <a:pt x="2877783" y="2540359"/>
                </a:lnTo>
                <a:lnTo>
                  <a:pt x="2877783" y="2573379"/>
                </a:lnTo>
                <a:lnTo>
                  <a:pt x="2844763" y="2573379"/>
                </a:lnTo>
                <a:close/>
                <a:moveTo>
                  <a:pt x="2743163" y="2540359"/>
                </a:moveTo>
                <a:lnTo>
                  <a:pt x="2776183" y="2540359"/>
                </a:lnTo>
                <a:lnTo>
                  <a:pt x="2776183" y="2573379"/>
                </a:lnTo>
                <a:lnTo>
                  <a:pt x="2743163" y="2573379"/>
                </a:lnTo>
                <a:close/>
                <a:moveTo>
                  <a:pt x="2641563" y="2540359"/>
                </a:moveTo>
                <a:lnTo>
                  <a:pt x="2674583" y="2540359"/>
                </a:lnTo>
                <a:lnTo>
                  <a:pt x="2674583" y="2573379"/>
                </a:lnTo>
                <a:lnTo>
                  <a:pt x="2641563" y="2573379"/>
                </a:lnTo>
                <a:close/>
                <a:moveTo>
                  <a:pt x="2438363" y="2540359"/>
                </a:moveTo>
                <a:lnTo>
                  <a:pt x="2471383" y="2540359"/>
                </a:lnTo>
                <a:lnTo>
                  <a:pt x="2471383" y="2573379"/>
                </a:lnTo>
                <a:lnTo>
                  <a:pt x="2438363" y="2573379"/>
                </a:lnTo>
                <a:close/>
                <a:moveTo>
                  <a:pt x="2336763" y="2540359"/>
                </a:moveTo>
                <a:lnTo>
                  <a:pt x="2369783" y="2540359"/>
                </a:lnTo>
                <a:lnTo>
                  <a:pt x="2369783" y="2573379"/>
                </a:lnTo>
                <a:lnTo>
                  <a:pt x="2336763" y="2573379"/>
                </a:lnTo>
                <a:close/>
                <a:moveTo>
                  <a:pt x="2235209" y="2540359"/>
                </a:moveTo>
                <a:lnTo>
                  <a:pt x="2268183" y="2540359"/>
                </a:lnTo>
                <a:lnTo>
                  <a:pt x="2268183" y="2573379"/>
                </a:lnTo>
                <a:lnTo>
                  <a:pt x="2235209" y="2573379"/>
                </a:lnTo>
                <a:close/>
                <a:moveTo>
                  <a:pt x="2133608" y="2540359"/>
                </a:moveTo>
                <a:lnTo>
                  <a:pt x="2166629" y="2540359"/>
                </a:lnTo>
                <a:lnTo>
                  <a:pt x="2166629" y="2573379"/>
                </a:lnTo>
                <a:lnTo>
                  <a:pt x="2133608" y="2573379"/>
                </a:lnTo>
                <a:close/>
                <a:moveTo>
                  <a:pt x="2032008" y="2540359"/>
                </a:moveTo>
                <a:lnTo>
                  <a:pt x="2065030" y="2540359"/>
                </a:lnTo>
                <a:lnTo>
                  <a:pt x="2065030" y="2573379"/>
                </a:lnTo>
                <a:lnTo>
                  <a:pt x="2032008" y="2573379"/>
                </a:lnTo>
                <a:close/>
                <a:moveTo>
                  <a:pt x="1930408" y="2540359"/>
                </a:moveTo>
                <a:lnTo>
                  <a:pt x="1963430" y="2540359"/>
                </a:lnTo>
                <a:lnTo>
                  <a:pt x="1963430" y="2573379"/>
                </a:lnTo>
                <a:lnTo>
                  <a:pt x="1930408" y="2573379"/>
                </a:lnTo>
                <a:close/>
                <a:moveTo>
                  <a:pt x="1828808" y="2540359"/>
                </a:moveTo>
                <a:lnTo>
                  <a:pt x="1861832" y="2540359"/>
                </a:lnTo>
                <a:lnTo>
                  <a:pt x="1861832" y="2573379"/>
                </a:lnTo>
                <a:lnTo>
                  <a:pt x="1828808" y="2573379"/>
                </a:lnTo>
                <a:close/>
                <a:moveTo>
                  <a:pt x="1524010" y="2540359"/>
                </a:moveTo>
                <a:lnTo>
                  <a:pt x="1557029" y="2540359"/>
                </a:lnTo>
                <a:lnTo>
                  <a:pt x="1557029" y="2573379"/>
                </a:lnTo>
                <a:lnTo>
                  <a:pt x="1524010" y="2573379"/>
                </a:lnTo>
                <a:close/>
                <a:moveTo>
                  <a:pt x="1422409" y="2540359"/>
                </a:moveTo>
                <a:lnTo>
                  <a:pt x="1455427" y="2540359"/>
                </a:lnTo>
                <a:lnTo>
                  <a:pt x="1455427" y="2573379"/>
                </a:lnTo>
                <a:lnTo>
                  <a:pt x="1422409" y="2573379"/>
                </a:lnTo>
                <a:close/>
                <a:moveTo>
                  <a:pt x="1320811" y="2540359"/>
                </a:moveTo>
                <a:lnTo>
                  <a:pt x="1353826" y="2540359"/>
                </a:lnTo>
                <a:lnTo>
                  <a:pt x="1353826" y="2573379"/>
                </a:lnTo>
                <a:lnTo>
                  <a:pt x="1320811" y="2573379"/>
                </a:lnTo>
                <a:close/>
                <a:moveTo>
                  <a:pt x="1117609" y="2540359"/>
                </a:moveTo>
                <a:lnTo>
                  <a:pt x="1150625" y="2540359"/>
                </a:lnTo>
                <a:lnTo>
                  <a:pt x="1150625" y="2573379"/>
                </a:lnTo>
                <a:lnTo>
                  <a:pt x="1117609" y="2573379"/>
                </a:lnTo>
                <a:close/>
                <a:moveTo>
                  <a:pt x="1016009" y="2540359"/>
                </a:moveTo>
                <a:lnTo>
                  <a:pt x="1049030" y="2540359"/>
                </a:lnTo>
                <a:lnTo>
                  <a:pt x="1049030" y="2573379"/>
                </a:lnTo>
                <a:lnTo>
                  <a:pt x="1016009" y="2573379"/>
                </a:lnTo>
                <a:close/>
                <a:moveTo>
                  <a:pt x="914408" y="2540359"/>
                </a:moveTo>
                <a:lnTo>
                  <a:pt x="947428" y="2540359"/>
                </a:lnTo>
                <a:lnTo>
                  <a:pt x="947428" y="2573379"/>
                </a:lnTo>
                <a:lnTo>
                  <a:pt x="914408" y="2573379"/>
                </a:lnTo>
                <a:close/>
                <a:moveTo>
                  <a:pt x="812801" y="2540359"/>
                </a:moveTo>
                <a:lnTo>
                  <a:pt x="845825" y="2540359"/>
                </a:lnTo>
                <a:lnTo>
                  <a:pt x="845825" y="2573379"/>
                </a:lnTo>
                <a:lnTo>
                  <a:pt x="812801" y="2573379"/>
                </a:lnTo>
                <a:close/>
                <a:moveTo>
                  <a:pt x="711211" y="2540359"/>
                </a:moveTo>
                <a:lnTo>
                  <a:pt x="744232" y="2540359"/>
                </a:lnTo>
                <a:lnTo>
                  <a:pt x="744232" y="2573379"/>
                </a:lnTo>
                <a:lnTo>
                  <a:pt x="711211" y="2573379"/>
                </a:lnTo>
                <a:close/>
                <a:moveTo>
                  <a:pt x="609609" y="2540359"/>
                </a:moveTo>
                <a:lnTo>
                  <a:pt x="642630" y="2540359"/>
                </a:lnTo>
                <a:lnTo>
                  <a:pt x="642630" y="2573379"/>
                </a:lnTo>
                <a:lnTo>
                  <a:pt x="609609" y="2573379"/>
                </a:lnTo>
                <a:close/>
                <a:moveTo>
                  <a:pt x="508010" y="2540359"/>
                </a:moveTo>
                <a:lnTo>
                  <a:pt x="541030" y="2540359"/>
                </a:lnTo>
                <a:lnTo>
                  <a:pt x="541030" y="2573379"/>
                </a:lnTo>
                <a:lnTo>
                  <a:pt x="508010" y="2573379"/>
                </a:lnTo>
                <a:close/>
                <a:moveTo>
                  <a:pt x="406408" y="2540359"/>
                </a:moveTo>
                <a:lnTo>
                  <a:pt x="439430" y="2540359"/>
                </a:lnTo>
                <a:lnTo>
                  <a:pt x="439430" y="2573379"/>
                </a:lnTo>
                <a:lnTo>
                  <a:pt x="406408" y="2573379"/>
                </a:lnTo>
                <a:close/>
                <a:moveTo>
                  <a:pt x="304810" y="2540359"/>
                </a:moveTo>
                <a:lnTo>
                  <a:pt x="337831" y="2540359"/>
                </a:lnTo>
                <a:lnTo>
                  <a:pt x="337831" y="2573379"/>
                </a:lnTo>
                <a:lnTo>
                  <a:pt x="304810" y="2573379"/>
                </a:lnTo>
                <a:close/>
                <a:moveTo>
                  <a:pt x="203210" y="2540359"/>
                </a:moveTo>
                <a:lnTo>
                  <a:pt x="236231" y="2540359"/>
                </a:lnTo>
                <a:lnTo>
                  <a:pt x="236231" y="2573379"/>
                </a:lnTo>
                <a:lnTo>
                  <a:pt x="203210" y="2573379"/>
                </a:lnTo>
                <a:close/>
                <a:moveTo>
                  <a:pt x="101611" y="2540359"/>
                </a:moveTo>
                <a:lnTo>
                  <a:pt x="134631" y="2540359"/>
                </a:lnTo>
                <a:lnTo>
                  <a:pt x="134631" y="2573379"/>
                </a:lnTo>
                <a:lnTo>
                  <a:pt x="101611" y="2573379"/>
                </a:lnTo>
                <a:close/>
                <a:moveTo>
                  <a:pt x="7009906" y="2539902"/>
                </a:moveTo>
                <a:lnTo>
                  <a:pt x="7043840" y="2539902"/>
                </a:lnTo>
                <a:lnTo>
                  <a:pt x="7043840" y="2573836"/>
                </a:lnTo>
                <a:lnTo>
                  <a:pt x="7009906" y="2573836"/>
                </a:lnTo>
                <a:close/>
                <a:moveTo>
                  <a:pt x="6196648" y="2539444"/>
                </a:moveTo>
                <a:lnTo>
                  <a:pt x="6231497" y="2539444"/>
                </a:lnTo>
                <a:lnTo>
                  <a:pt x="6231497" y="2574293"/>
                </a:lnTo>
                <a:lnTo>
                  <a:pt x="6196648" y="2574293"/>
                </a:lnTo>
                <a:close/>
                <a:moveTo>
                  <a:pt x="6909220" y="2439216"/>
                </a:moveTo>
                <a:lnTo>
                  <a:pt x="6941326" y="2439216"/>
                </a:lnTo>
                <a:lnTo>
                  <a:pt x="6941326" y="2471322"/>
                </a:lnTo>
                <a:lnTo>
                  <a:pt x="6909220" y="2471322"/>
                </a:lnTo>
                <a:close/>
                <a:moveTo>
                  <a:pt x="6807620" y="2439216"/>
                </a:moveTo>
                <a:lnTo>
                  <a:pt x="6839726" y="2439216"/>
                </a:lnTo>
                <a:lnTo>
                  <a:pt x="6839726" y="2471322"/>
                </a:lnTo>
                <a:lnTo>
                  <a:pt x="6807620" y="2471322"/>
                </a:lnTo>
                <a:close/>
                <a:moveTo>
                  <a:pt x="1219671" y="2439216"/>
                </a:moveTo>
                <a:lnTo>
                  <a:pt x="1251778" y="2439216"/>
                </a:lnTo>
                <a:lnTo>
                  <a:pt x="1251778" y="2471322"/>
                </a:lnTo>
                <a:lnTo>
                  <a:pt x="1219671" y="2471322"/>
                </a:lnTo>
                <a:close/>
                <a:moveTo>
                  <a:pt x="1118070" y="2439216"/>
                </a:moveTo>
                <a:lnTo>
                  <a:pt x="1150172" y="2439216"/>
                </a:lnTo>
                <a:lnTo>
                  <a:pt x="1150172" y="2471322"/>
                </a:lnTo>
                <a:lnTo>
                  <a:pt x="1118070" y="2471322"/>
                </a:lnTo>
                <a:close/>
                <a:moveTo>
                  <a:pt x="813261" y="2439216"/>
                </a:moveTo>
                <a:lnTo>
                  <a:pt x="845372" y="2439216"/>
                </a:lnTo>
                <a:lnTo>
                  <a:pt x="845372" y="2471322"/>
                </a:lnTo>
                <a:lnTo>
                  <a:pt x="813261" y="2471322"/>
                </a:lnTo>
                <a:close/>
                <a:moveTo>
                  <a:pt x="6705563" y="2438759"/>
                </a:moveTo>
                <a:lnTo>
                  <a:pt x="6738583" y="2438759"/>
                </a:lnTo>
                <a:lnTo>
                  <a:pt x="6738583" y="2471779"/>
                </a:lnTo>
                <a:lnTo>
                  <a:pt x="6705563" y="2471779"/>
                </a:lnTo>
                <a:close/>
                <a:moveTo>
                  <a:pt x="6603963" y="2438759"/>
                </a:moveTo>
                <a:lnTo>
                  <a:pt x="6636983" y="2438759"/>
                </a:lnTo>
                <a:lnTo>
                  <a:pt x="6636983" y="2471779"/>
                </a:lnTo>
                <a:lnTo>
                  <a:pt x="6603963" y="2471779"/>
                </a:lnTo>
                <a:close/>
                <a:moveTo>
                  <a:pt x="6502363" y="2438759"/>
                </a:moveTo>
                <a:lnTo>
                  <a:pt x="6535383" y="2438759"/>
                </a:lnTo>
                <a:lnTo>
                  <a:pt x="6535383" y="2471779"/>
                </a:lnTo>
                <a:lnTo>
                  <a:pt x="6502363" y="2471779"/>
                </a:lnTo>
                <a:close/>
                <a:moveTo>
                  <a:pt x="6400763" y="2438759"/>
                </a:moveTo>
                <a:lnTo>
                  <a:pt x="6433783" y="2438759"/>
                </a:lnTo>
                <a:lnTo>
                  <a:pt x="6433783" y="2471779"/>
                </a:lnTo>
                <a:lnTo>
                  <a:pt x="6400763" y="2471779"/>
                </a:lnTo>
                <a:close/>
                <a:moveTo>
                  <a:pt x="6299163" y="2438759"/>
                </a:moveTo>
                <a:lnTo>
                  <a:pt x="6332183" y="2438759"/>
                </a:lnTo>
                <a:lnTo>
                  <a:pt x="6332183" y="2471779"/>
                </a:lnTo>
                <a:lnTo>
                  <a:pt x="6299163" y="2471779"/>
                </a:lnTo>
                <a:close/>
                <a:moveTo>
                  <a:pt x="3149563" y="2438759"/>
                </a:moveTo>
                <a:lnTo>
                  <a:pt x="3182583" y="2438759"/>
                </a:lnTo>
                <a:lnTo>
                  <a:pt x="3182583" y="2471779"/>
                </a:lnTo>
                <a:lnTo>
                  <a:pt x="3149563" y="2471779"/>
                </a:lnTo>
                <a:close/>
                <a:moveTo>
                  <a:pt x="3047963" y="2438759"/>
                </a:moveTo>
                <a:lnTo>
                  <a:pt x="3080983" y="2438759"/>
                </a:lnTo>
                <a:lnTo>
                  <a:pt x="3080983" y="2471779"/>
                </a:lnTo>
                <a:lnTo>
                  <a:pt x="3047963" y="2471779"/>
                </a:lnTo>
                <a:close/>
                <a:moveTo>
                  <a:pt x="2946363" y="2438759"/>
                </a:moveTo>
                <a:lnTo>
                  <a:pt x="2979383" y="2438759"/>
                </a:lnTo>
                <a:lnTo>
                  <a:pt x="2979383" y="2471779"/>
                </a:lnTo>
                <a:lnTo>
                  <a:pt x="2946363" y="2471779"/>
                </a:lnTo>
                <a:close/>
                <a:moveTo>
                  <a:pt x="2844763" y="2438759"/>
                </a:moveTo>
                <a:lnTo>
                  <a:pt x="2877783" y="2438759"/>
                </a:lnTo>
                <a:lnTo>
                  <a:pt x="2877783" y="2471779"/>
                </a:lnTo>
                <a:lnTo>
                  <a:pt x="2844763" y="2471779"/>
                </a:lnTo>
                <a:close/>
                <a:moveTo>
                  <a:pt x="2743163" y="2438759"/>
                </a:moveTo>
                <a:lnTo>
                  <a:pt x="2776183" y="2438759"/>
                </a:lnTo>
                <a:lnTo>
                  <a:pt x="2776183" y="2471779"/>
                </a:lnTo>
                <a:lnTo>
                  <a:pt x="2743163" y="2471779"/>
                </a:lnTo>
                <a:close/>
                <a:moveTo>
                  <a:pt x="2641563" y="2438759"/>
                </a:moveTo>
                <a:lnTo>
                  <a:pt x="2674583" y="2438759"/>
                </a:lnTo>
                <a:lnTo>
                  <a:pt x="2674583" y="2471779"/>
                </a:lnTo>
                <a:lnTo>
                  <a:pt x="2641563" y="2471779"/>
                </a:lnTo>
                <a:close/>
                <a:moveTo>
                  <a:pt x="2539963" y="2438759"/>
                </a:moveTo>
                <a:lnTo>
                  <a:pt x="2572983" y="2438759"/>
                </a:lnTo>
                <a:lnTo>
                  <a:pt x="2572983" y="2471779"/>
                </a:lnTo>
                <a:lnTo>
                  <a:pt x="2539963" y="2471779"/>
                </a:lnTo>
                <a:close/>
                <a:moveTo>
                  <a:pt x="2438363" y="2438759"/>
                </a:moveTo>
                <a:lnTo>
                  <a:pt x="2471383" y="2438759"/>
                </a:lnTo>
                <a:lnTo>
                  <a:pt x="2471383" y="2471779"/>
                </a:lnTo>
                <a:lnTo>
                  <a:pt x="2438363" y="2471779"/>
                </a:lnTo>
                <a:close/>
                <a:moveTo>
                  <a:pt x="2336763" y="2438759"/>
                </a:moveTo>
                <a:lnTo>
                  <a:pt x="2369783" y="2438759"/>
                </a:lnTo>
                <a:lnTo>
                  <a:pt x="2369783" y="2471779"/>
                </a:lnTo>
                <a:lnTo>
                  <a:pt x="2336763" y="2471779"/>
                </a:lnTo>
                <a:close/>
                <a:moveTo>
                  <a:pt x="2235214" y="2438759"/>
                </a:moveTo>
                <a:lnTo>
                  <a:pt x="2268183" y="2438759"/>
                </a:lnTo>
                <a:lnTo>
                  <a:pt x="2268183" y="2471779"/>
                </a:lnTo>
                <a:lnTo>
                  <a:pt x="2235214" y="2471779"/>
                </a:lnTo>
                <a:close/>
                <a:moveTo>
                  <a:pt x="2133612" y="2438759"/>
                </a:moveTo>
                <a:lnTo>
                  <a:pt x="2166632" y="2438759"/>
                </a:lnTo>
                <a:lnTo>
                  <a:pt x="2166632" y="2471779"/>
                </a:lnTo>
                <a:lnTo>
                  <a:pt x="2133612" y="2471779"/>
                </a:lnTo>
                <a:close/>
                <a:moveTo>
                  <a:pt x="2032011" y="2438759"/>
                </a:moveTo>
                <a:lnTo>
                  <a:pt x="2065031" y="2438759"/>
                </a:lnTo>
                <a:lnTo>
                  <a:pt x="2065031" y="2471779"/>
                </a:lnTo>
                <a:lnTo>
                  <a:pt x="2032011" y="2471779"/>
                </a:lnTo>
                <a:close/>
                <a:moveTo>
                  <a:pt x="1930414" y="2438759"/>
                </a:moveTo>
                <a:lnTo>
                  <a:pt x="1963436" y="2438759"/>
                </a:lnTo>
                <a:lnTo>
                  <a:pt x="1963436" y="2471779"/>
                </a:lnTo>
                <a:lnTo>
                  <a:pt x="1930414" y="2471779"/>
                </a:lnTo>
                <a:close/>
                <a:moveTo>
                  <a:pt x="1828811" y="2438759"/>
                </a:moveTo>
                <a:lnTo>
                  <a:pt x="1861835" y="2438759"/>
                </a:lnTo>
                <a:lnTo>
                  <a:pt x="1861835" y="2471779"/>
                </a:lnTo>
                <a:lnTo>
                  <a:pt x="1828811" y="2471779"/>
                </a:lnTo>
                <a:close/>
                <a:moveTo>
                  <a:pt x="1727209" y="2438759"/>
                </a:moveTo>
                <a:lnTo>
                  <a:pt x="1760232" y="2438759"/>
                </a:lnTo>
                <a:lnTo>
                  <a:pt x="1760232" y="2471779"/>
                </a:lnTo>
                <a:lnTo>
                  <a:pt x="1727209" y="2471779"/>
                </a:lnTo>
                <a:close/>
                <a:moveTo>
                  <a:pt x="1625614" y="2438759"/>
                </a:moveTo>
                <a:lnTo>
                  <a:pt x="1658632" y="2438759"/>
                </a:lnTo>
                <a:lnTo>
                  <a:pt x="1658632" y="2471779"/>
                </a:lnTo>
                <a:lnTo>
                  <a:pt x="1625614" y="2471779"/>
                </a:lnTo>
                <a:close/>
                <a:moveTo>
                  <a:pt x="1422413" y="2438759"/>
                </a:moveTo>
                <a:lnTo>
                  <a:pt x="1455434" y="2438759"/>
                </a:lnTo>
                <a:lnTo>
                  <a:pt x="1455434" y="2471779"/>
                </a:lnTo>
                <a:lnTo>
                  <a:pt x="1422413" y="2471779"/>
                </a:lnTo>
                <a:close/>
                <a:moveTo>
                  <a:pt x="1320813" y="2438759"/>
                </a:moveTo>
                <a:lnTo>
                  <a:pt x="1353832" y="2438759"/>
                </a:lnTo>
                <a:lnTo>
                  <a:pt x="1353832" y="2471779"/>
                </a:lnTo>
                <a:lnTo>
                  <a:pt x="1320813" y="2471779"/>
                </a:lnTo>
                <a:close/>
                <a:moveTo>
                  <a:pt x="1016012" y="2438759"/>
                </a:moveTo>
                <a:lnTo>
                  <a:pt x="1049035" y="2438759"/>
                </a:lnTo>
                <a:lnTo>
                  <a:pt x="1049035" y="2471779"/>
                </a:lnTo>
                <a:lnTo>
                  <a:pt x="1016012" y="2471779"/>
                </a:lnTo>
                <a:close/>
                <a:moveTo>
                  <a:pt x="914413" y="2438759"/>
                </a:moveTo>
                <a:lnTo>
                  <a:pt x="947433" y="2438759"/>
                </a:lnTo>
                <a:lnTo>
                  <a:pt x="947433" y="2471779"/>
                </a:lnTo>
                <a:lnTo>
                  <a:pt x="914413" y="2471779"/>
                </a:lnTo>
                <a:close/>
                <a:moveTo>
                  <a:pt x="711214" y="2438759"/>
                </a:moveTo>
                <a:lnTo>
                  <a:pt x="744237" y="2438759"/>
                </a:lnTo>
                <a:lnTo>
                  <a:pt x="744237" y="2471779"/>
                </a:lnTo>
                <a:lnTo>
                  <a:pt x="711214" y="2471779"/>
                </a:lnTo>
                <a:close/>
                <a:moveTo>
                  <a:pt x="609616" y="2438759"/>
                </a:moveTo>
                <a:lnTo>
                  <a:pt x="642637" y="2438759"/>
                </a:lnTo>
                <a:lnTo>
                  <a:pt x="642637" y="2471779"/>
                </a:lnTo>
                <a:lnTo>
                  <a:pt x="609616" y="2471779"/>
                </a:lnTo>
                <a:close/>
                <a:moveTo>
                  <a:pt x="508013" y="2438759"/>
                </a:moveTo>
                <a:lnTo>
                  <a:pt x="541034" y="2438759"/>
                </a:lnTo>
                <a:lnTo>
                  <a:pt x="541034" y="2471779"/>
                </a:lnTo>
                <a:lnTo>
                  <a:pt x="508013" y="2471779"/>
                </a:lnTo>
                <a:close/>
                <a:moveTo>
                  <a:pt x="406412" y="2438759"/>
                </a:moveTo>
                <a:lnTo>
                  <a:pt x="439435" y="2438759"/>
                </a:lnTo>
                <a:lnTo>
                  <a:pt x="439435" y="2471779"/>
                </a:lnTo>
                <a:lnTo>
                  <a:pt x="406412" y="2471779"/>
                </a:lnTo>
                <a:close/>
                <a:moveTo>
                  <a:pt x="304813" y="2438759"/>
                </a:moveTo>
                <a:lnTo>
                  <a:pt x="337834" y="2438759"/>
                </a:lnTo>
                <a:lnTo>
                  <a:pt x="337834" y="2471779"/>
                </a:lnTo>
                <a:lnTo>
                  <a:pt x="304813" y="2471779"/>
                </a:lnTo>
                <a:close/>
                <a:moveTo>
                  <a:pt x="203215" y="2438759"/>
                </a:moveTo>
                <a:lnTo>
                  <a:pt x="236235" y="2438759"/>
                </a:lnTo>
                <a:lnTo>
                  <a:pt x="236235" y="2471779"/>
                </a:lnTo>
                <a:lnTo>
                  <a:pt x="203215" y="2471779"/>
                </a:lnTo>
                <a:close/>
                <a:moveTo>
                  <a:pt x="101158" y="2438302"/>
                </a:moveTo>
                <a:lnTo>
                  <a:pt x="135093" y="2438302"/>
                </a:lnTo>
                <a:lnTo>
                  <a:pt x="135093" y="2472236"/>
                </a:lnTo>
                <a:lnTo>
                  <a:pt x="101158" y="2472236"/>
                </a:lnTo>
                <a:close/>
                <a:moveTo>
                  <a:pt x="3454820" y="2337616"/>
                </a:moveTo>
                <a:lnTo>
                  <a:pt x="3486926" y="2337616"/>
                </a:lnTo>
                <a:lnTo>
                  <a:pt x="3486926" y="2369722"/>
                </a:lnTo>
                <a:lnTo>
                  <a:pt x="3454820" y="2369722"/>
                </a:lnTo>
                <a:close/>
                <a:moveTo>
                  <a:pt x="2134071" y="2337616"/>
                </a:moveTo>
                <a:lnTo>
                  <a:pt x="2166181" y="2337616"/>
                </a:lnTo>
                <a:lnTo>
                  <a:pt x="2166181" y="2369722"/>
                </a:lnTo>
                <a:lnTo>
                  <a:pt x="2134071" y="2369722"/>
                </a:lnTo>
                <a:close/>
                <a:moveTo>
                  <a:pt x="7010363" y="2337159"/>
                </a:moveTo>
                <a:lnTo>
                  <a:pt x="7043383" y="2337159"/>
                </a:lnTo>
                <a:lnTo>
                  <a:pt x="7043383" y="2370179"/>
                </a:lnTo>
                <a:lnTo>
                  <a:pt x="7010363" y="2370179"/>
                </a:lnTo>
                <a:close/>
                <a:moveTo>
                  <a:pt x="6908763" y="2337159"/>
                </a:moveTo>
                <a:lnTo>
                  <a:pt x="6941783" y="2337159"/>
                </a:lnTo>
                <a:lnTo>
                  <a:pt x="6941783" y="2370179"/>
                </a:lnTo>
                <a:lnTo>
                  <a:pt x="6908763" y="2370179"/>
                </a:lnTo>
                <a:close/>
                <a:moveTo>
                  <a:pt x="6807163" y="2337159"/>
                </a:moveTo>
                <a:lnTo>
                  <a:pt x="6840183" y="2337159"/>
                </a:lnTo>
                <a:lnTo>
                  <a:pt x="6840183" y="2370179"/>
                </a:lnTo>
                <a:lnTo>
                  <a:pt x="6807163" y="2370179"/>
                </a:lnTo>
                <a:close/>
                <a:moveTo>
                  <a:pt x="6705563" y="2337159"/>
                </a:moveTo>
                <a:lnTo>
                  <a:pt x="6738583" y="2337159"/>
                </a:lnTo>
                <a:lnTo>
                  <a:pt x="6738583" y="2370179"/>
                </a:lnTo>
                <a:lnTo>
                  <a:pt x="6705563" y="2370179"/>
                </a:lnTo>
                <a:close/>
                <a:moveTo>
                  <a:pt x="6603963" y="2337159"/>
                </a:moveTo>
                <a:lnTo>
                  <a:pt x="6636983" y="2337159"/>
                </a:lnTo>
                <a:lnTo>
                  <a:pt x="6636983" y="2370179"/>
                </a:lnTo>
                <a:lnTo>
                  <a:pt x="6603963" y="2370179"/>
                </a:lnTo>
                <a:close/>
                <a:moveTo>
                  <a:pt x="6502363" y="2337159"/>
                </a:moveTo>
                <a:lnTo>
                  <a:pt x="6535383" y="2337159"/>
                </a:lnTo>
                <a:lnTo>
                  <a:pt x="6535383" y="2370179"/>
                </a:lnTo>
                <a:lnTo>
                  <a:pt x="6502363" y="2370179"/>
                </a:lnTo>
                <a:close/>
                <a:moveTo>
                  <a:pt x="6400763" y="2337159"/>
                </a:moveTo>
                <a:lnTo>
                  <a:pt x="6433783" y="2337159"/>
                </a:lnTo>
                <a:lnTo>
                  <a:pt x="6433783" y="2370179"/>
                </a:lnTo>
                <a:lnTo>
                  <a:pt x="6400763" y="2370179"/>
                </a:lnTo>
                <a:close/>
                <a:moveTo>
                  <a:pt x="6299163" y="2337159"/>
                </a:moveTo>
                <a:lnTo>
                  <a:pt x="6332183" y="2337159"/>
                </a:lnTo>
                <a:lnTo>
                  <a:pt x="6332183" y="2370179"/>
                </a:lnTo>
                <a:lnTo>
                  <a:pt x="6299163" y="2370179"/>
                </a:lnTo>
                <a:close/>
                <a:moveTo>
                  <a:pt x="6197563" y="2337159"/>
                </a:moveTo>
                <a:lnTo>
                  <a:pt x="6230583" y="2337159"/>
                </a:lnTo>
                <a:lnTo>
                  <a:pt x="6230583" y="2370179"/>
                </a:lnTo>
                <a:lnTo>
                  <a:pt x="6197563" y="2370179"/>
                </a:lnTo>
                <a:close/>
                <a:moveTo>
                  <a:pt x="6095963" y="2337159"/>
                </a:moveTo>
                <a:lnTo>
                  <a:pt x="6128983" y="2337159"/>
                </a:lnTo>
                <a:lnTo>
                  <a:pt x="6128983" y="2370179"/>
                </a:lnTo>
                <a:lnTo>
                  <a:pt x="6095963" y="2370179"/>
                </a:lnTo>
                <a:close/>
                <a:moveTo>
                  <a:pt x="3149563" y="2337159"/>
                </a:moveTo>
                <a:lnTo>
                  <a:pt x="3182583" y="2337159"/>
                </a:lnTo>
                <a:lnTo>
                  <a:pt x="3182583" y="2370179"/>
                </a:lnTo>
                <a:lnTo>
                  <a:pt x="3149563" y="2370179"/>
                </a:lnTo>
                <a:close/>
                <a:moveTo>
                  <a:pt x="3047963" y="2337159"/>
                </a:moveTo>
                <a:lnTo>
                  <a:pt x="3080983" y="2337159"/>
                </a:lnTo>
                <a:lnTo>
                  <a:pt x="3080983" y="2370179"/>
                </a:lnTo>
                <a:lnTo>
                  <a:pt x="3047963" y="2370179"/>
                </a:lnTo>
                <a:close/>
                <a:moveTo>
                  <a:pt x="2946363" y="2337159"/>
                </a:moveTo>
                <a:lnTo>
                  <a:pt x="2979383" y="2337159"/>
                </a:lnTo>
                <a:lnTo>
                  <a:pt x="2979383" y="2370179"/>
                </a:lnTo>
                <a:lnTo>
                  <a:pt x="2946363" y="2370179"/>
                </a:lnTo>
                <a:close/>
                <a:moveTo>
                  <a:pt x="2844763" y="2337159"/>
                </a:moveTo>
                <a:lnTo>
                  <a:pt x="2877783" y="2337159"/>
                </a:lnTo>
                <a:lnTo>
                  <a:pt x="2877783" y="2370179"/>
                </a:lnTo>
                <a:lnTo>
                  <a:pt x="2844763" y="2370179"/>
                </a:lnTo>
                <a:close/>
                <a:moveTo>
                  <a:pt x="2743163" y="2337159"/>
                </a:moveTo>
                <a:lnTo>
                  <a:pt x="2776183" y="2337159"/>
                </a:lnTo>
                <a:lnTo>
                  <a:pt x="2776183" y="2370179"/>
                </a:lnTo>
                <a:lnTo>
                  <a:pt x="2743163" y="2370179"/>
                </a:lnTo>
                <a:close/>
                <a:moveTo>
                  <a:pt x="2641563" y="2337159"/>
                </a:moveTo>
                <a:lnTo>
                  <a:pt x="2674583" y="2337159"/>
                </a:lnTo>
                <a:lnTo>
                  <a:pt x="2674583" y="2370179"/>
                </a:lnTo>
                <a:lnTo>
                  <a:pt x="2641563" y="2370179"/>
                </a:lnTo>
                <a:close/>
                <a:moveTo>
                  <a:pt x="2539963" y="2337159"/>
                </a:moveTo>
                <a:lnTo>
                  <a:pt x="2572983" y="2337159"/>
                </a:lnTo>
                <a:lnTo>
                  <a:pt x="2572983" y="2370179"/>
                </a:lnTo>
                <a:lnTo>
                  <a:pt x="2539963" y="2370179"/>
                </a:lnTo>
                <a:close/>
                <a:moveTo>
                  <a:pt x="2438363" y="2337159"/>
                </a:moveTo>
                <a:lnTo>
                  <a:pt x="2471383" y="2337159"/>
                </a:lnTo>
                <a:lnTo>
                  <a:pt x="2471383" y="2370179"/>
                </a:lnTo>
                <a:lnTo>
                  <a:pt x="2438363" y="2370179"/>
                </a:lnTo>
                <a:close/>
                <a:moveTo>
                  <a:pt x="2336763" y="2337159"/>
                </a:moveTo>
                <a:lnTo>
                  <a:pt x="2369783" y="2337159"/>
                </a:lnTo>
                <a:lnTo>
                  <a:pt x="2369783" y="2370179"/>
                </a:lnTo>
                <a:lnTo>
                  <a:pt x="2336763" y="2370179"/>
                </a:lnTo>
                <a:close/>
                <a:moveTo>
                  <a:pt x="2235215" y="2337159"/>
                </a:moveTo>
                <a:lnTo>
                  <a:pt x="2268183" y="2337159"/>
                </a:lnTo>
                <a:lnTo>
                  <a:pt x="2268183" y="2370179"/>
                </a:lnTo>
                <a:lnTo>
                  <a:pt x="2235215" y="2370179"/>
                </a:lnTo>
                <a:close/>
                <a:moveTo>
                  <a:pt x="2032017" y="2337159"/>
                </a:moveTo>
                <a:lnTo>
                  <a:pt x="2065034" y="2337159"/>
                </a:lnTo>
                <a:lnTo>
                  <a:pt x="2065034" y="2370179"/>
                </a:lnTo>
                <a:lnTo>
                  <a:pt x="2032017" y="2370179"/>
                </a:lnTo>
                <a:close/>
                <a:moveTo>
                  <a:pt x="1930416" y="2337159"/>
                </a:moveTo>
                <a:lnTo>
                  <a:pt x="1963438" y="2337159"/>
                </a:lnTo>
                <a:lnTo>
                  <a:pt x="1963438" y="2370179"/>
                </a:lnTo>
                <a:lnTo>
                  <a:pt x="1930416" y="2370179"/>
                </a:lnTo>
                <a:close/>
                <a:moveTo>
                  <a:pt x="1828816" y="2337159"/>
                </a:moveTo>
                <a:lnTo>
                  <a:pt x="1861840" y="2337159"/>
                </a:lnTo>
                <a:lnTo>
                  <a:pt x="1861840" y="2370179"/>
                </a:lnTo>
                <a:lnTo>
                  <a:pt x="1828816" y="2370179"/>
                </a:lnTo>
                <a:close/>
                <a:moveTo>
                  <a:pt x="1727210" y="2337159"/>
                </a:moveTo>
                <a:lnTo>
                  <a:pt x="1760235" y="2337159"/>
                </a:lnTo>
                <a:lnTo>
                  <a:pt x="1760235" y="2370179"/>
                </a:lnTo>
                <a:lnTo>
                  <a:pt x="1727210" y="2370179"/>
                </a:lnTo>
                <a:close/>
                <a:moveTo>
                  <a:pt x="1625615" y="2337159"/>
                </a:moveTo>
                <a:lnTo>
                  <a:pt x="1658635" y="2337159"/>
                </a:lnTo>
                <a:lnTo>
                  <a:pt x="1658635" y="2370179"/>
                </a:lnTo>
                <a:lnTo>
                  <a:pt x="1625615" y="2370179"/>
                </a:lnTo>
                <a:close/>
                <a:moveTo>
                  <a:pt x="1524015" y="2337159"/>
                </a:moveTo>
                <a:lnTo>
                  <a:pt x="1557033" y="2337159"/>
                </a:lnTo>
                <a:lnTo>
                  <a:pt x="1557033" y="2370179"/>
                </a:lnTo>
                <a:lnTo>
                  <a:pt x="1524015" y="2370179"/>
                </a:lnTo>
                <a:close/>
                <a:moveTo>
                  <a:pt x="1422413" y="2337159"/>
                </a:moveTo>
                <a:lnTo>
                  <a:pt x="1455434" y="2337159"/>
                </a:lnTo>
                <a:lnTo>
                  <a:pt x="1455434" y="2370179"/>
                </a:lnTo>
                <a:lnTo>
                  <a:pt x="1422413" y="2370179"/>
                </a:lnTo>
                <a:close/>
                <a:moveTo>
                  <a:pt x="1320817" y="2337159"/>
                </a:moveTo>
                <a:lnTo>
                  <a:pt x="1353832" y="2337159"/>
                </a:lnTo>
                <a:lnTo>
                  <a:pt x="1353832" y="2370179"/>
                </a:lnTo>
                <a:lnTo>
                  <a:pt x="1320817" y="2370179"/>
                </a:lnTo>
                <a:close/>
                <a:moveTo>
                  <a:pt x="1219216" y="2337159"/>
                </a:moveTo>
                <a:lnTo>
                  <a:pt x="1252234" y="2337159"/>
                </a:lnTo>
                <a:lnTo>
                  <a:pt x="1252234" y="2370179"/>
                </a:lnTo>
                <a:lnTo>
                  <a:pt x="1219216" y="2370179"/>
                </a:lnTo>
                <a:close/>
                <a:moveTo>
                  <a:pt x="609616" y="2337159"/>
                </a:moveTo>
                <a:lnTo>
                  <a:pt x="642637" y="2337159"/>
                </a:lnTo>
                <a:lnTo>
                  <a:pt x="642637" y="2370179"/>
                </a:lnTo>
                <a:lnTo>
                  <a:pt x="609616" y="2370179"/>
                </a:lnTo>
                <a:close/>
                <a:moveTo>
                  <a:pt x="508014" y="2337159"/>
                </a:moveTo>
                <a:lnTo>
                  <a:pt x="541035" y="2337159"/>
                </a:lnTo>
                <a:lnTo>
                  <a:pt x="541035" y="2370179"/>
                </a:lnTo>
                <a:lnTo>
                  <a:pt x="508014" y="2370179"/>
                </a:lnTo>
                <a:close/>
                <a:moveTo>
                  <a:pt x="406412" y="2337159"/>
                </a:moveTo>
                <a:lnTo>
                  <a:pt x="439435" y="2337159"/>
                </a:lnTo>
                <a:lnTo>
                  <a:pt x="439435" y="2370179"/>
                </a:lnTo>
                <a:lnTo>
                  <a:pt x="406412" y="2370179"/>
                </a:lnTo>
                <a:close/>
                <a:moveTo>
                  <a:pt x="304816" y="2337159"/>
                </a:moveTo>
                <a:lnTo>
                  <a:pt x="337837" y="2337159"/>
                </a:lnTo>
                <a:lnTo>
                  <a:pt x="337837" y="2370179"/>
                </a:lnTo>
                <a:lnTo>
                  <a:pt x="304816" y="2370179"/>
                </a:lnTo>
                <a:close/>
                <a:moveTo>
                  <a:pt x="203215" y="2337159"/>
                </a:moveTo>
                <a:lnTo>
                  <a:pt x="236235" y="2337159"/>
                </a:lnTo>
                <a:lnTo>
                  <a:pt x="236235" y="2370179"/>
                </a:lnTo>
                <a:lnTo>
                  <a:pt x="203215" y="2370179"/>
                </a:lnTo>
                <a:close/>
                <a:moveTo>
                  <a:pt x="3658020" y="2236016"/>
                </a:moveTo>
                <a:lnTo>
                  <a:pt x="3690126" y="2236016"/>
                </a:lnTo>
                <a:lnTo>
                  <a:pt x="3690126" y="2268122"/>
                </a:lnTo>
                <a:lnTo>
                  <a:pt x="3658020" y="2268122"/>
                </a:lnTo>
                <a:close/>
                <a:moveTo>
                  <a:pt x="1626072" y="2236016"/>
                </a:moveTo>
                <a:lnTo>
                  <a:pt x="1658176" y="2236016"/>
                </a:lnTo>
                <a:lnTo>
                  <a:pt x="1658176" y="2268122"/>
                </a:lnTo>
                <a:lnTo>
                  <a:pt x="1626072" y="2268122"/>
                </a:lnTo>
                <a:close/>
                <a:moveTo>
                  <a:pt x="1422871" y="2236016"/>
                </a:moveTo>
                <a:lnTo>
                  <a:pt x="1454978" y="2236016"/>
                </a:lnTo>
                <a:lnTo>
                  <a:pt x="1454978" y="2268122"/>
                </a:lnTo>
                <a:lnTo>
                  <a:pt x="1422871" y="2268122"/>
                </a:lnTo>
                <a:close/>
                <a:moveTo>
                  <a:pt x="7010363" y="2235559"/>
                </a:moveTo>
                <a:lnTo>
                  <a:pt x="7043383" y="2235559"/>
                </a:lnTo>
                <a:lnTo>
                  <a:pt x="7043383" y="2268579"/>
                </a:lnTo>
                <a:lnTo>
                  <a:pt x="7010363" y="2268579"/>
                </a:lnTo>
                <a:close/>
                <a:moveTo>
                  <a:pt x="6908763" y="2235559"/>
                </a:moveTo>
                <a:lnTo>
                  <a:pt x="6941783" y="2235559"/>
                </a:lnTo>
                <a:lnTo>
                  <a:pt x="6941783" y="2268579"/>
                </a:lnTo>
                <a:lnTo>
                  <a:pt x="6908763" y="2268579"/>
                </a:lnTo>
                <a:close/>
                <a:moveTo>
                  <a:pt x="6807163" y="2235559"/>
                </a:moveTo>
                <a:lnTo>
                  <a:pt x="6840183" y="2235559"/>
                </a:lnTo>
                <a:lnTo>
                  <a:pt x="6840183" y="2268579"/>
                </a:lnTo>
                <a:lnTo>
                  <a:pt x="6807163" y="2268579"/>
                </a:lnTo>
                <a:close/>
                <a:moveTo>
                  <a:pt x="6705563" y="2235559"/>
                </a:moveTo>
                <a:lnTo>
                  <a:pt x="6738583" y="2235559"/>
                </a:lnTo>
                <a:lnTo>
                  <a:pt x="6738583" y="2268579"/>
                </a:lnTo>
                <a:lnTo>
                  <a:pt x="6705563" y="2268579"/>
                </a:lnTo>
                <a:close/>
                <a:moveTo>
                  <a:pt x="6603963" y="2235559"/>
                </a:moveTo>
                <a:lnTo>
                  <a:pt x="6636983" y="2235559"/>
                </a:lnTo>
                <a:lnTo>
                  <a:pt x="6636983" y="2268579"/>
                </a:lnTo>
                <a:lnTo>
                  <a:pt x="6603963" y="2268579"/>
                </a:lnTo>
                <a:close/>
                <a:moveTo>
                  <a:pt x="6502363" y="2235559"/>
                </a:moveTo>
                <a:lnTo>
                  <a:pt x="6535383" y="2235559"/>
                </a:lnTo>
                <a:lnTo>
                  <a:pt x="6535383" y="2268579"/>
                </a:lnTo>
                <a:lnTo>
                  <a:pt x="6502363" y="2268579"/>
                </a:lnTo>
                <a:close/>
                <a:moveTo>
                  <a:pt x="6400763" y="2235559"/>
                </a:moveTo>
                <a:lnTo>
                  <a:pt x="6433783" y="2235559"/>
                </a:lnTo>
                <a:lnTo>
                  <a:pt x="6433783" y="2268579"/>
                </a:lnTo>
                <a:lnTo>
                  <a:pt x="6400763" y="2268579"/>
                </a:lnTo>
                <a:close/>
                <a:moveTo>
                  <a:pt x="6299163" y="2235559"/>
                </a:moveTo>
                <a:lnTo>
                  <a:pt x="6332183" y="2235559"/>
                </a:lnTo>
                <a:lnTo>
                  <a:pt x="6332183" y="2268579"/>
                </a:lnTo>
                <a:lnTo>
                  <a:pt x="6299163" y="2268579"/>
                </a:lnTo>
                <a:close/>
                <a:moveTo>
                  <a:pt x="6197563" y="2235559"/>
                </a:moveTo>
                <a:lnTo>
                  <a:pt x="6230583" y="2235559"/>
                </a:lnTo>
                <a:lnTo>
                  <a:pt x="6230583" y="2268579"/>
                </a:lnTo>
                <a:lnTo>
                  <a:pt x="6197563" y="2268579"/>
                </a:lnTo>
                <a:close/>
                <a:moveTo>
                  <a:pt x="6095963" y="2235559"/>
                </a:moveTo>
                <a:lnTo>
                  <a:pt x="6128983" y="2235559"/>
                </a:lnTo>
                <a:lnTo>
                  <a:pt x="6128983" y="2268579"/>
                </a:lnTo>
                <a:lnTo>
                  <a:pt x="6095963" y="2268579"/>
                </a:lnTo>
                <a:close/>
                <a:moveTo>
                  <a:pt x="5994363" y="2235559"/>
                </a:moveTo>
                <a:lnTo>
                  <a:pt x="6027383" y="2235559"/>
                </a:lnTo>
                <a:lnTo>
                  <a:pt x="6027383" y="2268579"/>
                </a:lnTo>
                <a:lnTo>
                  <a:pt x="5994363" y="2268579"/>
                </a:lnTo>
                <a:close/>
                <a:moveTo>
                  <a:pt x="3352763" y="2235559"/>
                </a:moveTo>
                <a:lnTo>
                  <a:pt x="3385783" y="2235559"/>
                </a:lnTo>
                <a:lnTo>
                  <a:pt x="3385783" y="2268579"/>
                </a:lnTo>
                <a:lnTo>
                  <a:pt x="3352763" y="2268579"/>
                </a:lnTo>
                <a:close/>
                <a:moveTo>
                  <a:pt x="3149563" y="2235559"/>
                </a:moveTo>
                <a:lnTo>
                  <a:pt x="3182583" y="2235559"/>
                </a:lnTo>
                <a:lnTo>
                  <a:pt x="3182583" y="2268579"/>
                </a:lnTo>
                <a:lnTo>
                  <a:pt x="3149563" y="2268579"/>
                </a:lnTo>
                <a:close/>
                <a:moveTo>
                  <a:pt x="3047963" y="2235559"/>
                </a:moveTo>
                <a:lnTo>
                  <a:pt x="3080983" y="2235559"/>
                </a:lnTo>
                <a:lnTo>
                  <a:pt x="3080983" y="2268579"/>
                </a:lnTo>
                <a:lnTo>
                  <a:pt x="3047963" y="2268579"/>
                </a:lnTo>
                <a:close/>
                <a:moveTo>
                  <a:pt x="2946363" y="2235559"/>
                </a:moveTo>
                <a:lnTo>
                  <a:pt x="2979383" y="2235559"/>
                </a:lnTo>
                <a:lnTo>
                  <a:pt x="2979383" y="2268579"/>
                </a:lnTo>
                <a:lnTo>
                  <a:pt x="2946363" y="2268579"/>
                </a:lnTo>
                <a:close/>
                <a:moveTo>
                  <a:pt x="2844763" y="2235559"/>
                </a:moveTo>
                <a:lnTo>
                  <a:pt x="2877783" y="2235559"/>
                </a:lnTo>
                <a:lnTo>
                  <a:pt x="2877783" y="2268579"/>
                </a:lnTo>
                <a:lnTo>
                  <a:pt x="2844763" y="2268579"/>
                </a:lnTo>
                <a:close/>
                <a:moveTo>
                  <a:pt x="2743163" y="2235559"/>
                </a:moveTo>
                <a:lnTo>
                  <a:pt x="2776183" y="2235559"/>
                </a:lnTo>
                <a:lnTo>
                  <a:pt x="2776183" y="2268579"/>
                </a:lnTo>
                <a:lnTo>
                  <a:pt x="2743163" y="2268579"/>
                </a:lnTo>
                <a:close/>
                <a:moveTo>
                  <a:pt x="2641563" y="2235559"/>
                </a:moveTo>
                <a:lnTo>
                  <a:pt x="2674583" y="2235559"/>
                </a:lnTo>
                <a:lnTo>
                  <a:pt x="2674583" y="2268579"/>
                </a:lnTo>
                <a:lnTo>
                  <a:pt x="2641563" y="2268579"/>
                </a:lnTo>
                <a:close/>
                <a:moveTo>
                  <a:pt x="2539963" y="2235559"/>
                </a:moveTo>
                <a:lnTo>
                  <a:pt x="2572983" y="2235559"/>
                </a:lnTo>
                <a:lnTo>
                  <a:pt x="2572983" y="2268579"/>
                </a:lnTo>
                <a:lnTo>
                  <a:pt x="2539963" y="2268579"/>
                </a:lnTo>
                <a:close/>
                <a:moveTo>
                  <a:pt x="2438363" y="2235559"/>
                </a:moveTo>
                <a:lnTo>
                  <a:pt x="2471383" y="2235559"/>
                </a:lnTo>
                <a:lnTo>
                  <a:pt x="2471383" y="2268579"/>
                </a:lnTo>
                <a:lnTo>
                  <a:pt x="2438363" y="2268579"/>
                </a:lnTo>
                <a:close/>
                <a:moveTo>
                  <a:pt x="2336763" y="2235559"/>
                </a:moveTo>
                <a:lnTo>
                  <a:pt x="2369783" y="2235559"/>
                </a:lnTo>
                <a:lnTo>
                  <a:pt x="2369783" y="2268579"/>
                </a:lnTo>
                <a:lnTo>
                  <a:pt x="2336763" y="2268579"/>
                </a:lnTo>
                <a:close/>
                <a:moveTo>
                  <a:pt x="2235215" y="2235559"/>
                </a:moveTo>
                <a:lnTo>
                  <a:pt x="2268183" y="2235559"/>
                </a:lnTo>
                <a:lnTo>
                  <a:pt x="2268183" y="2268579"/>
                </a:lnTo>
                <a:lnTo>
                  <a:pt x="2235215" y="2268579"/>
                </a:lnTo>
                <a:close/>
                <a:moveTo>
                  <a:pt x="2133616" y="2235559"/>
                </a:moveTo>
                <a:lnTo>
                  <a:pt x="2166636" y="2235559"/>
                </a:lnTo>
                <a:lnTo>
                  <a:pt x="2166636" y="2268579"/>
                </a:lnTo>
                <a:lnTo>
                  <a:pt x="2133616" y="2268579"/>
                </a:lnTo>
                <a:close/>
                <a:moveTo>
                  <a:pt x="2032017" y="2235559"/>
                </a:moveTo>
                <a:lnTo>
                  <a:pt x="2065034" y="2235559"/>
                </a:lnTo>
                <a:lnTo>
                  <a:pt x="2065034" y="2268579"/>
                </a:lnTo>
                <a:lnTo>
                  <a:pt x="2032017" y="2268579"/>
                </a:lnTo>
                <a:close/>
                <a:moveTo>
                  <a:pt x="1930416" y="2235559"/>
                </a:moveTo>
                <a:lnTo>
                  <a:pt x="1963438" y="2235559"/>
                </a:lnTo>
                <a:lnTo>
                  <a:pt x="1963438" y="2268579"/>
                </a:lnTo>
                <a:lnTo>
                  <a:pt x="1930416" y="2268579"/>
                </a:lnTo>
                <a:close/>
                <a:moveTo>
                  <a:pt x="1828816" y="2235559"/>
                </a:moveTo>
                <a:lnTo>
                  <a:pt x="1861840" y="2235559"/>
                </a:lnTo>
                <a:lnTo>
                  <a:pt x="1861840" y="2268579"/>
                </a:lnTo>
                <a:lnTo>
                  <a:pt x="1828816" y="2268579"/>
                </a:lnTo>
                <a:close/>
                <a:moveTo>
                  <a:pt x="1727210" y="2235559"/>
                </a:moveTo>
                <a:lnTo>
                  <a:pt x="1760235" y="2235559"/>
                </a:lnTo>
                <a:lnTo>
                  <a:pt x="1760235" y="2268579"/>
                </a:lnTo>
                <a:lnTo>
                  <a:pt x="1727210" y="2268579"/>
                </a:lnTo>
                <a:close/>
                <a:moveTo>
                  <a:pt x="1524015" y="2235559"/>
                </a:moveTo>
                <a:lnTo>
                  <a:pt x="1557033" y="2235559"/>
                </a:lnTo>
                <a:lnTo>
                  <a:pt x="1557033" y="2268579"/>
                </a:lnTo>
                <a:lnTo>
                  <a:pt x="1524015" y="2268579"/>
                </a:lnTo>
                <a:close/>
                <a:moveTo>
                  <a:pt x="1320817" y="2235559"/>
                </a:moveTo>
                <a:lnTo>
                  <a:pt x="1353832" y="2235559"/>
                </a:lnTo>
                <a:lnTo>
                  <a:pt x="1353832" y="2268579"/>
                </a:lnTo>
                <a:lnTo>
                  <a:pt x="1320817" y="2268579"/>
                </a:lnTo>
                <a:close/>
                <a:moveTo>
                  <a:pt x="1219216" y="2235559"/>
                </a:moveTo>
                <a:lnTo>
                  <a:pt x="1252234" y="2235559"/>
                </a:lnTo>
                <a:lnTo>
                  <a:pt x="1252234" y="2268579"/>
                </a:lnTo>
                <a:lnTo>
                  <a:pt x="1219216" y="2268579"/>
                </a:lnTo>
                <a:close/>
                <a:moveTo>
                  <a:pt x="1117616" y="2235559"/>
                </a:moveTo>
                <a:lnTo>
                  <a:pt x="1150632" y="2235559"/>
                </a:lnTo>
                <a:lnTo>
                  <a:pt x="1150632" y="2268579"/>
                </a:lnTo>
                <a:lnTo>
                  <a:pt x="1117616" y="2268579"/>
                </a:lnTo>
                <a:close/>
                <a:moveTo>
                  <a:pt x="914413" y="2235559"/>
                </a:moveTo>
                <a:lnTo>
                  <a:pt x="947435" y="2235559"/>
                </a:lnTo>
                <a:lnTo>
                  <a:pt x="947435" y="2268579"/>
                </a:lnTo>
                <a:lnTo>
                  <a:pt x="914413" y="2268579"/>
                </a:lnTo>
                <a:close/>
                <a:moveTo>
                  <a:pt x="609616" y="2235559"/>
                </a:moveTo>
                <a:lnTo>
                  <a:pt x="642637" y="2235559"/>
                </a:lnTo>
                <a:lnTo>
                  <a:pt x="642637" y="2268579"/>
                </a:lnTo>
                <a:lnTo>
                  <a:pt x="609616" y="2268579"/>
                </a:lnTo>
                <a:close/>
                <a:moveTo>
                  <a:pt x="508014" y="2235559"/>
                </a:moveTo>
                <a:lnTo>
                  <a:pt x="541035" y="2235559"/>
                </a:lnTo>
                <a:lnTo>
                  <a:pt x="541035" y="2268579"/>
                </a:lnTo>
                <a:lnTo>
                  <a:pt x="508014" y="2268579"/>
                </a:lnTo>
                <a:close/>
                <a:moveTo>
                  <a:pt x="406412" y="2235559"/>
                </a:moveTo>
                <a:lnTo>
                  <a:pt x="439435" y="2235559"/>
                </a:lnTo>
                <a:lnTo>
                  <a:pt x="439435" y="2268579"/>
                </a:lnTo>
                <a:lnTo>
                  <a:pt x="406412" y="2268579"/>
                </a:lnTo>
                <a:close/>
                <a:moveTo>
                  <a:pt x="3555506" y="2235102"/>
                </a:moveTo>
                <a:lnTo>
                  <a:pt x="3589440" y="2235102"/>
                </a:lnTo>
                <a:lnTo>
                  <a:pt x="3589440" y="2269036"/>
                </a:lnTo>
                <a:lnTo>
                  <a:pt x="3555506" y="2269036"/>
                </a:lnTo>
                <a:close/>
                <a:moveTo>
                  <a:pt x="3353220" y="2134416"/>
                </a:moveTo>
                <a:lnTo>
                  <a:pt x="3385326" y="2134416"/>
                </a:lnTo>
                <a:lnTo>
                  <a:pt x="3385326" y="2166522"/>
                </a:lnTo>
                <a:lnTo>
                  <a:pt x="3353220" y="2166522"/>
                </a:lnTo>
                <a:close/>
                <a:moveTo>
                  <a:pt x="1016473" y="2134416"/>
                </a:moveTo>
                <a:lnTo>
                  <a:pt x="1048583" y="2134416"/>
                </a:lnTo>
                <a:lnTo>
                  <a:pt x="1048583" y="2166522"/>
                </a:lnTo>
                <a:lnTo>
                  <a:pt x="1016473" y="2166522"/>
                </a:lnTo>
                <a:close/>
                <a:moveTo>
                  <a:pt x="813261" y="2134416"/>
                </a:moveTo>
                <a:lnTo>
                  <a:pt x="845373" y="2134416"/>
                </a:lnTo>
                <a:lnTo>
                  <a:pt x="845373" y="2166522"/>
                </a:lnTo>
                <a:lnTo>
                  <a:pt x="813261" y="2166522"/>
                </a:lnTo>
                <a:close/>
                <a:moveTo>
                  <a:pt x="610073" y="2134416"/>
                </a:moveTo>
                <a:lnTo>
                  <a:pt x="642176" y="2134416"/>
                </a:lnTo>
                <a:lnTo>
                  <a:pt x="642176" y="2166522"/>
                </a:lnTo>
                <a:lnTo>
                  <a:pt x="610073" y="2166522"/>
                </a:lnTo>
                <a:close/>
                <a:moveTo>
                  <a:pt x="7111963" y="2133959"/>
                </a:moveTo>
                <a:lnTo>
                  <a:pt x="7144983" y="2133959"/>
                </a:lnTo>
                <a:lnTo>
                  <a:pt x="7144983" y="2166979"/>
                </a:lnTo>
                <a:lnTo>
                  <a:pt x="7111963" y="2166979"/>
                </a:lnTo>
                <a:close/>
                <a:moveTo>
                  <a:pt x="7010363" y="2133959"/>
                </a:moveTo>
                <a:lnTo>
                  <a:pt x="7043383" y="2133959"/>
                </a:lnTo>
                <a:lnTo>
                  <a:pt x="7043383" y="2166979"/>
                </a:lnTo>
                <a:lnTo>
                  <a:pt x="7010363" y="2166979"/>
                </a:lnTo>
                <a:close/>
                <a:moveTo>
                  <a:pt x="6908763" y="2133959"/>
                </a:moveTo>
                <a:lnTo>
                  <a:pt x="6941783" y="2133959"/>
                </a:lnTo>
                <a:lnTo>
                  <a:pt x="6941783" y="2166979"/>
                </a:lnTo>
                <a:lnTo>
                  <a:pt x="6908763" y="2166979"/>
                </a:lnTo>
                <a:close/>
                <a:moveTo>
                  <a:pt x="6807163" y="2133959"/>
                </a:moveTo>
                <a:lnTo>
                  <a:pt x="6840183" y="2133959"/>
                </a:lnTo>
                <a:lnTo>
                  <a:pt x="6840183" y="2166979"/>
                </a:lnTo>
                <a:lnTo>
                  <a:pt x="6807163" y="2166979"/>
                </a:lnTo>
                <a:close/>
                <a:moveTo>
                  <a:pt x="6705563" y="2133959"/>
                </a:moveTo>
                <a:lnTo>
                  <a:pt x="6738583" y="2133959"/>
                </a:lnTo>
                <a:lnTo>
                  <a:pt x="6738583" y="2166979"/>
                </a:lnTo>
                <a:lnTo>
                  <a:pt x="6705563" y="2166979"/>
                </a:lnTo>
                <a:close/>
                <a:moveTo>
                  <a:pt x="6603963" y="2133959"/>
                </a:moveTo>
                <a:lnTo>
                  <a:pt x="6636983" y="2133959"/>
                </a:lnTo>
                <a:lnTo>
                  <a:pt x="6636983" y="2166979"/>
                </a:lnTo>
                <a:lnTo>
                  <a:pt x="6603963" y="2166979"/>
                </a:lnTo>
                <a:close/>
                <a:moveTo>
                  <a:pt x="6502363" y="2133959"/>
                </a:moveTo>
                <a:lnTo>
                  <a:pt x="6535383" y="2133959"/>
                </a:lnTo>
                <a:lnTo>
                  <a:pt x="6535383" y="2166979"/>
                </a:lnTo>
                <a:lnTo>
                  <a:pt x="6502363" y="2166979"/>
                </a:lnTo>
                <a:close/>
                <a:moveTo>
                  <a:pt x="6400763" y="2133959"/>
                </a:moveTo>
                <a:lnTo>
                  <a:pt x="6433783" y="2133959"/>
                </a:lnTo>
                <a:lnTo>
                  <a:pt x="6433783" y="2166979"/>
                </a:lnTo>
                <a:lnTo>
                  <a:pt x="6400763" y="2166979"/>
                </a:lnTo>
                <a:close/>
                <a:moveTo>
                  <a:pt x="6299163" y="2133959"/>
                </a:moveTo>
                <a:lnTo>
                  <a:pt x="6332183" y="2133959"/>
                </a:lnTo>
                <a:lnTo>
                  <a:pt x="6332183" y="2166979"/>
                </a:lnTo>
                <a:lnTo>
                  <a:pt x="6299163" y="2166979"/>
                </a:lnTo>
                <a:close/>
                <a:moveTo>
                  <a:pt x="6197563" y="2133959"/>
                </a:moveTo>
                <a:lnTo>
                  <a:pt x="6230583" y="2133959"/>
                </a:lnTo>
                <a:lnTo>
                  <a:pt x="6230583" y="2166979"/>
                </a:lnTo>
                <a:lnTo>
                  <a:pt x="6197563" y="2166979"/>
                </a:lnTo>
                <a:close/>
                <a:moveTo>
                  <a:pt x="6095963" y="2133959"/>
                </a:moveTo>
                <a:lnTo>
                  <a:pt x="6128983" y="2133959"/>
                </a:lnTo>
                <a:lnTo>
                  <a:pt x="6128983" y="2166979"/>
                </a:lnTo>
                <a:lnTo>
                  <a:pt x="6095963" y="2166979"/>
                </a:lnTo>
                <a:close/>
                <a:moveTo>
                  <a:pt x="5994363" y="2133959"/>
                </a:moveTo>
                <a:lnTo>
                  <a:pt x="6027383" y="2133959"/>
                </a:lnTo>
                <a:lnTo>
                  <a:pt x="6027383" y="2166979"/>
                </a:lnTo>
                <a:lnTo>
                  <a:pt x="5994363" y="2166979"/>
                </a:lnTo>
                <a:close/>
                <a:moveTo>
                  <a:pt x="3657563" y="2133959"/>
                </a:moveTo>
                <a:lnTo>
                  <a:pt x="3690583" y="2133959"/>
                </a:lnTo>
                <a:lnTo>
                  <a:pt x="3690583" y="2166979"/>
                </a:lnTo>
                <a:lnTo>
                  <a:pt x="3657563" y="2166979"/>
                </a:lnTo>
                <a:close/>
                <a:moveTo>
                  <a:pt x="3251163" y="2133959"/>
                </a:moveTo>
                <a:lnTo>
                  <a:pt x="3284183" y="2133959"/>
                </a:lnTo>
                <a:lnTo>
                  <a:pt x="3284183" y="2166979"/>
                </a:lnTo>
                <a:lnTo>
                  <a:pt x="3251163" y="2166979"/>
                </a:lnTo>
                <a:close/>
                <a:moveTo>
                  <a:pt x="3149563" y="2133959"/>
                </a:moveTo>
                <a:lnTo>
                  <a:pt x="3182583" y="2133959"/>
                </a:lnTo>
                <a:lnTo>
                  <a:pt x="3182583" y="2166979"/>
                </a:lnTo>
                <a:lnTo>
                  <a:pt x="3149563" y="2166979"/>
                </a:lnTo>
                <a:close/>
                <a:moveTo>
                  <a:pt x="3047963" y="2133959"/>
                </a:moveTo>
                <a:lnTo>
                  <a:pt x="3080983" y="2133959"/>
                </a:lnTo>
                <a:lnTo>
                  <a:pt x="3080983" y="2166979"/>
                </a:lnTo>
                <a:lnTo>
                  <a:pt x="3047963" y="2166979"/>
                </a:lnTo>
                <a:close/>
                <a:moveTo>
                  <a:pt x="2946363" y="2133959"/>
                </a:moveTo>
                <a:lnTo>
                  <a:pt x="2979383" y="2133959"/>
                </a:lnTo>
                <a:lnTo>
                  <a:pt x="2979383" y="2166979"/>
                </a:lnTo>
                <a:lnTo>
                  <a:pt x="2946363" y="2166979"/>
                </a:lnTo>
                <a:close/>
                <a:moveTo>
                  <a:pt x="2844763" y="2133959"/>
                </a:moveTo>
                <a:lnTo>
                  <a:pt x="2877783" y="2133959"/>
                </a:lnTo>
                <a:lnTo>
                  <a:pt x="2877783" y="2166979"/>
                </a:lnTo>
                <a:lnTo>
                  <a:pt x="2844763" y="2166979"/>
                </a:lnTo>
                <a:close/>
                <a:moveTo>
                  <a:pt x="2743163" y="2133959"/>
                </a:moveTo>
                <a:lnTo>
                  <a:pt x="2776183" y="2133959"/>
                </a:lnTo>
                <a:lnTo>
                  <a:pt x="2776183" y="2166979"/>
                </a:lnTo>
                <a:lnTo>
                  <a:pt x="2743163" y="2166979"/>
                </a:lnTo>
                <a:close/>
                <a:moveTo>
                  <a:pt x="2641563" y="2133959"/>
                </a:moveTo>
                <a:lnTo>
                  <a:pt x="2674583" y="2133959"/>
                </a:lnTo>
                <a:lnTo>
                  <a:pt x="2674583" y="2166979"/>
                </a:lnTo>
                <a:lnTo>
                  <a:pt x="2641563" y="2166979"/>
                </a:lnTo>
                <a:close/>
                <a:moveTo>
                  <a:pt x="2539963" y="2133959"/>
                </a:moveTo>
                <a:lnTo>
                  <a:pt x="2572983" y="2133959"/>
                </a:lnTo>
                <a:lnTo>
                  <a:pt x="2572983" y="2166979"/>
                </a:lnTo>
                <a:lnTo>
                  <a:pt x="2539963" y="2166979"/>
                </a:lnTo>
                <a:close/>
                <a:moveTo>
                  <a:pt x="2438363" y="2133959"/>
                </a:moveTo>
                <a:lnTo>
                  <a:pt x="2471383" y="2133959"/>
                </a:lnTo>
                <a:lnTo>
                  <a:pt x="2471383" y="2166979"/>
                </a:lnTo>
                <a:lnTo>
                  <a:pt x="2438363" y="2166979"/>
                </a:lnTo>
                <a:close/>
                <a:moveTo>
                  <a:pt x="2336763" y="2133959"/>
                </a:moveTo>
                <a:lnTo>
                  <a:pt x="2369783" y="2133959"/>
                </a:lnTo>
                <a:lnTo>
                  <a:pt x="2369783" y="2166979"/>
                </a:lnTo>
                <a:lnTo>
                  <a:pt x="2336763" y="2166979"/>
                </a:lnTo>
                <a:close/>
                <a:moveTo>
                  <a:pt x="2235215" y="2133959"/>
                </a:moveTo>
                <a:lnTo>
                  <a:pt x="2268183" y="2133959"/>
                </a:lnTo>
                <a:lnTo>
                  <a:pt x="2268183" y="2166979"/>
                </a:lnTo>
                <a:lnTo>
                  <a:pt x="2235215" y="2166979"/>
                </a:lnTo>
                <a:close/>
                <a:moveTo>
                  <a:pt x="2133616" y="2133959"/>
                </a:moveTo>
                <a:lnTo>
                  <a:pt x="2166636" y="2133959"/>
                </a:lnTo>
                <a:lnTo>
                  <a:pt x="2166636" y="2166979"/>
                </a:lnTo>
                <a:lnTo>
                  <a:pt x="2133616" y="2166979"/>
                </a:lnTo>
                <a:close/>
                <a:moveTo>
                  <a:pt x="2032017" y="2133959"/>
                </a:moveTo>
                <a:lnTo>
                  <a:pt x="2065034" y="2133959"/>
                </a:lnTo>
                <a:lnTo>
                  <a:pt x="2065034" y="2166979"/>
                </a:lnTo>
                <a:lnTo>
                  <a:pt x="2032017" y="2166979"/>
                </a:lnTo>
                <a:close/>
                <a:moveTo>
                  <a:pt x="1930416" y="2133959"/>
                </a:moveTo>
                <a:lnTo>
                  <a:pt x="1963438" y="2133959"/>
                </a:lnTo>
                <a:lnTo>
                  <a:pt x="1963438" y="2166979"/>
                </a:lnTo>
                <a:lnTo>
                  <a:pt x="1930416" y="2166979"/>
                </a:lnTo>
                <a:close/>
                <a:moveTo>
                  <a:pt x="1828816" y="2133959"/>
                </a:moveTo>
                <a:lnTo>
                  <a:pt x="1861840" y="2133959"/>
                </a:lnTo>
                <a:lnTo>
                  <a:pt x="1861840" y="2166979"/>
                </a:lnTo>
                <a:lnTo>
                  <a:pt x="1828816" y="2166979"/>
                </a:lnTo>
                <a:close/>
                <a:moveTo>
                  <a:pt x="1727210" y="2133959"/>
                </a:moveTo>
                <a:lnTo>
                  <a:pt x="1760235" y="2133959"/>
                </a:lnTo>
                <a:lnTo>
                  <a:pt x="1760235" y="2166979"/>
                </a:lnTo>
                <a:lnTo>
                  <a:pt x="1727210" y="2166979"/>
                </a:lnTo>
                <a:close/>
                <a:moveTo>
                  <a:pt x="1625615" y="2133959"/>
                </a:moveTo>
                <a:lnTo>
                  <a:pt x="1658635" y="2133959"/>
                </a:lnTo>
                <a:lnTo>
                  <a:pt x="1658635" y="2166979"/>
                </a:lnTo>
                <a:lnTo>
                  <a:pt x="1625615" y="2166979"/>
                </a:lnTo>
                <a:close/>
                <a:moveTo>
                  <a:pt x="1422413" y="2133959"/>
                </a:moveTo>
                <a:lnTo>
                  <a:pt x="1455434" y="2133959"/>
                </a:lnTo>
                <a:lnTo>
                  <a:pt x="1455434" y="2166979"/>
                </a:lnTo>
                <a:lnTo>
                  <a:pt x="1422413" y="2166979"/>
                </a:lnTo>
                <a:close/>
                <a:moveTo>
                  <a:pt x="1320817" y="2133959"/>
                </a:moveTo>
                <a:lnTo>
                  <a:pt x="1353832" y="2133959"/>
                </a:lnTo>
                <a:lnTo>
                  <a:pt x="1353832" y="2166979"/>
                </a:lnTo>
                <a:lnTo>
                  <a:pt x="1320817" y="2166979"/>
                </a:lnTo>
                <a:close/>
                <a:moveTo>
                  <a:pt x="1219216" y="2133959"/>
                </a:moveTo>
                <a:lnTo>
                  <a:pt x="1252234" y="2133959"/>
                </a:lnTo>
                <a:lnTo>
                  <a:pt x="1252234" y="2166979"/>
                </a:lnTo>
                <a:lnTo>
                  <a:pt x="1219216" y="2166979"/>
                </a:lnTo>
                <a:close/>
                <a:moveTo>
                  <a:pt x="1117616" y="2133959"/>
                </a:moveTo>
                <a:lnTo>
                  <a:pt x="1150632" y="2133959"/>
                </a:lnTo>
                <a:lnTo>
                  <a:pt x="1150632" y="2166979"/>
                </a:lnTo>
                <a:lnTo>
                  <a:pt x="1117616" y="2166979"/>
                </a:lnTo>
                <a:close/>
                <a:moveTo>
                  <a:pt x="914413" y="2133959"/>
                </a:moveTo>
                <a:lnTo>
                  <a:pt x="947435" y="2133959"/>
                </a:lnTo>
                <a:lnTo>
                  <a:pt x="947435" y="2166979"/>
                </a:lnTo>
                <a:lnTo>
                  <a:pt x="914413" y="2166979"/>
                </a:lnTo>
                <a:close/>
                <a:moveTo>
                  <a:pt x="304816" y="2133959"/>
                </a:moveTo>
                <a:lnTo>
                  <a:pt x="337837" y="2133959"/>
                </a:lnTo>
                <a:lnTo>
                  <a:pt x="337837" y="2166979"/>
                </a:lnTo>
                <a:lnTo>
                  <a:pt x="304816" y="2166979"/>
                </a:lnTo>
                <a:close/>
                <a:moveTo>
                  <a:pt x="203215" y="2133959"/>
                </a:moveTo>
                <a:lnTo>
                  <a:pt x="236236" y="2133959"/>
                </a:lnTo>
                <a:lnTo>
                  <a:pt x="236236" y="2166979"/>
                </a:lnTo>
                <a:lnTo>
                  <a:pt x="203215" y="2166979"/>
                </a:lnTo>
                <a:close/>
                <a:moveTo>
                  <a:pt x="1523557" y="2133502"/>
                </a:moveTo>
                <a:lnTo>
                  <a:pt x="1557495" y="2133502"/>
                </a:lnTo>
                <a:lnTo>
                  <a:pt x="1557495" y="2167436"/>
                </a:lnTo>
                <a:lnTo>
                  <a:pt x="1523557" y="2167436"/>
                </a:lnTo>
                <a:close/>
                <a:moveTo>
                  <a:pt x="3455735" y="2033731"/>
                </a:moveTo>
                <a:lnTo>
                  <a:pt x="3486012" y="2033731"/>
                </a:lnTo>
                <a:lnTo>
                  <a:pt x="3486012" y="2064008"/>
                </a:lnTo>
                <a:lnTo>
                  <a:pt x="3455735" y="2064008"/>
                </a:lnTo>
                <a:close/>
                <a:moveTo>
                  <a:pt x="3759620" y="2032816"/>
                </a:moveTo>
                <a:lnTo>
                  <a:pt x="3791726" y="2032816"/>
                </a:lnTo>
                <a:lnTo>
                  <a:pt x="3791726" y="2064922"/>
                </a:lnTo>
                <a:lnTo>
                  <a:pt x="3759620" y="2064922"/>
                </a:lnTo>
                <a:close/>
                <a:moveTo>
                  <a:pt x="3658020" y="2032816"/>
                </a:moveTo>
                <a:lnTo>
                  <a:pt x="3690126" y="2032816"/>
                </a:lnTo>
                <a:lnTo>
                  <a:pt x="3690126" y="2064922"/>
                </a:lnTo>
                <a:lnTo>
                  <a:pt x="3658020" y="2064922"/>
                </a:lnTo>
                <a:close/>
                <a:moveTo>
                  <a:pt x="1321274" y="2032816"/>
                </a:moveTo>
                <a:lnTo>
                  <a:pt x="1353376" y="2032816"/>
                </a:lnTo>
                <a:lnTo>
                  <a:pt x="1353376" y="2064922"/>
                </a:lnTo>
                <a:lnTo>
                  <a:pt x="1321274" y="2064922"/>
                </a:lnTo>
                <a:close/>
                <a:moveTo>
                  <a:pt x="813261" y="2032816"/>
                </a:moveTo>
                <a:lnTo>
                  <a:pt x="845373" y="2032816"/>
                </a:lnTo>
                <a:lnTo>
                  <a:pt x="845373" y="2064922"/>
                </a:lnTo>
                <a:lnTo>
                  <a:pt x="813261" y="2064922"/>
                </a:lnTo>
                <a:close/>
                <a:moveTo>
                  <a:pt x="711673" y="2032816"/>
                </a:moveTo>
                <a:lnTo>
                  <a:pt x="743782" y="2032816"/>
                </a:lnTo>
                <a:lnTo>
                  <a:pt x="743782" y="2064922"/>
                </a:lnTo>
                <a:lnTo>
                  <a:pt x="711673" y="2064922"/>
                </a:lnTo>
                <a:close/>
                <a:moveTo>
                  <a:pt x="610073" y="2032816"/>
                </a:moveTo>
                <a:lnTo>
                  <a:pt x="642176" y="2032816"/>
                </a:lnTo>
                <a:lnTo>
                  <a:pt x="642176" y="2064922"/>
                </a:lnTo>
                <a:lnTo>
                  <a:pt x="610073" y="2064922"/>
                </a:lnTo>
                <a:close/>
                <a:moveTo>
                  <a:pt x="7213563" y="2032359"/>
                </a:moveTo>
                <a:lnTo>
                  <a:pt x="7246583" y="2032359"/>
                </a:lnTo>
                <a:lnTo>
                  <a:pt x="7246583" y="2065379"/>
                </a:lnTo>
                <a:lnTo>
                  <a:pt x="7213563" y="2065379"/>
                </a:lnTo>
                <a:close/>
                <a:moveTo>
                  <a:pt x="7111963" y="2032359"/>
                </a:moveTo>
                <a:lnTo>
                  <a:pt x="7144983" y="2032359"/>
                </a:lnTo>
                <a:lnTo>
                  <a:pt x="7144983" y="2065379"/>
                </a:lnTo>
                <a:lnTo>
                  <a:pt x="7111963" y="2065379"/>
                </a:lnTo>
                <a:close/>
                <a:moveTo>
                  <a:pt x="6908763" y="2032359"/>
                </a:moveTo>
                <a:lnTo>
                  <a:pt x="6941783" y="2032359"/>
                </a:lnTo>
                <a:lnTo>
                  <a:pt x="6941783" y="2065379"/>
                </a:lnTo>
                <a:lnTo>
                  <a:pt x="6908763" y="2065379"/>
                </a:lnTo>
                <a:close/>
                <a:moveTo>
                  <a:pt x="6807163" y="2032359"/>
                </a:moveTo>
                <a:lnTo>
                  <a:pt x="6840183" y="2032359"/>
                </a:lnTo>
                <a:lnTo>
                  <a:pt x="6840183" y="2065379"/>
                </a:lnTo>
                <a:lnTo>
                  <a:pt x="6807163" y="2065379"/>
                </a:lnTo>
                <a:close/>
                <a:moveTo>
                  <a:pt x="6705563" y="2032359"/>
                </a:moveTo>
                <a:lnTo>
                  <a:pt x="6738583" y="2032359"/>
                </a:lnTo>
                <a:lnTo>
                  <a:pt x="6738583" y="2065379"/>
                </a:lnTo>
                <a:lnTo>
                  <a:pt x="6705563" y="2065379"/>
                </a:lnTo>
                <a:close/>
                <a:moveTo>
                  <a:pt x="6603963" y="2032359"/>
                </a:moveTo>
                <a:lnTo>
                  <a:pt x="6636983" y="2032359"/>
                </a:lnTo>
                <a:lnTo>
                  <a:pt x="6636983" y="2065379"/>
                </a:lnTo>
                <a:lnTo>
                  <a:pt x="6603963" y="2065379"/>
                </a:lnTo>
                <a:close/>
                <a:moveTo>
                  <a:pt x="6502363" y="2032359"/>
                </a:moveTo>
                <a:lnTo>
                  <a:pt x="6535383" y="2032359"/>
                </a:lnTo>
                <a:lnTo>
                  <a:pt x="6535383" y="2065379"/>
                </a:lnTo>
                <a:lnTo>
                  <a:pt x="6502363" y="2065379"/>
                </a:lnTo>
                <a:close/>
                <a:moveTo>
                  <a:pt x="6400763" y="2032359"/>
                </a:moveTo>
                <a:lnTo>
                  <a:pt x="6433783" y="2032359"/>
                </a:lnTo>
                <a:lnTo>
                  <a:pt x="6433783" y="2065379"/>
                </a:lnTo>
                <a:lnTo>
                  <a:pt x="6400763" y="2065379"/>
                </a:lnTo>
                <a:close/>
                <a:moveTo>
                  <a:pt x="6299163" y="2032359"/>
                </a:moveTo>
                <a:lnTo>
                  <a:pt x="6332183" y="2032359"/>
                </a:lnTo>
                <a:lnTo>
                  <a:pt x="6332183" y="2065379"/>
                </a:lnTo>
                <a:lnTo>
                  <a:pt x="6299163" y="2065379"/>
                </a:lnTo>
                <a:close/>
                <a:moveTo>
                  <a:pt x="6197563" y="2032359"/>
                </a:moveTo>
                <a:lnTo>
                  <a:pt x="6230583" y="2032359"/>
                </a:lnTo>
                <a:lnTo>
                  <a:pt x="6230583" y="2065379"/>
                </a:lnTo>
                <a:lnTo>
                  <a:pt x="6197563" y="2065379"/>
                </a:lnTo>
                <a:close/>
                <a:moveTo>
                  <a:pt x="6095963" y="2032359"/>
                </a:moveTo>
                <a:lnTo>
                  <a:pt x="6128983" y="2032359"/>
                </a:lnTo>
                <a:lnTo>
                  <a:pt x="6128983" y="2065379"/>
                </a:lnTo>
                <a:lnTo>
                  <a:pt x="6095963" y="2065379"/>
                </a:lnTo>
                <a:close/>
                <a:moveTo>
                  <a:pt x="5994363" y="2032359"/>
                </a:moveTo>
                <a:lnTo>
                  <a:pt x="6027383" y="2032359"/>
                </a:lnTo>
                <a:lnTo>
                  <a:pt x="6027383" y="2065379"/>
                </a:lnTo>
                <a:lnTo>
                  <a:pt x="5994363" y="2065379"/>
                </a:lnTo>
                <a:close/>
                <a:moveTo>
                  <a:pt x="3352763" y="2032359"/>
                </a:moveTo>
                <a:lnTo>
                  <a:pt x="3385783" y="2032359"/>
                </a:lnTo>
                <a:lnTo>
                  <a:pt x="3385783" y="2065379"/>
                </a:lnTo>
                <a:lnTo>
                  <a:pt x="3352763" y="2065379"/>
                </a:lnTo>
                <a:close/>
                <a:moveTo>
                  <a:pt x="3251163" y="2032359"/>
                </a:moveTo>
                <a:lnTo>
                  <a:pt x="3284183" y="2032359"/>
                </a:lnTo>
                <a:lnTo>
                  <a:pt x="3284183" y="2065379"/>
                </a:lnTo>
                <a:lnTo>
                  <a:pt x="3251163" y="2065379"/>
                </a:lnTo>
                <a:close/>
                <a:moveTo>
                  <a:pt x="3149563" y="2032359"/>
                </a:moveTo>
                <a:lnTo>
                  <a:pt x="3182583" y="2032359"/>
                </a:lnTo>
                <a:lnTo>
                  <a:pt x="3182583" y="2065379"/>
                </a:lnTo>
                <a:lnTo>
                  <a:pt x="3149563" y="2065379"/>
                </a:lnTo>
                <a:close/>
                <a:moveTo>
                  <a:pt x="3047963" y="2032359"/>
                </a:moveTo>
                <a:lnTo>
                  <a:pt x="3080983" y="2032359"/>
                </a:lnTo>
                <a:lnTo>
                  <a:pt x="3080983" y="2065379"/>
                </a:lnTo>
                <a:lnTo>
                  <a:pt x="3047963" y="2065379"/>
                </a:lnTo>
                <a:close/>
                <a:moveTo>
                  <a:pt x="2946363" y="2032359"/>
                </a:moveTo>
                <a:lnTo>
                  <a:pt x="2979383" y="2032359"/>
                </a:lnTo>
                <a:lnTo>
                  <a:pt x="2979383" y="2065379"/>
                </a:lnTo>
                <a:lnTo>
                  <a:pt x="2946363" y="2065379"/>
                </a:lnTo>
                <a:close/>
                <a:moveTo>
                  <a:pt x="2844763" y="2032359"/>
                </a:moveTo>
                <a:lnTo>
                  <a:pt x="2877783" y="2032359"/>
                </a:lnTo>
                <a:lnTo>
                  <a:pt x="2877783" y="2065379"/>
                </a:lnTo>
                <a:lnTo>
                  <a:pt x="2844763" y="2065379"/>
                </a:lnTo>
                <a:close/>
                <a:moveTo>
                  <a:pt x="2743163" y="2032359"/>
                </a:moveTo>
                <a:lnTo>
                  <a:pt x="2776183" y="2032359"/>
                </a:lnTo>
                <a:lnTo>
                  <a:pt x="2776183" y="2065379"/>
                </a:lnTo>
                <a:lnTo>
                  <a:pt x="2743163" y="2065379"/>
                </a:lnTo>
                <a:close/>
                <a:moveTo>
                  <a:pt x="2641563" y="2032359"/>
                </a:moveTo>
                <a:lnTo>
                  <a:pt x="2674583" y="2032359"/>
                </a:lnTo>
                <a:lnTo>
                  <a:pt x="2674583" y="2065379"/>
                </a:lnTo>
                <a:lnTo>
                  <a:pt x="2641563" y="2065379"/>
                </a:lnTo>
                <a:close/>
                <a:moveTo>
                  <a:pt x="2539963" y="2032359"/>
                </a:moveTo>
                <a:lnTo>
                  <a:pt x="2572983" y="2032359"/>
                </a:lnTo>
                <a:lnTo>
                  <a:pt x="2572983" y="2065379"/>
                </a:lnTo>
                <a:lnTo>
                  <a:pt x="2539963" y="2065379"/>
                </a:lnTo>
                <a:close/>
                <a:moveTo>
                  <a:pt x="2438363" y="2032359"/>
                </a:moveTo>
                <a:lnTo>
                  <a:pt x="2471383" y="2032359"/>
                </a:lnTo>
                <a:lnTo>
                  <a:pt x="2471383" y="2065379"/>
                </a:lnTo>
                <a:lnTo>
                  <a:pt x="2438363" y="2065379"/>
                </a:lnTo>
                <a:close/>
                <a:moveTo>
                  <a:pt x="2336763" y="2032359"/>
                </a:moveTo>
                <a:lnTo>
                  <a:pt x="2369783" y="2032359"/>
                </a:lnTo>
                <a:lnTo>
                  <a:pt x="2369783" y="2065379"/>
                </a:lnTo>
                <a:lnTo>
                  <a:pt x="2336763" y="2065379"/>
                </a:lnTo>
                <a:close/>
                <a:moveTo>
                  <a:pt x="2235215" y="2032359"/>
                </a:moveTo>
                <a:lnTo>
                  <a:pt x="2268183" y="2032359"/>
                </a:lnTo>
                <a:lnTo>
                  <a:pt x="2268183" y="2065379"/>
                </a:lnTo>
                <a:lnTo>
                  <a:pt x="2235215" y="2065379"/>
                </a:lnTo>
                <a:close/>
                <a:moveTo>
                  <a:pt x="2133616" y="2032359"/>
                </a:moveTo>
                <a:lnTo>
                  <a:pt x="2166636" y="2032359"/>
                </a:lnTo>
                <a:lnTo>
                  <a:pt x="2166636" y="2065379"/>
                </a:lnTo>
                <a:lnTo>
                  <a:pt x="2133616" y="2065379"/>
                </a:lnTo>
                <a:close/>
                <a:moveTo>
                  <a:pt x="2032017" y="2032359"/>
                </a:moveTo>
                <a:lnTo>
                  <a:pt x="2065034" y="2032359"/>
                </a:lnTo>
                <a:lnTo>
                  <a:pt x="2065034" y="2065379"/>
                </a:lnTo>
                <a:lnTo>
                  <a:pt x="2032017" y="2065379"/>
                </a:lnTo>
                <a:close/>
                <a:moveTo>
                  <a:pt x="1930416" y="2032359"/>
                </a:moveTo>
                <a:lnTo>
                  <a:pt x="1963438" y="2032359"/>
                </a:lnTo>
                <a:lnTo>
                  <a:pt x="1963438" y="2065379"/>
                </a:lnTo>
                <a:lnTo>
                  <a:pt x="1930416" y="2065379"/>
                </a:lnTo>
                <a:close/>
                <a:moveTo>
                  <a:pt x="1828816" y="2032359"/>
                </a:moveTo>
                <a:lnTo>
                  <a:pt x="1861840" y="2032359"/>
                </a:lnTo>
                <a:lnTo>
                  <a:pt x="1861840" y="2065379"/>
                </a:lnTo>
                <a:lnTo>
                  <a:pt x="1828816" y="2065379"/>
                </a:lnTo>
                <a:close/>
                <a:moveTo>
                  <a:pt x="1727210" y="2032359"/>
                </a:moveTo>
                <a:lnTo>
                  <a:pt x="1760235" y="2032359"/>
                </a:lnTo>
                <a:lnTo>
                  <a:pt x="1760235" y="2065379"/>
                </a:lnTo>
                <a:lnTo>
                  <a:pt x="1727210" y="2065379"/>
                </a:lnTo>
                <a:close/>
                <a:moveTo>
                  <a:pt x="1625615" y="2032359"/>
                </a:moveTo>
                <a:lnTo>
                  <a:pt x="1658635" y="2032359"/>
                </a:lnTo>
                <a:lnTo>
                  <a:pt x="1658635" y="2065379"/>
                </a:lnTo>
                <a:lnTo>
                  <a:pt x="1625615" y="2065379"/>
                </a:lnTo>
                <a:close/>
                <a:moveTo>
                  <a:pt x="1422413" y="2032359"/>
                </a:moveTo>
                <a:lnTo>
                  <a:pt x="1455434" y="2032359"/>
                </a:lnTo>
                <a:lnTo>
                  <a:pt x="1455434" y="2065379"/>
                </a:lnTo>
                <a:lnTo>
                  <a:pt x="1422413" y="2065379"/>
                </a:lnTo>
                <a:close/>
                <a:moveTo>
                  <a:pt x="1016018" y="2032359"/>
                </a:moveTo>
                <a:lnTo>
                  <a:pt x="1049040" y="2032359"/>
                </a:lnTo>
                <a:lnTo>
                  <a:pt x="1049040" y="2065379"/>
                </a:lnTo>
                <a:lnTo>
                  <a:pt x="1016018" y="2065379"/>
                </a:lnTo>
                <a:close/>
                <a:moveTo>
                  <a:pt x="914413" y="2032359"/>
                </a:moveTo>
                <a:lnTo>
                  <a:pt x="947435" y="2032359"/>
                </a:lnTo>
                <a:lnTo>
                  <a:pt x="947435" y="2065379"/>
                </a:lnTo>
                <a:lnTo>
                  <a:pt x="914413" y="2065379"/>
                </a:lnTo>
                <a:close/>
                <a:moveTo>
                  <a:pt x="508014" y="2032359"/>
                </a:moveTo>
                <a:lnTo>
                  <a:pt x="541035" y="2032359"/>
                </a:lnTo>
                <a:lnTo>
                  <a:pt x="541035" y="2065379"/>
                </a:lnTo>
                <a:lnTo>
                  <a:pt x="508014" y="2065379"/>
                </a:lnTo>
                <a:close/>
                <a:moveTo>
                  <a:pt x="406412" y="2032359"/>
                </a:moveTo>
                <a:lnTo>
                  <a:pt x="439435" y="2032359"/>
                </a:lnTo>
                <a:lnTo>
                  <a:pt x="439435" y="2065379"/>
                </a:lnTo>
                <a:lnTo>
                  <a:pt x="406412" y="2065379"/>
                </a:lnTo>
                <a:close/>
                <a:moveTo>
                  <a:pt x="304816" y="2032359"/>
                </a:moveTo>
                <a:lnTo>
                  <a:pt x="337837" y="2032359"/>
                </a:lnTo>
                <a:lnTo>
                  <a:pt x="337837" y="2065379"/>
                </a:lnTo>
                <a:lnTo>
                  <a:pt x="304816" y="2065379"/>
                </a:lnTo>
                <a:close/>
                <a:moveTo>
                  <a:pt x="203215" y="2032359"/>
                </a:moveTo>
                <a:lnTo>
                  <a:pt x="236236" y="2032359"/>
                </a:lnTo>
                <a:lnTo>
                  <a:pt x="236236" y="2065379"/>
                </a:lnTo>
                <a:lnTo>
                  <a:pt x="203215" y="2065379"/>
                </a:lnTo>
                <a:close/>
                <a:moveTo>
                  <a:pt x="7009448" y="2031445"/>
                </a:moveTo>
                <a:lnTo>
                  <a:pt x="7044297" y="2031445"/>
                </a:lnTo>
                <a:lnTo>
                  <a:pt x="7044297" y="2066294"/>
                </a:lnTo>
                <a:lnTo>
                  <a:pt x="7009448" y="2066294"/>
                </a:lnTo>
                <a:close/>
                <a:moveTo>
                  <a:pt x="6909220" y="1931216"/>
                </a:moveTo>
                <a:lnTo>
                  <a:pt x="6941326" y="1931216"/>
                </a:lnTo>
                <a:lnTo>
                  <a:pt x="6941326" y="1963322"/>
                </a:lnTo>
                <a:lnTo>
                  <a:pt x="6909220" y="1963322"/>
                </a:lnTo>
                <a:close/>
                <a:moveTo>
                  <a:pt x="6807620" y="1931216"/>
                </a:moveTo>
                <a:lnTo>
                  <a:pt x="6839726" y="1931216"/>
                </a:lnTo>
                <a:lnTo>
                  <a:pt x="6839726" y="1963322"/>
                </a:lnTo>
                <a:lnTo>
                  <a:pt x="6807620" y="1963322"/>
                </a:lnTo>
                <a:close/>
                <a:moveTo>
                  <a:pt x="610073" y="1931216"/>
                </a:moveTo>
                <a:lnTo>
                  <a:pt x="642176" y="1931216"/>
                </a:lnTo>
                <a:lnTo>
                  <a:pt x="642176" y="1963322"/>
                </a:lnTo>
                <a:lnTo>
                  <a:pt x="610073" y="1963322"/>
                </a:lnTo>
                <a:close/>
                <a:moveTo>
                  <a:pt x="7315163" y="1930759"/>
                </a:moveTo>
                <a:lnTo>
                  <a:pt x="7348183" y="1930759"/>
                </a:lnTo>
                <a:lnTo>
                  <a:pt x="7348183" y="1963779"/>
                </a:lnTo>
                <a:lnTo>
                  <a:pt x="7315163" y="1963779"/>
                </a:lnTo>
                <a:close/>
                <a:moveTo>
                  <a:pt x="7213563" y="1930759"/>
                </a:moveTo>
                <a:lnTo>
                  <a:pt x="7246583" y="1930759"/>
                </a:lnTo>
                <a:lnTo>
                  <a:pt x="7246583" y="1963779"/>
                </a:lnTo>
                <a:lnTo>
                  <a:pt x="7213563" y="1963779"/>
                </a:lnTo>
                <a:close/>
                <a:moveTo>
                  <a:pt x="7111963" y="1930759"/>
                </a:moveTo>
                <a:lnTo>
                  <a:pt x="7144983" y="1930759"/>
                </a:lnTo>
                <a:lnTo>
                  <a:pt x="7144983" y="1963779"/>
                </a:lnTo>
                <a:lnTo>
                  <a:pt x="7111963" y="1963779"/>
                </a:lnTo>
                <a:close/>
                <a:moveTo>
                  <a:pt x="7010363" y="1930759"/>
                </a:moveTo>
                <a:lnTo>
                  <a:pt x="7043383" y="1930759"/>
                </a:lnTo>
                <a:lnTo>
                  <a:pt x="7043383" y="1963779"/>
                </a:lnTo>
                <a:lnTo>
                  <a:pt x="7010363" y="1963779"/>
                </a:lnTo>
                <a:close/>
                <a:moveTo>
                  <a:pt x="6705563" y="1930759"/>
                </a:moveTo>
                <a:lnTo>
                  <a:pt x="6738583" y="1930759"/>
                </a:lnTo>
                <a:lnTo>
                  <a:pt x="6738583" y="1963779"/>
                </a:lnTo>
                <a:lnTo>
                  <a:pt x="6705563" y="1963779"/>
                </a:lnTo>
                <a:close/>
                <a:moveTo>
                  <a:pt x="6603963" y="1930759"/>
                </a:moveTo>
                <a:lnTo>
                  <a:pt x="6636983" y="1930759"/>
                </a:lnTo>
                <a:lnTo>
                  <a:pt x="6636983" y="1963779"/>
                </a:lnTo>
                <a:lnTo>
                  <a:pt x="6603963" y="1963779"/>
                </a:lnTo>
                <a:close/>
                <a:moveTo>
                  <a:pt x="6502363" y="1930759"/>
                </a:moveTo>
                <a:lnTo>
                  <a:pt x="6535383" y="1930759"/>
                </a:lnTo>
                <a:lnTo>
                  <a:pt x="6535383" y="1963779"/>
                </a:lnTo>
                <a:lnTo>
                  <a:pt x="6502363" y="1963779"/>
                </a:lnTo>
                <a:close/>
                <a:moveTo>
                  <a:pt x="6400763" y="1930759"/>
                </a:moveTo>
                <a:lnTo>
                  <a:pt x="6433783" y="1930759"/>
                </a:lnTo>
                <a:lnTo>
                  <a:pt x="6433783" y="1963779"/>
                </a:lnTo>
                <a:lnTo>
                  <a:pt x="6400763" y="1963779"/>
                </a:lnTo>
                <a:close/>
                <a:moveTo>
                  <a:pt x="6299163" y="1930759"/>
                </a:moveTo>
                <a:lnTo>
                  <a:pt x="6332183" y="1930759"/>
                </a:lnTo>
                <a:lnTo>
                  <a:pt x="6332183" y="1963779"/>
                </a:lnTo>
                <a:lnTo>
                  <a:pt x="6299163" y="1963779"/>
                </a:lnTo>
                <a:close/>
                <a:moveTo>
                  <a:pt x="6197563" y="1930759"/>
                </a:moveTo>
                <a:lnTo>
                  <a:pt x="6230583" y="1930759"/>
                </a:lnTo>
                <a:lnTo>
                  <a:pt x="6230583" y="1963779"/>
                </a:lnTo>
                <a:lnTo>
                  <a:pt x="6197563" y="1963779"/>
                </a:lnTo>
                <a:close/>
                <a:moveTo>
                  <a:pt x="6095963" y="1930759"/>
                </a:moveTo>
                <a:lnTo>
                  <a:pt x="6128983" y="1930759"/>
                </a:lnTo>
                <a:lnTo>
                  <a:pt x="6128983" y="1963779"/>
                </a:lnTo>
                <a:lnTo>
                  <a:pt x="6095963" y="1963779"/>
                </a:lnTo>
                <a:close/>
                <a:moveTo>
                  <a:pt x="5994363" y="1930759"/>
                </a:moveTo>
                <a:lnTo>
                  <a:pt x="6027383" y="1930759"/>
                </a:lnTo>
                <a:lnTo>
                  <a:pt x="6027383" y="1963779"/>
                </a:lnTo>
                <a:lnTo>
                  <a:pt x="5994363" y="1963779"/>
                </a:lnTo>
                <a:close/>
                <a:moveTo>
                  <a:pt x="3555963" y="1930759"/>
                </a:moveTo>
                <a:lnTo>
                  <a:pt x="3588983" y="1930759"/>
                </a:lnTo>
                <a:lnTo>
                  <a:pt x="3588983" y="1963779"/>
                </a:lnTo>
                <a:lnTo>
                  <a:pt x="3555963" y="1963779"/>
                </a:lnTo>
                <a:close/>
                <a:moveTo>
                  <a:pt x="3454363" y="1930759"/>
                </a:moveTo>
                <a:lnTo>
                  <a:pt x="3487383" y="1930759"/>
                </a:lnTo>
                <a:lnTo>
                  <a:pt x="3487383" y="1963779"/>
                </a:lnTo>
                <a:lnTo>
                  <a:pt x="3454363" y="1963779"/>
                </a:lnTo>
                <a:close/>
                <a:moveTo>
                  <a:pt x="3352763" y="1930759"/>
                </a:moveTo>
                <a:lnTo>
                  <a:pt x="3385783" y="1930759"/>
                </a:lnTo>
                <a:lnTo>
                  <a:pt x="3385783" y="1963779"/>
                </a:lnTo>
                <a:lnTo>
                  <a:pt x="3352763" y="1963779"/>
                </a:lnTo>
                <a:close/>
                <a:moveTo>
                  <a:pt x="3251163" y="1930759"/>
                </a:moveTo>
                <a:lnTo>
                  <a:pt x="3284183" y="1930759"/>
                </a:lnTo>
                <a:lnTo>
                  <a:pt x="3284183" y="1963779"/>
                </a:lnTo>
                <a:lnTo>
                  <a:pt x="3251163" y="1963779"/>
                </a:lnTo>
                <a:close/>
                <a:moveTo>
                  <a:pt x="3149563" y="1930759"/>
                </a:moveTo>
                <a:lnTo>
                  <a:pt x="3182583" y="1930759"/>
                </a:lnTo>
                <a:lnTo>
                  <a:pt x="3182583" y="1963779"/>
                </a:lnTo>
                <a:lnTo>
                  <a:pt x="3149563" y="1963779"/>
                </a:lnTo>
                <a:close/>
                <a:moveTo>
                  <a:pt x="3047963" y="1930759"/>
                </a:moveTo>
                <a:lnTo>
                  <a:pt x="3080983" y="1930759"/>
                </a:lnTo>
                <a:lnTo>
                  <a:pt x="3080983" y="1963779"/>
                </a:lnTo>
                <a:lnTo>
                  <a:pt x="3047963" y="1963779"/>
                </a:lnTo>
                <a:close/>
                <a:moveTo>
                  <a:pt x="2946363" y="1930759"/>
                </a:moveTo>
                <a:lnTo>
                  <a:pt x="2979383" y="1930759"/>
                </a:lnTo>
                <a:lnTo>
                  <a:pt x="2979383" y="1963779"/>
                </a:lnTo>
                <a:lnTo>
                  <a:pt x="2946363" y="1963779"/>
                </a:lnTo>
                <a:close/>
                <a:moveTo>
                  <a:pt x="2844763" y="1930759"/>
                </a:moveTo>
                <a:lnTo>
                  <a:pt x="2877783" y="1930759"/>
                </a:lnTo>
                <a:lnTo>
                  <a:pt x="2877783" y="1963779"/>
                </a:lnTo>
                <a:lnTo>
                  <a:pt x="2844763" y="1963779"/>
                </a:lnTo>
                <a:close/>
                <a:moveTo>
                  <a:pt x="2743163" y="1930759"/>
                </a:moveTo>
                <a:lnTo>
                  <a:pt x="2776183" y="1930759"/>
                </a:lnTo>
                <a:lnTo>
                  <a:pt x="2776183" y="1963779"/>
                </a:lnTo>
                <a:lnTo>
                  <a:pt x="2743163" y="1963779"/>
                </a:lnTo>
                <a:close/>
                <a:moveTo>
                  <a:pt x="2641563" y="1930759"/>
                </a:moveTo>
                <a:lnTo>
                  <a:pt x="2674583" y="1930759"/>
                </a:lnTo>
                <a:lnTo>
                  <a:pt x="2674583" y="1963779"/>
                </a:lnTo>
                <a:lnTo>
                  <a:pt x="2641563" y="1963779"/>
                </a:lnTo>
                <a:close/>
                <a:moveTo>
                  <a:pt x="2438363" y="1930759"/>
                </a:moveTo>
                <a:lnTo>
                  <a:pt x="2471383" y="1930759"/>
                </a:lnTo>
                <a:lnTo>
                  <a:pt x="2471383" y="1963779"/>
                </a:lnTo>
                <a:lnTo>
                  <a:pt x="2438363" y="1963779"/>
                </a:lnTo>
                <a:close/>
                <a:moveTo>
                  <a:pt x="2336763" y="1930759"/>
                </a:moveTo>
                <a:lnTo>
                  <a:pt x="2369783" y="1930759"/>
                </a:lnTo>
                <a:lnTo>
                  <a:pt x="2369783" y="1963779"/>
                </a:lnTo>
                <a:lnTo>
                  <a:pt x="2336763" y="1963779"/>
                </a:lnTo>
                <a:close/>
                <a:moveTo>
                  <a:pt x="2235215" y="1930759"/>
                </a:moveTo>
                <a:lnTo>
                  <a:pt x="2268183" y="1930759"/>
                </a:lnTo>
                <a:lnTo>
                  <a:pt x="2268183" y="1963779"/>
                </a:lnTo>
                <a:lnTo>
                  <a:pt x="2235215" y="1963779"/>
                </a:lnTo>
                <a:close/>
                <a:moveTo>
                  <a:pt x="2133616" y="1930759"/>
                </a:moveTo>
                <a:lnTo>
                  <a:pt x="2166636" y="1930759"/>
                </a:lnTo>
                <a:lnTo>
                  <a:pt x="2166636" y="1963779"/>
                </a:lnTo>
                <a:lnTo>
                  <a:pt x="2133616" y="1963779"/>
                </a:lnTo>
                <a:close/>
                <a:moveTo>
                  <a:pt x="2032017" y="1930759"/>
                </a:moveTo>
                <a:lnTo>
                  <a:pt x="2065034" y="1930759"/>
                </a:lnTo>
                <a:lnTo>
                  <a:pt x="2065034" y="1963779"/>
                </a:lnTo>
                <a:lnTo>
                  <a:pt x="2032017" y="1963779"/>
                </a:lnTo>
                <a:close/>
                <a:moveTo>
                  <a:pt x="1930416" y="1930759"/>
                </a:moveTo>
                <a:lnTo>
                  <a:pt x="1963438" y="1930759"/>
                </a:lnTo>
                <a:lnTo>
                  <a:pt x="1963438" y="1963779"/>
                </a:lnTo>
                <a:lnTo>
                  <a:pt x="1930416" y="1963779"/>
                </a:lnTo>
                <a:close/>
                <a:moveTo>
                  <a:pt x="1828816" y="1930759"/>
                </a:moveTo>
                <a:lnTo>
                  <a:pt x="1861840" y="1930759"/>
                </a:lnTo>
                <a:lnTo>
                  <a:pt x="1861840" y="1963779"/>
                </a:lnTo>
                <a:lnTo>
                  <a:pt x="1828816" y="1963779"/>
                </a:lnTo>
                <a:close/>
                <a:moveTo>
                  <a:pt x="1727210" y="1930759"/>
                </a:moveTo>
                <a:lnTo>
                  <a:pt x="1760235" y="1930759"/>
                </a:lnTo>
                <a:lnTo>
                  <a:pt x="1760235" y="1963779"/>
                </a:lnTo>
                <a:lnTo>
                  <a:pt x="1727210" y="1963779"/>
                </a:lnTo>
                <a:close/>
                <a:moveTo>
                  <a:pt x="1625615" y="1930759"/>
                </a:moveTo>
                <a:lnTo>
                  <a:pt x="1658635" y="1930759"/>
                </a:lnTo>
                <a:lnTo>
                  <a:pt x="1658635" y="1963779"/>
                </a:lnTo>
                <a:lnTo>
                  <a:pt x="1625615" y="1963779"/>
                </a:lnTo>
                <a:close/>
                <a:moveTo>
                  <a:pt x="1422413" y="1930759"/>
                </a:moveTo>
                <a:lnTo>
                  <a:pt x="1455434" y="1930759"/>
                </a:lnTo>
                <a:lnTo>
                  <a:pt x="1455434" y="1963779"/>
                </a:lnTo>
                <a:lnTo>
                  <a:pt x="1422413" y="1963779"/>
                </a:lnTo>
                <a:close/>
                <a:moveTo>
                  <a:pt x="1320817" y="1930759"/>
                </a:moveTo>
                <a:lnTo>
                  <a:pt x="1353832" y="1930759"/>
                </a:lnTo>
                <a:lnTo>
                  <a:pt x="1353832" y="1963779"/>
                </a:lnTo>
                <a:lnTo>
                  <a:pt x="1320817" y="1963779"/>
                </a:lnTo>
                <a:close/>
                <a:moveTo>
                  <a:pt x="1016018" y="1930759"/>
                </a:moveTo>
                <a:lnTo>
                  <a:pt x="1049040" y="1930759"/>
                </a:lnTo>
                <a:lnTo>
                  <a:pt x="1049040" y="1963779"/>
                </a:lnTo>
                <a:lnTo>
                  <a:pt x="1016018" y="1963779"/>
                </a:lnTo>
                <a:close/>
                <a:moveTo>
                  <a:pt x="812804" y="1930759"/>
                </a:moveTo>
                <a:lnTo>
                  <a:pt x="845833" y="1930759"/>
                </a:lnTo>
                <a:lnTo>
                  <a:pt x="845833" y="1963779"/>
                </a:lnTo>
                <a:lnTo>
                  <a:pt x="812804" y="1963779"/>
                </a:lnTo>
                <a:close/>
                <a:moveTo>
                  <a:pt x="711215" y="1930759"/>
                </a:moveTo>
                <a:lnTo>
                  <a:pt x="744238" y="1930759"/>
                </a:lnTo>
                <a:lnTo>
                  <a:pt x="744238" y="1963779"/>
                </a:lnTo>
                <a:lnTo>
                  <a:pt x="711215" y="1963779"/>
                </a:lnTo>
                <a:close/>
                <a:moveTo>
                  <a:pt x="508014" y="1930759"/>
                </a:moveTo>
                <a:lnTo>
                  <a:pt x="541035" y="1930759"/>
                </a:lnTo>
                <a:lnTo>
                  <a:pt x="541035" y="1963779"/>
                </a:lnTo>
                <a:lnTo>
                  <a:pt x="508014" y="1963779"/>
                </a:lnTo>
                <a:close/>
                <a:moveTo>
                  <a:pt x="406412" y="1930759"/>
                </a:moveTo>
                <a:lnTo>
                  <a:pt x="439435" y="1930759"/>
                </a:lnTo>
                <a:lnTo>
                  <a:pt x="439435" y="1963779"/>
                </a:lnTo>
                <a:lnTo>
                  <a:pt x="406412" y="1963779"/>
                </a:lnTo>
                <a:close/>
                <a:moveTo>
                  <a:pt x="2539506" y="1930302"/>
                </a:moveTo>
                <a:lnTo>
                  <a:pt x="2573440" y="1930302"/>
                </a:lnTo>
                <a:lnTo>
                  <a:pt x="2573440" y="1964236"/>
                </a:lnTo>
                <a:lnTo>
                  <a:pt x="2539506" y="1964236"/>
                </a:lnTo>
                <a:close/>
                <a:moveTo>
                  <a:pt x="1218760" y="1930302"/>
                </a:moveTo>
                <a:lnTo>
                  <a:pt x="1252691" y="1930302"/>
                </a:lnTo>
                <a:lnTo>
                  <a:pt x="1252691" y="1964236"/>
                </a:lnTo>
                <a:lnTo>
                  <a:pt x="1218760" y="1964236"/>
                </a:lnTo>
                <a:close/>
                <a:moveTo>
                  <a:pt x="913958" y="1930302"/>
                </a:moveTo>
                <a:lnTo>
                  <a:pt x="947895" y="1930302"/>
                </a:lnTo>
                <a:lnTo>
                  <a:pt x="947895" y="1964236"/>
                </a:lnTo>
                <a:lnTo>
                  <a:pt x="913958" y="1964236"/>
                </a:lnTo>
                <a:close/>
                <a:moveTo>
                  <a:pt x="5994820" y="1829616"/>
                </a:moveTo>
                <a:lnTo>
                  <a:pt x="6026926" y="1829616"/>
                </a:lnTo>
                <a:lnTo>
                  <a:pt x="6026926" y="1861722"/>
                </a:lnTo>
                <a:lnTo>
                  <a:pt x="5994820" y="1861722"/>
                </a:lnTo>
                <a:close/>
                <a:moveTo>
                  <a:pt x="914874" y="1829616"/>
                </a:moveTo>
                <a:lnTo>
                  <a:pt x="946977" y="1829616"/>
                </a:lnTo>
                <a:lnTo>
                  <a:pt x="946977" y="1861722"/>
                </a:lnTo>
                <a:lnTo>
                  <a:pt x="914874" y="1861722"/>
                </a:lnTo>
                <a:close/>
                <a:moveTo>
                  <a:pt x="7213563" y="1829159"/>
                </a:moveTo>
                <a:lnTo>
                  <a:pt x="7246583" y="1829159"/>
                </a:lnTo>
                <a:lnTo>
                  <a:pt x="7246583" y="1862179"/>
                </a:lnTo>
                <a:lnTo>
                  <a:pt x="7213563" y="1862179"/>
                </a:lnTo>
                <a:close/>
                <a:moveTo>
                  <a:pt x="7111963" y="1829159"/>
                </a:moveTo>
                <a:lnTo>
                  <a:pt x="7144983" y="1829159"/>
                </a:lnTo>
                <a:lnTo>
                  <a:pt x="7144983" y="1862179"/>
                </a:lnTo>
                <a:lnTo>
                  <a:pt x="7111963" y="1862179"/>
                </a:lnTo>
                <a:close/>
                <a:moveTo>
                  <a:pt x="7010363" y="1829159"/>
                </a:moveTo>
                <a:lnTo>
                  <a:pt x="7043383" y="1829159"/>
                </a:lnTo>
                <a:lnTo>
                  <a:pt x="7043383" y="1862179"/>
                </a:lnTo>
                <a:lnTo>
                  <a:pt x="7010363" y="1862179"/>
                </a:lnTo>
                <a:close/>
                <a:moveTo>
                  <a:pt x="6908763" y="1829159"/>
                </a:moveTo>
                <a:lnTo>
                  <a:pt x="6941783" y="1829159"/>
                </a:lnTo>
                <a:lnTo>
                  <a:pt x="6941783" y="1862179"/>
                </a:lnTo>
                <a:lnTo>
                  <a:pt x="6908763" y="1862179"/>
                </a:lnTo>
                <a:close/>
                <a:moveTo>
                  <a:pt x="6807163" y="1829159"/>
                </a:moveTo>
                <a:lnTo>
                  <a:pt x="6840183" y="1829159"/>
                </a:lnTo>
                <a:lnTo>
                  <a:pt x="6840183" y="1862179"/>
                </a:lnTo>
                <a:lnTo>
                  <a:pt x="6807163" y="1862179"/>
                </a:lnTo>
                <a:close/>
                <a:moveTo>
                  <a:pt x="6705563" y="1829159"/>
                </a:moveTo>
                <a:lnTo>
                  <a:pt x="6738583" y="1829159"/>
                </a:lnTo>
                <a:lnTo>
                  <a:pt x="6738583" y="1862179"/>
                </a:lnTo>
                <a:lnTo>
                  <a:pt x="6705563" y="1862179"/>
                </a:lnTo>
                <a:close/>
                <a:moveTo>
                  <a:pt x="6603963" y="1829159"/>
                </a:moveTo>
                <a:lnTo>
                  <a:pt x="6636983" y="1829159"/>
                </a:lnTo>
                <a:lnTo>
                  <a:pt x="6636983" y="1862179"/>
                </a:lnTo>
                <a:lnTo>
                  <a:pt x="6603963" y="1862179"/>
                </a:lnTo>
                <a:close/>
                <a:moveTo>
                  <a:pt x="6502363" y="1829159"/>
                </a:moveTo>
                <a:lnTo>
                  <a:pt x="6535383" y="1829159"/>
                </a:lnTo>
                <a:lnTo>
                  <a:pt x="6535383" y="1862179"/>
                </a:lnTo>
                <a:lnTo>
                  <a:pt x="6502363" y="1862179"/>
                </a:lnTo>
                <a:close/>
                <a:moveTo>
                  <a:pt x="6400763" y="1829159"/>
                </a:moveTo>
                <a:lnTo>
                  <a:pt x="6433783" y="1829159"/>
                </a:lnTo>
                <a:lnTo>
                  <a:pt x="6433783" y="1862179"/>
                </a:lnTo>
                <a:lnTo>
                  <a:pt x="6400763" y="1862179"/>
                </a:lnTo>
                <a:close/>
                <a:moveTo>
                  <a:pt x="6299163" y="1829159"/>
                </a:moveTo>
                <a:lnTo>
                  <a:pt x="6332183" y="1829159"/>
                </a:lnTo>
                <a:lnTo>
                  <a:pt x="6332183" y="1862179"/>
                </a:lnTo>
                <a:lnTo>
                  <a:pt x="6299163" y="1862179"/>
                </a:lnTo>
                <a:close/>
                <a:moveTo>
                  <a:pt x="6197563" y="1829159"/>
                </a:moveTo>
                <a:lnTo>
                  <a:pt x="6230583" y="1829159"/>
                </a:lnTo>
                <a:lnTo>
                  <a:pt x="6230583" y="1862179"/>
                </a:lnTo>
                <a:lnTo>
                  <a:pt x="6197563" y="1862179"/>
                </a:lnTo>
                <a:close/>
                <a:moveTo>
                  <a:pt x="6095963" y="1829159"/>
                </a:moveTo>
                <a:lnTo>
                  <a:pt x="6128983" y="1829159"/>
                </a:lnTo>
                <a:lnTo>
                  <a:pt x="6128983" y="1862179"/>
                </a:lnTo>
                <a:lnTo>
                  <a:pt x="6095963" y="1862179"/>
                </a:lnTo>
                <a:close/>
                <a:moveTo>
                  <a:pt x="3555963" y="1829159"/>
                </a:moveTo>
                <a:lnTo>
                  <a:pt x="3588983" y="1829159"/>
                </a:lnTo>
                <a:lnTo>
                  <a:pt x="3588983" y="1862179"/>
                </a:lnTo>
                <a:lnTo>
                  <a:pt x="3555963" y="1862179"/>
                </a:lnTo>
                <a:close/>
                <a:moveTo>
                  <a:pt x="3454363" y="1829159"/>
                </a:moveTo>
                <a:lnTo>
                  <a:pt x="3487383" y="1829159"/>
                </a:lnTo>
                <a:lnTo>
                  <a:pt x="3487383" y="1862179"/>
                </a:lnTo>
                <a:lnTo>
                  <a:pt x="3454363" y="1862179"/>
                </a:lnTo>
                <a:close/>
                <a:moveTo>
                  <a:pt x="3352763" y="1829159"/>
                </a:moveTo>
                <a:lnTo>
                  <a:pt x="3385783" y="1829159"/>
                </a:lnTo>
                <a:lnTo>
                  <a:pt x="3385783" y="1862179"/>
                </a:lnTo>
                <a:lnTo>
                  <a:pt x="3352763" y="1862179"/>
                </a:lnTo>
                <a:close/>
                <a:moveTo>
                  <a:pt x="3251163" y="1829159"/>
                </a:moveTo>
                <a:lnTo>
                  <a:pt x="3284183" y="1829159"/>
                </a:lnTo>
                <a:lnTo>
                  <a:pt x="3284183" y="1862179"/>
                </a:lnTo>
                <a:lnTo>
                  <a:pt x="3251163" y="1862179"/>
                </a:lnTo>
                <a:close/>
                <a:moveTo>
                  <a:pt x="3149563" y="1829159"/>
                </a:moveTo>
                <a:lnTo>
                  <a:pt x="3182583" y="1829159"/>
                </a:lnTo>
                <a:lnTo>
                  <a:pt x="3182583" y="1862179"/>
                </a:lnTo>
                <a:lnTo>
                  <a:pt x="3149563" y="1862179"/>
                </a:lnTo>
                <a:close/>
                <a:moveTo>
                  <a:pt x="3047963" y="1829159"/>
                </a:moveTo>
                <a:lnTo>
                  <a:pt x="3080983" y="1829159"/>
                </a:lnTo>
                <a:lnTo>
                  <a:pt x="3080983" y="1862179"/>
                </a:lnTo>
                <a:lnTo>
                  <a:pt x="3047963" y="1862179"/>
                </a:lnTo>
                <a:close/>
                <a:moveTo>
                  <a:pt x="2946363" y="1829159"/>
                </a:moveTo>
                <a:lnTo>
                  <a:pt x="2979383" y="1829159"/>
                </a:lnTo>
                <a:lnTo>
                  <a:pt x="2979383" y="1862179"/>
                </a:lnTo>
                <a:lnTo>
                  <a:pt x="2946363" y="1862179"/>
                </a:lnTo>
                <a:close/>
                <a:moveTo>
                  <a:pt x="2844763" y="1829159"/>
                </a:moveTo>
                <a:lnTo>
                  <a:pt x="2877783" y="1829159"/>
                </a:lnTo>
                <a:lnTo>
                  <a:pt x="2877783" y="1862179"/>
                </a:lnTo>
                <a:lnTo>
                  <a:pt x="2844763" y="1862179"/>
                </a:lnTo>
                <a:close/>
                <a:moveTo>
                  <a:pt x="2743163" y="1829159"/>
                </a:moveTo>
                <a:lnTo>
                  <a:pt x="2776183" y="1829159"/>
                </a:lnTo>
                <a:lnTo>
                  <a:pt x="2776183" y="1862179"/>
                </a:lnTo>
                <a:lnTo>
                  <a:pt x="2743163" y="1862179"/>
                </a:lnTo>
                <a:close/>
                <a:moveTo>
                  <a:pt x="2641563" y="1829159"/>
                </a:moveTo>
                <a:lnTo>
                  <a:pt x="2674583" y="1829159"/>
                </a:lnTo>
                <a:lnTo>
                  <a:pt x="2674583" y="1862179"/>
                </a:lnTo>
                <a:lnTo>
                  <a:pt x="2641563" y="1862179"/>
                </a:lnTo>
                <a:close/>
                <a:moveTo>
                  <a:pt x="2539963" y="1829159"/>
                </a:moveTo>
                <a:lnTo>
                  <a:pt x="2572983" y="1829159"/>
                </a:lnTo>
                <a:lnTo>
                  <a:pt x="2572983" y="1862179"/>
                </a:lnTo>
                <a:lnTo>
                  <a:pt x="2539963" y="1862179"/>
                </a:lnTo>
                <a:close/>
                <a:moveTo>
                  <a:pt x="2438363" y="1829159"/>
                </a:moveTo>
                <a:lnTo>
                  <a:pt x="2471383" y="1829159"/>
                </a:lnTo>
                <a:lnTo>
                  <a:pt x="2471383" y="1862179"/>
                </a:lnTo>
                <a:lnTo>
                  <a:pt x="2438363" y="1862179"/>
                </a:lnTo>
                <a:close/>
                <a:moveTo>
                  <a:pt x="2336763" y="1829159"/>
                </a:moveTo>
                <a:lnTo>
                  <a:pt x="2369783" y="1829159"/>
                </a:lnTo>
                <a:lnTo>
                  <a:pt x="2369783" y="1862179"/>
                </a:lnTo>
                <a:lnTo>
                  <a:pt x="2336763" y="1862179"/>
                </a:lnTo>
                <a:close/>
                <a:moveTo>
                  <a:pt x="2235215" y="1829159"/>
                </a:moveTo>
                <a:lnTo>
                  <a:pt x="2268183" y="1829159"/>
                </a:lnTo>
                <a:lnTo>
                  <a:pt x="2268183" y="1862179"/>
                </a:lnTo>
                <a:lnTo>
                  <a:pt x="2235215" y="1862179"/>
                </a:lnTo>
                <a:close/>
                <a:moveTo>
                  <a:pt x="2133616" y="1829159"/>
                </a:moveTo>
                <a:lnTo>
                  <a:pt x="2166636" y="1829159"/>
                </a:lnTo>
                <a:lnTo>
                  <a:pt x="2166636" y="1862179"/>
                </a:lnTo>
                <a:lnTo>
                  <a:pt x="2133616" y="1862179"/>
                </a:lnTo>
                <a:close/>
                <a:moveTo>
                  <a:pt x="2032017" y="1829159"/>
                </a:moveTo>
                <a:lnTo>
                  <a:pt x="2065034" y="1829159"/>
                </a:lnTo>
                <a:lnTo>
                  <a:pt x="2065034" y="1862179"/>
                </a:lnTo>
                <a:lnTo>
                  <a:pt x="2032017" y="1862179"/>
                </a:lnTo>
                <a:close/>
                <a:moveTo>
                  <a:pt x="1930416" y="1829159"/>
                </a:moveTo>
                <a:lnTo>
                  <a:pt x="1963438" y="1829159"/>
                </a:lnTo>
                <a:lnTo>
                  <a:pt x="1963438" y="1862179"/>
                </a:lnTo>
                <a:lnTo>
                  <a:pt x="1930416" y="1862179"/>
                </a:lnTo>
                <a:close/>
                <a:moveTo>
                  <a:pt x="1828816" y="1829159"/>
                </a:moveTo>
                <a:lnTo>
                  <a:pt x="1861840" y="1829159"/>
                </a:lnTo>
                <a:lnTo>
                  <a:pt x="1861840" y="1862179"/>
                </a:lnTo>
                <a:lnTo>
                  <a:pt x="1828816" y="1862179"/>
                </a:lnTo>
                <a:close/>
                <a:moveTo>
                  <a:pt x="1727210" y="1829159"/>
                </a:moveTo>
                <a:lnTo>
                  <a:pt x="1760235" y="1829159"/>
                </a:lnTo>
                <a:lnTo>
                  <a:pt x="1760235" y="1862179"/>
                </a:lnTo>
                <a:lnTo>
                  <a:pt x="1727210" y="1862179"/>
                </a:lnTo>
                <a:close/>
                <a:moveTo>
                  <a:pt x="1625615" y="1829159"/>
                </a:moveTo>
                <a:lnTo>
                  <a:pt x="1658635" y="1829159"/>
                </a:lnTo>
                <a:lnTo>
                  <a:pt x="1658635" y="1862179"/>
                </a:lnTo>
                <a:lnTo>
                  <a:pt x="1625615" y="1862179"/>
                </a:lnTo>
                <a:close/>
                <a:moveTo>
                  <a:pt x="1524015" y="1829159"/>
                </a:moveTo>
                <a:lnTo>
                  <a:pt x="1557033" y="1829159"/>
                </a:lnTo>
                <a:lnTo>
                  <a:pt x="1557033" y="1862179"/>
                </a:lnTo>
                <a:lnTo>
                  <a:pt x="1524015" y="1862179"/>
                </a:lnTo>
                <a:close/>
                <a:moveTo>
                  <a:pt x="1422413" y="1829159"/>
                </a:moveTo>
                <a:lnTo>
                  <a:pt x="1455434" y="1829159"/>
                </a:lnTo>
                <a:lnTo>
                  <a:pt x="1455434" y="1862179"/>
                </a:lnTo>
                <a:lnTo>
                  <a:pt x="1422413" y="1862179"/>
                </a:lnTo>
                <a:close/>
                <a:moveTo>
                  <a:pt x="1320817" y="1829159"/>
                </a:moveTo>
                <a:lnTo>
                  <a:pt x="1353832" y="1829159"/>
                </a:lnTo>
                <a:lnTo>
                  <a:pt x="1353832" y="1862179"/>
                </a:lnTo>
                <a:lnTo>
                  <a:pt x="1320817" y="1862179"/>
                </a:lnTo>
                <a:close/>
                <a:moveTo>
                  <a:pt x="1219218" y="1829159"/>
                </a:moveTo>
                <a:lnTo>
                  <a:pt x="1252234" y="1829159"/>
                </a:lnTo>
                <a:lnTo>
                  <a:pt x="1252234" y="1862179"/>
                </a:lnTo>
                <a:lnTo>
                  <a:pt x="1219218" y="1862179"/>
                </a:lnTo>
                <a:close/>
                <a:moveTo>
                  <a:pt x="1117616" y="1829159"/>
                </a:moveTo>
                <a:lnTo>
                  <a:pt x="1150632" y="1829159"/>
                </a:lnTo>
                <a:lnTo>
                  <a:pt x="1150632" y="1862179"/>
                </a:lnTo>
                <a:lnTo>
                  <a:pt x="1117616" y="1862179"/>
                </a:lnTo>
                <a:close/>
                <a:moveTo>
                  <a:pt x="1016018" y="1829159"/>
                </a:moveTo>
                <a:lnTo>
                  <a:pt x="1049040" y="1829159"/>
                </a:lnTo>
                <a:lnTo>
                  <a:pt x="1049040" y="1862179"/>
                </a:lnTo>
                <a:lnTo>
                  <a:pt x="1016018" y="1862179"/>
                </a:lnTo>
                <a:close/>
                <a:moveTo>
                  <a:pt x="812804" y="1829159"/>
                </a:moveTo>
                <a:lnTo>
                  <a:pt x="845833" y="1829159"/>
                </a:lnTo>
                <a:lnTo>
                  <a:pt x="845833" y="1862179"/>
                </a:lnTo>
                <a:lnTo>
                  <a:pt x="812804" y="1862179"/>
                </a:lnTo>
                <a:close/>
                <a:moveTo>
                  <a:pt x="711215" y="1829159"/>
                </a:moveTo>
                <a:lnTo>
                  <a:pt x="744238" y="1829159"/>
                </a:lnTo>
                <a:lnTo>
                  <a:pt x="744238" y="1862179"/>
                </a:lnTo>
                <a:lnTo>
                  <a:pt x="711215" y="1862179"/>
                </a:lnTo>
                <a:close/>
                <a:moveTo>
                  <a:pt x="609616" y="1829159"/>
                </a:moveTo>
                <a:lnTo>
                  <a:pt x="642637" y="1829159"/>
                </a:lnTo>
                <a:lnTo>
                  <a:pt x="642637" y="1862179"/>
                </a:lnTo>
                <a:lnTo>
                  <a:pt x="609616" y="1862179"/>
                </a:lnTo>
                <a:close/>
                <a:moveTo>
                  <a:pt x="508014" y="1829159"/>
                </a:moveTo>
                <a:lnTo>
                  <a:pt x="541035" y="1829159"/>
                </a:lnTo>
                <a:lnTo>
                  <a:pt x="541035" y="1862179"/>
                </a:lnTo>
                <a:lnTo>
                  <a:pt x="508014" y="1862179"/>
                </a:lnTo>
                <a:close/>
                <a:moveTo>
                  <a:pt x="406412" y="1829159"/>
                </a:moveTo>
                <a:lnTo>
                  <a:pt x="439435" y="1829159"/>
                </a:lnTo>
                <a:lnTo>
                  <a:pt x="439435" y="1862179"/>
                </a:lnTo>
                <a:lnTo>
                  <a:pt x="406412" y="1862179"/>
                </a:lnTo>
                <a:close/>
                <a:moveTo>
                  <a:pt x="304816" y="1829159"/>
                </a:moveTo>
                <a:lnTo>
                  <a:pt x="337838" y="1829159"/>
                </a:lnTo>
                <a:lnTo>
                  <a:pt x="337838" y="1862179"/>
                </a:lnTo>
                <a:lnTo>
                  <a:pt x="304816" y="1862179"/>
                </a:lnTo>
                <a:close/>
                <a:moveTo>
                  <a:pt x="7518363" y="1727559"/>
                </a:moveTo>
                <a:lnTo>
                  <a:pt x="7551383" y="1727559"/>
                </a:lnTo>
                <a:lnTo>
                  <a:pt x="7551383" y="1760579"/>
                </a:lnTo>
                <a:lnTo>
                  <a:pt x="7518363" y="1760579"/>
                </a:lnTo>
                <a:close/>
                <a:moveTo>
                  <a:pt x="7416763" y="1727559"/>
                </a:moveTo>
                <a:lnTo>
                  <a:pt x="7449783" y="1727559"/>
                </a:lnTo>
                <a:lnTo>
                  <a:pt x="7449783" y="1760579"/>
                </a:lnTo>
                <a:lnTo>
                  <a:pt x="7416763" y="1760579"/>
                </a:lnTo>
                <a:close/>
                <a:moveTo>
                  <a:pt x="7315163" y="1727559"/>
                </a:moveTo>
                <a:lnTo>
                  <a:pt x="7348183" y="1727559"/>
                </a:lnTo>
                <a:lnTo>
                  <a:pt x="7348183" y="1760579"/>
                </a:lnTo>
                <a:lnTo>
                  <a:pt x="7315163" y="1760579"/>
                </a:lnTo>
                <a:close/>
                <a:moveTo>
                  <a:pt x="7213563" y="1727559"/>
                </a:moveTo>
                <a:lnTo>
                  <a:pt x="7246583" y="1727559"/>
                </a:lnTo>
                <a:lnTo>
                  <a:pt x="7246583" y="1760579"/>
                </a:lnTo>
                <a:lnTo>
                  <a:pt x="7213563" y="1760579"/>
                </a:lnTo>
                <a:close/>
                <a:moveTo>
                  <a:pt x="7111963" y="1727559"/>
                </a:moveTo>
                <a:lnTo>
                  <a:pt x="7144983" y="1727559"/>
                </a:lnTo>
                <a:lnTo>
                  <a:pt x="7144983" y="1760579"/>
                </a:lnTo>
                <a:lnTo>
                  <a:pt x="7111963" y="1760579"/>
                </a:lnTo>
                <a:close/>
                <a:moveTo>
                  <a:pt x="6908763" y="1727559"/>
                </a:moveTo>
                <a:lnTo>
                  <a:pt x="6941783" y="1727559"/>
                </a:lnTo>
                <a:lnTo>
                  <a:pt x="6941783" y="1760579"/>
                </a:lnTo>
                <a:lnTo>
                  <a:pt x="6908763" y="1760579"/>
                </a:lnTo>
                <a:close/>
                <a:moveTo>
                  <a:pt x="6807163" y="1727559"/>
                </a:moveTo>
                <a:lnTo>
                  <a:pt x="6840183" y="1727559"/>
                </a:lnTo>
                <a:lnTo>
                  <a:pt x="6840183" y="1760579"/>
                </a:lnTo>
                <a:lnTo>
                  <a:pt x="6807163" y="1760579"/>
                </a:lnTo>
                <a:close/>
                <a:moveTo>
                  <a:pt x="6705563" y="1727559"/>
                </a:moveTo>
                <a:lnTo>
                  <a:pt x="6738583" y="1727559"/>
                </a:lnTo>
                <a:lnTo>
                  <a:pt x="6738583" y="1760579"/>
                </a:lnTo>
                <a:lnTo>
                  <a:pt x="6705563" y="1760579"/>
                </a:lnTo>
                <a:close/>
                <a:moveTo>
                  <a:pt x="6603963" y="1727559"/>
                </a:moveTo>
                <a:lnTo>
                  <a:pt x="6636983" y="1727559"/>
                </a:lnTo>
                <a:lnTo>
                  <a:pt x="6636983" y="1760579"/>
                </a:lnTo>
                <a:lnTo>
                  <a:pt x="6603963" y="1760579"/>
                </a:lnTo>
                <a:close/>
                <a:moveTo>
                  <a:pt x="6502363" y="1727559"/>
                </a:moveTo>
                <a:lnTo>
                  <a:pt x="6535383" y="1727559"/>
                </a:lnTo>
                <a:lnTo>
                  <a:pt x="6535383" y="1760579"/>
                </a:lnTo>
                <a:lnTo>
                  <a:pt x="6502363" y="1760579"/>
                </a:lnTo>
                <a:close/>
                <a:moveTo>
                  <a:pt x="6400763" y="1727559"/>
                </a:moveTo>
                <a:lnTo>
                  <a:pt x="6433783" y="1727559"/>
                </a:lnTo>
                <a:lnTo>
                  <a:pt x="6433783" y="1760579"/>
                </a:lnTo>
                <a:lnTo>
                  <a:pt x="6400763" y="1760579"/>
                </a:lnTo>
                <a:close/>
                <a:moveTo>
                  <a:pt x="6299163" y="1727559"/>
                </a:moveTo>
                <a:lnTo>
                  <a:pt x="6332183" y="1727559"/>
                </a:lnTo>
                <a:lnTo>
                  <a:pt x="6332183" y="1760579"/>
                </a:lnTo>
                <a:lnTo>
                  <a:pt x="6299163" y="1760579"/>
                </a:lnTo>
                <a:close/>
                <a:moveTo>
                  <a:pt x="6197563" y="1727559"/>
                </a:moveTo>
                <a:lnTo>
                  <a:pt x="6230583" y="1727559"/>
                </a:lnTo>
                <a:lnTo>
                  <a:pt x="6230583" y="1760579"/>
                </a:lnTo>
                <a:lnTo>
                  <a:pt x="6197563" y="1760579"/>
                </a:lnTo>
                <a:close/>
                <a:moveTo>
                  <a:pt x="6095963" y="1727559"/>
                </a:moveTo>
                <a:lnTo>
                  <a:pt x="6128983" y="1727559"/>
                </a:lnTo>
                <a:lnTo>
                  <a:pt x="6128983" y="1760579"/>
                </a:lnTo>
                <a:lnTo>
                  <a:pt x="6095963" y="1760579"/>
                </a:lnTo>
                <a:close/>
                <a:moveTo>
                  <a:pt x="5994363" y="1727559"/>
                </a:moveTo>
                <a:lnTo>
                  <a:pt x="6027383" y="1727559"/>
                </a:lnTo>
                <a:lnTo>
                  <a:pt x="6027383" y="1760579"/>
                </a:lnTo>
                <a:lnTo>
                  <a:pt x="5994363" y="1760579"/>
                </a:lnTo>
                <a:close/>
                <a:moveTo>
                  <a:pt x="5892763" y="1727559"/>
                </a:moveTo>
                <a:lnTo>
                  <a:pt x="5925783" y="1727559"/>
                </a:lnTo>
                <a:lnTo>
                  <a:pt x="5925783" y="1760579"/>
                </a:lnTo>
                <a:lnTo>
                  <a:pt x="5892763" y="1760579"/>
                </a:lnTo>
                <a:close/>
                <a:moveTo>
                  <a:pt x="4063963" y="1727559"/>
                </a:moveTo>
                <a:lnTo>
                  <a:pt x="4096983" y="1727559"/>
                </a:lnTo>
                <a:lnTo>
                  <a:pt x="4096983" y="1760579"/>
                </a:lnTo>
                <a:lnTo>
                  <a:pt x="4063963" y="1760579"/>
                </a:lnTo>
                <a:close/>
                <a:moveTo>
                  <a:pt x="3657563" y="1727559"/>
                </a:moveTo>
                <a:lnTo>
                  <a:pt x="3690583" y="1727559"/>
                </a:lnTo>
                <a:lnTo>
                  <a:pt x="3690583" y="1760579"/>
                </a:lnTo>
                <a:lnTo>
                  <a:pt x="3657563" y="1760579"/>
                </a:lnTo>
                <a:close/>
                <a:moveTo>
                  <a:pt x="3555963" y="1727559"/>
                </a:moveTo>
                <a:lnTo>
                  <a:pt x="3588983" y="1727559"/>
                </a:lnTo>
                <a:lnTo>
                  <a:pt x="3588983" y="1760579"/>
                </a:lnTo>
                <a:lnTo>
                  <a:pt x="3555963" y="1760579"/>
                </a:lnTo>
                <a:close/>
                <a:moveTo>
                  <a:pt x="3454363" y="1727559"/>
                </a:moveTo>
                <a:lnTo>
                  <a:pt x="3487383" y="1727559"/>
                </a:lnTo>
                <a:lnTo>
                  <a:pt x="3487383" y="1760579"/>
                </a:lnTo>
                <a:lnTo>
                  <a:pt x="3454363" y="1760579"/>
                </a:lnTo>
                <a:close/>
                <a:moveTo>
                  <a:pt x="3352763" y="1727559"/>
                </a:moveTo>
                <a:lnTo>
                  <a:pt x="3385783" y="1727559"/>
                </a:lnTo>
                <a:lnTo>
                  <a:pt x="3385783" y="1760579"/>
                </a:lnTo>
                <a:lnTo>
                  <a:pt x="3352763" y="1760579"/>
                </a:lnTo>
                <a:close/>
                <a:moveTo>
                  <a:pt x="3251163" y="1727559"/>
                </a:moveTo>
                <a:lnTo>
                  <a:pt x="3284183" y="1727559"/>
                </a:lnTo>
                <a:lnTo>
                  <a:pt x="3284183" y="1760579"/>
                </a:lnTo>
                <a:lnTo>
                  <a:pt x="3251163" y="1760579"/>
                </a:lnTo>
                <a:close/>
                <a:moveTo>
                  <a:pt x="3149563" y="1727559"/>
                </a:moveTo>
                <a:lnTo>
                  <a:pt x="3182583" y="1727559"/>
                </a:lnTo>
                <a:lnTo>
                  <a:pt x="3182583" y="1760579"/>
                </a:lnTo>
                <a:lnTo>
                  <a:pt x="3149563" y="1760579"/>
                </a:lnTo>
                <a:close/>
                <a:moveTo>
                  <a:pt x="3047963" y="1727559"/>
                </a:moveTo>
                <a:lnTo>
                  <a:pt x="3080983" y="1727559"/>
                </a:lnTo>
                <a:lnTo>
                  <a:pt x="3080983" y="1760579"/>
                </a:lnTo>
                <a:lnTo>
                  <a:pt x="3047963" y="1760579"/>
                </a:lnTo>
                <a:close/>
                <a:moveTo>
                  <a:pt x="2946363" y="1727559"/>
                </a:moveTo>
                <a:lnTo>
                  <a:pt x="2979383" y="1727559"/>
                </a:lnTo>
                <a:lnTo>
                  <a:pt x="2979383" y="1760579"/>
                </a:lnTo>
                <a:lnTo>
                  <a:pt x="2946363" y="1760579"/>
                </a:lnTo>
                <a:close/>
                <a:moveTo>
                  <a:pt x="2844763" y="1727559"/>
                </a:moveTo>
                <a:lnTo>
                  <a:pt x="2877783" y="1727559"/>
                </a:lnTo>
                <a:lnTo>
                  <a:pt x="2877783" y="1760579"/>
                </a:lnTo>
                <a:lnTo>
                  <a:pt x="2844763" y="1760579"/>
                </a:lnTo>
                <a:close/>
                <a:moveTo>
                  <a:pt x="2743163" y="1727559"/>
                </a:moveTo>
                <a:lnTo>
                  <a:pt x="2776183" y="1727559"/>
                </a:lnTo>
                <a:lnTo>
                  <a:pt x="2776183" y="1760579"/>
                </a:lnTo>
                <a:lnTo>
                  <a:pt x="2743163" y="1760579"/>
                </a:lnTo>
                <a:close/>
                <a:moveTo>
                  <a:pt x="2641563" y="1727559"/>
                </a:moveTo>
                <a:lnTo>
                  <a:pt x="2674583" y="1727559"/>
                </a:lnTo>
                <a:lnTo>
                  <a:pt x="2674583" y="1760579"/>
                </a:lnTo>
                <a:lnTo>
                  <a:pt x="2641563" y="1760579"/>
                </a:lnTo>
                <a:close/>
                <a:moveTo>
                  <a:pt x="2539963" y="1727559"/>
                </a:moveTo>
                <a:lnTo>
                  <a:pt x="2572983" y="1727559"/>
                </a:lnTo>
                <a:lnTo>
                  <a:pt x="2572983" y="1760579"/>
                </a:lnTo>
                <a:lnTo>
                  <a:pt x="2539963" y="1760579"/>
                </a:lnTo>
                <a:close/>
                <a:moveTo>
                  <a:pt x="2438363" y="1727559"/>
                </a:moveTo>
                <a:lnTo>
                  <a:pt x="2471383" y="1727559"/>
                </a:lnTo>
                <a:lnTo>
                  <a:pt x="2471383" y="1760579"/>
                </a:lnTo>
                <a:lnTo>
                  <a:pt x="2438363" y="1760579"/>
                </a:lnTo>
                <a:close/>
                <a:moveTo>
                  <a:pt x="2336763" y="1727559"/>
                </a:moveTo>
                <a:lnTo>
                  <a:pt x="2369783" y="1727559"/>
                </a:lnTo>
                <a:lnTo>
                  <a:pt x="2369783" y="1760579"/>
                </a:lnTo>
                <a:lnTo>
                  <a:pt x="2336763" y="1760579"/>
                </a:lnTo>
                <a:close/>
                <a:moveTo>
                  <a:pt x="2235215" y="1727559"/>
                </a:moveTo>
                <a:lnTo>
                  <a:pt x="2268183" y="1727559"/>
                </a:lnTo>
                <a:lnTo>
                  <a:pt x="2268183" y="1760579"/>
                </a:lnTo>
                <a:lnTo>
                  <a:pt x="2235215" y="1760579"/>
                </a:lnTo>
                <a:close/>
                <a:moveTo>
                  <a:pt x="2133616" y="1727559"/>
                </a:moveTo>
                <a:lnTo>
                  <a:pt x="2166636" y="1727559"/>
                </a:lnTo>
                <a:lnTo>
                  <a:pt x="2166636" y="1760579"/>
                </a:lnTo>
                <a:lnTo>
                  <a:pt x="2133616" y="1760579"/>
                </a:lnTo>
                <a:close/>
                <a:moveTo>
                  <a:pt x="2032017" y="1727559"/>
                </a:moveTo>
                <a:lnTo>
                  <a:pt x="2065034" y="1727559"/>
                </a:lnTo>
                <a:lnTo>
                  <a:pt x="2065034" y="1760579"/>
                </a:lnTo>
                <a:lnTo>
                  <a:pt x="2032017" y="1760579"/>
                </a:lnTo>
                <a:close/>
                <a:moveTo>
                  <a:pt x="1930416" y="1727559"/>
                </a:moveTo>
                <a:lnTo>
                  <a:pt x="1963438" y="1727559"/>
                </a:lnTo>
                <a:lnTo>
                  <a:pt x="1963438" y="1760579"/>
                </a:lnTo>
                <a:lnTo>
                  <a:pt x="1930416" y="1760579"/>
                </a:lnTo>
                <a:close/>
                <a:moveTo>
                  <a:pt x="1828816" y="1727559"/>
                </a:moveTo>
                <a:lnTo>
                  <a:pt x="1861840" y="1727559"/>
                </a:lnTo>
                <a:lnTo>
                  <a:pt x="1861840" y="1760579"/>
                </a:lnTo>
                <a:lnTo>
                  <a:pt x="1828816" y="1760579"/>
                </a:lnTo>
                <a:close/>
                <a:moveTo>
                  <a:pt x="1727210" y="1727559"/>
                </a:moveTo>
                <a:lnTo>
                  <a:pt x="1760235" y="1727559"/>
                </a:lnTo>
                <a:lnTo>
                  <a:pt x="1760235" y="1760579"/>
                </a:lnTo>
                <a:lnTo>
                  <a:pt x="1727210" y="1760579"/>
                </a:lnTo>
                <a:close/>
                <a:moveTo>
                  <a:pt x="1625615" y="1727559"/>
                </a:moveTo>
                <a:lnTo>
                  <a:pt x="1658635" y="1727559"/>
                </a:lnTo>
                <a:lnTo>
                  <a:pt x="1658635" y="1760579"/>
                </a:lnTo>
                <a:lnTo>
                  <a:pt x="1625615" y="1760579"/>
                </a:lnTo>
                <a:close/>
                <a:moveTo>
                  <a:pt x="1524015" y="1727559"/>
                </a:moveTo>
                <a:lnTo>
                  <a:pt x="1557033" y="1727559"/>
                </a:lnTo>
                <a:lnTo>
                  <a:pt x="1557033" y="1760579"/>
                </a:lnTo>
                <a:lnTo>
                  <a:pt x="1524015" y="1760579"/>
                </a:lnTo>
                <a:close/>
                <a:moveTo>
                  <a:pt x="1422413" y="1727559"/>
                </a:moveTo>
                <a:lnTo>
                  <a:pt x="1455434" y="1727559"/>
                </a:lnTo>
                <a:lnTo>
                  <a:pt x="1455434" y="1760579"/>
                </a:lnTo>
                <a:lnTo>
                  <a:pt x="1422413" y="1760579"/>
                </a:lnTo>
                <a:close/>
                <a:moveTo>
                  <a:pt x="1320817" y="1727559"/>
                </a:moveTo>
                <a:lnTo>
                  <a:pt x="1353832" y="1727559"/>
                </a:lnTo>
                <a:lnTo>
                  <a:pt x="1353832" y="1760579"/>
                </a:lnTo>
                <a:lnTo>
                  <a:pt x="1320817" y="1760579"/>
                </a:lnTo>
                <a:close/>
                <a:moveTo>
                  <a:pt x="1219218" y="1727559"/>
                </a:moveTo>
                <a:lnTo>
                  <a:pt x="1252234" y="1727559"/>
                </a:lnTo>
                <a:lnTo>
                  <a:pt x="1252234" y="1760579"/>
                </a:lnTo>
                <a:lnTo>
                  <a:pt x="1219218" y="1760579"/>
                </a:lnTo>
                <a:close/>
                <a:moveTo>
                  <a:pt x="1117616" y="1727559"/>
                </a:moveTo>
                <a:lnTo>
                  <a:pt x="1150632" y="1727559"/>
                </a:lnTo>
                <a:lnTo>
                  <a:pt x="1150632" y="1760579"/>
                </a:lnTo>
                <a:lnTo>
                  <a:pt x="1117616" y="1760579"/>
                </a:lnTo>
                <a:close/>
                <a:moveTo>
                  <a:pt x="1016018" y="1727559"/>
                </a:moveTo>
                <a:lnTo>
                  <a:pt x="1049040" y="1727559"/>
                </a:lnTo>
                <a:lnTo>
                  <a:pt x="1049040" y="1760579"/>
                </a:lnTo>
                <a:lnTo>
                  <a:pt x="1016018" y="1760579"/>
                </a:lnTo>
                <a:close/>
                <a:moveTo>
                  <a:pt x="914413" y="1727559"/>
                </a:moveTo>
                <a:lnTo>
                  <a:pt x="947435" y="1727559"/>
                </a:lnTo>
                <a:lnTo>
                  <a:pt x="947435" y="1760579"/>
                </a:lnTo>
                <a:lnTo>
                  <a:pt x="914413" y="1760579"/>
                </a:lnTo>
                <a:close/>
                <a:moveTo>
                  <a:pt x="812804" y="1727559"/>
                </a:moveTo>
                <a:lnTo>
                  <a:pt x="845833" y="1727559"/>
                </a:lnTo>
                <a:lnTo>
                  <a:pt x="845833" y="1760579"/>
                </a:lnTo>
                <a:lnTo>
                  <a:pt x="812804" y="1760579"/>
                </a:lnTo>
                <a:close/>
                <a:moveTo>
                  <a:pt x="711215" y="1727559"/>
                </a:moveTo>
                <a:lnTo>
                  <a:pt x="744238" y="1727559"/>
                </a:lnTo>
                <a:lnTo>
                  <a:pt x="744238" y="1760579"/>
                </a:lnTo>
                <a:lnTo>
                  <a:pt x="711215" y="1760579"/>
                </a:lnTo>
                <a:close/>
                <a:moveTo>
                  <a:pt x="609616" y="1727559"/>
                </a:moveTo>
                <a:lnTo>
                  <a:pt x="642637" y="1727559"/>
                </a:lnTo>
                <a:lnTo>
                  <a:pt x="642637" y="1760579"/>
                </a:lnTo>
                <a:lnTo>
                  <a:pt x="609616" y="1760579"/>
                </a:lnTo>
                <a:close/>
                <a:moveTo>
                  <a:pt x="508014" y="1727559"/>
                </a:moveTo>
                <a:lnTo>
                  <a:pt x="541035" y="1727559"/>
                </a:lnTo>
                <a:lnTo>
                  <a:pt x="541035" y="1760579"/>
                </a:lnTo>
                <a:lnTo>
                  <a:pt x="508014" y="1760579"/>
                </a:lnTo>
                <a:close/>
                <a:moveTo>
                  <a:pt x="406412" y="1727559"/>
                </a:moveTo>
                <a:lnTo>
                  <a:pt x="439435" y="1727559"/>
                </a:lnTo>
                <a:lnTo>
                  <a:pt x="439435" y="1760579"/>
                </a:lnTo>
                <a:lnTo>
                  <a:pt x="406412" y="1760579"/>
                </a:lnTo>
                <a:close/>
                <a:moveTo>
                  <a:pt x="304361" y="1727102"/>
                </a:moveTo>
                <a:lnTo>
                  <a:pt x="338293" y="1727102"/>
                </a:lnTo>
                <a:lnTo>
                  <a:pt x="338293" y="1761036"/>
                </a:lnTo>
                <a:lnTo>
                  <a:pt x="304361" y="1761036"/>
                </a:lnTo>
                <a:close/>
                <a:moveTo>
                  <a:pt x="7518820" y="1626416"/>
                </a:moveTo>
                <a:lnTo>
                  <a:pt x="7550926" y="1626416"/>
                </a:lnTo>
                <a:lnTo>
                  <a:pt x="7550926" y="1658522"/>
                </a:lnTo>
                <a:lnTo>
                  <a:pt x="7518820" y="1658522"/>
                </a:lnTo>
                <a:close/>
                <a:moveTo>
                  <a:pt x="305271" y="1626416"/>
                </a:moveTo>
                <a:lnTo>
                  <a:pt x="337378" y="1626416"/>
                </a:lnTo>
                <a:lnTo>
                  <a:pt x="337378" y="1658522"/>
                </a:lnTo>
                <a:lnTo>
                  <a:pt x="305271" y="1658522"/>
                </a:lnTo>
                <a:close/>
                <a:moveTo>
                  <a:pt x="7416763" y="1625959"/>
                </a:moveTo>
                <a:lnTo>
                  <a:pt x="7449783" y="1625959"/>
                </a:lnTo>
                <a:lnTo>
                  <a:pt x="7449783" y="1658979"/>
                </a:lnTo>
                <a:lnTo>
                  <a:pt x="7416763" y="1658979"/>
                </a:lnTo>
                <a:close/>
                <a:moveTo>
                  <a:pt x="7315163" y="1625959"/>
                </a:moveTo>
                <a:lnTo>
                  <a:pt x="7348183" y="1625959"/>
                </a:lnTo>
                <a:lnTo>
                  <a:pt x="7348183" y="1658979"/>
                </a:lnTo>
                <a:lnTo>
                  <a:pt x="7315163" y="1658979"/>
                </a:lnTo>
                <a:close/>
                <a:moveTo>
                  <a:pt x="7213563" y="1625959"/>
                </a:moveTo>
                <a:lnTo>
                  <a:pt x="7246583" y="1625959"/>
                </a:lnTo>
                <a:lnTo>
                  <a:pt x="7246583" y="1658979"/>
                </a:lnTo>
                <a:lnTo>
                  <a:pt x="7213563" y="1658979"/>
                </a:lnTo>
                <a:close/>
                <a:moveTo>
                  <a:pt x="7111963" y="1625959"/>
                </a:moveTo>
                <a:lnTo>
                  <a:pt x="7144983" y="1625959"/>
                </a:lnTo>
                <a:lnTo>
                  <a:pt x="7144983" y="1658979"/>
                </a:lnTo>
                <a:lnTo>
                  <a:pt x="7111963" y="1658979"/>
                </a:lnTo>
                <a:close/>
                <a:moveTo>
                  <a:pt x="6908763" y="1625959"/>
                </a:moveTo>
                <a:lnTo>
                  <a:pt x="6941783" y="1625959"/>
                </a:lnTo>
                <a:lnTo>
                  <a:pt x="6941783" y="1658979"/>
                </a:lnTo>
                <a:lnTo>
                  <a:pt x="6908763" y="1658979"/>
                </a:lnTo>
                <a:close/>
                <a:moveTo>
                  <a:pt x="6807163" y="1625959"/>
                </a:moveTo>
                <a:lnTo>
                  <a:pt x="6840183" y="1625959"/>
                </a:lnTo>
                <a:lnTo>
                  <a:pt x="6840183" y="1658979"/>
                </a:lnTo>
                <a:lnTo>
                  <a:pt x="6807163" y="1658979"/>
                </a:lnTo>
                <a:close/>
                <a:moveTo>
                  <a:pt x="6705563" y="1625959"/>
                </a:moveTo>
                <a:lnTo>
                  <a:pt x="6738583" y="1625959"/>
                </a:lnTo>
                <a:lnTo>
                  <a:pt x="6738583" y="1658979"/>
                </a:lnTo>
                <a:lnTo>
                  <a:pt x="6705563" y="1658979"/>
                </a:lnTo>
                <a:close/>
                <a:moveTo>
                  <a:pt x="6603963" y="1625959"/>
                </a:moveTo>
                <a:lnTo>
                  <a:pt x="6636983" y="1625959"/>
                </a:lnTo>
                <a:lnTo>
                  <a:pt x="6636983" y="1658979"/>
                </a:lnTo>
                <a:lnTo>
                  <a:pt x="6603963" y="1658979"/>
                </a:lnTo>
                <a:close/>
                <a:moveTo>
                  <a:pt x="6502363" y="1625959"/>
                </a:moveTo>
                <a:lnTo>
                  <a:pt x="6535383" y="1625959"/>
                </a:lnTo>
                <a:lnTo>
                  <a:pt x="6535383" y="1658979"/>
                </a:lnTo>
                <a:lnTo>
                  <a:pt x="6502363" y="1658979"/>
                </a:lnTo>
                <a:close/>
                <a:moveTo>
                  <a:pt x="6400763" y="1625959"/>
                </a:moveTo>
                <a:lnTo>
                  <a:pt x="6433783" y="1625959"/>
                </a:lnTo>
                <a:lnTo>
                  <a:pt x="6433783" y="1658979"/>
                </a:lnTo>
                <a:lnTo>
                  <a:pt x="6400763" y="1658979"/>
                </a:lnTo>
                <a:close/>
                <a:moveTo>
                  <a:pt x="6299163" y="1625959"/>
                </a:moveTo>
                <a:lnTo>
                  <a:pt x="6332183" y="1625959"/>
                </a:lnTo>
                <a:lnTo>
                  <a:pt x="6332183" y="1658979"/>
                </a:lnTo>
                <a:lnTo>
                  <a:pt x="6299163" y="1658979"/>
                </a:lnTo>
                <a:close/>
                <a:moveTo>
                  <a:pt x="6197563" y="1625959"/>
                </a:moveTo>
                <a:lnTo>
                  <a:pt x="6230583" y="1625959"/>
                </a:lnTo>
                <a:lnTo>
                  <a:pt x="6230583" y="1658979"/>
                </a:lnTo>
                <a:lnTo>
                  <a:pt x="6197563" y="1658979"/>
                </a:lnTo>
                <a:close/>
                <a:moveTo>
                  <a:pt x="6095963" y="1625959"/>
                </a:moveTo>
                <a:lnTo>
                  <a:pt x="6128983" y="1625959"/>
                </a:lnTo>
                <a:lnTo>
                  <a:pt x="6128983" y="1658979"/>
                </a:lnTo>
                <a:lnTo>
                  <a:pt x="6095963" y="1658979"/>
                </a:lnTo>
                <a:close/>
                <a:moveTo>
                  <a:pt x="5994363" y="1625959"/>
                </a:moveTo>
                <a:lnTo>
                  <a:pt x="6027383" y="1625959"/>
                </a:lnTo>
                <a:lnTo>
                  <a:pt x="6027383" y="1658979"/>
                </a:lnTo>
                <a:lnTo>
                  <a:pt x="5994363" y="1658979"/>
                </a:lnTo>
                <a:close/>
                <a:moveTo>
                  <a:pt x="5892763" y="1625959"/>
                </a:moveTo>
                <a:lnTo>
                  <a:pt x="5925783" y="1625959"/>
                </a:lnTo>
                <a:lnTo>
                  <a:pt x="5925783" y="1658979"/>
                </a:lnTo>
                <a:lnTo>
                  <a:pt x="5892763" y="1658979"/>
                </a:lnTo>
                <a:close/>
                <a:moveTo>
                  <a:pt x="4063963" y="1625959"/>
                </a:moveTo>
                <a:lnTo>
                  <a:pt x="4096983" y="1625959"/>
                </a:lnTo>
                <a:lnTo>
                  <a:pt x="4096983" y="1658979"/>
                </a:lnTo>
                <a:lnTo>
                  <a:pt x="4063963" y="1658979"/>
                </a:lnTo>
                <a:close/>
                <a:moveTo>
                  <a:pt x="3657563" y="1625959"/>
                </a:moveTo>
                <a:lnTo>
                  <a:pt x="3690583" y="1625959"/>
                </a:lnTo>
                <a:lnTo>
                  <a:pt x="3690583" y="1658979"/>
                </a:lnTo>
                <a:lnTo>
                  <a:pt x="3657563" y="1658979"/>
                </a:lnTo>
                <a:close/>
                <a:moveTo>
                  <a:pt x="3555963" y="1625959"/>
                </a:moveTo>
                <a:lnTo>
                  <a:pt x="3588983" y="1625959"/>
                </a:lnTo>
                <a:lnTo>
                  <a:pt x="3588983" y="1658979"/>
                </a:lnTo>
                <a:lnTo>
                  <a:pt x="3555963" y="1658979"/>
                </a:lnTo>
                <a:close/>
                <a:moveTo>
                  <a:pt x="3454363" y="1625959"/>
                </a:moveTo>
                <a:lnTo>
                  <a:pt x="3487383" y="1625959"/>
                </a:lnTo>
                <a:lnTo>
                  <a:pt x="3487383" y="1658979"/>
                </a:lnTo>
                <a:lnTo>
                  <a:pt x="3454363" y="1658979"/>
                </a:lnTo>
                <a:close/>
                <a:moveTo>
                  <a:pt x="3352763" y="1625959"/>
                </a:moveTo>
                <a:lnTo>
                  <a:pt x="3385783" y="1625959"/>
                </a:lnTo>
                <a:lnTo>
                  <a:pt x="3385783" y="1658979"/>
                </a:lnTo>
                <a:lnTo>
                  <a:pt x="3352763" y="1658979"/>
                </a:lnTo>
                <a:close/>
                <a:moveTo>
                  <a:pt x="3251163" y="1625959"/>
                </a:moveTo>
                <a:lnTo>
                  <a:pt x="3284183" y="1625959"/>
                </a:lnTo>
                <a:lnTo>
                  <a:pt x="3284183" y="1658979"/>
                </a:lnTo>
                <a:lnTo>
                  <a:pt x="3251163" y="1658979"/>
                </a:lnTo>
                <a:close/>
                <a:moveTo>
                  <a:pt x="3149563" y="1625959"/>
                </a:moveTo>
                <a:lnTo>
                  <a:pt x="3182583" y="1625959"/>
                </a:lnTo>
                <a:lnTo>
                  <a:pt x="3182583" y="1658979"/>
                </a:lnTo>
                <a:lnTo>
                  <a:pt x="3149563" y="1658979"/>
                </a:lnTo>
                <a:close/>
                <a:moveTo>
                  <a:pt x="3047963" y="1625959"/>
                </a:moveTo>
                <a:lnTo>
                  <a:pt x="3080983" y="1625959"/>
                </a:lnTo>
                <a:lnTo>
                  <a:pt x="3080983" y="1658979"/>
                </a:lnTo>
                <a:lnTo>
                  <a:pt x="3047963" y="1658979"/>
                </a:lnTo>
                <a:close/>
                <a:moveTo>
                  <a:pt x="2946363" y="1625959"/>
                </a:moveTo>
                <a:lnTo>
                  <a:pt x="2979383" y="1625959"/>
                </a:lnTo>
                <a:lnTo>
                  <a:pt x="2979383" y="1658979"/>
                </a:lnTo>
                <a:lnTo>
                  <a:pt x="2946363" y="1658979"/>
                </a:lnTo>
                <a:close/>
                <a:moveTo>
                  <a:pt x="2844763" y="1625959"/>
                </a:moveTo>
                <a:lnTo>
                  <a:pt x="2877783" y="1625959"/>
                </a:lnTo>
                <a:lnTo>
                  <a:pt x="2877783" y="1658979"/>
                </a:lnTo>
                <a:lnTo>
                  <a:pt x="2844763" y="1658979"/>
                </a:lnTo>
                <a:close/>
                <a:moveTo>
                  <a:pt x="2743163" y="1625959"/>
                </a:moveTo>
                <a:lnTo>
                  <a:pt x="2776183" y="1625959"/>
                </a:lnTo>
                <a:lnTo>
                  <a:pt x="2776183" y="1658979"/>
                </a:lnTo>
                <a:lnTo>
                  <a:pt x="2743163" y="1658979"/>
                </a:lnTo>
                <a:close/>
                <a:moveTo>
                  <a:pt x="2641563" y="1625959"/>
                </a:moveTo>
                <a:lnTo>
                  <a:pt x="2674583" y="1625959"/>
                </a:lnTo>
                <a:lnTo>
                  <a:pt x="2674583" y="1658979"/>
                </a:lnTo>
                <a:lnTo>
                  <a:pt x="2641563" y="1658979"/>
                </a:lnTo>
                <a:close/>
                <a:moveTo>
                  <a:pt x="2539963" y="1625959"/>
                </a:moveTo>
                <a:lnTo>
                  <a:pt x="2572983" y="1625959"/>
                </a:lnTo>
                <a:lnTo>
                  <a:pt x="2572983" y="1658979"/>
                </a:lnTo>
                <a:lnTo>
                  <a:pt x="2539963" y="1658979"/>
                </a:lnTo>
                <a:close/>
                <a:moveTo>
                  <a:pt x="2438363" y="1625959"/>
                </a:moveTo>
                <a:lnTo>
                  <a:pt x="2471383" y="1625959"/>
                </a:lnTo>
                <a:lnTo>
                  <a:pt x="2471383" y="1658979"/>
                </a:lnTo>
                <a:lnTo>
                  <a:pt x="2438363" y="1658979"/>
                </a:lnTo>
                <a:close/>
                <a:moveTo>
                  <a:pt x="2336763" y="1625959"/>
                </a:moveTo>
                <a:lnTo>
                  <a:pt x="2369783" y="1625959"/>
                </a:lnTo>
                <a:lnTo>
                  <a:pt x="2369783" y="1658979"/>
                </a:lnTo>
                <a:lnTo>
                  <a:pt x="2336763" y="1658979"/>
                </a:lnTo>
                <a:close/>
                <a:moveTo>
                  <a:pt x="2235215" y="1625959"/>
                </a:moveTo>
                <a:lnTo>
                  <a:pt x="2268183" y="1625959"/>
                </a:lnTo>
                <a:lnTo>
                  <a:pt x="2268183" y="1658979"/>
                </a:lnTo>
                <a:lnTo>
                  <a:pt x="2235215" y="1658979"/>
                </a:lnTo>
                <a:close/>
                <a:moveTo>
                  <a:pt x="2133616" y="1625959"/>
                </a:moveTo>
                <a:lnTo>
                  <a:pt x="2166636" y="1625959"/>
                </a:lnTo>
                <a:lnTo>
                  <a:pt x="2166636" y="1658979"/>
                </a:lnTo>
                <a:lnTo>
                  <a:pt x="2133616" y="1658979"/>
                </a:lnTo>
                <a:close/>
                <a:moveTo>
                  <a:pt x="2032017" y="1625959"/>
                </a:moveTo>
                <a:lnTo>
                  <a:pt x="2065034" y="1625959"/>
                </a:lnTo>
                <a:lnTo>
                  <a:pt x="2065034" y="1658979"/>
                </a:lnTo>
                <a:lnTo>
                  <a:pt x="2032017" y="1658979"/>
                </a:lnTo>
                <a:close/>
                <a:moveTo>
                  <a:pt x="1930416" y="1625959"/>
                </a:moveTo>
                <a:lnTo>
                  <a:pt x="1963438" y="1625959"/>
                </a:lnTo>
                <a:lnTo>
                  <a:pt x="1963438" y="1658979"/>
                </a:lnTo>
                <a:lnTo>
                  <a:pt x="1930416" y="1658979"/>
                </a:lnTo>
                <a:close/>
                <a:moveTo>
                  <a:pt x="1828816" y="1625959"/>
                </a:moveTo>
                <a:lnTo>
                  <a:pt x="1861840" y="1625959"/>
                </a:lnTo>
                <a:lnTo>
                  <a:pt x="1861840" y="1658979"/>
                </a:lnTo>
                <a:lnTo>
                  <a:pt x="1828816" y="1658979"/>
                </a:lnTo>
                <a:close/>
                <a:moveTo>
                  <a:pt x="1727210" y="1625959"/>
                </a:moveTo>
                <a:lnTo>
                  <a:pt x="1760235" y="1625959"/>
                </a:lnTo>
                <a:lnTo>
                  <a:pt x="1760235" y="1658979"/>
                </a:lnTo>
                <a:lnTo>
                  <a:pt x="1727210" y="1658979"/>
                </a:lnTo>
                <a:close/>
                <a:moveTo>
                  <a:pt x="1625615" y="1625959"/>
                </a:moveTo>
                <a:lnTo>
                  <a:pt x="1658635" y="1625959"/>
                </a:lnTo>
                <a:lnTo>
                  <a:pt x="1658635" y="1658979"/>
                </a:lnTo>
                <a:lnTo>
                  <a:pt x="1625615" y="1658979"/>
                </a:lnTo>
                <a:close/>
                <a:moveTo>
                  <a:pt x="1524015" y="1625959"/>
                </a:moveTo>
                <a:lnTo>
                  <a:pt x="1557033" y="1625959"/>
                </a:lnTo>
                <a:lnTo>
                  <a:pt x="1557033" y="1658979"/>
                </a:lnTo>
                <a:lnTo>
                  <a:pt x="1524015" y="1658979"/>
                </a:lnTo>
                <a:close/>
                <a:moveTo>
                  <a:pt x="1422413" y="1625959"/>
                </a:moveTo>
                <a:lnTo>
                  <a:pt x="1455434" y="1625959"/>
                </a:lnTo>
                <a:lnTo>
                  <a:pt x="1455434" y="1658979"/>
                </a:lnTo>
                <a:lnTo>
                  <a:pt x="1422413" y="1658979"/>
                </a:lnTo>
                <a:close/>
                <a:moveTo>
                  <a:pt x="1320817" y="1625959"/>
                </a:moveTo>
                <a:lnTo>
                  <a:pt x="1353832" y="1625959"/>
                </a:lnTo>
                <a:lnTo>
                  <a:pt x="1353832" y="1658979"/>
                </a:lnTo>
                <a:lnTo>
                  <a:pt x="1320817" y="1658979"/>
                </a:lnTo>
                <a:close/>
                <a:moveTo>
                  <a:pt x="1219218" y="1625959"/>
                </a:moveTo>
                <a:lnTo>
                  <a:pt x="1252234" y="1625959"/>
                </a:lnTo>
                <a:lnTo>
                  <a:pt x="1252234" y="1658979"/>
                </a:lnTo>
                <a:lnTo>
                  <a:pt x="1219218" y="1658979"/>
                </a:lnTo>
                <a:close/>
                <a:moveTo>
                  <a:pt x="1117616" y="1625959"/>
                </a:moveTo>
                <a:lnTo>
                  <a:pt x="1150632" y="1625959"/>
                </a:lnTo>
                <a:lnTo>
                  <a:pt x="1150632" y="1658979"/>
                </a:lnTo>
                <a:lnTo>
                  <a:pt x="1117616" y="1658979"/>
                </a:lnTo>
                <a:close/>
                <a:moveTo>
                  <a:pt x="1016018" y="1625959"/>
                </a:moveTo>
                <a:lnTo>
                  <a:pt x="1049040" y="1625959"/>
                </a:lnTo>
                <a:lnTo>
                  <a:pt x="1049040" y="1658979"/>
                </a:lnTo>
                <a:lnTo>
                  <a:pt x="1016018" y="1658979"/>
                </a:lnTo>
                <a:close/>
                <a:moveTo>
                  <a:pt x="914413" y="1625959"/>
                </a:moveTo>
                <a:lnTo>
                  <a:pt x="947435" y="1625959"/>
                </a:lnTo>
                <a:lnTo>
                  <a:pt x="947435" y="1658979"/>
                </a:lnTo>
                <a:lnTo>
                  <a:pt x="914413" y="1658979"/>
                </a:lnTo>
                <a:close/>
                <a:moveTo>
                  <a:pt x="812804" y="1625959"/>
                </a:moveTo>
                <a:lnTo>
                  <a:pt x="845833" y="1625959"/>
                </a:lnTo>
                <a:lnTo>
                  <a:pt x="845833" y="1658979"/>
                </a:lnTo>
                <a:lnTo>
                  <a:pt x="812804" y="1658979"/>
                </a:lnTo>
                <a:close/>
                <a:moveTo>
                  <a:pt x="711215" y="1625959"/>
                </a:moveTo>
                <a:lnTo>
                  <a:pt x="744238" y="1625959"/>
                </a:lnTo>
                <a:lnTo>
                  <a:pt x="744238" y="1658979"/>
                </a:lnTo>
                <a:lnTo>
                  <a:pt x="711215" y="1658979"/>
                </a:lnTo>
                <a:close/>
                <a:moveTo>
                  <a:pt x="609616" y="1625959"/>
                </a:moveTo>
                <a:lnTo>
                  <a:pt x="642637" y="1625959"/>
                </a:lnTo>
                <a:lnTo>
                  <a:pt x="642637" y="1658979"/>
                </a:lnTo>
                <a:lnTo>
                  <a:pt x="609616" y="1658979"/>
                </a:lnTo>
                <a:close/>
                <a:moveTo>
                  <a:pt x="203220" y="1625959"/>
                </a:moveTo>
                <a:lnTo>
                  <a:pt x="236236" y="1625959"/>
                </a:lnTo>
                <a:lnTo>
                  <a:pt x="236236" y="1658979"/>
                </a:lnTo>
                <a:lnTo>
                  <a:pt x="203220" y="1658979"/>
                </a:lnTo>
                <a:close/>
                <a:moveTo>
                  <a:pt x="7009906" y="1625502"/>
                </a:moveTo>
                <a:lnTo>
                  <a:pt x="7043840" y="1625502"/>
                </a:lnTo>
                <a:lnTo>
                  <a:pt x="7043840" y="1659436"/>
                </a:lnTo>
                <a:lnTo>
                  <a:pt x="7009906" y="1659436"/>
                </a:lnTo>
                <a:close/>
                <a:moveTo>
                  <a:pt x="5182020" y="1524816"/>
                </a:moveTo>
                <a:lnTo>
                  <a:pt x="5214126" y="1524816"/>
                </a:lnTo>
                <a:lnTo>
                  <a:pt x="5214126" y="1556922"/>
                </a:lnTo>
                <a:lnTo>
                  <a:pt x="5182020" y="1556922"/>
                </a:lnTo>
                <a:close/>
                <a:moveTo>
                  <a:pt x="4166020" y="1524816"/>
                </a:moveTo>
                <a:lnTo>
                  <a:pt x="4198126" y="1524816"/>
                </a:lnTo>
                <a:lnTo>
                  <a:pt x="4198126" y="1556922"/>
                </a:lnTo>
                <a:lnTo>
                  <a:pt x="4166020" y="1556922"/>
                </a:lnTo>
                <a:close/>
                <a:moveTo>
                  <a:pt x="7416763" y="1524359"/>
                </a:moveTo>
                <a:lnTo>
                  <a:pt x="7449783" y="1524359"/>
                </a:lnTo>
                <a:lnTo>
                  <a:pt x="7449783" y="1557379"/>
                </a:lnTo>
                <a:lnTo>
                  <a:pt x="7416763" y="1557379"/>
                </a:lnTo>
                <a:close/>
                <a:moveTo>
                  <a:pt x="7315163" y="1524359"/>
                </a:moveTo>
                <a:lnTo>
                  <a:pt x="7348183" y="1524359"/>
                </a:lnTo>
                <a:lnTo>
                  <a:pt x="7348183" y="1557379"/>
                </a:lnTo>
                <a:lnTo>
                  <a:pt x="7315163" y="1557379"/>
                </a:lnTo>
                <a:close/>
                <a:moveTo>
                  <a:pt x="7213563" y="1524359"/>
                </a:moveTo>
                <a:lnTo>
                  <a:pt x="7246583" y="1524359"/>
                </a:lnTo>
                <a:lnTo>
                  <a:pt x="7246583" y="1557379"/>
                </a:lnTo>
                <a:lnTo>
                  <a:pt x="7213563" y="1557379"/>
                </a:lnTo>
                <a:close/>
                <a:moveTo>
                  <a:pt x="7111963" y="1524359"/>
                </a:moveTo>
                <a:lnTo>
                  <a:pt x="7144983" y="1524359"/>
                </a:lnTo>
                <a:lnTo>
                  <a:pt x="7144983" y="1557379"/>
                </a:lnTo>
                <a:lnTo>
                  <a:pt x="7111963" y="1557379"/>
                </a:lnTo>
                <a:close/>
                <a:moveTo>
                  <a:pt x="6705563" y="1524359"/>
                </a:moveTo>
                <a:lnTo>
                  <a:pt x="6738583" y="1524359"/>
                </a:lnTo>
                <a:lnTo>
                  <a:pt x="6738583" y="1557379"/>
                </a:lnTo>
                <a:lnTo>
                  <a:pt x="6705563" y="1557379"/>
                </a:lnTo>
                <a:close/>
                <a:moveTo>
                  <a:pt x="6603963" y="1524359"/>
                </a:moveTo>
                <a:lnTo>
                  <a:pt x="6636983" y="1524359"/>
                </a:lnTo>
                <a:lnTo>
                  <a:pt x="6636983" y="1557379"/>
                </a:lnTo>
                <a:lnTo>
                  <a:pt x="6603963" y="1557379"/>
                </a:lnTo>
                <a:close/>
                <a:moveTo>
                  <a:pt x="6502363" y="1524359"/>
                </a:moveTo>
                <a:lnTo>
                  <a:pt x="6535383" y="1524359"/>
                </a:lnTo>
                <a:lnTo>
                  <a:pt x="6535383" y="1557379"/>
                </a:lnTo>
                <a:lnTo>
                  <a:pt x="6502363" y="1557379"/>
                </a:lnTo>
                <a:close/>
                <a:moveTo>
                  <a:pt x="6400763" y="1524359"/>
                </a:moveTo>
                <a:lnTo>
                  <a:pt x="6433783" y="1524359"/>
                </a:lnTo>
                <a:lnTo>
                  <a:pt x="6433783" y="1557379"/>
                </a:lnTo>
                <a:lnTo>
                  <a:pt x="6400763" y="1557379"/>
                </a:lnTo>
                <a:close/>
                <a:moveTo>
                  <a:pt x="6299163" y="1524359"/>
                </a:moveTo>
                <a:lnTo>
                  <a:pt x="6332183" y="1524359"/>
                </a:lnTo>
                <a:lnTo>
                  <a:pt x="6332183" y="1557379"/>
                </a:lnTo>
                <a:lnTo>
                  <a:pt x="6299163" y="1557379"/>
                </a:lnTo>
                <a:close/>
                <a:moveTo>
                  <a:pt x="6197563" y="1524359"/>
                </a:moveTo>
                <a:lnTo>
                  <a:pt x="6230583" y="1524359"/>
                </a:lnTo>
                <a:lnTo>
                  <a:pt x="6230583" y="1557379"/>
                </a:lnTo>
                <a:lnTo>
                  <a:pt x="6197563" y="1557379"/>
                </a:lnTo>
                <a:close/>
                <a:moveTo>
                  <a:pt x="6095963" y="1524359"/>
                </a:moveTo>
                <a:lnTo>
                  <a:pt x="6128983" y="1524359"/>
                </a:lnTo>
                <a:lnTo>
                  <a:pt x="6128983" y="1557379"/>
                </a:lnTo>
                <a:lnTo>
                  <a:pt x="6095963" y="1557379"/>
                </a:lnTo>
                <a:close/>
                <a:moveTo>
                  <a:pt x="5994363" y="1524359"/>
                </a:moveTo>
                <a:lnTo>
                  <a:pt x="6027383" y="1524359"/>
                </a:lnTo>
                <a:lnTo>
                  <a:pt x="6027383" y="1557379"/>
                </a:lnTo>
                <a:lnTo>
                  <a:pt x="5994363" y="1557379"/>
                </a:lnTo>
                <a:close/>
                <a:moveTo>
                  <a:pt x="5892763" y="1524359"/>
                </a:moveTo>
                <a:lnTo>
                  <a:pt x="5925783" y="1524359"/>
                </a:lnTo>
                <a:lnTo>
                  <a:pt x="5925783" y="1557379"/>
                </a:lnTo>
                <a:lnTo>
                  <a:pt x="5892763" y="1557379"/>
                </a:lnTo>
                <a:close/>
                <a:moveTo>
                  <a:pt x="5791163" y="1524359"/>
                </a:moveTo>
                <a:lnTo>
                  <a:pt x="5824183" y="1524359"/>
                </a:lnTo>
                <a:lnTo>
                  <a:pt x="5824183" y="1557379"/>
                </a:lnTo>
                <a:lnTo>
                  <a:pt x="5791163" y="1557379"/>
                </a:lnTo>
                <a:close/>
                <a:moveTo>
                  <a:pt x="4063963" y="1524359"/>
                </a:moveTo>
                <a:lnTo>
                  <a:pt x="4096983" y="1524359"/>
                </a:lnTo>
                <a:lnTo>
                  <a:pt x="4096983" y="1557379"/>
                </a:lnTo>
                <a:lnTo>
                  <a:pt x="4063963" y="1557379"/>
                </a:lnTo>
                <a:close/>
                <a:moveTo>
                  <a:pt x="3555963" y="1524359"/>
                </a:moveTo>
                <a:lnTo>
                  <a:pt x="3588983" y="1524359"/>
                </a:lnTo>
                <a:lnTo>
                  <a:pt x="3588983" y="1557379"/>
                </a:lnTo>
                <a:lnTo>
                  <a:pt x="3555963" y="1557379"/>
                </a:lnTo>
                <a:close/>
                <a:moveTo>
                  <a:pt x="3454363" y="1524359"/>
                </a:moveTo>
                <a:lnTo>
                  <a:pt x="3487383" y="1524359"/>
                </a:lnTo>
                <a:lnTo>
                  <a:pt x="3487383" y="1557379"/>
                </a:lnTo>
                <a:lnTo>
                  <a:pt x="3454363" y="1557379"/>
                </a:lnTo>
                <a:close/>
                <a:moveTo>
                  <a:pt x="3352763" y="1524359"/>
                </a:moveTo>
                <a:lnTo>
                  <a:pt x="3385783" y="1524359"/>
                </a:lnTo>
                <a:lnTo>
                  <a:pt x="3385783" y="1557379"/>
                </a:lnTo>
                <a:lnTo>
                  <a:pt x="3352763" y="1557379"/>
                </a:lnTo>
                <a:close/>
                <a:moveTo>
                  <a:pt x="3251163" y="1524359"/>
                </a:moveTo>
                <a:lnTo>
                  <a:pt x="3284183" y="1524359"/>
                </a:lnTo>
                <a:lnTo>
                  <a:pt x="3284183" y="1557379"/>
                </a:lnTo>
                <a:lnTo>
                  <a:pt x="3251163" y="1557379"/>
                </a:lnTo>
                <a:close/>
                <a:moveTo>
                  <a:pt x="3149563" y="1524359"/>
                </a:moveTo>
                <a:lnTo>
                  <a:pt x="3182583" y="1524359"/>
                </a:lnTo>
                <a:lnTo>
                  <a:pt x="3182583" y="1557379"/>
                </a:lnTo>
                <a:lnTo>
                  <a:pt x="3149563" y="1557379"/>
                </a:lnTo>
                <a:close/>
                <a:moveTo>
                  <a:pt x="3047963" y="1524359"/>
                </a:moveTo>
                <a:lnTo>
                  <a:pt x="3080983" y="1524359"/>
                </a:lnTo>
                <a:lnTo>
                  <a:pt x="3080983" y="1557379"/>
                </a:lnTo>
                <a:lnTo>
                  <a:pt x="3047963" y="1557379"/>
                </a:lnTo>
                <a:close/>
                <a:moveTo>
                  <a:pt x="2946363" y="1524359"/>
                </a:moveTo>
                <a:lnTo>
                  <a:pt x="2979383" y="1524359"/>
                </a:lnTo>
                <a:lnTo>
                  <a:pt x="2979383" y="1557379"/>
                </a:lnTo>
                <a:lnTo>
                  <a:pt x="2946363" y="1557379"/>
                </a:lnTo>
                <a:close/>
                <a:moveTo>
                  <a:pt x="2844763" y="1524359"/>
                </a:moveTo>
                <a:lnTo>
                  <a:pt x="2877783" y="1524359"/>
                </a:lnTo>
                <a:lnTo>
                  <a:pt x="2877783" y="1557379"/>
                </a:lnTo>
                <a:lnTo>
                  <a:pt x="2844763" y="1557379"/>
                </a:lnTo>
                <a:close/>
                <a:moveTo>
                  <a:pt x="2743163" y="1524359"/>
                </a:moveTo>
                <a:lnTo>
                  <a:pt x="2776183" y="1524359"/>
                </a:lnTo>
                <a:lnTo>
                  <a:pt x="2776183" y="1557379"/>
                </a:lnTo>
                <a:lnTo>
                  <a:pt x="2743163" y="1557379"/>
                </a:lnTo>
                <a:close/>
                <a:moveTo>
                  <a:pt x="2641563" y="1524359"/>
                </a:moveTo>
                <a:lnTo>
                  <a:pt x="2674583" y="1524359"/>
                </a:lnTo>
                <a:lnTo>
                  <a:pt x="2674583" y="1557379"/>
                </a:lnTo>
                <a:lnTo>
                  <a:pt x="2641563" y="1557379"/>
                </a:lnTo>
                <a:close/>
                <a:moveTo>
                  <a:pt x="2539963" y="1524359"/>
                </a:moveTo>
                <a:lnTo>
                  <a:pt x="2572983" y="1524359"/>
                </a:lnTo>
                <a:lnTo>
                  <a:pt x="2572983" y="1557379"/>
                </a:lnTo>
                <a:lnTo>
                  <a:pt x="2539963" y="1557379"/>
                </a:lnTo>
                <a:close/>
                <a:moveTo>
                  <a:pt x="2438363" y="1524359"/>
                </a:moveTo>
                <a:lnTo>
                  <a:pt x="2471383" y="1524359"/>
                </a:lnTo>
                <a:lnTo>
                  <a:pt x="2471383" y="1557379"/>
                </a:lnTo>
                <a:lnTo>
                  <a:pt x="2438363" y="1557379"/>
                </a:lnTo>
                <a:close/>
                <a:moveTo>
                  <a:pt x="2336763" y="1524359"/>
                </a:moveTo>
                <a:lnTo>
                  <a:pt x="2369783" y="1524359"/>
                </a:lnTo>
                <a:lnTo>
                  <a:pt x="2369783" y="1557379"/>
                </a:lnTo>
                <a:lnTo>
                  <a:pt x="2336763" y="1557379"/>
                </a:lnTo>
                <a:close/>
                <a:moveTo>
                  <a:pt x="2235220" y="1524359"/>
                </a:moveTo>
                <a:lnTo>
                  <a:pt x="2268183" y="1524359"/>
                </a:lnTo>
                <a:lnTo>
                  <a:pt x="2268183" y="1557379"/>
                </a:lnTo>
                <a:lnTo>
                  <a:pt x="2235220" y="1557379"/>
                </a:lnTo>
                <a:close/>
                <a:moveTo>
                  <a:pt x="2133616" y="1524359"/>
                </a:moveTo>
                <a:lnTo>
                  <a:pt x="2166636" y="1524359"/>
                </a:lnTo>
                <a:lnTo>
                  <a:pt x="2166636" y="1557379"/>
                </a:lnTo>
                <a:lnTo>
                  <a:pt x="2133616" y="1557379"/>
                </a:lnTo>
                <a:close/>
                <a:moveTo>
                  <a:pt x="2032017" y="1524359"/>
                </a:moveTo>
                <a:lnTo>
                  <a:pt x="2065034" y="1524359"/>
                </a:lnTo>
                <a:lnTo>
                  <a:pt x="2065034" y="1557379"/>
                </a:lnTo>
                <a:lnTo>
                  <a:pt x="2032017" y="1557379"/>
                </a:lnTo>
                <a:close/>
                <a:moveTo>
                  <a:pt x="1930416" y="1524359"/>
                </a:moveTo>
                <a:lnTo>
                  <a:pt x="1963438" y="1524359"/>
                </a:lnTo>
                <a:lnTo>
                  <a:pt x="1963438" y="1557379"/>
                </a:lnTo>
                <a:lnTo>
                  <a:pt x="1930416" y="1557379"/>
                </a:lnTo>
                <a:close/>
                <a:moveTo>
                  <a:pt x="1828816" y="1524359"/>
                </a:moveTo>
                <a:lnTo>
                  <a:pt x="1861840" y="1524359"/>
                </a:lnTo>
                <a:lnTo>
                  <a:pt x="1861840" y="1557379"/>
                </a:lnTo>
                <a:lnTo>
                  <a:pt x="1828816" y="1557379"/>
                </a:lnTo>
                <a:close/>
                <a:moveTo>
                  <a:pt x="1727210" y="1524359"/>
                </a:moveTo>
                <a:lnTo>
                  <a:pt x="1760235" y="1524359"/>
                </a:lnTo>
                <a:lnTo>
                  <a:pt x="1760235" y="1557379"/>
                </a:lnTo>
                <a:lnTo>
                  <a:pt x="1727210" y="1557379"/>
                </a:lnTo>
                <a:close/>
                <a:moveTo>
                  <a:pt x="1625615" y="1524359"/>
                </a:moveTo>
                <a:lnTo>
                  <a:pt x="1658635" y="1524359"/>
                </a:lnTo>
                <a:lnTo>
                  <a:pt x="1658635" y="1557379"/>
                </a:lnTo>
                <a:lnTo>
                  <a:pt x="1625615" y="1557379"/>
                </a:lnTo>
                <a:close/>
                <a:moveTo>
                  <a:pt x="1524015" y="1524359"/>
                </a:moveTo>
                <a:lnTo>
                  <a:pt x="1557033" y="1524359"/>
                </a:lnTo>
                <a:lnTo>
                  <a:pt x="1557033" y="1557379"/>
                </a:lnTo>
                <a:lnTo>
                  <a:pt x="1524015" y="1557379"/>
                </a:lnTo>
                <a:close/>
                <a:moveTo>
                  <a:pt x="1422417" y="1524359"/>
                </a:moveTo>
                <a:lnTo>
                  <a:pt x="1455434" y="1524359"/>
                </a:lnTo>
                <a:lnTo>
                  <a:pt x="1455434" y="1557379"/>
                </a:lnTo>
                <a:lnTo>
                  <a:pt x="1422417" y="1557379"/>
                </a:lnTo>
                <a:close/>
                <a:moveTo>
                  <a:pt x="1320818" y="1524359"/>
                </a:moveTo>
                <a:lnTo>
                  <a:pt x="1353832" y="1524359"/>
                </a:lnTo>
                <a:lnTo>
                  <a:pt x="1353832" y="1557379"/>
                </a:lnTo>
                <a:lnTo>
                  <a:pt x="1320818" y="1557379"/>
                </a:lnTo>
                <a:close/>
                <a:moveTo>
                  <a:pt x="1219218" y="1524359"/>
                </a:moveTo>
                <a:lnTo>
                  <a:pt x="1252234" y="1524359"/>
                </a:lnTo>
                <a:lnTo>
                  <a:pt x="1252234" y="1557379"/>
                </a:lnTo>
                <a:lnTo>
                  <a:pt x="1219218" y="1557379"/>
                </a:lnTo>
                <a:close/>
                <a:moveTo>
                  <a:pt x="1117616" y="1524359"/>
                </a:moveTo>
                <a:lnTo>
                  <a:pt x="1150632" y="1524359"/>
                </a:lnTo>
                <a:lnTo>
                  <a:pt x="1150632" y="1557379"/>
                </a:lnTo>
                <a:lnTo>
                  <a:pt x="1117616" y="1557379"/>
                </a:lnTo>
                <a:close/>
                <a:moveTo>
                  <a:pt x="1016018" y="1524359"/>
                </a:moveTo>
                <a:lnTo>
                  <a:pt x="1049040" y="1524359"/>
                </a:lnTo>
                <a:lnTo>
                  <a:pt x="1049040" y="1557379"/>
                </a:lnTo>
                <a:lnTo>
                  <a:pt x="1016018" y="1557379"/>
                </a:lnTo>
                <a:close/>
                <a:moveTo>
                  <a:pt x="914413" y="1524359"/>
                </a:moveTo>
                <a:lnTo>
                  <a:pt x="947435" y="1524359"/>
                </a:lnTo>
                <a:lnTo>
                  <a:pt x="947435" y="1557379"/>
                </a:lnTo>
                <a:lnTo>
                  <a:pt x="914413" y="1557379"/>
                </a:lnTo>
                <a:close/>
                <a:moveTo>
                  <a:pt x="711215" y="1524359"/>
                </a:moveTo>
                <a:lnTo>
                  <a:pt x="744238" y="1524359"/>
                </a:lnTo>
                <a:lnTo>
                  <a:pt x="744238" y="1557379"/>
                </a:lnTo>
                <a:lnTo>
                  <a:pt x="711215" y="1557379"/>
                </a:lnTo>
                <a:close/>
                <a:moveTo>
                  <a:pt x="609618" y="1524359"/>
                </a:moveTo>
                <a:lnTo>
                  <a:pt x="642637" y="1524359"/>
                </a:lnTo>
                <a:lnTo>
                  <a:pt x="642637" y="1557379"/>
                </a:lnTo>
                <a:lnTo>
                  <a:pt x="609618" y="1557379"/>
                </a:lnTo>
                <a:close/>
                <a:moveTo>
                  <a:pt x="304816" y="1524359"/>
                </a:moveTo>
                <a:lnTo>
                  <a:pt x="337838" y="1524359"/>
                </a:lnTo>
                <a:lnTo>
                  <a:pt x="337838" y="1557379"/>
                </a:lnTo>
                <a:lnTo>
                  <a:pt x="304816" y="1557379"/>
                </a:lnTo>
                <a:close/>
                <a:moveTo>
                  <a:pt x="3962820" y="1423216"/>
                </a:moveTo>
                <a:lnTo>
                  <a:pt x="3994926" y="1423216"/>
                </a:lnTo>
                <a:lnTo>
                  <a:pt x="3994926" y="1455322"/>
                </a:lnTo>
                <a:lnTo>
                  <a:pt x="3962820" y="1455322"/>
                </a:lnTo>
                <a:close/>
                <a:moveTo>
                  <a:pt x="305271" y="1423216"/>
                </a:moveTo>
                <a:lnTo>
                  <a:pt x="337382" y="1423216"/>
                </a:lnTo>
                <a:lnTo>
                  <a:pt x="337382" y="1455322"/>
                </a:lnTo>
                <a:lnTo>
                  <a:pt x="305271" y="1455322"/>
                </a:lnTo>
                <a:close/>
                <a:moveTo>
                  <a:pt x="7213563" y="1422759"/>
                </a:moveTo>
                <a:lnTo>
                  <a:pt x="7246583" y="1422759"/>
                </a:lnTo>
                <a:lnTo>
                  <a:pt x="7246583" y="1455779"/>
                </a:lnTo>
                <a:lnTo>
                  <a:pt x="7213563" y="1455779"/>
                </a:lnTo>
                <a:close/>
                <a:moveTo>
                  <a:pt x="7111963" y="1422759"/>
                </a:moveTo>
                <a:lnTo>
                  <a:pt x="7144983" y="1422759"/>
                </a:lnTo>
                <a:lnTo>
                  <a:pt x="7144983" y="1455779"/>
                </a:lnTo>
                <a:lnTo>
                  <a:pt x="7111963" y="1455779"/>
                </a:lnTo>
                <a:close/>
                <a:moveTo>
                  <a:pt x="6603963" y="1422759"/>
                </a:moveTo>
                <a:lnTo>
                  <a:pt x="6636983" y="1422759"/>
                </a:lnTo>
                <a:lnTo>
                  <a:pt x="6636983" y="1455779"/>
                </a:lnTo>
                <a:lnTo>
                  <a:pt x="6603963" y="1455779"/>
                </a:lnTo>
                <a:close/>
                <a:moveTo>
                  <a:pt x="6502363" y="1422759"/>
                </a:moveTo>
                <a:lnTo>
                  <a:pt x="6535383" y="1422759"/>
                </a:lnTo>
                <a:lnTo>
                  <a:pt x="6535383" y="1455779"/>
                </a:lnTo>
                <a:lnTo>
                  <a:pt x="6502363" y="1455779"/>
                </a:lnTo>
                <a:close/>
                <a:moveTo>
                  <a:pt x="6400763" y="1422759"/>
                </a:moveTo>
                <a:lnTo>
                  <a:pt x="6433783" y="1422759"/>
                </a:lnTo>
                <a:lnTo>
                  <a:pt x="6433783" y="1455779"/>
                </a:lnTo>
                <a:lnTo>
                  <a:pt x="6400763" y="1455779"/>
                </a:lnTo>
                <a:close/>
                <a:moveTo>
                  <a:pt x="6299163" y="1422759"/>
                </a:moveTo>
                <a:lnTo>
                  <a:pt x="6332183" y="1422759"/>
                </a:lnTo>
                <a:lnTo>
                  <a:pt x="6332183" y="1455779"/>
                </a:lnTo>
                <a:lnTo>
                  <a:pt x="6299163" y="1455779"/>
                </a:lnTo>
                <a:close/>
                <a:moveTo>
                  <a:pt x="6197563" y="1422759"/>
                </a:moveTo>
                <a:lnTo>
                  <a:pt x="6230583" y="1422759"/>
                </a:lnTo>
                <a:lnTo>
                  <a:pt x="6230583" y="1455779"/>
                </a:lnTo>
                <a:lnTo>
                  <a:pt x="6197563" y="1455779"/>
                </a:lnTo>
                <a:close/>
                <a:moveTo>
                  <a:pt x="6095963" y="1422759"/>
                </a:moveTo>
                <a:lnTo>
                  <a:pt x="6128983" y="1422759"/>
                </a:lnTo>
                <a:lnTo>
                  <a:pt x="6128983" y="1455779"/>
                </a:lnTo>
                <a:lnTo>
                  <a:pt x="6095963" y="1455779"/>
                </a:lnTo>
                <a:close/>
                <a:moveTo>
                  <a:pt x="5994363" y="1422759"/>
                </a:moveTo>
                <a:lnTo>
                  <a:pt x="6027383" y="1422759"/>
                </a:lnTo>
                <a:lnTo>
                  <a:pt x="6027383" y="1455779"/>
                </a:lnTo>
                <a:lnTo>
                  <a:pt x="5994363" y="1455779"/>
                </a:lnTo>
                <a:close/>
                <a:moveTo>
                  <a:pt x="5892763" y="1422759"/>
                </a:moveTo>
                <a:lnTo>
                  <a:pt x="5925783" y="1422759"/>
                </a:lnTo>
                <a:lnTo>
                  <a:pt x="5925783" y="1455779"/>
                </a:lnTo>
                <a:lnTo>
                  <a:pt x="5892763" y="1455779"/>
                </a:lnTo>
                <a:close/>
                <a:moveTo>
                  <a:pt x="5791163" y="1422759"/>
                </a:moveTo>
                <a:lnTo>
                  <a:pt x="5824183" y="1422759"/>
                </a:lnTo>
                <a:lnTo>
                  <a:pt x="5824183" y="1455779"/>
                </a:lnTo>
                <a:lnTo>
                  <a:pt x="5791163" y="1455779"/>
                </a:lnTo>
                <a:close/>
                <a:moveTo>
                  <a:pt x="5689563" y="1422759"/>
                </a:moveTo>
                <a:lnTo>
                  <a:pt x="5722583" y="1422759"/>
                </a:lnTo>
                <a:lnTo>
                  <a:pt x="5722583" y="1455779"/>
                </a:lnTo>
                <a:lnTo>
                  <a:pt x="5689563" y="1455779"/>
                </a:lnTo>
                <a:close/>
                <a:moveTo>
                  <a:pt x="5181563" y="1422759"/>
                </a:moveTo>
                <a:lnTo>
                  <a:pt x="5214583" y="1422759"/>
                </a:lnTo>
                <a:lnTo>
                  <a:pt x="5214583" y="1455779"/>
                </a:lnTo>
                <a:lnTo>
                  <a:pt x="5181563" y="1455779"/>
                </a:lnTo>
                <a:close/>
                <a:moveTo>
                  <a:pt x="5079963" y="1422759"/>
                </a:moveTo>
                <a:lnTo>
                  <a:pt x="5112983" y="1422759"/>
                </a:lnTo>
                <a:lnTo>
                  <a:pt x="5112983" y="1455779"/>
                </a:lnTo>
                <a:lnTo>
                  <a:pt x="5079963" y="1455779"/>
                </a:lnTo>
                <a:close/>
                <a:moveTo>
                  <a:pt x="4165563" y="1422759"/>
                </a:moveTo>
                <a:lnTo>
                  <a:pt x="4198583" y="1422759"/>
                </a:lnTo>
                <a:lnTo>
                  <a:pt x="4198583" y="1455779"/>
                </a:lnTo>
                <a:lnTo>
                  <a:pt x="4165563" y="1455779"/>
                </a:lnTo>
                <a:close/>
                <a:moveTo>
                  <a:pt x="3657563" y="1422759"/>
                </a:moveTo>
                <a:lnTo>
                  <a:pt x="3690583" y="1422759"/>
                </a:lnTo>
                <a:lnTo>
                  <a:pt x="3690583" y="1455779"/>
                </a:lnTo>
                <a:lnTo>
                  <a:pt x="3657563" y="1455779"/>
                </a:lnTo>
                <a:close/>
                <a:moveTo>
                  <a:pt x="3555963" y="1422759"/>
                </a:moveTo>
                <a:lnTo>
                  <a:pt x="3588983" y="1422759"/>
                </a:lnTo>
                <a:lnTo>
                  <a:pt x="3588983" y="1455779"/>
                </a:lnTo>
                <a:lnTo>
                  <a:pt x="3555963" y="1455779"/>
                </a:lnTo>
                <a:close/>
                <a:moveTo>
                  <a:pt x="3454363" y="1422759"/>
                </a:moveTo>
                <a:lnTo>
                  <a:pt x="3487383" y="1422759"/>
                </a:lnTo>
                <a:lnTo>
                  <a:pt x="3487383" y="1455779"/>
                </a:lnTo>
                <a:lnTo>
                  <a:pt x="3454363" y="1455779"/>
                </a:lnTo>
                <a:close/>
                <a:moveTo>
                  <a:pt x="3352763" y="1422759"/>
                </a:moveTo>
                <a:lnTo>
                  <a:pt x="3385783" y="1422759"/>
                </a:lnTo>
                <a:lnTo>
                  <a:pt x="3385783" y="1455779"/>
                </a:lnTo>
                <a:lnTo>
                  <a:pt x="3352763" y="1455779"/>
                </a:lnTo>
                <a:close/>
                <a:moveTo>
                  <a:pt x="3251163" y="1422759"/>
                </a:moveTo>
                <a:lnTo>
                  <a:pt x="3284183" y="1422759"/>
                </a:lnTo>
                <a:lnTo>
                  <a:pt x="3284183" y="1455779"/>
                </a:lnTo>
                <a:lnTo>
                  <a:pt x="3251163" y="1455779"/>
                </a:lnTo>
                <a:close/>
                <a:moveTo>
                  <a:pt x="3149563" y="1422759"/>
                </a:moveTo>
                <a:lnTo>
                  <a:pt x="3182583" y="1422759"/>
                </a:lnTo>
                <a:lnTo>
                  <a:pt x="3182583" y="1455779"/>
                </a:lnTo>
                <a:lnTo>
                  <a:pt x="3149563" y="1455779"/>
                </a:lnTo>
                <a:close/>
                <a:moveTo>
                  <a:pt x="3047963" y="1422759"/>
                </a:moveTo>
                <a:lnTo>
                  <a:pt x="3080983" y="1422759"/>
                </a:lnTo>
                <a:lnTo>
                  <a:pt x="3080983" y="1455779"/>
                </a:lnTo>
                <a:lnTo>
                  <a:pt x="3047963" y="1455779"/>
                </a:lnTo>
                <a:close/>
                <a:moveTo>
                  <a:pt x="2946363" y="1422759"/>
                </a:moveTo>
                <a:lnTo>
                  <a:pt x="2979383" y="1422759"/>
                </a:lnTo>
                <a:lnTo>
                  <a:pt x="2979383" y="1455779"/>
                </a:lnTo>
                <a:lnTo>
                  <a:pt x="2946363" y="1455779"/>
                </a:lnTo>
                <a:close/>
                <a:moveTo>
                  <a:pt x="2844763" y="1422759"/>
                </a:moveTo>
                <a:lnTo>
                  <a:pt x="2877783" y="1422759"/>
                </a:lnTo>
                <a:lnTo>
                  <a:pt x="2877783" y="1455779"/>
                </a:lnTo>
                <a:lnTo>
                  <a:pt x="2844763" y="1455779"/>
                </a:lnTo>
                <a:close/>
                <a:moveTo>
                  <a:pt x="2743163" y="1422759"/>
                </a:moveTo>
                <a:lnTo>
                  <a:pt x="2776183" y="1422759"/>
                </a:lnTo>
                <a:lnTo>
                  <a:pt x="2776183" y="1455779"/>
                </a:lnTo>
                <a:lnTo>
                  <a:pt x="2743163" y="1455779"/>
                </a:lnTo>
                <a:close/>
                <a:moveTo>
                  <a:pt x="2641563" y="1422759"/>
                </a:moveTo>
                <a:lnTo>
                  <a:pt x="2674583" y="1422759"/>
                </a:lnTo>
                <a:lnTo>
                  <a:pt x="2674583" y="1455779"/>
                </a:lnTo>
                <a:lnTo>
                  <a:pt x="2641563" y="1455779"/>
                </a:lnTo>
                <a:close/>
                <a:moveTo>
                  <a:pt x="2539963" y="1422759"/>
                </a:moveTo>
                <a:lnTo>
                  <a:pt x="2572983" y="1422759"/>
                </a:lnTo>
                <a:lnTo>
                  <a:pt x="2572983" y="1455779"/>
                </a:lnTo>
                <a:lnTo>
                  <a:pt x="2539963" y="1455779"/>
                </a:lnTo>
                <a:close/>
                <a:moveTo>
                  <a:pt x="2438363" y="1422759"/>
                </a:moveTo>
                <a:lnTo>
                  <a:pt x="2471383" y="1422759"/>
                </a:lnTo>
                <a:lnTo>
                  <a:pt x="2471383" y="1455779"/>
                </a:lnTo>
                <a:lnTo>
                  <a:pt x="2438363" y="1455779"/>
                </a:lnTo>
                <a:close/>
                <a:moveTo>
                  <a:pt x="2336763" y="1422759"/>
                </a:moveTo>
                <a:lnTo>
                  <a:pt x="2369783" y="1422759"/>
                </a:lnTo>
                <a:lnTo>
                  <a:pt x="2369783" y="1455779"/>
                </a:lnTo>
                <a:lnTo>
                  <a:pt x="2336763" y="1455779"/>
                </a:lnTo>
                <a:close/>
                <a:moveTo>
                  <a:pt x="2235220" y="1422759"/>
                </a:moveTo>
                <a:lnTo>
                  <a:pt x="2268183" y="1422759"/>
                </a:lnTo>
                <a:lnTo>
                  <a:pt x="2268183" y="1455779"/>
                </a:lnTo>
                <a:lnTo>
                  <a:pt x="2235220" y="1455779"/>
                </a:lnTo>
                <a:close/>
                <a:moveTo>
                  <a:pt x="2133616" y="1422759"/>
                </a:moveTo>
                <a:lnTo>
                  <a:pt x="2166637" y="1422759"/>
                </a:lnTo>
                <a:lnTo>
                  <a:pt x="2166637" y="1455779"/>
                </a:lnTo>
                <a:lnTo>
                  <a:pt x="2133616" y="1455779"/>
                </a:lnTo>
                <a:close/>
                <a:moveTo>
                  <a:pt x="2032017" y="1422759"/>
                </a:moveTo>
                <a:lnTo>
                  <a:pt x="2065034" y="1422759"/>
                </a:lnTo>
                <a:lnTo>
                  <a:pt x="2065034" y="1455779"/>
                </a:lnTo>
                <a:lnTo>
                  <a:pt x="2032017" y="1455779"/>
                </a:lnTo>
                <a:close/>
                <a:moveTo>
                  <a:pt x="1930416" y="1422759"/>
                </a:moveTo>
                <a:lnTo>
                  <a:pt x="1963438" y="1422759"/>
                </a:lnTo>
                <a:lnTo>
                  <a:pt x="1963438" y="1455779"/>
                </a:lnTo>
                <a:lnTo>
                  <a:pt x="1930416" y="1455779"/>
                </a:lnTo>
                <a:close/>
                <a:moveTo>
                  <a:pt x="1828816" y="1422759"/>
                </a:moveTo>
                <a:lnTo>
                  <a:pt x="1861840" y="1422759"/>
                </a:lnTo>
                <a:lnTo>
                  <a:pt x="1861840" y="1455779"/>
                </a:lnTo>
                <a:lnTo>
                  <a:pt x="1828816" y="1455779"/>
                </a:lnTo>
                <a:close/>
                <a:moveTo>
                  <a:pt x="1727210" y="1422759"/>
                </a:moveTo>
                <a:lnTo>
                  <a:pt x="1760235" y="1422759"/>
                </a:lnTo>
                <a:lnTo>
                  <a:pt x="1760235" y="1455779"/>
                </a:lnTo>
                <a:lnTo>
                  <a:pt x="1727210" y="1455779"/>
                </a:lnTo>
                <a:close/>
                <a:moveTo>
                  <a:pt x="1625615" y="1422759"/>
                </a:moveTo>
                <a:lnTo>
                  <a:pt x="1658635" y="1422759"/>
                </a:lnTo>
                <a:lnTo>
                  <a:pt x="1658635" y="1455779"/>
                </a:lnTo>
                <a:lnTo>
                  <a:pt x="1625615" y="1455779"/>
                </a:lnTo>
                <a:close/>
                <a:moveTo>
                  <a:pt x="1524019" y="1422759"/>
                </a:moveTo>
                <a:lnTo>
                  <a:pt x="1557033" y="1422759"/>
                </a:lnTo>
                <a:lnTo>
                  <a:pt x="1557033" y="1455779"/>
                </a:lnTo>
                <a:lnTo>
                  <a:pt x="1524019" y="1455779"/>
                </a:lnTo>
                <a:close/>
                <a:moveTo>
                  <a:pt x="1422417" y="1422759"/>
                </a:moveTo>
                <a:lnTo>
                  <a:pt x="1455436" y="1422759"/>
                </a:lnTo>
                <a:lnTo>
                  <a:pt x="1455436" y="1455779"/>
                </a:lnTo>
                <a:lnTo>
                  <a:pt x="1422417" y="1455779"/>
                </a:lnTo>
                <a:close/>
                <a:moveTo>
                  <a:pt x="1320818" y="1422759"/>
                </a:moveTo>
                <a:lnTo>
                  <a:pt x="1353832" y="1422759"/>
                </a:lnTo>
                <a:lnTo>
                  <a:pt x="1353832" y="1455779"/>
                </a:lnTo>
                <a:lnTo>
                  <a:pt x="1320818" y="1455779"/>
                </a:lnTo>
                <a:close/>
                <a:moveTo>
                  <a:pt x="1219218" y="1422759"/>
                </a:moveTo>
                <a:lnTo>
                  <a:pt x="1252234" y="1422759"/>
                </a:lnTo>
                <a:lnTo>
                  <a:pt x="1252234" y="1455779"/>
                </a:lnTo>
                <a:lnTo>
                  <a:pt x="1219218" y="1455779"/>
                </a:lnTo>
                <a:close/>
                <a:moveTo>
                  <a:pt x="1117616" y="1422759"/>
                </a:moveTo>
                <a:lnTo>
                  <a:pt x="1150632" y="1422759"/>
                </a:lnTo>
                <a:lnTo>
                  <a:pt x="1150632" y="1455779"/>
                </a:lnTo>
                <a:lnTo>
                  <a:pt x="1117616" y="1455779"/>
                </a:lnTo>
                <a:close/>
                <a:moveTo>
                  <a:pt x="1016018" y="1422759"/>
                </a:moveTo>
                <a:lnTo>
                  <a:pt x="1049040" y="1422759"/>
                </a:lnTo>
                <a:lnTo>
                  <a:pt x="1049040" y="1455779"/>
                </a:lnTo>
                <a:lnTo>
                  <a:pt x="1016018" y="1455779"/>
                </a:lnTo>
                <a:close/>
                <a:moveTo>
                  <a:pt x="711217" y="1422759"/>
                </a:moveTo>
                <a:lnTo>
                  <a:pt x="744240" y="1422759"/>
                </a:lnTo>
                <a:lnTo>
                  <a:pt x="744240" y="1455779"/>
                </a:lnTo>
                <a:lnTo>
                  <a:pt x="711217" y="1455779"/>
                </a:lnTo>
                <a:close/>
                <a:moveTo>
                  <a:pt x="609618" y="1422759"/>
                </a:moveTo>
                <a:lnTo>
                  <a:pt x="642637" y="1422759"/>
                </a:lnTo>
                <a:lnTo>
                  <a:pt x="642637" y="1455779"/>
                </a:lnTo>
                <a:lnTo>
                  <a:pt x="609618" y="1455779"/>
                </a:lnTo>
                <a:close/>
                <a:moveTo>
                  <a:pt x="3859849" y="1421845"/>
                </a:moveTo>
                <a:lnTo>
                  <a:pt x="3894698" y="1421845"/>
                </a:lnTo>
                <a:lnTo>
                  <a:pt x="3894698" y="1456694"/>
                </a:lnTo>
                <a:lnTo>
                  <a:pt x="3859849" y="1456694"/>
                </a:lnTo>
                <a:close/>
                <a:moveTo>
                  <a:pt x="811886" y="1421845"/>
                </a:moveTo>
                <a:lnTo>
                  <a:pt x="846744" y="1421845"/>
                </a:lnTo>
                <a:lnTo>
                  <a:pt x="846744" y="1456694"/>
                </a:lnTo>
                <a:lnTo>
                  <a:pt x="811886" y="1456694"/>
                </a:lnTo>
                <a:close/>
                <a:moveTo>
                  <a:pt x="7722020" y="1321616"/>
                </a:moveTo>
                <a:lnTo>
                  <a:pt x="7754126" y="1321616"/>
                </a:lnTo>
                <a:lnTo>
                  <a:pt x="7754126" y="1353722"/>
                </a:lnTo>
                <a:lnTo>
                  <a:pt x="7722020" y="1353722"/>
                </a:lnTo>
                <a:close/>
                <a:moveTo>
                  <a:pt x="4978820" y="1321616"/>
                </a:moveTo>
                <a:lnTo>
                  <a:pt x="5010926" y="1321616"/>
                </a:lnTo>
                <a:lnTo>
                  <a:pt x="5010926" y="1353722"/>
                </a:lnTo>
                <a:lnTo>
                  <a:pt x="4978820" y="1353722"/>
                </a:lnTo>
                <a:close/>
                <a:moveTo>
                  <a:pt x="4166020" y="1321616"/>
                </a:moveTo>
                <a:lnTo>
                  <a:pt x="4198126" y="1321616"/>
                </a:lnTo>
                <a:lnTo>
                  <a:pt x="4198126" y="1353722"/>
                </a:lnTo>
                <a:lnTo>
                  <a:pt x="4166020" y="1353722"/>
                </a:lnTo>
                <a:close/>
                <a:moveTo>
                  <a:pt x="4064420" y="1321616"/>
                </a:moveTo>
                <a:lnTo>
                  <a:pt x="4096526" y="1321616"/>
                </a:lnTo>
                <a:lnTo>
                  <a:pt x="4096526" y="1353722"/>
                </a:lnTo>
                <a:lnTo>
                  <a:pt x="4064420" y="1353722"/>
                </a:lnTo>
                <a:close/>
                <a:moveTo>
                  <a:pt x="914874" y="1321616"/>
                </a:moveTo>
                <a:lnTo>
                  <a:pt x="946977" y="1321616"/>
                </a:lnTo>
                <a:lnTo>
                  <a:pt x="946977" y="1353722"/>
                </a:lnTo>
                <a:lnTo>
                  <a:pt x="914874" y="1353722"/>
                </a:lnTo>
                <a:close/>
                <a:moveTo>
                  <a:pt x="7213563" y="1321159"/>
                </a:moveTo>
                <a:lnTo>
                  <a:pt x="7246583" y="1321159"/>
                </a:lnTo>
                <a:lnTo>
                  <a:pt x="7246583" y="1354179"/>
                </a:lnTo>
                <a:lnTo>
                  <a:pt x="7213563" y="1354179"/>
                </a:lnTo>
                <a:close/>
                <a:moveTo>
                  <a:pt x="7111963" y="1321159"/>
                </a:moveTo>
                <a:lnTo>
                  <a:pt x="7144983" y="1321159"/>
                </a:lnTo>
                <a:lnTo>
                  <a:pt x="7144983" y="1354179"/>
                </a:lnTo>
                <a:lnTo>
                  <a:pt x="7111963" y="1354179"/>
                </a:lnTo>
                <a:close/>
                <a:moveTo>
                  <a:pt x="6603963" y="1321159"/>
                </a:moveTo>
                <a:lnTo>
                  <a:pt x="6636983" y="1321159"/>
                </a:lnTo>
                <a:lnTo>
                  <a:pt x="6636983" y="1354179"/>
                </a:lnTo>
                <a:lnTo>
                  <a:pt x="6603963" y="1354179"/>
                </a:lnTo>
                <a:close/>
                <a:moveTo>
                  <a:pt x="6502363" y="1321159"/>
                </a:moveTo>
                <a:lnTo>
                  <a:pt x="6535383" y="1321159"/>
                </a:lnTo>
                <a:lnTo>
                  <a:pt x="6535383" y="1354179"/>
                </a:lnTo>
                <a:lnTo>
                  <a:pt x="6502363" y="1354179"/>
                </a:lnTo>
                <a:close/>
                <a:moveTo>
                  <a:pt x="6400763" y="1321159"/>
                </a:moveTo>
                <a:lnTo>
                  <a:pt x="6433783" y="1321159"/>
                </a:lnTo>
                <a:lnTo>
                  <a:pt x="6433783" y="1354179"/>
                </a:lnTo>
                <a:lnTo>
                  <a:pt x="6400763" y="1354179"/>
                </a:lnTo>
                <a:close/>
                <a:moveTo>
                  <a:pt x="6299163" y="1321159"/>
                </a:moveTo>
                <a:lnTo>
                  <a:pt x="6332183" y="1321159"/>
                </a:lnTo>
                <a:lnTo>
                  <a:pt x="6332183" y="1354179"/>
                </a:lnTo>
                <a:lnTo>
                  <a:pt x="6299163" y="1354179"/>
                </a:lnTo>
                <a:close/>
                <a:moveTo>
                  <a:pt x="6197563" y="1321159"/>
                </a:moveTo>
                <a:lnTo>
                  <a:pt x="6230583" y="1321159"/>
                </a:lnTo>
                <a:lnTo>
                  <a:pt x="6230583" y="1354179"/>
                </a:lnTo>
                <a:lnTo>
                  <a:pt x="6197563" y="1354179"/>
                </a:lnTo>
                <a:close/>
                <a:moveTo>
                  <a:pt x="6095963" y="1321159"/>
                </a:moveTo>
                <a:lnTo>
                  <a:pt x="6128983" y="1321159"/>
                </a:lnTo>
                <a:lnTo>
                  <a:pt x="6128983" y="1354179"/>
                </a:lnTo>
                <a:lnTo>
                  <a:pt x="6095963" y="1354179"/>
                </a:lnTo>
                <a:close/>
                <a:moveTo>
                  <a:pt x="5994363" y="1321159"/>
                </a:moveTo>
                <a:lnTo>
                  <a:pt x="6027383" y="1321159"/>
                </a:lnTo>
                <a:lnTo>
                  <a:pt x="6027383" y="1354179"/>
                </a:lnTo>
                <a:lnTo>
                  <a:pt x="5994363" y="1354179"/>
                </a:lnTo>
                <a:close/>
                <a:moveTo>
                  <a:pt x="5892763" y="1321159"/>
                </a:moveTo>
                <a:lnTo>
                  <a:pt x="5925783" y="1321159"/>
                </a:lnTo>
                <a:lnTo>
                  <a:pt x="5925783" y="1354179"/>
                </a:lnTo>
                <a:lnTo>
                  <a:pt x="5892763" y="1354179"/>
                </a:lnTo>
                <a:close/>
                <a:moveTo>
                  <a:pt x="5791163" y="1321159"/>
                </a:moveTo>
                <a:lnTo>
                  <a:pt x="5824183" y="1321159"/>
                </a:lnTo>
                <a:lnTo>
                  <a:pt x="5824183" y="1354179"/>
                </a:lnTo>
                <a:lnTo>
                  <a:pt x="5791163" y="1354179"/>
                </a:lnTo>
                <a:close/>
                <a:moveTo>
                  <a:pt x="5689563" y="1321159"/>
                </a:moveTo>
                <a:lnTo>
                  <a:pt x="5722583" y="1321159"/>
                </a:lnTo>
                <a:lnTo>
                  <a:pt x="5722583" y="1354179"/>
                </a:lnTo>
                <a:lnTo>
                  <a:pt x="5689563" y="1354179"/>
                </a:lnTo>
                <a:close/>
                <a:moveTo>
                  <a:pt x="5587963" y="1321159"/>
                </a:moveTo>
                <a:lnTo>
                  <a:pt x="5620983" y="1321159"/>
                </a:lnTo>
                <a:lnTo>
                  <a:pt x="5620983" y="1354179"/>
                </a:lnTo>
                <a:lnTo>
                  <a:pt x="5587963" y="1354179"/>
                </a:lnTo>
                <a:close/>
                <a:moveTo>
                  <a:pt x="5486363" y="1321159"/>
                </a:moveTo>
                <a:lnTo>
                  <a:pt x="5519383" y="1321159"/>
                </a:lnTo>
                <a:lnTo>
                  <a:pt x="5519383" y="1354179"/>
                </a:lnTo>
                <a:lnTo>
                  <a:pt x="5486363" y="1354179"/>
                </a:lnTo>
                <a:close/>
                <a:moveTo>
                  <a:pt x="5384763" y="1321159"/>
                </a:moveTo>
                <a:lnTo>
                  <a:pt x="5417783" y="1321159"/>
                </a:lnTo>
                <a:lnTo>
                  <a:pt x="5417783" y="1354179"/>
                </a:lnTo>
                <a:lnTo>
                  <a:pt x="5384763" y="1354179"/>
                </a:lnTo>
                <a:close/>
                <a:moveTo>
                  <a:pt x="5283163" y="1321159"/>
                </a:moveTo>
                <a:lnTo>
                  <a:pt x="5316183" y="1321159"/>
                </a:lnTo>
                <a:lnTo>
                  <a:pt x="5316183" y="1354179"/>
                </a:lnTo>
                <a:lnTo>
                  <a:pt x="5283163" y="1354179"/>
                </a:lnTo>
                <a:close/>
                <a:moveTo>
                  <a:pt x="5181563" y="1321159"/>
                </a:moveTo>
                <a:lnTo>
                  <a:pt x="5214583" y="1321159"/>
                </a:lnTo>
                <a:lnTo>
                  <a:pt x="5214583" y="1354179"/>
                </a:lnTo>
                <a:lnTo>
                  <a:pt x="5181563" y="1354179"/>
                </a:lnTo>
                <a:close/>
                <a:moveTo>
                  <a:pt x="5079963" y="1321159"/>
                </a:moveTo>
                <a:lnTo>
                  <a:pt x="5112983" y="1321159"/>
                </a:lnTo>
                <a:lnTo>
                  <a:pt x="5112983" y="1354179"/>
                </a:lnTo>
                <a:lnTo>
                  <a:pt x="5079963" y="1354179"/>
                </a:lnTo>
                <a:close/>
                <a:moveTo>
                  <a:pt x="4368763" y="1321159"/>
                </a:moveTo>
                <a:lnTo>
                  <a:pt x="4401783" y="1321159"/>
                </a:lnTo>
                <a:lnTo>
                  <a:pt x="4401783" y="1354179"/>
                </a:lnTo>
                <a:lnTo>
                  <a:pt x="4368763" y="1354179"/>
                </a:lnTo>
                <a:close/>
                <a:moveTo>
                  <a:pt x="4267163" y="1321159"/>
                </a:moveTo>
                <a:lnTo>
                  <a:pt x="4300183" y="1321159"/>
                </a:lnTo>
                <a:lnTo>
                  <a:pt x="4300183" y="1354179"/>
                </a:lnTo>
                <a:lnTo>
                  <a:pt x="4267163" y="1354179"/>
                </a:lnTo>
                <a:close/>
                <a:moveTo>
                  <a:pt x="3962363" y="1321159"/>
                </a:moveTo>
                <a:lnTo>
                  <a:pt x="3995383" y="1321159"/>
                </a:lnTo>
                <a:lnTo>
                  <a:pt x="3995383" y="1354179"/>
                </a:lnTo>
                <a:lnTo>
                  <a:pt x="3962363" y="1354179"/>
                </a:lnTo>
                <a:close/>
                <a:moveTo>
                  <a:pt x="3860763" y="1321159"/>
                </a:moveTo>
                <a:lnTo>
                  <a:pt x="3893783" y="1321159"/>
                </a:lnTo>
                <a:lnTo>
                  <a:pt x="3893783" y="1354179"/>
                </a:lnTo>
                <a:lnTo>
                  <a:pt x="3860763" y="1354179"/>
                </a:lnTo>
                <a:close/>
                <a:moveTo>
                  <a:pt x="3759163" y="1321159"/>
                </a:moveTo>
                <a:lnTo>
                  <a:pt x="3792183" y="1321159"/>
                </a:lnTo>
                <a:lnTo>
                  <a:pt x="3792183" y="1354179"/>
                </a:lnTo>
                <a:lnTo>
                  <a:pt x="3759163" y="1354179"/>
                </a:lnTo>
                <a:close/>
                <a:moveTo>
                  <a:pt x="3657563" y="1321159"/>
                </a:moveTo>
                <a:lnTo>
                  <a:pt x="3690583" y="1321159"/>
                </a:lnTo>
                <a:lnTo>
                  <a:pt x="3690583" y="1354179"/>
                </a:lnTo>
                <a:lnTo>
                  <a:pt x="3657563" y="1354179"/>
                </a:lnTo>
                <a:close/>
                <a:moveTo>
                  <a:pt x="3555963" y="1321159"/>
                </a:moveTo>
                <a:lnTo>
                  <a:pt x="3588983" y="1321159"/>
                </a:lnTo>
                <a:lnTo>
                  <a:pt x="3588983" y="1354179"/>
                </a:lnTo>
                <a:lnTo>
                  <a:pt x="3555963" y="1354179"/>
                </a:lnTo>
                <a:close/>
                <a:moveTo>
                  <a:pt x="3454363" y="1321159"/>
                </a:moveTo>
                <a:lnTo>
                  <a:pt x="3487383" y="1321159"/>
                </a:lnTo>
                <a:lnTo>
                  <a:pt x="3487383" y="1354179"/>
                </a:lnTo>
                <a:lnTo>
                  <a:pt x="3454363" y="1354179"/>
                </a:lnTo>
                <a:close/>
                <a:moveTo>
                  <a:pt x="3352763" y="1321159"/>
                </a:moveTo>
                <a:lnTo>
                  <a:pt x="3385783" y="1321159"/>
                </a:lnTo>
                <a:lnTo>
                  <a:pt x="3385783" y="1354179"/>
                </a:lnTo>
                <a:lnTo>
                  <a:pt x="3352763" y="1354179"/>
                </a:lnTo>
                <a:close/>
                <a:moveTo>
                  <a:pt x="3251163" y="1321159"/>
                </a:moveTo>
                <a:lnTo>
                  <a:pt x="3284183" y="1321159"/>
                </a:lnTo>
                <a:lnTo>
                  <a:pt x="3284183" y="1354179"/>
                </a:lnTo>
                <a:lnTo>
                  <a:pt x="3251163" y="1354179"/>
                </a:lnTo>
                <a:close/>
                <a:moveTo>
                  <a:pt x="3149563" y="1321159"/>
                </a:moveTo>
                <a:lnTo>
                  <a:pt x="3182583" y="1321159"/>
                </a:lnTo>
                <a:lnTo>
                  <a:pt x="3182583" y="1354179"/>
                </a:lnTo>
                <a:lnTo>
                  <a:pt x="3149563" y="1354179"/>
                </a:lnTo>
                <a:close/>
                <a:moveTo>
                  <a:pt x="3047963" y="1321159"/>
                </a:moveTo>
                <a:lnTo>
                  <a:pt x="3080983" y="1321159"/>
                </a:lnTo>
                <a:lnTo>
                  <a:pt x="3080983" y="1354179"/>
                </a:lnTo>
                <a:lnTo>
                  <a:pt x="3047963" y="1354179"/>
                </a:lnTo>
                <a:close/>
                <a:moveTo>
                  <a:pt x="2946363" y="1321159"/>
                </a:moveTo>
                <a:lnTo>
                  <a:pt x="2979383" y="1321159"/>
                </a:lnTo>
                <a:lnTo>
                  <a:pt x="2979383" y="1354179"/>
                </a:lnTo>
                <a:lnTo>
                  <a:pt x="2946363" y="1354179"/>
                </a:lnTo>
                <a:close/>
                <a:moveTo>
                  <a:pt x="2844763" y="1321159"/>
                </a:moveTo>
                <a:lnTo>
                  <a:pt x="2877783" y="1321159"/>
                </a:lnTo>
                <a:lnTo>
                  <a:pt x="2877783" y="1354179"/>
                </a:lnTo>
                <a:lnTo>
                  <a:pt x="2844763" y="1354179"/>
                </a:lnTo>
                <a:close/>
                <a:moveTo>
                  <a:pt x="2743163" y="1321159"/>
                </a:moveTo>
                <a:lnTo>
                  <a:pt x="2776183" y="1321159"/>
                </a:lnTo>
                <a:lnTo>
                  <a:pt x="2776183" y="1354179"/>
                </a:lnTo>
                <a:lnTo>
                  <a:pt x="2743163" y="1354179"/>
                </a:lnTo>
                <a:close/>
                <a:moveTo>
                  <a:pt x="2641563" y="1321159"/>
                </a:moveTo>
                <a:lnTo>
                  <a:pt x="2674583" y="1321159"/>
                </a:lnTo>
                <a:lnTo>
                  <a:pt x="2674583" y="1354179"/>
                </a:lnTo>
                <a:lnTo>
                  <a:pt x="2641563" y="1354179"/>
                </a:lnTo>
                <a:close/>
                <a:moveTo>
                  <a:pt x="2539963" y="1321159"/>
                </a:moveTo>
                <a:lnTo>
                  <a:pt x="2572983" y="1321159"/>
                </a:lnTo>
                <a:lnTo>
                  <a:pt x="2572983" y="1354179"/>
                </a:lnTo>
                <a:lnTo>
                  <a:pt x="2539963" y="1354179"/>
                </a:lnTo>
                <a:close/>
                <a:moveTo>
                  <a:pt x="2438363" y="1321159"/>
                </a:moveTo>
                <a:lnTo>
                  <a:pt x="2471383" y="1321159"/>
                </a:lnTo>
                <a:lnTo>
                  <a:pt x="2471383" y="1354179"/>
                </a:lnTo>
                <a:lnTo>
                  <a:pt x="2438363" y="1354179"/>
                </a:lnTo>
                <a:close/>
                <a:moveTo>
                  <a:pt x="2336763" y="1321159"/>
                </a:moveTo>
                <a:lnTo>
                  <a:pt x="2369783" y="1321159"/>
                </a:lnTo>
                <a:lnTo>
                  <a:pt x="2369783" y="1354179"/>
                </a:lnTo>
                <a:lnTo>
                  <a:pt x="2336763" y="1354179"/>
                </a:lnTo>
                <a:close/>
                <a:moveTo>
                  <a:pt x="2235220" y="1321159"/>
                </a:moveTo>
                <a:lnTo>
                  <a:pt x="2268183" y="1321159"/>
                </a:lnTo>
                <a:lnTo>
                  <a:pt x="2268183" y="1354179"/>
                </a:lnTo>
                <a:lnTo>
                  <a:pt x="2235220" y="1354179"/>
                </a:lnTo>
                <a:close/>
                <a:moveTo>
                  <a:pt x="2133616" y="1321159"/>
                </a:moveTo>
                <a:lnTo>
                  <a:pt x="2166637" y="1321159"/>
                </a:lnTo>
                <a:lnTo>
                  <a:pt x="2166637" y="1354179"/>
                </a:lnTo>
                <a:lnTo>
                  <a:pt x="2133616" y="1354179"/>
                </a:lnTo>
                <a:close/>
                <a:moveTo>
                  <a:pt x="2032017" y="1321159"/>
                </a:moveTo>
                <a:lnTo>
                  <a:pt x="2065034" y="1321159"/>
                </a:lnTo>
                <a:lnTo>
                  <a:pt x="2065034" y="1354179"/>
                </a:lnTo>
                <a:lnTo>
                  <a:pt x="2032017" y="1354179"/>
                </a:lnTo>
                <a:close/>
                <a:moveTo>
                  <a:pt x="1930416" y="1321159"/>
                </a:moveTo>
                <a:lnTo>
                  <a:pt x="1963438" y="1321159"/>
                </a:lnTo>
                <a:lnTo>
                  <a:pt x="1963438" y="1354179"/>
                </a:lnTo>
                <a:lnTo>
                  <a:pt x="1930416" y="1354179"/>
                </a:lnTo>
                <a:close/>
                <a:moveTo>
                  <a:pt x="1828816" y="1321159"/>
                </a:moveTo>
                <a:lnTo>
                  <a:pt x="1861840" y="1321159"/>
                </a:lnTo>
                <a:lnTo>
                  <a:pt x="1861840" y="1354179"/>
                </a:lnTo>
                <a:lnTo>
                  <a:pt x="1828816" y="1354179"/>
                </a:lnTo>
                <a:close/>
                <a:moveTo>
                  <a:pt x="1727210" y="1321159"/>
                </a:moveTo>
                <a:lnTo>
                  <a:pt x="1760235" y="1321159"/>
                </a:lnTo>
                <a:lnTo>
                  <a:pt x="1760235" y="1354179"/>
                </a:lnTo>
                <a:lnTo>
                  <a:pt x="1727210" y="1354179"/>
                </a:lnTo>
                <a:close/>
                <a:moveTo>
                  <a:pt x="1625615" y="1321159"/>
                </a:moveTo>
                <a:lnTo>
                  <a:pt x="1658635" y="1321159"/>
                </a:lnTo>
                <a:lnTo>
                  <a:pt x="1658635" y="1354179"/>
                </a:lnTo>
                <a:lnTo>
                  <a:pt x="1625615" y="1354179"/>
                </a:lnTo>
                <a:close/>
                <a:moveTo>
                  <a:pt x="1524019" y="1321159"/>
                </a:moveTo>
                <a:lnTo>
                  <a:pt x="1557039" y="1321159"/>
                </a:lnTo>
                <a:lnTo>
                  <a:pt x="1557039" y="1354179"/>
                </a:lnTo>
                <a:lnTo>
                  <a:pt x="1524019" y="1354179"/>
                </a:lnTo>
                <a:close/>
                <a:moveTo>
                  <a:pt x="1422417" y="1321159"/>
                </a:moveTo>
                <a:lnTo>
                  <a:pt x="1455436" y="1321159"/>
                </a:lnTo>
                <a:lnTo>
                  <a:pt x="1455436" y="1354179"/>
                </a:lnTo>
                <a:lnTo>
                  <a:pt x="1422417" y="1354179"/>
                </a:lnTo>
                <a:close/>
                <a:moveTo>
                  <a:pt x="1320818" y="1321159"/>
                </a:moveTo>
                <a:lnTo>
                  <a:pt x="1353832" y="1321159"/>
                </a:lnTo>
                <a:lnTo>
                  <a:pt x="1353832" y="1354179"/>
                </a:lnTo>
                <a:lnTo>
                  <a:pt x="1320818" y="1354179"/>
                </a:lnTo>
                <a:close/>
                <a:moveTo>
                  <a:pt x="1219218" y="1321159"/>
                </a:moveTo>
                <a:lnTo>
                  <a:pt x="1252234" y="1321159"/>
                </a:lnTo>
                <a:lnTo>
                  <a:pt x="1252234" y="1354179"/>
                </a:lnTo>
                <a:lnTo>
                  <a:pt x="1219218" y="1354179"/>
                </a:lnTo>
                <a:close/>
                <a:moveTo>
                  <a:pt x="1117616" y="1321159"/>
                </a:moveTo>
                <a:lnTo>
                  <a:pt x="1150632" y="1321159"/>
                </a:lnTo>
                <a:lnTo>
                  <a:pt x="1150632" y="1354179"/>
                </a:lnTo>
                <a:lnTo>
                  <a:pt x="1117616" y="1354179"/>
                </a:lnTo>
                <a:close/>
                <a:moveTo>
                  <a:pt x="1016018" y="1321159"/>
                </a:moveTo>
                <a:lnTo>
                  <a:pt x="1049040" y="1321159"/>
                </a:lnTo>
                <a:lnTo>
                  <a:pt x="1049040" y="1354179"/>
                </a:lnTo>
                <a:lnTo>
                  <a:pt x="1016018" y="1354179"/>
                </a:lnTo>
                <a:close/>
                <a:moveTo>
                  <a:pt x="711217" y="1321159"/>
                </a:moveTo>
                <a:lnTo>
                  <a:pt x="744240" y="1321159"/>
                </a:lnTo>
                <a:lnTo>
                  <a:pt x="744240" y="1354179"/>
                </a:lnTo>
                <a:lnTo>
                  <a:pt x="711217" y="1354179"/>
                </a:lnTo>
                <a:close/>
                <a:moveTo>
                  <a:pt x="609618" y="1321159"/>
                </a:moveTo>
                <a:lnTo>
                  <a:pt x="642637" y="1321159"/>
                </a:lnTo>
                <a:lnTo>
                  <a:pt x="642637" y="1354179"/>
                </a:lnTo>
                <a:lnTo>
                  <a:pt x="609618" y="1354179"/>
                </a:lnTo>
                <a:close/>
                <a:moveTo>
                  <a:pt x="812352" y="1320702"/>
                </a:moveTo>
                <a:lnTo>
                  <a:pt x="846290" y="1320702"/>
                </a:lnTo>
                <a:lnTo>
                  <a:pt x="846290" y="1354636"/>
                </a:lnTo>
                <a:lnTo>
                  <a:pt x="812352" y="1354636"/>
                </a:lnTo>
                <a:close/>
                <a:moveTo>
                  <a:pt x="6807620" y="1220016"/>
                </a:moveTo>
                <a:lnTo>
                  <a:pt x="6839726" y="1220016"/>
                </a:lnTo>
                <a:lnTo>
                  <a:pt x="6839726" y="1252122"/>
                </a:lnTo>
                <a:lnTo>
                  <a:pt x="6807620" y="1252122"/>
                </a:lnTo>
                <a:close/>
                <a:moveTo>
                  <a:pt x="5080420" y="1220016"/>
                </a:moveTo>
                <a:lnTo>
                  <a:pt x="5112526" y="1220016"/>
                </a:lnTo>
                <a:lnTo>
                  <a:pt x="5112526" y="1252122"/>
                </a:lnTo>
                <a:lnTo>
                  <a:pt x="5080420" y="1252122"/>
                </a:lnTo>
                <a:close/>
                <a:moveTo>
                  <a:pt x="813261" y="1220016"/>
                </a:moveTo>
                <a:lnTo>
                  <a:pt x="845377" y="1220016"/>
                </a:lnTo>
                <a:lnTo>
                  <a:pt x="845377" y="1252122"/>
                </a:lnTo>
                <a:lnTo>
                  <a:pt x="813261" y="1252122"/>
                </a:lnTo>
                <a:close/>
                <a:moveTo>
                  <a:pt x="8318463" y="1219559"/>
                </a:moveTo>
                <a:lnTo>
                  <a:pt x="8351483" y="1219559"/>
                </a:lnTo>
                <a:lnTo>
                  <a:pt x="8351483" y="1252579"/>
                </a:lnTo>
                <a:lnTo>
                  <a:pt x="8318463" y="1252579"/>
                </a:lnTo>
                <a:close/>
                <a:moveTo>
                  <a:pt x="8229563" y="1219559"/>
                </a:moveTo>
                <a:lnTo>
                  <a:pt x="8262583" y="1219559"/>
                </a:lnTo>
                <a:lnTo>
                  <a:pt x="8262583" y="1252579"/>
                </a:lnTo>
                <a:lnTo>
                  <a:pt x="8229563" y="1252579"/>
                </a:lnTo>
                <a:close/>
                <a:moveTo>
                  <a:pt x="8127963" y="1219559"/>
                </a:moveTo>
                <a:lnTo>
                  <a:pt x="8160983" y="1219559"/>
                </a:lnTo>
                <a:lnTo>
                  <a:pt x="8160983" y="1252579"/>
                </a:lnTo>
                <a:lnTo>
                  <a:pt x="8127963" y="1252579"/>
                </a:lnTo>
                <a:close/>
                <a:moveTo>
                  <a:pt x="7721563" y="1219559"/>
                </a:moveTo>
                <a:lnTo>
                  <a:pt x="7754583" y="1219559"/>
                </a:lnTo>
                <a:lnTo>
                  <a:pt x="7754583" y="1252579"/>
                </a:lnTo>
                <a:lnTo>
                  <a:pt x="7721563" y="1252579"/>
                </a:lnTo>
                <a:close/>
                <a:moveTo>
                  <a:pt x="6705563" y="1219559"/>
                </a:moveTo>
                <a:lnTo>
                  <a:pt x="6738583" y="1219559"/>
                </a:lnTo>
                <a:lnTo>
                  <a:pt x="6738583" y="1252579"/>
                </a:lnTo>
                <a:lnTo>
                  <a:pt x="6705563" y="1252579"/>
                </a:lnTo>
                <a:close/>
                <a:moveTo>
                  <a:pt x="6603963" y="1219559"/>
                </a:moveTo>
                <a:lnTo>
                  <a:pt x="6636983" y="1219559"/>
                </a:lnTo>
                <a:lnTo>
                  <a:pt x="6636983" y="1252579"/>
                </a:lnTo>
                <a:lnTo>
                  <a:pt x="6603963" y="1252579"/>
                </a:lnTo>
                <a:close/>
                <a:moveTo>
                  <a:pt x="6502363" y="1219559"/>
                </a:moveTo>
                <a:lnTo>
                  <a:pt x="6535383" y="1219559"/>
                </a:lnTo>
                <a:lnTo>
                  <a:pt x="6535383" y="1252579"/>
                </a:lnTo>
                <a:lnTo>
                  <a:pt x="6502363" y="1252579"/>
                </a:lnTo>
                <a:close/>
                <a:moveTo>
                  <a:pt x="6400763" y="1219559"/>
                </a:moveTo>
                <a:lnTo>
                  <a:pt x="6433783" y="1219559"/>
                </a:lnTo>
                <a:lnTo>
                  <a:pt x="6433783" y="1252579"/>
                </a:lnTo>
                <a:lnTo>
                  <a:pt x="6400763" y="1252579"/>
                </a:lnTo>
                <a:close/>
                <a:moveTo>
                  <a:pt x="6299163" y="1219559"/>
                </a:moveTo>
                <a:lnTo>
                  <a:pt x="6332183" y="1219559"/>
                </a:lnTo>
                <a:lnTo>
                  <a:pt x="6332183" y="1252579"/>
                </a:lnTo>
                <a:lnTo>
                  <a:pt x="6299163" y="1252579"/>
                </a:lnTo>
                <a:close/>
                <a:moveTo>
                  <a:pt x="6197563" y="1219559"/>
                </a:moveTo>
                <a:lnTo>
                  <a:pt x="6230583" y="1219559"/>
                </a:lnTo>
                <a:lnTo>
                  <a:pt x="6230583" y="1252579"/>
                </a:lnTo>
                <a:lnTo>
                  <a:pt x="6197563" y="1252579"/>
                </a:lnTo>
                <a:close/>
                <a:moveTo>
                  <a:pt x="6095963" y="1219559"/>
                </a:moveTo>
                <a:lnTo>
                  <a:pt x="6128983" y="1219559"/>
                </a:lnTo>
                <a:lnTo>
                  <a:pt x="6128983" y="1252579"/>
                </a:lnTo>
                <a:lnTo>
                  <a:pt x="6095963" y="1252579"/>
                </a:lnTo>
                <a:close/>
                <a:moveTo>
                  <a:pt x="5994363" y="1219559"/>
                </a:moveTo>
                <a:lnTo>
                  <a:pt x="6027383" y="1219559"/>
                </a:lnTo>
                <a:lnTo>
                  <a:pt x="6027383" y="1252579"/>
                </a:lnTo>
                <a:lnTo>
                  <a:pt x="5994363" y="1252579"/>
                </a:lnTo>
                <a:close/>
                <a:moveTo>
                  <a:pt x="5892763" y="1219559"/>
                </a:moveTo>
                <a:lnTo>
                  <a:pt x="5925783" y="1219559"/>
                </a:lnTo>
                <a:lnTo>
                  <a:pt x="5925783" y="1252579"/>
                </a:lnTo>
                <a:lnTo>
                  <a:pt x="5892763" y="1252579"/>
                </a:lnTo>
                <a:close/>
                <a:moveTo>
                  <a:pt x="5791163" y="1219559"/>
                </a:moveTo>
                <a:lnTo>
                  <a:pt x="5824183" y="1219559"/>
                </a:lnTo>
                <a:lnTo>
                  <a:pt x="5824183" y="1252579"/>
                </a:lnTo>
                <a:lnTo>
                  <a:pt x="5791163" y="1252579"/>
                </a:lnTo>
                <a:close/>
                <a:moveTo>
                  <a:pt x="5689563" y="1219559"/>
                </a:moveTo>
                <a:lnTo>
                  <a:pt x="5722583" y="1219559"/>
                </a:lnTo>
                <a:lnTo>
                  <a:pt x="5722583" y="1252579"/>
                </a:lnTo>
                <a:lnTo>
                  <a:pt x="5689563" y="1252579"/>
                </a:lnTo>
                <a:close/>
                <a:moveTo>
                  <a:pt x="5587963" y="1219559"/>
                </a:moveTo>
                <a:lnTo>
                  <a:pt x="5620983" y="1219559"/>
                </a:lnTo>
                <a:lnTo>
                  <a:pt x="5620983" y="1252579"/>
                </a:lnTo>
                <a:lnTo>
                  <a:pt x="5587963" y="1252579"/>
                </a:lnTo>
                <a:close/>
                <a:moveTo>
                  <a:pt x="5486363" y="1219559"/>
                </a:moveTo>
                <a:lnTo>
                  <a:pt x="5519383" y="1219559"/>
                </a:lnTo>
                <a:lnTo>
                  <a:pt x="5519383" y="1252579"/>
                </a:lnTo>
                <a:lnTo>
                  <a:pt x="5486363" y="1252579"/>
                </a:lnTo>
                <a:close/>
                <a:moveTo>
                  <a:pt x="5384763" y="1219559"/>
                </a:moveTo>
                <a:lnTo>
                  <a:pt x="5417783" y="1219559"/>
                </a:lnTo>
                <a:lnTo>
                  <a:pt x="5417783" y="1252579"/>
                </a:lnTo>
                <a:lnTo>
                  <a:pt x="5384763" y="1252579"/>
                </a:lnTo>
                <a:close/>
                <a:moveTo>
                  <a:pt x="5283163" y="1219559"/>
                </a:moveTo>
                <a:lnTo>
                  <a:pt x="5316183" y="1219559"/>
                </a:lnTo>
                <a:lnTo>
                  <a:pt x="5316183" y="1252579"/>
                </a:lnTo>
                <a:lnTo>
                  <a:pt x="5283163" y="1252579"/>
                </a:lnTo>
                <a:close/>
                <a:moveTo>
                  <a:pt x="5181563" y="1219559"/>
                </a:moveTo>
                <a:lnTo>
                  <a:pt x="5214583" y="1219559"/>
                </a:lnTo>
                <a:lnTo>
                  <a:pt x="5214583" y="1252579"/>
                </a:lnTo>
                <a:lnTo>
                  <a:pt x="5181563" y="1252579"/>
                </a:lnTo>
                <a:close/>
                <a:moveTo>
                  <a:pt x="4571963" y="1219559"/>
                </a:moveTo>
                <a:lnTo>
                  <a:pt x="4604983" y="1219559"/>
                </a:lnTo>
                <a:lnTo>
                  <a:pt x="4604983" y="1252579"/>
                </a:lnTo>
                <a:lnTo>
                  <a:pt x="4571963" y="1252579"/>
                </a:lnTo>
                <a:close/>
                <a:moveTo>
                  <a:pt x="4470363" y="1219559"/>
                </a:moveTo>
                <a:lnTo>
                  <a:pt x="4503383" y="1219559"/>
                </a:lnTo>
                <a:lnTo>
                  <a:pt x="4503383" y="1252579"/>
                </a:lnTo>
                <a:lnTo>
                  <a:pt x="4470363" y="1252579"/>
                </a:lnTo>
                <a:close/>
                <a:moveTo>
                  <a:pt x="4368763" y="1219559"/>
                </a:moveTo>
                <a:lnTo>
                  <a:pt x="4401783" y="1219559"/>
                </a:lnTo>
                <a:lnTo>
                  <a:pt x="4401783" y="1252579"/>
                </a:lnTo>
                <a:lnTo>
                  <a:pt x="4368763" y="1252579"/>
                </a:lnTo>
                <a:close/>
                <a:moveTo>
                  <a:pt x="4267163" y="1219559"/>
                </a:moveTo>
                <a:lnTo>
                  <a:pt x="4300183" y="1219559"/>
                </a:lnTo>
                <a:lnTo>
                  <a:pt x="4300183" y="1252579"/>
                </a:lnTo>
                <a:lnTo>
                  <a:pt x="4267163" y="1252579"/>
                </a:lnTo>
                <a:close/>
                <a:moveTo>
                  <a:pt x="4165563" y="1219559"/>
                </a:moveTo>
                <a:lnTo>
                  <a:pt x="4198583" y="1219559"/>
                </a:lnTo>
                <a:lnTo>
                  <a:pt x="4198583" y="1252579"/>
                </a:lnTo>
                <a:lnTo>
                  <a:pt x="4165563" y="1252579"/>
                </a:lnTo>
                <a:close/>
                <a:moveTo>
                  <a:pt x="4063963" y="1219559"/>
                </a:moveTo>
                <a:lnTo>
                  <a:pt x="4096983" y="1219559"/>
                </a:lnTo>
                <a:lnTo>
                  <a:pt x="4096983" y="1252579"/>
                </a:lnTo>
                <a:lnTo>
                  <a:pt x="4063963" y="1252579"/>
                </a:lnTo>
                <a:close/>
                <a:moveTo>
                  <a:pt x="3962363" y="1219559"/>
                </a:moveTo>
                <a:lnTo>
                  <a:pt x="3995383" y="1219559"/>
                </a:lnTo>
                <a:lnTo>
                  <a:pt x="3995383" y="1252579"/>
                </a:lnTo>
                <a:lnTo>
                  <a:pt x="3962363" y="1252579"/>
                </a:lnTo>
                <a:close/>
                <a:moveTo>
                  <a:pt x="3860763" y="1219559"/>
                </a:moveTo>
                <a:lnTo>
                  <a:pt x="3893783" y="1219559"/>
                </a:lnTo>
                <a:lnTo>
                  <a:pt x="3893783" y="1252579"/>
                </a:lnTo>
                <a:lnTo>
                  <a:pt x="3860763" y="1252579"/>
                </a:lnTo>
                <a:close/>
                <a:moveTo>
                  <a:pt x="3759163" y="1219559"/>
                </a:moveTo>
                <a:lnTo>
                  <a:pt x="3792183" y="1219559"/>
                </a:lnTo>
                <a:lnTo>
                  <a:pt x="3792183" y="1252579"/>
                </a:lnTo>
                <a:lnTo>
                  <a:pt x="3759163" y="1252579"/>
                </a:lnTo>
                <a:close/>
                <a:moveTo>
                  <a:pt x="3657563" y="1219559"/>
                </a:moveTo>
                <a:lnTo>
                  <a:pt x="3690583" y="1219559"/>
                </a:lnTo>
                <a:lnTo>
                  <a:pt x="3690583" y="1252579"/>
                </a:lnTo>
                <a:lnTo>
                  <a:pt x="3657563" y="1252579"/>
                </a:lnTo>
                <a:close/>
                <a:moveTo>
                  <a:pt x="3555963" y="1219559"/>
                </a:moveTo>
                <a:lnTo>
                  <a:pt x="3588983" y="1219559"/>
                </a:lnTo>
                <a:lnTo>
                  <a:pt x="3588983" y="1252579"/>
                </a:lnTo>
                <a:lnTo>
                  <a:pt x="3555963" y="1252579"/>
                </a:lnTo>
                <a:close/>
                <a:moveTo>
                  <a:pt x="3454363" y="1219559"/>
                </a:moveTo>
                <a:lnTo>
                  <a:pt x="3487383" y="1219559"/>
                </a:lnTo>
                <a:lnTo>
                  <a:pt x="3487383" y="1252579"/>
                </a:lnTo>
                <a:lnTo>
                  <a:pt x="3454363" y="1252579"/>
                </a:lnTo>
                <a:close/>
                <a:moveTo>
                  <a:pt x="3352763" y="1219559"/>
                </a:moveTo>
                <a:lnTo>
                  <a:pt x="3385783" y="1219559"/>
                </a:lnTo>
                <a:lnTo>
                  <a:pt x="3385783" y="1252579"/>
                </a:lnTo>
                <a:lnTo>
                  <a:pt x="3352763" y="1252579"/>
                </a:lnTo>
                <a:close/>
                <a:moveTo>
                  <a:pt x="3251163" y="1219559"/>
                </a:moveTo>
                <a:lnTo>
                  <a:pt x="3284183" y="1219559"/>
                </a:lnTo>
                <a:lnTo>
                  <a:pt x="3284183" y="1252579"/>
                </a:lnTo>
                <a:lnTo>
                  <a:pt x="3251163" y="1252579"/>
                </a:lnTo>
                <a:close/>
                <a:moveTo>
                  <a:pt x="3149563" y="1219559"/>
                </a:moveTo>
                <a:lnTo>
                  <a:pt x="3182583" y="1219559"/>
                </a:lnTo>
                <a:lnTo>
                  <a:pt x="3182583" y="1252579"/>
                </a:lnTo>
                <a:lnTo>
                  <a:pt x="3149563" y="1252579"/>
                </a:lnTo>
                <a:close/>
                <a:moveTo>
                  <a:pt x="3047963" y="1219559"/>
                </a:moveTo>
                <a:lnTo>
                  <a:pt x="3080983" y="1219559"/>
                </a:lnTo>
                <a:lnTo>
                  <a:pt x="3080983" y="1252579"/>
                </a:lnTo>
                <a:lnTo>
                  <a:pt x="3047963" y="1252579"/>
                </a:lnTo>
                <a:close/>
                <a:moveTo>
                  <a:pt x="2946363" y="1219559"/>
                </a:moveTo>
                <a:lnTo>
                  <a:pt x="2979383" y="1219559"/>
                </a:lnTo>
                <a:lnTo>
                  <a:pt x="2979383" y="1252579"/>
                </a:lnTo>
                <a:lnTo>
                  <a:pt x="2946363" y="1252579"/>
                </a:lnTo>
                <a:close/>
                <a:moveTo>
                  <a:pt x="2844763" y="1219559"/>
                </a:moveTo>
                <a:lnTo>
                  <a:pt x="2877783" y="1219559"/>
                </a:lnTo>
                <a:lnTo>
                  <a:pt x="2877783" y="1252579"/>
                </a:lnTo>
                <a:lnTo>
                  <a:pt x="2844763" y="1252579"/>
                </a:lnTo>
                <a:close/>
                <a:moveTo>
                  <a:pt x="2743163" y="1219559"/>
                </a:moveTo>
                <a:lnTo>
                  <a:pt x="2776183" y="1219559"/>
                </a:lnTo>
                <a:lnTo>
                  <a:pt x="2776183" y="1252579"/>
                </a:lnTo>
                <a:lnTo>
                  <a:pt x="2743163" y="1252579"/>
                </a:lnTo>
                <a:close/>
                <a:moveTo>
                  <a:pt x="2641563" y="1219559"/>
                </a:moveTo>
                <a:lnTo>
                  <a:pt x="2674583" y="1219559"/>
                </a:lnTo>
                <a:lnTo>
                  <a:pt x="2674583" y="1252579"/>
                </a:lnTo>
                <a:lnTo>
                  <a:pt x="2641563" y="1252579"/>
                </a:lnTo>
                <a:close/>
                <a:moveTo>
                  <a:pt x="2539963" y="1219559"/>
                </a:moveTo>
                <a:lnTo>
                  <a:pt x="2572983" y="1219559"/>
                </a:lnTo>
                <a:lnTo>
                  <a:pt x="2572983" y="1252579"/>
                </a:lnTo>
                <a:lnTo>
                  <a:pt x="2539963" y="1252579"/>
                </a:lnTo>
                <a:close/>
                <a:moveTo>
                  <a:pt x="2438363" y="1219559"/>
                </a:moveTo>
                <a:lnTo>
                  <a:pt x="2471383" y="1219559"/>
                </a:lnTo>
                <a:lnTo>
                  <a:pt x="2471383" y="1252579"/>
                </a:lnTo>
                <a:lnTo>
                  <a:pt x="2438363" y="1252579"/>
                </a:lnTo>
                <a:close/>
                <a:moveTo>
                  <a:pt x="2336763" y="1219559"/>
                </a:moveTo>
                <a:lnTo>
                  <a:pt x="2369783" y="1219559"/>
                </a:lnTo>
                <a:lnTo>
                  <a:pt x="2369783" y="1252579"/>
                </a:lnTo>
                <a:lnTo>
                  <a:pt x="2336763" y="1252579"/>
                </a:lnTo>
                <a:close/>
                <a:moveTo>
                  <a:pt x="2235220" y="1219559"/>
                </a:moveTo>
                <a:lnTo>
                  <a:pt x="2268183" y="1219559"/>
                </a:lnTo>
                <a:lnTo>
                  <a:pt x="2268183" y="1252579"/>
                </a:lnTo>
                <a:lnTo>
                  <a:pt x="2235220" y="1252579"/>
                </a:lnTo>
                <a:close/>
                <a:moveTo>
                  <a:pt x="2133616" y="1219559"/>
                </a:moveTo>
                <a:lnTo>
                  <a:pt x="2166637" y="1219559"/>
                </a:lnTo>
                <a:lnTo>
                  <a:pt x="2166637" y="1252579"/>
                </a:lnTo>
                <a:lnTo>
                  <a:pt x="2133616" y="1252579"/>
                </a:lnTo>
                <a:close/>
                <a:moveTo>
                  <a:pt x="2032019" y="1219559"/>
                </a:moveTo>
                <a:lnTo>
                  <a:pt x="2065038" y="1219559"/>
                </a:lnTo>
                <a:lnTo>
                  <a:pt x="2065038" y="1252579"/>
                </a:lnTo>
                <a:lnTo>
                  <a:pt x="2032019" y="1252579"/>
                </a:lnTo>
                <a:close/>
                <a:moveTo>
                  <a:pt x="1930416" y="1219559"/>
                </a:moveTo>
                <a:lnTo>
                  <a:pt x="1963438" y="1219559"/>
                </a:lnTo>
                <a:lnTo>
                  <a:pt x="1963438" y="1252579"/>
                </a:lnTo>
                <a:lnTo>
                  <a:pt x="1930416" y="1252579"/>
                </a:lnTo>
                <a:close/>
                <a:moveTo>
                  <a:pt x="1828816" y="1219559"/>
                </a:moveTo>
                <a:lnTo>
                  <a:pt x="1861840" y="1219559"/>
                </a:lnTo>
                <a:lnTo>
                  <a:pt x="1861840" y="1252579"/>
                </a:lnTo>
                <a:lnTo>
                  <a:pt x="1828816" y="1252579"/>
                </a:lnTo>
                <a:close/>
                <a:moveTo>
                  <a:pt x="1727210" y="1219559"/>
                </a:moveTo>
                <a:lnTo>
                  <a:pt x="1760235" y="1219559"/>
                </a:lnTo>
                <a:lnTo>
                  <a:pt x="1760235" y="1252579"/>
                </a:lnTo>
                <a:lnTo>
                  <a:pt x="1727210" y="1252579"/>
                </a:lnTo>
                <a:close/>
                <a:moveTo>
                  <a:pt x="1625615" y="1219559"/>
                </a:moveTo>
                <a:lnTo>
                  <a:pt x="1658635" y="1219559"/>
                </a:lnTo>
                <a:lnTo>
                  <a:pt x="1658635" y="1252579"/>
                </a:lnTo>
                <a:lnTo>
                  <a:pt x="1625615" y="1252579"/>
                </a:lnTo>
                <a:close/>
                <a:moveTo>
                  <a:pt x="1524019" y="1219559"/>
                </a:moveTo>
                <a:lnTo>
                  <a:pt x="1557039" y="1219559"/>
                </a:lnTo>
                <a:lnTo>
                  <a:pt x="1557039" y="1252579"/>
                </a:lnTo>
                <a:lnTo>
                  <a:pt x="1524019" y="1252579"/>
                </a:lnTo>
                <a:close/>
                <a:moveTo>
                  <a:pt x="1422417" y="1219559"/>
                </a:moveTo>
                <a:lnTo>
                  <a:pt x="1455436" y="1219559"/>
                </a:lnTo>
                <a:lnTo>
                  <a:pt x="1455436" y="1252579"/>
                </a:lnTo>
                <a:lnTo>
                  <a:pt x="1422417" y="1252579"/>
                </a:lnTo>
                <a:close/>
                <a:moveTo>
                  <a:pt x="1320818" y="1219559"/>
                </a:moveTo>
                <a:lnTo>
                  <a:pt x="1353837" y="1219559"/>
                </a:lnTo>
                <a:lnTo>
                  <a:pt x="1353837" y="1252579"/>
                </a:lnTo>
                <a:lnTo>
                  <a:pt x="1320818" y="1252579"/>
                </a:lnTo>
                <a:close/>
                <a:moveTo>
                  <a:pt x="1219218" y="1219559"/>
                </a:moveTo>
                <a:lnTo>
                  <a:pt x="1252234" y="1219559"/>
                </a:lnTo>
                <a:lnTo>
                  <a:pt x="1252234" y="1252579"/>
                </a:lnTo>
                <a:lnTo>
                  <a:pt x="1219218" y="1252579"/>
                </a:lnTo>
                <a:close/>
                <a:moveTo>
                  <a:pt x="1016019" y="1219559"/>
                </a:moveTo>
                <a:lnTo>
                  <a:pt x="1049040" y="1219559"/>
                </a:lnTo>
                <a:lnTo>
                  <a:pt x="1049040" y="1252579"/>
                </a:lnTo>
                <a:lnTo>
                  <a:pt x="1016019" y="1252579"/>
                </a:lnTo>
                <a:close/>
                <a:moveTo>
                  <a:pt x="914413" y="1219559"/>
                </a:moveTo>
                <a:lnTo>
                  <a:pt x="947435" y="1219559"/>
                </a:lnTo>
                <a:lnTo>
                  <a:pt x="947435" y="1252579"/>
                </a:lnTo>
                <a:lnTo>
                  <a:pt x="914413" y="1252579"/>
                </a:lnTo>
                <a:close/>
                <a:moveTo>
                  <a:pt x="711217" y="1219559"/>
                </a:moveTo>
                <a:lnTo>
                  <a:pt x="744240" y="1219559"/>
                </a:lnTo>
                <a:lnTo>
                  <a:pt x="744240" y="1252579"/>
                </a:lnTo>
                <a:lnTo>
                  <a:pt x="711217" y="1252579"/>
                </a:lnTo>
                <a:close/>
                <a:moveTo>
                  <a:pt x="609618" y="1219559"/>
                </a:moveTo>
                <a:lnTo>
                  <a:pt x="642639" y="1219559"/>
                </a:lnTo>
                <a:lnTo>
                  <a:pt x="642639" y="1252579"/>
                </a:lnTo>
                <a:lnTo>
                  <a:pt x="609618" y="1252579"/>
                </a:lnTo>
                <a:close/>
                <a:moveTo>
                  <a:pt x="7416306" y="1219102"/>
                </a:moveTo>
                <a:lnTo>
                  <a:pt x="7450240" y="1219102"/>
                </a:lnTo>
                <a:lnTo>
                  <a:pt x="7450240" y="1253036"/>
                </a:lnTo>
                <a:lnTo>
                  <a:pt x="7416306" y="1253036"/>
                </a:lnTo>
                <a:close/>
                <a:moveTo>
                  <a:pt x="1117160" y="1219102"/>
                </a:moveTo>
                <a:lnTo>
                  <a:pt x="1151093" y="1219102"/>
                </a:lnTo>
                <a:lnTo>
                  <a:pt x="1151093" y="1253036"/>
                </a:lnTo>
                <a:lnTo>
                  <a:pt x="1117160" y="1253036"/>
                </a:lnTo>
                <a:close/>
                <a:moveTo>
                  <a:pt x="7618592" y="1218187"/>
                </a:moveTo>
                <a:lnTo>
                  <a:pt x="7654355" y="1218187"/>
                </a:lnTo>
                <a:lnTo>
                  <a:pt x="7654355" y="1253950"/>
                </a:lnTo>
                <a:lnTo>
                  <a:pt x="7618592" y="1253950"/>
                </a:lnTo>
                <a:close/>
                <a:moveTo>
                  <a:pt x="7620420" y="1118529"/>
                </a:moveTo>
                <a:lnTo>
                  <a:pt x="7652526" y="1118529"/>
                </a:lnTo>
                <a:lnTo>
                  <a:pt x="7652526" y="1150634"/>
                </a:lnTo>
                <a:lnTo>
                  <a:pt x="7620420" y="1150634"/>
                </a:lnTo>
                <a:close/>
                <a:moveTo>
                  <a:pt x="7417220" y="1118529"/>
                </a:moveTo>
                <a:lnTo>
                  <a:pt x="7449326" y="1118529"/>
                </a:lnTo>
                <a:lnTo>
                  <a:pt x="7449326" y="1150634"/>
                </a:lnTo>
                <a:lnTo>
                  <a:pt x="7417220" y="1150634"/>
                </a:lnTo>
                <a:close/>
                <a:moveTo>
                  <a:pt x="6909220" y="1118529"/>
                </a:moveTo>
                <a:lnTo>
                  <a:pt x="6941326" y="1118529"/>
                </a:lnTo>
                <a:lnTo>
                  <a:pt x="6941326" y="1150634"/>
                </a:lnTo>
                <a:lnTo>
                  <a:pt x="6909220" y="1150634"/>
                </a:lnTo>
                <a:close/>
                <a:moveTo>
                  <a:pt x="812804" y="1118080"/>
                </a:moveTo>
                <a:lnTo>
                  <a:pt x="845833" y="1118080"/>
                </a:lnTo>
                <a:lnTo>
                  <a:pt x="845833" y="1151098"/>
                </a:lnTo>
                <a:lnTo>
                  <a:pt x="812804" y="1151098"/>
                </a:lnTo>
                <a:close/>
                <a:moveTo>
                  <a:pt x="711217" y="1118080"/>
                </a:moveTo>
                <a:lnTo>
                  <a:pt x="744240" y="1118080"/>
                </a:lnTo>
                <a:lnTo>
                  <a:pt x="744240" y="1151098"/>
                </a:lnTo>
                <a:lnTo>
                  <a:pt x="711217" y="1151098"/>
                </a:lnTo>
                <a:close/>
                <a:moveTo>
                  <a:pt x="1422417" y="1118079"/>
                </a:moveTo>
                <a:lnTo>
                  <a:pt x="1455436" y="1118079"/>
                </a:lnTo>
                <a:lnTo>
                  <a:pt x="1455436" y="1151098"/>
                </a:lnTo>
                <a:lnTo>
                  <a:pt x="1422417" y="1151098"/>
                </a:lnTo>
                <a:close/>
                <a:moveTo>
                  <a:pt x="1117616" y="1118079"/>
                </a:moveTo>
                <a:lnTo>
                  <a:pt x="1150632" y="1118079"/>
                </a:lnTo>
                <a:lnTo>
                  <a:pt x="1150632" y="1151098"/>
                </a:lnTo>
                <a:lnTo>
                  <a:pt x="1117616" y="1151098"/>
                </a:lnTo>
                <a:close/>
                <a:moveTo>
                  <a:pt x="1016019" y="1118079"/>
                </a:moveTo>
                <a:lnTo>
                  <a:pt x="1049040" y="1118079"/>
                </a:lnTo>
                <a:lnTo>
                  <a:pt x="1049040" y="1151098"/>
                </a:lnTo>
                <a:lnTo>
                  <a:pt x="1016019" y="1151098"/>
                </a:lnTo>
                <a:close/>
                <a:moveTo>
                  <a:pt x="2032019" y="1118079"/>
                </a:moveTo>
                <a:lnTo>
                  <a:pt x="2065038" y="1118079"/>
                </a:lnTo>
                <a:lnTo>
                  <a:pt x="2065038" y="1151097"/>
                </a:lnTo>
                <a:lnTo>
                  <a:pt x="2032019" y="1151097"/>
                </a:lnTo>
                <a:close/>
                <a:moveTo>
                  <a:pt x="1930416" y="1118079"/>
                </a:moveTo>
                <a:lnTo>
                  <a:pt x="1963438" y="1118079"/>
                </a:lnTo>
                <a:lnTo>
                  <a:pt x="1963438" y="1151097"/>
                </a:lnTo>
                <a:lnTo>
                  <a:pt x="1930416" y="1151097"/>
                </a:lnTo>
                <a:close/>
                <a:moveTo>
                  <a:pt x="1828816" y="1118079"/>
                </a:moveTo>
                <a:lnTo>
                  <a:pt x="1861840" y="1118079"/>
                </a:lnTo>
                <a:lnTo>
                  <a:pt x="1861840" y="1151097"/>
                </a:lnTo>
                <a:lnTo>
                  <a:pt x="1828816" y="1151097"/>
                </a:lnTo>
                <a:close/>
                <a:moveTo>
                  <a:pt x="1727210" y="1118079"/>
                </a:moveTo>
                <a:lnTo>
                  <a:pt x="1760235" y="1118079"/>
                </a:lnTo>
                <a:lnTo>
                  <a:pt x="1760235" y="1151097"/>
                </a:lnTo>
                <a:lnTo>
                  <a:pt x="1727210" y="1151097"/>
                </a:lnTo>
                <a:close/>
                <a:moveTo>
                  <a:pt x="1625615" y="1118079"/>
                </a:moveTo>
                <a:lnTo>
                  <a:pt x="1658635" y="1118079"/>
                </a:lnTo>
                <a:lnTo>
                  <a:pt x="1658635" y="1151098"/>
                </a:lnTo>
                <a:lnTo>
                  <a:pt x="1625615" y="1151098"/>
                </a:lnTo>
                <a:close/>
                <a:moveTo>
                  <a:pt x="1524019" y="1118079"/>
                </a:moveTo>
                <a:lnTo>
                  <a:pt x="1557040" y="1118079"/>
                </a:lnTo>
                <a:lnTo>
                  <a:pt x="1557040" y="1151098"/>
                </a:lnTo>
                <a:lnTo>
                  <a:pt x="1524019" y="1151098"/>
                </a:lnTo>
                <a:close/>
                <a:moveTo>
                  <a:pt x="2235220" y="1118078"/>
                </a:moveTo>
                <a:lnTo>
                  <a:pt x="2268183" y="1118078"/>
                </a:lnTo>
                <a:lnTo>
                  <a:pt x="2268183" y="1151097"/>
                </a:lnTo>
                <a:lnTo>
                  <a:pt x="2235220" y="1151097"/>
                </a:lnTo>
                <a:close/>
                <a:moveTo>
                  <a:pt x="2133616" y="1118078"/>
                </a:moveTo>
                <a:lnTo>
                  <a:pt x="2166637" y="1118078"/>
                </a:lnTo>
                <a:lnTo>
                  <a:pt x="2166637" y="1151097"/>
                </a:lnTo>
                <a:lnTo>
                  <a:pt x="2133616" y="1151097"/>
                </a:lnTo>
                <a:close/>
                <a:moveTo>
                  <a:pt x="2336763" y="1118078"/>
                </a:moveTo>
                <a:lnTo>
                  <a:pt x="2369783" y="1118078"/>
                </a:lnTo>
                <a:lnTo>
                  <a:pt x="2369783" y="1151097"/>
                </a:lnTo>
                <a:lnTo>
                  <a:pt x="2336763" y="1151097"/>
                </a:lnTo>
                <a:close/>
                <a:moveTo>
                  <a:pt x="2844763" y="1118078"/>
                </a:moveTo>
                <a:lnTo>
                  <a:pt x="2877783" y="1118078"/>
                </a:lnTo>
                <a:lnTo>
                  <a:pt x="2877783" y="1151096"/>
                </a:lnTo>
                <a:lnTo>
                  <a:pt x="2844763" y="1151096"/>
                </a:lnTo>
                <a:close/>
                <a:moveTo>
                  <a:pt x="2743163" y="1118078"/>
                </a:moveTo>
                <a:lnTo>
                  <a:pt x="2776183" y="1118078"/>
                </a:lnTo>
                <a:lnTo>
                  <a:pt x="2776183" y="1151096"/>
                </a:lnTo>
                <a:lnTo>
                  <a:pt x="2743163" y="1151096"/>
                </a:lnTo>
                <a:close/>
                <a:moveTo>
                  <a:pt x="2641563" y="1118078"/>
                </a:moveTo>
                <a:lnTo>
                  <a:pt x="2674583" y="1118078"/>
                </a:lnTo>
                <a:lnTo>
                  <a:pt x="2674583" y="1151096"/>
                </a:lnTo>
                <a:lnTo>
                  <a:pt x="2641563" y="1151096"/>
                </a:lnTo>
                <a:close/>
                <a:moveTo>
                  <a:pt x="2539963" y="1118078"/>
                </a:moveTo>
                <a:lnTo>
                  <a:pt x="2572983" y="1118078"/>
                </a:lnTo>
                <a:lnTo>
                  <a:pt x="2572983" y="1151097"/>
                </a:lnTo>
                <a:lnTo>
                  <a:pt x="2539963" y="1151097"/>
                </a:lnTo>
                <a:close/>
                <a:moveTo>
                  <a:pt x="2438363" y="1118078"/>
                </a:moveTo>
                <a:lnTo>
                  <a:pt x="2471383" y="1118078"/>
                </a:lnTo>
                <a:lnTo>
                  <a:pt x="2471383" y="1151097"/>
                </a:lnTo>
                <a:lnTo>
                  <a:pt x="2438363" y="1151097"/>
                </a:lnTo>
                <a:close/>
                <a:moveTo>
                  <a:pt x="3149563" y="1118077"/>
                </a:moveTo>
                <a:lnTo>
                  <a:pt x="3182583" y="1118077"/>
                </a:lnTo>
                <a:lnTo>
                  <a:pt x="3182583" y="1151096"/>
                </a:lnTo>
                <a:lnTo>
                  <a:pt x="3149563" y="1151096"/>
                </a:lnTo>
                <a:close/>
                <a:moveTo>
                  <a:pt x="3047963" y="1118077"/>
                </a:moveTo>
                <a:lnTo>
                  <a:pt x="3080983" y="1118077"/>
                </a:lnTo>
                <a:lnTo>
                  <a:pt x="3080983" y="1151096"/>
                </a:lnTo>
                <a:lnTo>
                  <a:pt x="3047963" y="1151096"/>
                </a:lnTo>
                <a:close/>
                <a:moveTo>
                  <a:pt x="2946363" y="1118077"/>
                </a:moveTo>
                <a:lnTo>
                  <a:pt x="2979383" y="1118077"/>
                </a:lnTo>
                <a:lnTo>
                  <a:pt x="2979383" y="1151096"/>
                </a:lnTo>
                <a:lnTo>
                  <a:pt x="2946363" y="1151096"/>
                </a:lnTo>
                <a:close/>
                <a:moveTo>
                  <a:pt x="3657563" y="1118077"/>
                </a:moveTo>
                <a:lnTo>
                  <a:pt x="3690583" y="1118077"/>
                </a:lnTo>
                <a:lnTo>
                  <a:pt x="3690583" y="1151095"/>
                </a:lnTo>
                <a:lnTo>
                  <a:pt x="3657563" y="1151095"/>
                </a:lnTo>
                <a:close/>
                <a:moveTo>
                  <a:pt x="3555963" y="1118077"/>
                </a:moveTo>
                <a:lnTo>
                  <a:pt x="3588983" y="1118077"/>
                </a:lnTo>
                <a:lnTo>
                  <a:pt x="3588983" y="1151095"/>
                </a:lnTo>
                <a:lnTo>
                  <a:pt x="3555963" y="1151095"/>
                </a:lnTo>
                <a:close/>
                <a:moveTo>
                  <a:pt x="3454363" y="1118077"/>
                </a:moveTo>
                <a:lnTo>
                  <a:pt x="3487383" y="1118077"/>
                </a:lnTo>
                <a:lnTo>
                  <a:pt x="3487383" y="1151096"/>
                </a:lnTo>
                <a:lnTo>
                  <a:pt x="3454363" y="1151096"/>
                </a:lnTo>
                <a:close/>
                <a:moveTo>
                  <a:pt x="3352763" y="1118077"/>
                </a:moveTo>
                <a:lnTo>
                  <a:pt x="3385783" y="1118077"/>
                </a:lnTo>
                <a:lnTo>
                  <a:pt x="3385783" y="1151096"/>
                </a:lnTo>
                <a:lnTo>
                  <a:pt x="3352763" y="1151096"/>
                </a:lnTo>
                <a:close/>
                <a:moveTo>
                  <a:pt x="3251163" y="1118077"/>
                </a:moveTo>
                <a:lnTo>
                  <a:pt x="3284183" y="1118077"/>
                </a:lnTo>
                <a:lnTo>
                  <a:pt x="3284183" y="1151096"/>
                </a:lnTo>
                <a:lnTo>
                  <a:pt x="3251163" y="1151096"/>
                </a:lnTo>
                <a:close/>
                <a:moveTo>
                  <a:pt x="3759163" y="1118076"/>
                </a:moveTo>
                <a:lnTo>
                  <a:pt x="3792183" y="1118076"/>
                </a:lnTo>
                <a:lnTo>
                  <a:pt x="3792183" y="1151095"/>
                </a:lnTo>
                <a:lnTo>
                  <a:pt x="3759163" y="1151095"/>
                </a:lnTo>
                <a:close/>
                <a:moveTo>
                  <a:pt x="4267163" y="1118076"/>
                </a:moveTo>
                <a:lnTo>
                  <a:pt x="4300183" y="1118076"/>
                </a:lnTo>
                <a:lnTo>
                  <a:pt x="4300183" y="1151094"/>
                </a:lnTo>
                <a:lnTo>
                  <a:pt x="4267163" y="1151094"/>
                </a:lnTo>
                <a:close/>
                <a:moveTo>
                  <a:pt x="4165563" y="1118076"/>
                </a:moveTo>
                <a:lnTo>
                  <a:pt x="4198583" y="1118076"/>
                </a:lnTo>
                <a:lnTo>
                  <a:pt x="4198583" y="1151094"/>
                </a:lnTo>
                <a:lnTo>
                  <a:pt x="4165563" y="1151094"/>
                </a:lnTo>
                <a:close/>
                <a:moveTo>
                  <a:pt x="4063963" y="1118076"/>
                </a:moveTo>
                <a:lnTo>
                  <a:pt x="4096983" y="1118076"/>
                </a:lnTo>
                <a:lnTo>
                  <a:pt x="4096983" y="1151095"/>
                </a:lnTo>
                <a:lnTo>
                  <a:pt x="4063963" y="1151095"/>
                </a:lnTo>
                <a:close/>
                <a:moveTo>
                  <a:pt x="3962363" y="1118076"/>
                </a:moveTo>
                <a:lnTo>
                  <a:pt x="3995383" y="1118076"/>
                </a:lnTo>
                <a:lnTo>
                  <a:pt x="3995383" y="1151095"/>
                </a:lnTo>
                <a:lnTo>
                  <a:pt x="3962363" y="1151095"/>
                </a:lnTo>
                <a:close/>
                <a:moveTo>
                  <a:pt x="3860763" y="1118076"/>
                </a:moveTo>
                <a:lnTo>
                  <a:pt x="3893783" y="1118076"/>
                </a:lnTo>
                <a:lnTo>
                  <a:pt x="3893783" y="1151095"/>
                </a:lnTo>
                <a:lnTo>
                  <a:pt x="3860763" y="1151095"/>
                </a:lnTo>
                <a:close/>
                <a:moveTo>
                  <a:pt x="5181563" y="1118075"/>
                </a:moveTo>
                <a:lnTo>
                  <a:pt x="5214583" y="1118075"/>
                </a:lnTo>
                <a:lnTo>
                  <a:pt x="5214583" y="1151094"/>
                </a:lnTo>
                <a:lnTo>
                  <a:pt x="5181563" y="1151094"/>
                </a:lnTo>
                <a:close/>
                <a:moveTo>
                  <a:pt x="5079963" y="1118075"/>
                </a:moveTo>
                <a:lnTo>
                  <a:pt x="5112983" y="1118075"/>
                </a:lnTo>
                <a:lnTo>
                  <a:pt x="5112983" y="1151094"/>
                </a:lnTo>
                <a:lnTo>
                  <a:pt x="5079963" y="1151094"/>
                </a:lnTo>
                <a:close/>
                <a:moveTo>
                  <a:pt x="4978363" y="1118075"/>
                </a:moveTo>
                <a:lnTo>
                  <a:pt x="5011383" y="1118075"/>
                </a:lnTo>
                <a:lnTo>
                  <a:pt x="5011383" y="1151094"/>
                </a:lnTo>
                <a:lnTo>
                  <a:pt x="4978363" y="1151094"/>
                </a:lnTo>
                <a:close/>
                <a:moveTo>
                  <a:pt x="4571963" y="1118075"/>
                </a:moveTo>
                <a:lnTo>
                  <a:pt x="4604983" y="1118075"/>
                </a:lnTo>
                <a:lnTo>
                  <a:pt x="4604983" y="1151094"/>
                </a:lnTo>
                <a:lnTo>
                  <a:pt x="4571963" y="1151094"/>
                </a:lnTo>
                <a:close/>
                <a:moveTo>
                  <a:pt x="4470363" y="1118075"/>
                </a:moveTo>
                <a:lnTo>
                  <a:pt x="4503383" y="1118075"/>
                </a:lnTo>
                <a:lnTo>
                  <a:pt x="4503383" y="1151094"/>
                </a:lnTo>
                <a:lnTo>
                  <a:pt x="4470363" y="1151094"/>
                </a:lnTo>
                <a:close/>
                <a:moveTo>
                  <a:pt x="4368763" y="1118075"/>
                </a:moveTo>
                <a:lnTo>
                  <a:pt x="4401783" y="1118075"/>
                </a:lnTo>
                <a:lnTo>
                  <a:pt x="4401783" y="1151094"/>
                </a:lnTo>
                <a:lnTo>
                  <a:pt x="4368763" y="1151094"/>
                </a:lnTo>
                <a:close/>
                <a:moveTo>
                  <a:pt x="5283163" y="1118075"/>
                </a:moveTo>
                <a:lnTo>
                  <a:pt x="5316183" y="1118075"/>
                </a:lnTo>
                <a:lnTo>
                  <a:pt x="5316183" y="1151094"/>
                </a:lnTo>
                <a:lnTo>
                  <a:pt x="5283163" y="1151094"/>
                </a:lnTo>
                <a:close/>
                <a:moveTo>
                  <a:pt x="5892763" y="1118074"/>
                </a:moveTo>
                <a:lnTo>
                  <a:pt x="5925783" y="1118074"/>
                </a:lnTo>
                <a:lnTo>
                  <a:pt x="5925783" y="1151093"/>
                </a:lnTo>
                <a:lnTo>
                  <a:pt x="5892763" y="1151093"/>
                </a:lnTo>
                <a:close/>
                <a:moveTo>
                  <a:pt x="5791163" y="1118074"/>
                </a:moveTo>
                <a:lnTo>
                  <a:pt x="5824183" y="1118074"/>
                </a:lnTo>
                <a:lnTo>
                  <a:pt x="5824183" y="1151093"/>
                </a:lnTo>
                <a:lnTo>
                  <a:pt x="5791163" y="1151093"/>
                </a:lnTo>
                <a:close/>
                <a:moveTo>
                  <a:pt x="5689563" y="1118074"/>
                </a:moveTo>
                <a:lnTo>
                  <a:pt x="5722583" y="1118074"/>
                </a:lnTo>
                <a:lnTo>
                  <a:pt x="5722583" y="1151093"/>
                </a:lnTo>
                <a:lnTo>
                  <a:pt x="5689563" y="1151093"/>
                </a:lnTo>
                <a:close/>
                <a:moveTo>
                  <a:pt x="5587963" y="1118074"/>
                </a:moveTo>
                <a:lnTo>
                  <a:pt x="5620983" y="1118074"/>
                </a:lnTo>
                <a:lnTo>
                  <a:pt x="5620983" y="1151093"/>
                </a:lnTo>
                <a:lnTo>
                  <a:pt x="5587963" y="1151093"/>
                </a:lnTo>
                <a:close/>
                <a:moveTo>
                  <a:pt x="5486363" y="1118074"/>
                </a:moveTo>
                <a:lnTo>
                  <a:pt x="5519383" y="1118074"/>
                </a:lnTo>
                <a:lnTo>
                  <a:pt x="5519383" y="1151093"/>
                </a:lnTo>
                <a:lnTo>
                  <a:pt x="5486363" y="1151093"/>
                </a:lnTo>
                <a:close/>
                <a:moveTo>
                  <a:pt x="5384763" y="1118074"/>
                </a:moveTo>
                <a:lnTo>
                  <a:pt x="5417783" y="1118074"/>
                </a:lnTo>
                <a:lnTo>
                  <a:pt x="5417783" y="1151094"/>
                </a:lnTo>
                <a:lnTo>
                  <a:pt x="5384763" y="1151094"/>
                </a:lnTo>
                <a:close/>
                <a:moveTo>
                  <a:pt x="6095963" y="1118074"/>
                </a:moveTo>
                <a:lnTo>
                  <a:pt x="6128983" y="1118074"/>
                </a:lnTo>
                <a:lnTo>
                  <a:pt x="6128983" y="1151093"/>
                </a:lnTo>
                <a:lnTo>
                  <a:pt x="6095963" y="1151093"/>
                </a:lnTo>
                <a:close/>
                <a:moveTo>
                  <a:pt x="5994363" y="1118074"/>
                </a:moveTo>
                <a:lnTo>
                  <a:pt x="6027383" y="1118074"/>
                </a:lnTo>
                <a:lnTo>
                  <a:pt x="6027383" y="1151093"/>
                </a:lnTo>
                <a:lnTo>
                  <a:pt x="5994363" y="1151093"/>
                </a:lnTo>
                <a:close/>
                <a:moveTo>
                  <a:pt x="6502363" y="1118073"/>
                </a:moveTo>
                <a:lnTo>
                  <a:pt x="6535383" y="1118073"/>
                </a:lnTo>
                <a:lnTo>
                  <a:pt x="6535383" y="1151092"/>
                </a:lnTo>
                <a:lnTo>
                  <a:pt x="6502363" y="1151092"/>
                </a:lnTo>
                <a:close/>
                <a:moveTo>
                  <a:pt x="6400763" y="1118073"/>
                </a:moveTo>
                <a:lnTo>
                  <a:pt x="6433783" y="1118073"/>
                </a:lnTo>
                <a:lnTo>
                  <a:pt x="6433783" y="1151092"/>
                </a:lnTo>
                <a:lnTo>
                  <a:pt x="6400763" y="1151092"/>
                </a:lnTo>
                <a:close/>
                <a:moveTo>
                  <a:pt x="6299163" y="1118073"/>
                </a:moveTo>
                <a:lnTo>
                  <a:pt x="6332183" y="1118073"/>
                </a:lnTo>
                <a:lnTo>
                  <a:pt x="6332183" y="1151093"/>
                </a:lnTo>
                <a:lnTo>
                  <a:pt x="6299163" y="1151093"/>
                </a:lnTo>
                <a:close/>
                <a:moveTo>
                  <a:pt x="6197563" y="1118073"/>
                </a:moveTo>
                <a:lnTo>
                  <a:pt x="6230583" y="1118073"/>
                </a:lnTo>
                <a:lnTo>
                  <a:pt x="6230583" y="1151093"/>
                </a:lnTo>
                <a:lnTo>
                  <a:pt x="6197563" y="1151093"/>
                </a:lnTo>
                <a:close/>
                <a:moveTo>
                  <a:pt x="7315163" y="1118073"/>
                </a:moveTo>
                <a:lnTo>
                  <a:pt x="7348183" y="1118073"/>
                </a:lnTo>
                <a:lnTo>
                  <a:pt x="7348183" y="1151092"/>
                </a:lnTo>
                <a:lnTo>
                  <a:pt x="7315163" y="1151092"/>
                </a:lnTo>
                <a:close/>
                <a:moveTo>
                  <a:pt x="7213563" y="1118073"/>
                </a:moveTo>
                <a:lnTo>
                  <a:pt x="7246583" y="1118073"/>
                </a:lnTo>
                <a:lnTo>
                  <a:pt x="7246583" y="1151092"/>
                </a:lnTo>
                <a:lnTo>
                  <a:pt x="7213563" y="1151092"/>
                </a:lnTo>
                <a:close/>
                <a:moveTo>
                  <a:pt x="6807163" y="1118073"/>
                </a:moveTo>
                <a:lnTo>
                  <a:pt x="6840183" y="1118073"/>
                </a:lnTo>
                <a:lnTo>
                  <a:pt x="6840183" y="1151092"/>
                </a:lnTo>
                <a:lnTo>
                  <a:pt x="6807163" y="1151092"/>
                </a:lnTo>
                <a:close/>
                <a:moveTo>
                  <a:pt x="6705563" y="1118073"/>
                </a:moveTo>
                <a:lnTo>
                  <a:pt x="6738583" y="1118073"/>
                </a:lnTo>
                <a:lnTo>
                  <a:pt x="6738583" y="1151092"/>
                </a:lnTo>
                <a:lnTo>
                  <a:pt x="6705563" y="1151092"/>
                </a:lnTo>
                <a:close/>
                <a:moveTo>
                  <a:pt x="6603963" y="1118073"/>
                </a:moveTo>
                <a:lnTo>
                  <a:pt x="6636983" y="1118073"/>
                </a:lnTo>
                <a:lnTo>
                  <a:pt x="6636983" y="1151092"/>
                </a:lnTo>
                <a:lnTo>
                  <a:pt x="6603963" y="1151092"/>
                </a:lnTo>
                <a:close/>
                <a:moveTo>
                  <a:pt x="7823163" y="1118072"/>
                </a:moveTo>
                <a:lnTo>
                  <a:pt x="7856183" y="1118072"/>
                </a:lnTo>
                <a:lnTo>
                  <a:pt x="7856183" y="1151091"/>
                </a:lnTo>
                <a:lnTo>
                  <a:pt x="7823163" y="1151091"/>
                </a:lnTo>
                <a:close/>
                <a:moveTo>
                  <a:pt x="7721563" y="1118072"/>
                </a:moveTo>
                <a:lnTo>
                  <a:pt x="7754583" y="1118072"/>
                </a:lnTo>
                <a:lnTo>
                  <a:pt x="7754583" y="1151091"/>
                </a:lnTo>
                <a:lnTo>
                  <a:pt x="7721563" y="1151091"/>
                </a:lnTo>
                <a:close/>
                <a:moveTo>
                  <a:pt x="1218303" y="1117165"/>
                </a:moveTo>
                <a:lnTo>
                  <a:pt x="1253150" y="1117165"/>
                </a:lnTo>
                <a:lnTo>
                  <a:pt x="1253150" y="1152013"/>
                </a:lnTo>
                <a:lnTo>
                  <a:pt x="1218303" y="1152013"/>
                </a:lnTo>
                <a:close/>
                <a:moveTo>
                  <a:pt x="1220133" y="1017403"/>
                </a:moveTo>
                <a:lnTo>
                  <a:pt x="1251323" y="1017403"/>
                </a:lnTo>
                <a:lnTo>
                  <a:pt x="1251323" y="1048592"/>
                </a:lnTo>
                <a:lnTo>
                  <a:pt x="1220133" y="1048592"/>
                </a:lnTo>
                <a:close/>
                <a:moveTo>
                  <a:pt x="812804" y="1016489"/>
                </a:moveTo>
                <a:lnTo>
                  <a:pt x="845833" y="1016489"/>
                </a:lnTo>
                <a:lnTo>
                  <a:pt x="845833" y="1049508"/>
                </a:lnTo>
                <a:lnTo>
                  <a:pt x="812804" y="1049508"/>
                </a:lnTo>
                <a:close/>
                <a:moveTo>
                  <a:pt x="711217" y="1016489"/>
                </a:moveTo>
                <a:lnTo>
                  <a:pt x="744240" y="1016489"/>
                </a:lnTo>
                <a:lnTo>
                  <a:pt x="744240" y="1049508"/>
                </a:lnTo>
                <a:lnTo>
                  <a:pt x="711217" y="1049508"/>
                </a:lnTo>
                <a:close/>
                <a:moveTo>
                  <a:pt x="1117616" y="1016489"/>
                </a:moveTo>
                <a:lnTo>
                  <a:pt x="1150632" y="1016489"/>
                </a:lnTo>
                <a:lnTo>
                  <a:pt x="1150632" y="1049507"/>
                </a:lnTo>
                <a:lnTo>
                  <a:pt x="1117616" y="1049507"/>
                </a:lnTo>
                <a:close/>
                <a:moveTo>
                  <a:pt x="1016019" y="1016489"/>
                </a:moveTo>
                <a:lnTo>
                  <a:pt x="1049040" y="1016489"/>
                </a:lnTo>
                <a:lnTo>
                  <a:pt x="1049040" y="1049507"/>
                </a:lnTo>
                <a:lnTo>
                  <a:pt x="1016019" y="1049507"/>
                </a:lnTo>
                <a:close/>
                <a:moveTo>
                  <a:pt x="914413" y="1016489"/>
                </a:moveTo>
                <a:lnTo>
                  <a:pt x="947435" y="1016489"/>
                </a:lnTo>
                <a:lnTo>
                  <a:pt x="947435" y="1049508"/>
                </a:lnTo>
                <a:lnTo>
                  <a:pt x="914413" y="1049508"/>
                </a:lnTo>
                <a:close/>
                <a:moveTo>
                  <a:pt x="1524019" y="1016488"/>
                </a:moveTo>
                <a:lnTo>
                  <a:pt x="1557040" y="1016488"/>
                </a:lnTo>
                <a:lnTo>
                  <a:pt x="1557040" y="1049507"/>
                </a:lnTo>
                <a:lnTo>
                  <a:pt x="1524019" y="1049507"/>
                </a:lnTo>
                <a:close/>
                <a:moveTo>
                  <a:pt x="1320818" y="1016488"/>
                </a:moveTo>
                <a:lnTo>
                  <a:pt x="1353837" y="1016488"/>
                </a:lnTo>
                <a:lnTo>
                  <a:pt x="1353837" y="1049507"/>
                </a:lnTo>
                <a:lnTo>
                  <a:pt x="1320818" y="1049507"/>
                </a:lnTo>
                <a:close/>
                <a:moveTo>
                  <a:pt x="1828816" y="1016488"/>
                </a:moveTo>
                <a:lnTo>
                  <a:pt x="1861840" y="1016488"/>
                </a:lnTo>
                <a:lnTo>
                  <a:pt x="1861840" y="1049506"/>
                </a:lnTo>
                <a:lnTo>
                  <a:pt x="1828816" y="1049506"/>
                </a:lnTo>
                <a:close/>
                <a:moveTo>
                  <a:pt x="1727210" y="1016488"/>
                </a:moveTo>
                <a:lnTo>
                  <a:pt x="1760235" y="1016488"/>
                </a:lnTo>
                <a:lnTo>
                  <a:pt x="1760235" y="1049507"/>
                </a:lnTo>
                <a:lnTo>
                  <a:pt x="1727210" y="1049507"/>
                </a:lnTo>
                <a:close/>
                <a:moveTo>
                  <a:pt x="1625615" y="1016488"/>
                </a:moveTo>
                <a:lnTo>
                  <a:pt x="1658635" y="1016488"/>
                </a:lnTo>
                <a:lnTo>
                  <a:pt x="1658635" y="1049507"/>
                </a:lnTo>
                <a:lnTo>
                  <a:pt x="1625615" y="1049507"/>
                </a:lnTo>
                <a:close/>
                <a:moveTo>
                  <a:pt x="2133616" y="1016488"/>
                </a:moveTo>
                <a:lnTo>
                  <a:pt x="2166637" y="1016488"/>
                </a:lnTo>
                <a:lnTo>
                  <a:pt x="2166637" y="1049506"/>
                </a:lnTo>
                <a:lnTo>
                  <a:pt x="2133616" y="1049506"/>
                </a:lnTo>
                <a:close/>
                <a:moveTo>
                  <a:pt x="2032019" y="1016488"/>
                </a:moveTo>
                <a:lnTo>
                  <a:pt x="2065038" y="1016488"/>
                </a:lnTo>
                <a:lnTo>
                  <a:pt x="2065038" y="1049506"/>
                </a:lnTo>
                <a:lnTo>
                  <a:pt x="2032019" y="1049506"/>
                </a:lnTo>
                <a:close/>
                <a:moveTo>
                  <a:pt x="1930416" y="1016488"/>
                </a:moveTo>
                <a:lnTo>
                  <a:pt x="1963438" y="1016488"/>
                </a:lnTo>
                <a:lnTo>
                  <a:pt x="1963438" y="1049506"/>
                </a:lnTo>
                <a:lnTo>
                  <a:pt x="1930416" y="1049506"/>
                </a:lnTo>
                <a:close/>
                <a:moveTo>
                  <a:pt x="2539963" y="1016487"/>
                </a:moveTo>
                <a:lnTo>
                  <a:pt x="2572983" y="1016487"/>
                </a:lnTo>
                <a:lnTo>
                  <a:pt x="2572983" y="1049506"/>
                </a:lnTo>
                <a:lnTo>
                  <a:pt x="2539963" y="1049506"/>
                </a:lnTo>
                <a:close/>
                <a:moveTo>
                  <a:pt x="2438363" y="1016487"/>
                </a:moveTo>
                <a:lnTo>
                  <a:pt x="2471383" y="1016487"/>
                </a:lnTo>
                <a:lnTo>
                  <a:pt x="2471383" y="1049506"/>
                </a:lnTo>
                <a:lnTo>
                  <a:pt x="2438363" y="1049506"/>
                </a:lnTo>
                <a:close/>
                <a:moveTo>
                  <a:pt x="2336763" y="1016487"/>
                </a:moveTo>
                <a:lnTo>
                  <a:pt x="2369783" y="1016487"/>
                </a:lnTo>
                <a:lnTo>
                  <a:pt x="2369783" y="1049506"/>
                </a:lnTo>
                <a:lnTo>
                  <a:pt x="2336763" y="1049506"/>
                </a:lnTo>
                <a:close/>
                <a:moveTo>
                  <a:pt x="2844763" y="1016487"/>
                </a:moveTo>
                <a:lnTo>
                  <a:pt x="2877783" y="1016487"/>
                </a:lnTo>
                <a:lnTo>
                  <a:pt x="2877783" y="1049505"/>
                </a:lnTo>
                <a:lnTo>
                  <a:pt x="2844763" y="1049505"/>
                </a:lnTo>
                <a:close/>
                <a:moveTo>
                  <a:pt x="2743163" y="1016487"/>
                </a:moveTo>
                <a:lnTo>
                  <a:pt x="2776183" y="1016487"/>
                </a:lnTo>
                <a:lnTo>
                  <a:pt x="2776183" y="1049506"/>
                </a:lnTo>
                <a:lnTo>
                  <a:pt x="2743163" y="1049506"/>
                </a:lnTo>
                <a:close/>
                <a:moveTo>
                  <a:pt x="2641563" y="1016487"/>
                </a:moveTo>
                <a:lnTo>
                  <a:pt x="2674583" y="1016487"/>
                </a:lnTo>
                <a:lnTo>
                  <a:pt x="2674583" y="1049506"/>
                </a:lnTo>
                <a:lnTo>
                  <a:pt x="2641563" y="1049506"/>
                </a:lnTo>
                <a:close/>
                <a:moveTo>
                  <a:pt x="2946363" y="1016487"/>
                </a:moveTo>
                <a:lnTo>
                  <a:pt x="2979383" y="1016487"/>
                </a:lnTo>
                <a:lnTo>
                  <a:pt x="2979383" y="1049505"/>
                </a:lnTo>
                <a:lnTo>
                  <a:pt x="2946363" y="1049505"/>
                </a:lnTo>
                <a:close/>
                <a:moveTo>
                  <a:pt x="3149563" y="1016487"/>
                </a:moveTo>
                <a:lnTo>
                  <a:pt x="3182583" y="1016487"/>
                </a:lnTo>
                <a:lnTo>
                  <a:pt x="3182583" y="1049504"/>
                </a:lnTo>
                <a:lnTo>
                  <a:pt x="3149563" y="1049504"/>
                </a:lnTo>
                <a:close/>
                <a:moveTo>
                  <a:pt x="3047963" y="1016487"/>
                </a:moveTo>
                <a:lnTo>
                  <a:pt x="3080983" y="1016487"/>
                </a:lnTo>
                <a:lnTo>
                  <a:pt x="3080983" y="1049505"/>
                </a:lnTo>
                <a:lnTo>
                  <a:pt x="3047963" y="1049505"/>
                </a:lnTo>
                <a:close/>
                <a:moveTo>
                  <a:pt x="3454363" y="1016486"/>
                </a:moveTo>
                <a:lnTo>
                  <a:pt x="3487383" y="1016486"/>
                </a:lnTo>
                <a:lnTo>
                  <a:pt x="3487383" y="1049504"/>
                </a:lnTo>
                <a:lnTo>
                  <a:pt x="3454363" y="1049504"/>
                </a:lnTo>
                <a:close/>
                <a:moveTo>
                  <a:pt x="3352763" y="1016486"/>
                </a:moveTo>
                <a:lnTo>
                  <a:pt x="3385783" y="1016486"/>
                </a:lnTo>
                <a:lnTo>
                  <a:pt x="3385783" y="1049504"/>
                </a:lnTo>
                <a:lnTo>
                  <a:pt x="3352763" y="1049504"/>
                </a:lnTo>
                <a:close/>
                <a:moveTo>
                  <a:pt x="3251163" y="1016486"/>
                </a:moveTo>
                <a:lnTo>
                  <a:pt x="3284183" y="1016486"/>
                </a:lnTo>
                <a:lnTo>
                  <a:pt x="3284183" y="1049504"/>
                </a:lnTo>
                <a:lnTo>
                  <a:pt x="3251163" y="1049504"/>
                </a:lnTo>
                <a:close/>
                <a:moveTo>
                  <a:pt x="3759163" y="1016486"/>
                </a:moveTo>
                <a:lnTo>
                  <a:pt x="3792183" y="1016486"/>
                </a:lnTo>
                <a:lnTo>
                  <a:pt x="3792183" y="1049504"/>
                </a:lnTo>
                <a:lnTo>
                  <a:pt x="3759163" y="1049504"/>
                </a:lnTo>
                <a:close/>
                <a:moveTo>
                  <a:pt x="3657563" y="1016486"/>
                </a:moveTo>
                <a:lnTo>
                  <a:pt x="3690583" y="1016486"/>
                </a:lnTo>
                <a:lnTo>
                  <a:pt x="3690583" y="1049504"/>
                </a:lnTo>
                <a:lnTo>
                  <a:pt x="3657563" y="1049504"/>
                </a:lnTo>
                <a:close/>
                <a:moveTo>
                  <a:pt x="3555963" y="1016486"/>
                </a:moveTo>
                <a:lnTo>
                  <a:pt x="3588983" y="1016486"/>
                </a:lnTo>
                <a:lnTo>
                  <a:pt x="3588983" y="1049504"/>
                </a:lnTo>
                <a:lnTo>
                  <a:pt x="3555963" y="1049504"/>
                </a:lnTo>
                <a:close/>
                <a:moveTo>
                  <a:pt x="4063963" y="1016486"/>
                </a:moveTo>
                <a:lnTo>
                  <a:pt x="4096983" y="1016486"/>
                </a:lnTo>
                <a:lnTo>
                  <a:pt x="4096983" y="1049504"/>
                </a:lnTo>
                <a:lnTo>
                  <a:pt x="4063963" y="1049504"/>
                </a:lnTo>
                <a:close/>
                <a:moveTo>
                  <a:pt x="3962363" y="1016486"/>
                </a:moveTo>
                <a:lnTo>
                  <a:pt x="3995383" y="1016486"/>
                </a:lnTo>
                <a:lnTo>
                  <a:pt x="3995383" y="1049504"/>
                </a:lnTo>
                <a:lnTo>
                  <a:pt x="3962363" y="1049504"/>
                </a:lnTo>
                <a:close/>
                <a:moveTo>
                  <a:pt x="3860763" y="1016486"/>
                </a:moveTo>
                <a:lnTo>
                  <a:pt x="3893783" y="1016486"/>
                </a:lnTo>
                <a:lnTo>
                  <a:pt x="3893783" y="1049504"/>
                </a:lnTo>
                <a:lnTo>
                  <a:pt x="3860763" y="1049504"/>
                </a:lnTo>
                <a:close/>
                <a:moveTo>
                  <a:pt x="4571963" y="1016486"/>
                </a:moveTo>
                <a:lnTo>
                  <a:pt x="4604983" y="1016486"/>
                </a:lnTo>
                <a:lnTo>
                  <a:pt x="4604983" y="1049504"/>
                </a:lnTo>
                <a:lnTo>
                  <a:pt x="4571963" y="1049504"/>
                </a:lnTo>
                <a:close/>
                <a:moveTo>
                  <a:pt x="4470363" y="1016486"/>
                </a:moveTo>
                <a:lnTo>
                  <a:pt x="4503383" y="1016486"/>
                </a:lnTo>
                <a:lnTo>
                  <a:pt x="4503383" y="1049504"/>
                </a:lnTo>
                <a:lnTo>
                  <a:pt x="4470363" y="1049504"/>
                </a:lnTo>
                <a:close/>
                <a:moveTo>
                  <a:pt x="4368763" y="1016486"/>
                </a:moveTo>
                <a:lnTo>
                  <a:pt x="4401783" y="1016486"/>
                </a:lnTo>
                <a:lnTo>
                  <a:pt x="4401783" y="1049504"/>
                </a:lnTo>
                <a:lnTo>
                  <a:pt x="4368763" y="1049504"/>
                </a:lnTo>
                <a:close/>
                <a:moveTo>
                  <a:pt x="4267163" y="1016486"/>
                </a:moveTo>
                <a:lnTo>
                  <a:pt x="4300183" y="1016486"/>
                </a:lnTo>
                <a:lnTo>
                  <a:pt x="4300183" y="1049504"/>
                </a:lnTo>
                <a:lnTo>
                  <a:pt x="4267163" y="1049504"/>
                </a:lnTo>
                <a:close/>
                <a:moveTo>
                  <a:pt x="4165563" y="1016486"/>
                </a:moveTo>
                <a:lnTo>
                  <a:pt x="4198583" y="1016486"/>
                </a:lnTo>
                <a:lnTo>
                  <a:pt x="4198583" y="1049504"/>
                </a:lnTo>
                <a:lnTo>
                  <a:pt x="4165563" y="1049504"/>
                </a:lnTo>
                <a:close/>
                <a:moveTo>
                  <a:pt x="5181563" y="1016485"/>
                </a:moveTo>
                <a:lnTo>
                  <a:pt x="5214583" y="1016485"/>
                </a:lnTo>
                <a:lnTo>
                  <a:pt x="5214583" y="1049503"/>
                </a:lnTo>
                <a:lnTo>
                  <a:pt x="5181563" y="1049503"/>
                </a:lnTo>
                <a:close/>
                <a:moveTo>
                  <a:pt x="5079963" y="1016485"/>
                </a:moveTo>
                <a:lnTo>
                  <a:pt x="5112983" y="1016485"/>
                </a:lnTo>
                <a:lnTo>
                  <a:pt x="5112983" y="1049504"/>
                </a:lnTo>
                <a:lnTo>
                  <a:pt x="5079963" y="1049504"/>
                </a:lnTo>
                <a:close/>
                <a:moveTo>
                  <a:pt x="4673563" y="1016485"/>
                </a:moveTo>
                <a:lnTo>
                  <a:pt x="4706583" y="1016485"/>
                </a:lnTo>
                <a:lnTo>
                  <a:pt x="4706583" y="1049504"/>
                </a:lnTo>
                <a:lnTo>
                  <a:pt x="4673563" y="1049504"/>
                </a:lnTo>
                <a:close/>
                <a:moveTo>
                  <a:pt x="5486363" y="1016485"/>
                </a:moveTo>
                <a:lnTo>
                  <a:pt x="5519383" y="1016485"/>
                </a:lnTo>
                <a:lnTo>
                  <a:pt x="5519383" y="1049503"/>
                </a:lnTo>
                <a:lnTo>
                  <a:pt x="5486363" y="1049503"/>
                </a:lnTo>
                <a:close/>
                <a:moveTo>
                  <a:pt x="5384763" y="1016485"/>
                </a:moveTo>
                <a:lnTo>
                  <a:pt x="5417783" y="1016485"/>
                </a:lnTo>
                <a:lnTo>
                  <a:pt x="5417783" y="1049503"/>
                </a:lnTo>
                <a:lnTo>
                  <a:pt x="5384763" y="1049503"/>
                </a:lnTo>
                <a:close/>
                <a:moveTo>
                  <a:pt x="5283163" y="1016485"/>
                </a:moveTo>
                <a:lnTo>
                  <a:pt x="5316183" y="1016485"/>
                </a:lnTo>
                <a:lnTo>
                  <a:pt x="5316183" y="1049503"/>
                </a:lnTo>
                <a:lnTo>
                  <a:pt x="5283163" y="1049503"/>
                </a:lnTo>
                <a:close/>
                <a:moveTo>
                  <a:pt x="5791163" y="1016485"/>
                </a:moveTo>
                <a:lnTo>
                  <a:pt x="5824183" y="1016485"/>
                </a:lnTo>
                <a:lnTo>
                  <a:pt x="5824183" y="1049503"/>
                </a:lnTo>
                <a:lnTo>
                  <a:pt x="5791163" y="1049503"/>
                </a:lnTo>
                <a:close/>
                <a:moveTo>
                  <a:pt x="5689563" y="1016485"/>
                </a:moveTo>
                <a:lnTo>
                  <a:pt x="5722583" y="1016485"/>
                </a:lnTo>
                <a:lnTo>
                  <a:pt x="5722583" y="1049503"/>
                </a:lnTo>
                <a:lnTo>
                  <a:pt x="5689563" y="1049503"/>
                </a:lnTo>
                <a:close/>
                <a:moveTo>
                  <a:pt x="5587963" y="1016485"/>
                </a:moveTo>
                <a:lnTo>
                  <a:pt x="5620983" y="1016485"/>
                </a:lnTo>
                <a:lnTo>
                  <a:pt x="5620983" y="1049503"/>
                </a:lnTo>
                <a:lnTo>
                  <a:pt x="5587963" y="1049503"/>
                </a:lnTo>
                <a:close/>
                <a:moveTo>
                  <a:pt x="6095963" y="1016484"/>
                </a:moveTo>
                <a:lnTo>
                  <a:pt x="6128983" y="1016484"/>
                </a:lnTo>
                <a:lnTo>
                  <a:pt x="6128983" y="1049503"/>
                </a:lnTo>
                <a:lnTo>
                  <a:pt x="6095963" y="1049503"/>
                </a:lnTo>
                <a:close/>
                <a:moveTo>
                  <a:pt x="5994363" y="1016484"/>
                </a:moveTo>
                <a:lnTo>
                  <a:pt x="6027383" y="1016484"/>
                </a:lnTo>
                <a:lnTo>
                  <a:pt x="6027383" y="1049503"/>
                </a:lnTo>
                <a:lnTo>
                  <a:pt x="5994363" y="1049503"/>
                </a:lnTo>
                <a:close/>
                <a:moveTo>
                  <a:pt x="5892763" y="1016484"/>
                </a:moveTo>
                <a:lnTo>
                  <a:pt x="5925783" y="1016484"/>
                </a:lnTo>
                <a:lnTo>
                  <a:pt x="5925783" y="1049503"/>
                </a:lnTo>
                <a:lnTo>
                  <a:pt x="5892763" y="1049503"/>
                </a:lnTo>
                <a:close/>
                <a:moveTo>
                  <a:pt x="6400763" y="1016484"/>
                </a:moveTo>
                <a:lnTo>
                  <a:pt x="6433783" y="1016484"/>
                </a:lnTo>
                <a:lnTo>
                  <a:pt x="6433783" y="1049502"/>
                </a:lnTo>
                <a:lnTo>
                  <a:pt x="6400763" y="1049502"/>
                </a:lnTo>
                <a:close/>
                <a:moveTo>
                  <a:pt x="6299163" y="1016484"/>
                </a:moveTo>
                <a:lnTo>
                  <a:pt x="6332183" y="1016484"/>
                </a:lnTo>
                <a:lnTo>
                  <a:pt x="6332183" y="1049503"/>
                </a:lnTo>
                <a:lnTo>
                  <a:pt x="6299163" y="1049503"/>
                </a:lnTo>
                <a:close/>
                <a:moveTo>
                  <a:pt x="6197563" y="1016484"/>
                </a:moveTo>
                <a:lnTo>
                  <a:pt x="6230583" y="1016484"/>
                </a:lnTo>
                <a:lnTo>
                  <a:pt x="6230583" y="1049503"/>
                </a:lnTo>
                <a:lnTo>
                  <a:pt x="6197563" y="1049503"/>
                </a:lnTo>
                <a:close/>
                <a:moveTo>
                  <a:pt x="6705563" y="1016483"/>
                </a:moveTo>
                <a:lnTo>
                  <a:pt x="6738583" y="1016483"/>
                </a:lnTo>
                <a:lnTo>
                  <a:pt x="6738583" y="1049502"/>
                </a:lnTo>
                <a:lnTo>
                  <a:pt x="6705563" y="1049502"/>
                </a:lnTo>
                <a:close/>
                <a:moveTo>
                  <a:pt x="6603963" y="1016483"/>
                </a:moveTo>
                <a:lnTo>
                  <a:pt x="6636983" y="1016483"/>
                </a:lnTo>
                <a:lnTo>
                  <a:pt x="6636983" y="1049502"/>
                </a:lnTo>
                <a:lnTo>
                  <a:pt x="6603963" y="1049502"/>
                </a:lnTo>
                <a:close/>
                <a:moveTo>
                  <a:pt x="6502363" y="1016483"/>
                </a:moveTo>
                <a:lnTo>
                  <a:pt x="6535383" y="1016483"/>
                </a:lnTo>
                <a:lnTo>
                  <a:pt x="6535383" y="1049502"/>
                </a:lnTo>
                <a:lnTo>
                  <a:pt x="6502363" y="1049502"/>
                </a:lnTo>
                <a:close/>
                <a:moveTo>
                  <a:pt x="7315163" y="1016483"/>
                </a:moveTo>
                <a:lnTo>
                  <a:pt x="7348183" y="1016483"/>
                </a:lnTo>
                <a:lnTo>
                  <a:pt x="7348183" y="1049502"/>
                </a:lnTo>
                <a:lnTo>
                  <a:pt x="7315163" y="1049502"/>
                </a:lnTo>
                <a:close/>
                <a:moveTo>
                  <a:pt x="6908763" y="1016483"/>
                </a:moveTo>
                <a:lnTo>
                  <a:pt x="6941783" y="1016483"/>
                </a:lnTo>
                <a:lnTo>
                  <a:pt x="6941783" y="1049502"/>
                </a:lnTo>
                <a:lnTo>
                  <a:pt x="6908763" y="1049502"/>
                </a:lnTo>
                <a:close/>
                <a:moveTo>
                  <a:pt x="6807163" y="1016483"/>
                </a:moveTo>
                <a:lnTo>
                  <a:pt x="6840183" y="1016483"/>
                </a:lnTo>
                <a:lnTo>
                  <a:pt x="6840183" y="1049502"/>
                </a:lnTo>
                <a:lnTo>
                  <a:pt x="6807163" y="1049502"/>
                </a:lnTo>
                <a:close/>
                <a:moveTo>
                  <a:pt x="7823163" y="1016483"/>
                </a:moveTo>
                <a:lnTo>
                  <a:pt x="7856183" y="1016483"/>
                </a:lnTo>
                <a:lnTo>
                  <a:pt x="7856183" y="1049501"/>
                </a:lnTo>
                <a:lnTo>
                  <a:pt x="7823163" y="1049501"/>
                </a:lnTo>
                <a:close/>
                <a:moveTo>
                  <a:pt x="7721563" y="1016483"/>
                </a:moveTo>
                <a:lnTo>
                  <a:pt x="7754583" y="1016483"/>
                </a:lnTo>
                <a:lnTo>
                  <a:pt x="7754583" y="1049501"/>
                </a:lnTo>
                <a:lnTo>
                  <a:pt x="7721563" y="1049501"/>
                </a:lnTo>
                <a:close/>
                <a:moveTo>
                  <a:pt x="7416763" y="1016483"/>
                </a:moveTo>
                <a:lnTo>
                  <a:pt x="7449783" y="1016483"/>
                </a:lnTo>
                <a:lnTo>
                  <a:pt x="7449783" y="1049501"/>
                </a:lnTo>
                <a:lnTo>
                  <a:pt x="7416763" y="1049501"/>
                </a:lnTo>
                <a:close/>
                <a:moveTo>
                  <a:pt x="7924763" y="1016482"/>
                </a:moveTo>
                <a:lnTo>
                  <a:pt x="7957783" y="1016482"/>
                </a:lnTo>
                <a:lnTo>
                  <a:pt x="7957783" y="1049501"/>
                </a:lnTo>
                <a:lnTo>
                  <a:pt x="7924763" y="1049501"/>
                </a:lnTo>
                <a:close/>
                <a:moveTo>
                  <a:pt x="6706934" y="916258"/>
                </a:moveTo>
                <a:lnTo>
                  <a:pt x="6737211" y="916258"/>
                </a:lnTo>
                <a:lnTo>
                  <a:pt x="6737211" y="946537"/>
                </a:lnTo>
                <a:lnTo>
                  <a:pt x="6706934" y="946537"/>
                </a:lnTo>
                <a:close/>
                <a:moveTo>
                  <a:pt x="7113334" y="916258"/>
                </a:moveTo>
                <a:lnTo>
                  <a:pt x="7143611" y="916258"/>
                </a:lnTo>
                <a:lnTo>
                  <a:pt x="7143611" y="946537"/>
                </a:lnTo>
                <a:lnTo>
                  <a:pt x="7113334" y="946537"/>
                </a:lnTo>
                <a:close/>
                <a:moveTo>
                  <a:pt x="1727671" y="915349"/>
                </a:moveTo>
                <a:lnTo>
                  <a:pt x="1759777" y="915349"/>
                </a:lnTo>
                <a:lnTo>
                  <a:pt x="1759777" y="947456"/>
                </a:lnTo>
                <a:lnTo>
                  <a:pt x="1727671" y="947456"/>
                </a:lnTo>
                <a:close/>
                <a:moveTo>
                  <a:pt x="1626072" y="915349"/>
                </a:moveTo>
                <a:lnTo>
                  <a:pt x="1658181" y="915349"/>
                </a:lnTo>
                <a:lnTo>
                  <a:pt x="1658181" y="947456"/>
                </a:lnTo>
                <a:lnTo>
                  <a:pt x="1626072" y="947456"/>
                </a:lnTo>
                <a:close/>
                <a:moveTo>
                  <a:pt x="2134072" y="915348"/>
                </a:moveTo>
                <a:lnTo>
                  <a:pt x="2166181" y="915348"/>
                </a:lnTo>
                <a:lnTo>
                  <a:pt x="2166181" y="947456"/>
                </a:lnTo>
                <a:lnTo>
                  <a:pt x="2134072" y="947456"/>
                </a:lnTo>
                <a:close/>
                <a:moveTo>
                  <a:pt x="2235671" y="915348"/>
                </a:moveTo>
                <a:lnTo>
                  <a:pt x="2267726" y="915348"/>
                </a:lnTo>
                <a:lnTo>
                  <a:pt x="2267726" y="947455"/>
                </a:lnTo>
                <a:lnTo>
                  <a:pt x="2235671" y="947455"/>
                </a:lnTo>
                <a:close/>
                <a:moveTo>
                  <a:pt x="4369220" y="915346"/>
                </a:moveTo>
                <a:lnTo>
                  <a:pt x="4401326" y="915346"/>
                </a:lnTo>
                <a:lnTo>
                  <a:pt x="4401326" y="947453"/>
                </a:lnTo>
                <a:lnTo>
                  <a:pt x="4369220" y="947453"/>
                </a:lnTo>
                <a:close/>
                <a:moveTo>
                  <a:pt x="4978820" y="915345"/>
                </a:moveTo>
                <a:lnTo>
                  <a:pt x="5010926" y="915345"/>
                </a:lnTo>
                <a:lnTo>
                  <a:pt x="5010926" y="947452"/>
                </a:lnTo>
                <a:lnTo>
                  <a:pt x="4978820" y="947452"/>
                </a:lnTo>
                <a:close/>
                <a:moveTo>
                  <a:pt x="6604420" y="915344"/>
                </a:moveTo>
                <a:lnTo>
                  <a:pt x="6636526" y="915344"/>
                </a:lnTo>
                <a:lnTo>
                  <a:pt x="6636526" y="947451"/>
                </a:lnTo>
                <a:lnTo>
                  <a:pt x="6604420" y="947451"/>
                </a:lnTo>
                <a:close/>
                <a:moveTo>
                  <a:pt x="6401220" y="915344"/>
                </a:moveTo>
                <a:lnTo>
                  <a:pt x="6433326" y="915344"/>
                </a:lnTo>
                <a:lnTo>
                  <a:pt x="6433326" y="947451"/>
                </a:lnTo>
                <a:lnTo>
                  <a:pt x="6401220" y="947451"/>
                </a:lnTo>
                <a:close/>
                <a:moveTo>
                  <a:pt x="6198020" y="915344"/>
                </a:moveTo>
                <a:lnTo>
                  <a:pt x="6230126" y="915344"/>
                </a:lnTo>
                <a:lnTo>
                  <a:pt x="6230126" y="947451"/>
                </a:lnTo>
                <a:lnTo>
                  <a:pt x="6198020" y="947451"/>
                </a:lnTo>
                <a:close/>
                <a:moveTo>
                  <a:pt x="1016019" y="914892"/>
                </a:moveTo>
                <a:lnTo>
                  <a:pt x="1049040" y="914892"/>
                </a:lnTo>
                <a:lnTo>
                  <a:pt x="1049040" y="947914"/>
                </a:lnTo>
                <a:lnTo>
                  <a:pt x="1016019" y="947914"/>
                </a:lnTo>
                <a:close/>
                <a:moveTo>
                  <a:pt x="914413" y="914892"/>
                </a:moveTo>
                <a:lnTo>
                  <a:pt x="947435" y="914892"/>
                </a:lnTo>
                <a:lnTo>
                  <a:pt x="947435" y="947914"/>
                </a:lnTo>
                <a:lnTo>
                  <a:pt x="914413" y="947914"/>
                </a:lnTo>
                <a:close/>
                <a:moveTo>
                  <a:pt x="812804" y="914892"/>
                </a:moveTo>
                <a:lnTo>
                  <a:pt x="845833" y="914892"/>
                </a:lnTo>
                <a:lnTo>
                  <a:pt x="845833" y="947914"/>
                </a:lnTo>
                <a:lnTo>
                  <a:pt x="812804" y="947914"/>
                </a:lnTo>
                <a:close/>
                <a:moveTo>
                  <a:pt x="1219218" y="914892"/>
                </a:moveTo>
                <a:lnTo>
                  <a:pt x="1252239" y="914892"/>
                </a:lnTo>
                <a:lnTo>
                  <a:pt x="1252239" y="947913"/>
                </a:lnTo>
                <a:lnTo>
                  <a:pt x="1219218" y="947913"/>
                </a:lnTo>
                <a:close/>
                <a:moveTo>
                  <a:pt x="1117616" y="914892"/>
                </a:moveTo>
                <a:lnTo>
                  <a:pt x="1150632" y="914892"/>
                </a:lnTo>
                <a:lnTo>
                  <a:pt x="1150632" y="947913"/>
                </a:lnTo>
                <a:lnTo>
                  <a:pt x="1117616" y="947913"/>
                </a:lnTo>
                <a:close/>
                <a:moveTo>
                  <a:pt x="2032019" y="914891"/>
                </a:moveTo>
                <a:lnTo>
                  <a:pt x="2065038" y="914891"/>
                </a:lnTo>
                <a:lnTo>
                  <a:pt x="2065038" y="947913"/>
                </a:lnTo>
                <a:lnTo>
                  <a:pt x="2032019" y="947913"/>
                </a:lnTo>
                <a:close/>
                <a:moveTo>
                  <a:pt x="1930416" y="914891"/>
                </a:moveTo>
                <a:lnTo>
                  <a:pt x="1963438" y="914891"/>
                </a:lnTo>
                <a:lnTo>
                  <a:pt x="1963438" y="947913"/>
                </a:lnTo>
                <a:lnTo>
                  <a:pt x="1930416" y="947913"/>
                </a:lnTo>
                <a:close/>
                <a:moveTo>
                  <a:pt x="1828816" y="914891"/>
                </a:moveTo>
                <a:lnTo>
                  <a:pt x="1861840" y="914891"/>
                </a:lnTo>
                <a:lnTo>
                  <a:pt x="1861840" y="947913"/>
                </a:lnTo>
                <a:lnTo>
                  <a:pt x="1828816" y="947913"/>
                </a:lnTo>
                <a:close/>
                <a:moveTo>
                  <a:pt x="2336763" y="914891"/>
                </a:moveTo>
                <a:lnTo>
                  <a:pt x="2369783" y="914891"/>
                </a:lnTo>
                <a:lnTo>
                  <a:pt x="2369783" y="947913"/>
                </a:lnTo>
                <a:lnTo>
                  <a:pt x="2336763" y="947913"/>
                </a:lnTo>
                <a:close/>
                <a:moveTo>
                  <a:pt x="2641563" y="914891"/>
                </a:moveTo>
                <a:lnTo>
                  <a:pt x="2674583" y="914891"/>
                </a:lnTo>
                <a:lnTo>
                  <a:pt x="2674583" y="947911"/>
                </a:lnTo>
                <a:lnTo>
                  <a:pt x="2641563" y="947911"/>
                </a:lnTo>
                <a:close/>
                <a:moveTo>
                  <a:pt x="2539963" y="914891"/>
                </a:moveTo>
                <a:lnTo>
                  <a:pt x="2572983" y="914891"/>
                </a:lnTo>
                <a:lnTo>
                  <a:pt x="2572983" y="947913"/>
                </a:lnTo>
                <a:lnTo>
                  <a:pt x="2539963" y="947913"/>
                </a:lnTo>
                <a:close/>
                <a:moveTo>
                  <a:pt x="2438363" y="914891"/>
                </a:moveTo>
                <a:lnTo>
                  <a:pt x="2471383" y="914891"/>
                </a:lnTo>
                <a:lnTo>
                  <a:pt x="2471383" y="947913"/>
                </a:lnTo>
                <a:lnTo>
                  <a:pt x="2438363" y="947913"/>
                </a:lnTo>
                <a:close/>
                <a:moveTo>
                  <a:pt x="3047963" y="914890"/>
                </a:moveTo>
                <a:lnTo>
                  <a:pt x="3080983" y="914890"/>
                </a:lnTo>
                <a:lnTo>
                  <a:pt x="3080983" y="947911"/>
                </a:lnTo>
                <a:lnTo>
                  <a:pt x="3047963" y="947911"/>
                </a:lnTo>
                <a:close/>
                <a:moveTo>
                  <a:pt x="2946363" y="914890"/>
                </a:moveTo>
                <a:lnTo>
                  <a:pt x="2979383" y="914890"/>
                </a:lnTo>
                <a:lnTo>
                  <a:pt x="2979383" y="947911"/>
                </a:lnTo>
                <a:lnTo>
                  <a:pt x="2946363" y="947911"/>
                </a:lnTo>
                <a:close/>
                <a:moveTo>
                  <a:pt x="2844763" y="914890"/>
                </a:moveTo>
                <a:lnTo>
                  <a:pt x="2877783" y="914890"/>
                </a:lnTo>
                <a:lnTo>
                  <a:pt x="2877783" y="947911"/>
                </a:lnTo>
                <a:lnTo>
                  <a:pt x="2844763" y="947911"/>
                </a:lnTo>
                <a:close/>
                <a:moveTo>
                  <a:pt x="2743163" y="914890"/>
                </a:moveTo>
                <a:lnTo>
                  <a:pt x="2776183" y="914890"/>
                </a:lnTo>
                <a:lnTo>
                  <a:pt x="2776183" y="947911"/>
                </a:lnTo>
                <a:lnTo>
                  <a:pt x="2743163" y="947911"/>
                </a:lnTo>
                <a:close/>
                <a:moveTo>
                  <a:pt x="3352763" y="914890"/>
                </a:moveTo>
                <a:lnTo>
                  <a:pt x="3385783" y="914890"/>
                </a:lnTo>
                <a:lnTo>
                  <a:pt x="3385783" y="947911"/>
                </a:lnTo>
                <a:lnTo>
                  <a:pt x="3352763" y="947911"/>
                </a:lnTo>
                <a:close/>
                <a:moveTo>
                  <a:pt x="3251163" y="914890"/>
                </a:moveTo>
                <a:lnTo>
                  <a:pt x="3284183" y="914890"/>
                </a:lnTo>
                <a:lnTo>
                  <a:pt x="3284183" y="947911"/>
                </a:lnTo>
                <a:lnTo>
                  <a:pt x="3251163" y="947911"/>
                </a:lnTo>
                <a:close/>
                <a:moveTo>
                  <a:pt x="3149563" y="914890"/>
                </a:moveTo>
                <a:lnTo>
                  <a:pt x="3182583" y="914890"/>
                </a:lnTo>
                <a:lnTo>
                  <a:pt x="3182583" y="947911"/>
                </a:lnTo>
                <a:lnTo>
                  <a:pt x="3149563" y="947911"/>
                </a:lnTo>
                <a:close/>
                <a:moveTo>
                  <a:pt x="3657563" y="914890"/>
                </a:moveTo>
                <a:lnTo>
                  <a:pt x="3690583" y="914890"/>
                </a:lnTo>
                <a:lnTo>
                  <a:pt x="3690583" y="947910"/>
                </a:lnTo>
                <a:lnTo>
                  <a:pt x="3657563" y="947910"/>
                </a:lnTo>
                <a:close/>
                <a:moveTo>
                  <a:pt x="3555963" y="914890"/>
                </a:moveTo>
                <a:lnTo>
                  <a:pt x="3588983" y="914890"/>
                </a:lnTo>
                <a:lnTo>
                  <a:pt x="3588983" y="947911"/>
                </a:lnTo>
                <a:lnTo>
                  <a:pt x="3555963" y="947911"/>
                </a:lnTo>
                <a:close/>
                <a:moveTo>
                  <a:pt x="3454363" y="914890"/>
                </a:moveTo>
                <a:lnTo>
                  <a:pt x="3487383" y="914890"/>
                </a:lnTo>
                <a:lnTo>
                  <a:pt x="3487383" y="947911"/>
                </a:lnTo>
                <a:lnTo>
                  <a:pt x="3454363" y="947911"/>
                </a:lnTo>
                <a:close/>
                <a:moveTo>
                  <a:pt x="3962363" y="914889"/>
                </a:moveTo>
                <a:lnTo>
                  <a:pt x="3995383" y="914889"/>
                </a:lnTo>
                <a:lnTo>
                  <a:pt x="3995383" y="947910"/>
                </a:lnTo>
                <a:lnTo>
                  <a:pt x="3962363" y="947910"/>
                </a:lnTo>
                <a:close/>
                <a:moveTo>
                  <a:pt x="3860763" y="914889"/>
                </a:moveTo>
                <a:lnTo>
                  <a:pt x="3893783" y="914889"/>
                </a:lnTo>
                <a:lnTo>
                  <a:pt x="3893783" y="947910"/>
                </a:lnTo>
                <a:lnTo>
                  <a:pt x="3860763" y="947910"/>
                </a:lnTo>
                <a:close/>
                <a:moveTo>
                  <a:pt x="3759163" y="914889"/>
                </a:moveTo>
                <a:lnTo>
                  <a:pt x="3792183" y="914889"/>
                </a:lnTo>
                <a:lnTo>
                  <a:pt x="3792183" y="947910"/>
                </a:lnTo>
                <a:lnTo>
                  <a:pt x="3759163" y="947910"/>
                </a:lnTo>
                <a:close/>
                <a:moveTo>
                  <a:pt x="4267163" y="914889"/>
                </a:moveTo>
                <a:lnTo>
                  <a:pt x="4300183" y="914889"/>
                </a:lnTo>
                <a:lnTo>
                  <a:pt x="4300183" y="947910"/>
                </a:lnTo>
                <a:lnTo>
                  <a:pt x="4267163" y="947910"/>
                </a:lnTo>
                <a:close/>
                <a:moveTo>
                  <a:pt x="4165563" y="914889"/>
                </a:moveTo>
                <a:lnTo>
                  <a:pt x="4198583" y="914889"/>
                </a:lnTo>
                <a:lnTo>
                  <a:pt x="4198583" y="947910"/>
                </a:lnTo>
                <a:lnTo>
                  <a:pt x="4165563" y="947910"/>
                </a:lnTo>
                <a:close/>
                <a:moveTo>
                  <a:pt x="4063963" y="914889"/>
                </a:moveTo>
                <a:lnTo>
                  <a:pt x="4096983" y="914889"/>
                </a:lnTo>
                <a:lnTo>
                  <a:pt x="4096983" y="947910"/>
                </a:lnTo>
                <a:lnTo>
                  <a:pt x="4063963" y="947910"/>
                </a:lnTo>
                <a:close/>
                <a:moveTo>
                  <a:pt x="4571963" y="914888"/>
                </a:moveTo>
                <a:lnTo>
                  <a:pt x="4604983" y="914888"/>
                </a:lnTo>
                <a:lnTo>
                  <a:pt x="4604983" y="947910"/>
                </a:lnTo>
                <a:lnTo>
                  <a:pt x="4571963" y="947910"/>
                </a:lnTo>
                <a:close/>
                <a:moveTo>
                  <a:pt x="4470363" y="914888"/>
                </a:moveTo>
                <a:lnTo>
                  <a:pt x="4503383" y="914888"/>
                </a:lnTo>
                <a:lnTo>
                  <a:pt x="4503383" y="947910"/>
                </a:lnTo>
                <a:lnTo>
                  <a:pt x="4470363" y="947910"/>
                </a:lnTo>
                <a:close/>
                <a:moveTo>
                  <a:pt x="5283163" y="914888"/>
                </a:moveTo>
                <a:lnTo>
                  <a:pt x="5316183" y="914888"/>
                </a:lnTo>
                <a:lnTo>
                  <a:pt x="5316183" y="947909"/>
                </a:lnTo>
                <a:lnTo>
                  <a:pt x="5283163" y="947909"/>
                </a:lnTo>
                <a:close/>
                <a:moveTo>
                  <a:pt x="5181563" y="914888"/>
                </a:moveTo>
                <a:lnTo>
                  <a:pt x="5214583" y="914888"/>
                </a:lnTo>
                <a:lnTo>
                  <a:pt x="5214583" y="947910"/>
                </a:lnTo>
                <a:lnTo>
                  <a:pt x="5181563" y="947910"/>
                </a:lnTo>
                <a:close/>
                <a:moveTo>
                  <a:pt x="5079963" y="914888"/>
                </a:moveTo>
                <a:lnTo>
                  <a:pt x="5112983" y="914888"/>
                </a:lnTo>
                <a:lnTo>
                  <a:pt x="5112983" y="947910"/>
                </a:lnTo>
                <a:lnTo>
                  <a:pt x="5079963" y="947910"/>
                </a:lnTo>
                <a:close/>
                <a:moveTo>
                  <a:pt x="5587963" y="914888"/>
                </a:moveTo>
                <a:lnTo>
                  <a:pt x="5620983" y="914888"/>
                </a:lnTo>
                <a:lnTo>
                  <a:pt x="5620983" y="947909"/>
                </a:lnTo>
                <a:lnTo>
                  <a:pt x="5587963" y="947909"/>
                </a:lnTo>
                <a:close/>
                <a:moveTo>
                  <a:pt x="5486363" y="914888"/>
                </a:moveTo>
                <a:lnTo>
                  <a:pt x="5519383" y="914888"/>
                </a:lnTo>
                <a:lnTo>
                  <a:pt x="5519383" y="947909"/>
                </a:lnTo>
                <a:lnTo>
                  <a:pt x="5486363" y="947909"/>
                </a:lnTo>
                <a:close/>
                <a:moveTo>
                  <a:pt x="5384763" y="914888"/>
                </a:moveTo>
                <a:lnTo>
                  <a:pt x="5417783" y="914888"/>
                </a:lnTo>
                <a:lnTo>
                  <a:pt x="5417783" y="947909"/>
                </a:lnTo>
                <a:lnTo>
                  <a:pt x="5384763" y="947909"/>
                </a:lnTo>
                <a:close/>
                <a:moveTo>
                  <a:pt x="5994363" y="914887"/>
                </a:moveTo>
                <a:lnTo>
                  <a:pt x="6027383" y="914887"/>
                </a:lnTo>
                <a:lnTo>
                  <a:pt x="6027383" y="947909"/>
                </a:lnTo>
                <a:lnTo>
                  <a:pt x="5994363" y="947909"/>
                </a:lnTo>
                <a:close/>
                <a:moveTo>
                  <a:pt x="5892763" y="914887"/>
                </a:moveTo>
                <a:lnTo>
                  <a:pt x="5925783" y="914887"/>
                </a:lnTo>
                <a:lnTo>
                  <a:pt x="5925783" y="947909"/>
                </a:lnTo>
                <a:lnTo>
                  <a:pt x="5892763" y="947909"/>
                </a:lnTo>
                <a:close/>
                <a:moveTo>
                  <a:pt x="5791163" y="914887"/>
                </a:moveTo>
                <a:lnTo>
                  <a:pt x="5824183" y="914887"/>
                </a:lnTo>
                <a:lnTo>
                  <a:pt x="5824183" y="947909"/>
                </a:lnTo>
                <a:lnTo>
                  <a:pt x="5791163" y="947909"/>
                </a:lnTo>
                <a:close/>
                <a:moveTo>
                  <a:pt x="5689563" y="914887"/>
                </a:moveTo>
                <a:lnTo>
                  <a:pt x="5722583" y="914887"/>
                </a:lnTo>
                <a:lnTo>
                  <a:pt x="5722583" y="947909"/>
                </a:lnTo>
                <a:lnTo>
                  <a:pt x="5689563" y="947909"/>
                </a:lnTo>
                <a:close/>
                <a:moveTo>
                  <a:pt x="6095963" y="914887"/>
                </a:moveTo>
                <a:lnTo>
                  <a:pt x="6128983" y="914887"/>
                </a:lnTo>
                <a:lnTo>
                  <a:pt x="6128983" y="947909"/>
                </a:lnTo>
                <a:lnTo>
                  <a:pt x="6095963" y="947909"/>
                </a:lnTo>
                <a:close/>
                <a:moveTo>
                  <a:pt x="6807163" y="914886"/>
                </a:moveTo>
                <a:lnTo>
                  <a:pt x="6840183" y="914886"/>
                </a:lnTo>
                <a:lnTo>
                  <a:pt x="6840183" y="947907"/>
                </a:lnTo>
                <a:lnTo>
                  <a:pt x="6807163" y="947907"/>
                </a:lnTo>
                <a:close/>
                <a:moveTo>
                  <a:pt x="6908763" y="914886"/>
                </a:moveTo>
                <a:lnTo>
                  <a:pt x="6941783" y="914886"/>
                </a:lnTo>
                <a:lnTo>
                  <a:pt x="6941783" y="947907"/>
                </a:lnTo>
                <a:lnTo>
                  <a:pt x="6908763" y="947907"/>
                </a:lnTo>
                <a:close/>
                <a:moveTo>
                  <a:pt x="7823163" y="914886"/>
                </a:moveTo>
                <a:lnTo>
                  <a:pt x="7856183" y="914886"/>
                </a:lnTo>
                <a:lnTo>
                  <a:pt x="7856183" y="947907"/>
                </a:lnTo>
                <a:lnTo>
                  <a:pt x="7823163" y="947907"/>
                </a:lnTo>
                <a:close/>
                <a:moveTo>
                  <a:pt x="7721563" y="914886"/>
                </a:moveTo>
                <a:lnTo>
                  <a:pt x="7754583" y="914886"/>
                </a:lnTo>
                <a:lnTo>
                  <a:pt x="7754583" y="947907"/>
                </a:lnTo>
                <a:lnTo>
                  <a:pt x="7721563" y="947907"/>
                </a:lnTo>
                <a:close/>
                <a:moveTo>
                  <a:pt x="7619963" y="914886"/>
                </a:moveTo>
                <a:lnTo>
                  <a:pt x="7652983" y="914886"/>
                </a:lnTo>
                <a:lnTo>
                  <a:pt x="7652983" y="947907"/>
                </a:lnTo>
                <a:lnTo>
                  <a:pt x="7619963" y="947907"/>
                </a:lnTo>
                <a:close/>
                <a:moveTo>
                  <a:pt x="7315163" y="914886"/>
                </a:moveTo>
                <a:lnTo>
                  <a:pt x="7348183" y="914886"/>
                </a:lnTo>
                <a:lnTo>
                  <a:pt x="7348183" y="947907"/>
                </a:lnTo>
                <a:lnTo>
                  <a:pt x="7315163" y="947907"/>
                </a:lnTo>
                <a:close/>
                <a:moveTo>
                  <a:pt x="8026363" y="914885"/>
                </a:moveTo>
                <a:lnTo>
                  <a:pt x="8059383" y="914885"/>
                </a:lnTo>
                <a:lnTo>
                  <a:pt x="8059383" y="947907"/>
                </a:lnTo>
                <a:lnTo>
                  <a:pt x="8026363" y="947907"/>
                </a:lnTo>
                <a:close/>
                <a:moveTo>
                  <a:pt x="7924763" y="914885"/>
                </a:moveTo>
                <a:lnTo>
                  <a:pt x="7957783" y="914885"/>
                </a:lnTo>
                <a:lnTo>
                  <a:pt x="7957783" y="947907"/>
                </a:lnTo>
                <a:lnTo>
                  <a:pt x="7924763" y="947907"/>
                </a:lnTo>
                <a:close/>
                <a:moveTo>
                  <a:pt x="7213106" y="914429"/>
                </a:moveTo>
                <a:lnTo>
                  <a:pt x="7247040" y="914429"/>
                </a:lnTo>
                <a:lnTo>
                  <a:pt x="7247040" y="948364"/>
                </a:lnTo>
                <a:lnTo>
                  <a:pt x="7213106" y="948364"/>
                </a:lnTo>
                <a:close/>
                <a:moveTo>
                  <a:pt x="2134074" y="813748"/>
                </a:moveTo>
                <a:lnTo>
                  <a:pt x="2166181" y="813748"/>
                </a:lnTo>
                <a:lnTo>
                  <a:pt x="2166181" y="845854"/>
                </a:lnTo>
                <a:lnTo>
                  <a:pt x="2134074" y="845854"/>
                </a:lnTo>
                <a:close/>
                <a:moveTo>
                  <a:pt x="813261" y="813748"/>
                </a:moveTo>
                <a:lnTo>
                  <a:pt x="845377" y="813748"/>
                </a:lnTo>
                <a:lnTo>
                  <a:pt x="845377" y="845856"/>
                </a:lnTo>
                <a:lnTo>
                  <a:pt x="813261" y="845856"/>
                </a:lnTo>
                <a:close/>
                <a:moveTo>
                  <a:pt x="7112420" y="813745"/>
                </a:moveTo>
                <a:lnTo>
                  <a:pt x="7144526" y="813745"/>
                </a:lnTo>
                <a:lnTo>
                  <a:pt x="7144526" y="845851"/>
                </a:lnTo>
                <a:lnTo>
                  <a:pt x="7112420" y="845851"/>
                </a:lnTo>
                <a:close/>
                <a:moveTo>
                  <a:pt x="6502820" y="813745"/>
                </a:moveTo>
                <a:lnTo>
                  <a:pt x="6534926" y="813745"/>
                </a:lnTo>
                <a:lnTo>
                  <a:pt x="6534926" y="845851"/>
                </a:lnTo>
                <a:lnTo>
                  <a:pt x="6502820" y="845851"/>
                </a:lnTo>
                <a:close/>
                <a:moveTo>
                  <a:pt x="5080420" y="813745"/>
                </a:moveTo>
                <a:lnTo>
                  <a:pt x="5112526" y="813745"/>
                </a:lnTo>
                <a:lnTo>
                  <a:pt x="5112526" y="845852"/>
                </a:lnTo>
                <a:lnTo>
                  <a:pt x="5080420" y="845852"/>
                </a:lnTo>
                <a:close/>
                <a:moveTo>
                  <a:pt x="2641563" y="813291"/>
                </a:moveTo>
                <a:lnTo>
                  <a:pt x="2674583" y="813291"/>
                </a:lnTo>
                <a:lnTo>
                  <a:pt x="2674583" y="846311"/>
                </a:lnTo>
                <a:lnTo>
                  <a:pt x="2641563" y="846311"/>
                </a:lnTo>
                <a:close/>
                <a:moveTo>
                  <a:pt x="2539963" y="813291"/>
                </a:moveTo>
                <a:lnTo>
                  <a:pt x="2572983" y="813291"/>
                </a:lnTo>
                <a:lnTo>
                  <a:pt x="2572983" y="846311"/>
                </a:lnTo>
                <a:lnTo>
                  <a:pt x="2539963" y="846311"/>
                </a:lnTo>
                <a:close/>
                <a:moveTo>
                  <a:pt x="2438363" y="813291"/>
                </a:moveTo>
                <a:lnTo>
                  <a:pt x="2471383" y="813291"/>
                </a:lnTo>
                <a:lnTo>
                  <a:pt x="2471383" y="846311"/>
                </a:lnTo>
                <a:lnTo>
                  <a:pt x="2438363" y="846311"/>
                </a:lnTo>
                <a:close/>
                <a:moveTo>
                  <a:pt x="2336763" y="813291"/>
                </a:moveTo>
                <a:lnTo>
                  <a:pt x="2369783" y="813291"/>
                </a:lnTo>
                <a:lnTo>
                  <a:pt x="2369783" y="846311"/>
                </a:lnTo>
                <a:lnTo>
                  <a:pt x="2336763" y="846311"/>
                </a:lnTo>
                <a:close/>
                <a:moveTo>
                  <a:pt x="2235220" y="813291"/>
                </a:moveTo>
                <a:lnTo>
                  <a:pt x="2268183" y="813291"/>
                </a:lnTo>
                <a:lnTo>
                  <a:pt x="2268183" y="846311"/>
                </a:lnTo>
                <a:lnTo>
                  <a:pt x="2235220" y="846311"/>
                </a:lnTo>
                <a:close/>
                <a:moveTo>
                  <a:pt x="2032019" y="813291"/>
                </a:moveTo>
                <a:lnTo>
                  <a:pt x="2065038" y="813291"/>
                </a:lnTo>
                <a:lnTo>
                  <a:pt x="2065038" y="846311"/>
                </a:lnTo>
                <a:lnTo>
                  <a:pt x="2032019" y="846311"/>
                </a:lnTo>
                <a:close/>
                <a:moveTo>
                  <a:pt x="1117616" y="813291"/>
                </a:moveTo>
                <a:lnTo>
                  <a:pt x="1150632" y="813291"/>
                </a:lnTo>
                <a:lnTo>
                  <a:pt x="1150632" y="846311"/>
                </a:lnTo>
                <a:lnTo>
                  <a:pt x="1117616" y="846311"/>
                </a:lnTo>
                <a:close/>
                <a:moveTo>
                  <a:pt x="1016019" y="813291"/>
                </a:moveTo>
                <a:lnTo>
                  <a:pt x="1049040" y="813291"/>
                </a:lnTo>
                <a:lnTo>
                  <a:pt x="1049040" y="846311"/>
                </a:lnTo>
                <a:lnTo>
                  <a:pt x="1016019" y="846311"/>
                </a:lnTo>
                <a:close/>
                <a:moveTo>
                  <a:pt x="914413" y="813291"/>
                </a:moveTo>
                <a:lnTo>
                  <a:pt x="947435" y="813291"/>
                </a:lnTo>
                <a:lnTo>
                  <a:pt x="947435" y="846311"/>
                </a:lnTo>
                <a:lnTo>
                  <a:pt x="914413" y="846311"/>
                </a:lnTo>
                <a:close/>
                <a:moveTo>
                  <a:pt x="2946363" y="813291"/>
                </a:moveTo>
                <a:lnTo>
                  <a:pt x="2979383" y="813291"/>
                </a:lnTo>
                <a:lnTo>
                  <a:pt x="2979383" y="846311"/>
                </a:lnTo>
                <a:lnTo>
                  <a:pt x="2946363" y="846311"/>
                </a:lnTo>
                <a:close/>
                <a:moveTo>
                  <a:pt x="2844763" y="813291"/>
                </a:moveTo>
                <a:lnTo>
                  <a:pt x="2877783" y="813291"/>
                </a:lnTo>
                <a:lnTo>
                  <a:pt x="2877783" y="846311"/>
                </a:lnTo>
                <a:lnTo>
                  <a:pt x="2844763" y="846311"/>
                </a:lnTo>
                <a:close/>
                <a:moveTo>
                  <a:pt x="2743163" y="813291"/>
                </a:moveTo>
                <a:lnTo>
                  <a:pt x="2776183" y="813291"/>
                </a:lnTo>
                <a:lnTo>
                  <a:pt x="2776183" y="846311"/>
                </a:lnTo>
                <a:lnTo>
                  <a:pt x="2743163" y="846311"/>
                </a:lnTo>
                <a:close/>
                <a:moveTo>
                  <a:pt x="3352763" y="813289"/>
                </a:moveTo>
                <a:lnTo>
                  <a:pt x="3385783" y="813289"/>
                </a:lnTo>
                <a:lnTo>
                  <a:pt x="3385783" y="846311"/>
                </a:lnTo>
                <a:lnTo>
                  <a:pt x="3352763" y="846311"/>
                </a:lnTo>
                <a:close/>
                <a:moveTo>
                  <a:pt x="3251163" y="813289"/>
                </a:moveTo>
                <a:lnTo>
                  <a:pt x="3284183" y="813289"/>
                </a:lnTo>
                <a:lnTo>
                  <a:pt x="3284183" y="846311"/>
                </a:lnTo>
                <a:lnTo>
                  <a:pt x="3251163" y="846311"/>
                </a:lnTo>
                <a:close/>
                <a:moveTo>
                  <a:pt x="3149563" y="813289"/>
                </a:moveTo>
                <a:lnTo>
                  <a:pt x="3182583" y="813289"/>
                </a:lnTo>
                <a:lnTo>
                  <a:pt x="3182583" y="846311"/>
                </a:lnTo>
                <a:lnTo>
                  <a:pt x="3149563" y="846311"/>
                </a:lnTo>
                <a:close/>
                <a:moveTo>
                  <a:pt x="3047963" y="813289"/>
                </a:moveTo>
                <a:lnTo>
                  <a:pt x="3080983" y="813289"/>
                </a:lnTo>
                <a:lnTo>
                  <a:pt x="3080983" y="846311"/>
                </a:lnTo>
                <a:lnTo>
                  <a:pt x="3047963" y="846311"/>
                </a:lnTo>
                <a:close/>
                <a:moveTo>
                  <a:pt x="7213563" y="813289"/>
                </a:moveTo>
                <a:lnTo>
                  <a:pt x="7246583" y="813289"/>
                </a:lnTo>
                <a:lnTo>
                  <a:pt x="7246583" y="846308"/>
                </a:lnTo>
                <a:lnTo>
                  <a:pt x="7213563" y="846308"/>
                </a:lnTo>
                <a:close/>
                <a:moveTo>
                  <a:pt x="7010363" y="813289"/>
                </a:moveTo>
                <a:lnTo>
                  <a:pt x="7043383" y="813289"/>
                </a:lnTo>
                <a:lnTo>
                  <a:pt x="7043383" y="846308"/>
                </a:lnTo>
                <a:lnTo>
                  <a:pt x="7010363" y="846308"/>
                </a:lnTo>
                <a:close/>
                <a:moveTo>
                  <a:pt x="6705563" y="813289"/>
                </a:moveTo>
                <a:lnTo>
                  <a:pt x="6738583" y="813289"/>
                </a:lnTo>
                <a:lnTo>
                  <a:pt x="6738583" y="846308"/>
                </a:lnTo>
                <a:lnTo>
                  <a:pt x="6705563" y="846308"/>
                </a:lnTo>
                <a:close/>
                <a:moveTo>
                  <a:pt x="6603963" y="813289"/>
                </a:moveTo>
                <a:lnTo>
                  <a:pt x="6636983" y="813289"/>
                </a:lnTo>
                <a:lnTo>
                  <a:pt x="6636983" y="846308"/>
                </a:lnTo>
                <a:lnTo>
                  <a:pt x="6603963" y="846308"/>
                </a:lnTo>
                <a:close/>
                <a:moveTo>
                  <a:pt x="6400763" y="813289"/>
                </a:moveTo>
                <a:lnTo>
                  <a:pt x="6433783" y="813289"/>
                </a:lnTo>
                <a:lnTo>
                  <a:pt x="6433783" y="846308"/>
                </a:lnTo>
                <a:lnTo>
                  <a:pt x="6400763" y="846308"/>
                </a:lnTo>
                <a:close/>
                <a:moveTo>
                  <a:pt x="6299163" y="813289"/>
                </a:moveTo>
                <a:lnTo>
                  <a:pt x="6332183" y="813289"/>
                </a:lnTo>
                <a:lnTo>
                  <a:pt x="6332183" y="846308"/>
                </a:lnTo>
                <a:lnTo>
                  <a:pt x="6299163" y="846308"/>
                </a:lnTo>
                <a:close/>
                <a:moveTo>
                  <a:pt x="6197563" y="813289"/>
                </a:moveTo>
                <a:lnTo>
                  <a:pt x="6230583" y="813289"/>
                </a:lnTo>
                <a:lnTo>
                  <a:pt x="6230583" y="846308"/>
                </a:lnTo>
                <a:lnTo>
                  <a:pt x="6197563" y="846308"/>
                </a:lnTo>
                <a:close/>
                <a:moveTo>
                  <a:pt x="5892763" y="813289"/>
                </a:moveTo>
                <a:lnTo>
                  <a:pt x="5925783" y="813289"/>
                </a:lnTo>
                <a:lnTo>
                  <a:pt x="5925783" y="846308"/>
                </a:lnTo>
                <a:lnTo>
                  <a:pt x="5892763" y="846308"/>
                </a:lnTo>
                <a:close/>
                <a:moveTo>
                  <a:pt x="5384763" y="813289"/>
                </a:moveTo>
                <a:lnTo>
                  <a:pt x="5417783" y="813289"/>
                </a:lnTo>
                <a:lnTo>
                  <a:pt x="5417783" y="846308"/>
                </a:lnTo>
                <a:lnTo>
                  <a:pt x="5384763" y="846308"/>
                </a:lnTo>
                <a:close/>
                <a:moveTo>
                  <a:pt x="5283163" y="813289"/>
                </a:moveTo>
                <a:lnTo>
                  <a:pt x="5316183" y="813289"/>
                </a:lnTo>
                <a:lnTo>
                  <a:pt x="5316183" y="846308"/>
                </a:lnTo>
                <a:lnTo>
                  <a:pt x="5283163" y="846308"/>
                </a:lnTo>
                <a:close/>
                <a:moveTo>
                  <a:pt x="5181563" y="813289"/>
                </a:moveTo>
                <a:lnTo>
                  <a:pt x="5214583" y="813289"/>
                </a:lnTo>
                <a:lnTo>
                  <a:pt x="5214583" y="846309"/>
                </a:lnTo>
                <a:lnTo>
                  <a:pt x="5181563" y="846309"/>
                </a:lnTo>
                <a:close/>
                <a:moveTo>
                  <a:pt x="4063963" y="813289"/>
                </a:moveTo>
                <a:lnTo>
                  <a:pt x="4096983" y="813289"/>
                </a:lnTo>
                <a:lnTo>
                  <a:pt x="4096983" y="846309"/>
                </a:lnTo>
                <a:lnTo>
                  <a:pt x="4063963" y="846309"/>
                </a:lnTo>
                <a:close/>
                <a:moveTo>
                  <a:pt x="3962363" y="813289"/>
                </a:moveTo>
                <a:lnTo>
                  <a:pt x="3995383" y="813289"/>
                </a:lnTo>
                <a:lnTo>
                  <a:pt x="3995383" y="846309"/>
                </a:lnTo>
                <a:lnTo>
                  <a:pt x="3962363" y="846309"/>
                </a:lnTo>
                <a:close/>
                <a:moveTo>
                  <a:pt x="3860763" y="813289"/>
                </a:moveTo>
                <a:lnTo>
                  <a:pt x="3893783" y="813289"/>
                </a:lnTo>
                <a:lnTo>
                  <a:pt x="3893783" y="846309"/>
                </a:lnTo>
                <a:lnTo>
                  <a:pt x="3860763" y="846309"/>
                </a:lnTo>
                <a:close/>
                <a:moveTo>
                  <a:pt x="3759163" y="813289"/>
                </a:moveTo>
                <a:lnTo>
                  <a:pt x="3792183" y="813289"/>
                </a:lnTo>
                <a:lnTo>
                  <a:pt x="3792183" y="846309"/>
                </a:lnTo>
                <a:lnTo>
                  <a:pt x="3759163" y="846309"/>
                </a:lnTo>
                <a:close/>
                <a:moveTo>
                  <a:pt x="3657563" y="813289"/>
                </a:moveTo>
                <a:lnTo>
                  <a:pt x="3690583" y="813289"/>
                </a:lnTo>
                <a:lnTo>
                  <a:pt x="3690583" y="846309"/>
                </a:lnTo>
                <a:lnTo>
                  <a:pt x="3657563" y="846309"/>
                </a:lnTo>
                <a:close/>
                <a:moveTo>
                  <a:pt x="3555963" y="813289"/>
                </a:moveTo>
                <a:lnTo>
                  <a:pt x="3588983" y="813289"/>
                </a:lnTo>
                <a:lnTo>
                  <a:pt x="3588983" y="846311"/>
                </a:lnTo>
                <a:lnTo>
                  <a:pt x="3555963" y="846311"/>
                </a:lnTo>
                <a:close/>
                <a:moveTo>
                  <a:pt x="3454363" y="813289"/>
                </a:moveTo>
                <a:lnTo>
                  <a:pt x="3487383" y="813289"/>
                </a:lnTo>
                <a:lnTo>
                  <a:pt x="3487383" y="846311"/>
                </a:lnTo>
                <a:lnTo>
                  <a:pt x="3454363" y="846311"/>
                </a:lnTo>
                <a:close/>
                <a:moveTo>
                  <a:pt x="8026363" y="813286"/>
                </a:moveTo>
                <a:lnTo>
                  <a:pt x="8059383" y="813286"/>
                </a:lnTo>
                <a:lnTo>
                  <a:pt x="8059383" y="846308"/>
                </a:lnTo>
                <a:lnTo>
                  <a:pt x="8026363" y="846308"/>
                </a:lnTo>
                <a:close/>
                <a:moveTo>
                  <a:pt x="7924763" y="813286"/>
                </a:moveTo>
                <a:lnTo>
                  <a:pt x="7957783" y="813286"/>
                </a:lnTo>
                <a:lnTo>
                  <a:pt x="7957783" y="846308"/>
                </a:lnTo>
                <a:lnTo>
                  <a:pt x="7924763" y="846308"/>
                </a:lnTo>
                <a:close/>
                <a:moveTo>
                  <a:pt x="7823163" y="813286"/>
                </a:moveTo>
                <a:lnTo>
                  <a:pt x="7856183" y="813286"/>
                </a:lnTo>
                <a:lnTo>
                  <a:pt x="7856183" y="846308"/>
                </a:lnTo>
                <a:lnTo>
                  <a:pt x="7823163" y="846308"/>
                </a:lnTo>
                <a:close/>
                <a:moveTo>
                  <a:pt x="7721563" y="813286"/>
                </a:moveTo>
                <a:lnTo>
                  <a:pt x="7754583" y="813286"/>
                </a:lnTo>
                <a:lnTo>
                  <a:pt x="7754583" y="846308"/>
                </a:lnTo>
                <a:lnTo>
                  <a:pt x="7721563" y="846308"/>
                </a:lnTo>
                <a:close/>
                <a:moveTo>
                  <a:pt x="7619963" y="813286"/>
                </a:moveTo>
                <a:lnTo>
                  <a:pt x="7652983" y="813286"/>
                </a:lnTo>
                <a:lnTo>
                  <a:pt x="7652983" y="846308"/>
                </a:lnTo>
                <a:lnTo>
                  <a:pt x="7619963" y="846308"/>
                </a:lnTo>
                <a:close/>
                <a:moveTo>
                  <a:pt x="1828357" y="812834"/>
                </a:moveTo>
                <a:lnTo>
                  <a:pt x="1862296" y="812834"/>
                </a:lnTo>
                <a:lnTo>
                  <a:pt x="1862296" y="846768"/>
                </a:lnTo>
                <a:lnTo>
                  <a:pt x="1828357" y="846768"/>
                </a:lnTo>
                <a:close/>
                <a:moveTo>
                  <a:pt x="5485906" y="812831"/>
                </a:moveTo>
                <a:lnTo>
                  <a:pt x="5519840" y="812831"/>
                </a:lnTo>
                <a:lnTo>
                  <a:pt x="5519840" y="846765"/>
                </a:lnTo>
                <a:lnTo>
                  <a:pt x="5485906" y="846765"/>
                </a:lnTo>
                <a:close/>
                <a:moveTo>
                  <a:pt x="5992077" y="811002"/>
                </a:moveTo>
                <a:lnTo>
                  <a:pt x="6029669" y="811002"/>
                </a:lnTo>
                <a:lnTo>
                  <a:pt x="6029669" y="848595"/>
                </a:lnTo>
                <a:lnTo>
                  <a:pt x="5992077" y="848595"/>
                </a:lnTo>
                <a:close/>
                <a:moveTo>
                  <a:pt x="7112878" y="712600"/>
                </a:moveTo>
                <a:lnTo>
                  <a:pt x="7144069" y="712600"/>
                </a:lnTo>
                <a:lnTo>
                  <a:pt x="7144069" y="743793"/>
                </a:lnTo>
                <a:lnTo>
                  <a:pt x="7112878" y="743793"/>
                </a:lnTo>
                <a:close/>
                <a:moveTo>
                  <a:pt x="2134074" y="712144"/>
                </a:moveTo>
                <a:lnTo>
                  <a:pt x="2166181" y="712144"/>
                </a:lnTo>
                <a:lnTo>
                  <a:pt x="2166181" y="744253"/>
                </a:lnTo>
                <a:lnTo>
                  <a:pt x="2134074" y="744253"/>
                </a:lnTo>
                <a:close/>
                <a:moveTo>
                  <a:pt x="1016474" y="712144"/>
                </a:moveTo>
                <a:lnTo>
                  <a:pt x="1048583" y="712144"/>
                </a:lnTo>
                <a:lnTo>
                  <a:pt x="1048583" y="744253"/>
                </a:lnTo>
                <a:lnTo>
                  <a:pt x="1016474" y="744253"/>
                </a:lnTo>
                <a:close/>
                <a:moveTo>
                  <a:pt x="6706020" y="712142"/>
                </a:moveTo>
                <a:lnTo>
                  <a:pt x="6738126" y="712142"/>
                </a:lnTo>
                <a:lnTo>
                  <a:pt x="6738126" y="744250"/>
                </a:lnTo>
                <a:lnTo>
                  <a:pt x="6706020" y="744250"/>
                </a:lnTo>
                <a:close/>
                <a:moveTo>
                  <a:pt x="6604420" y="712142"/>
                </a:moveTo>
                <a:lnTo>
                  <a:pt x="6636526" y="712142"/>
                </a:lnTo>
                <a:lnTo>
                  <a:pt x="6636526" y="744251"/>
                </a:lnTo>
                <a:lnTo>
                  <a:pt x="6604420" y="744251"/>
                </a:lnTo>
                <a:close/>
                <a:moveTo>
                  <a:pt x="2336763" y="711687"/>
                </a:moveTo>
                <a:lnTo>
                  <a:pt x="2369783" y="711687"/>
                </a:lnTo>
                <a:lnTo>
                  <a:pt x="2369783" y="744710"/>
                </a:lnTo>
                <a:lnTo>
                  <a:pt x="2336763" y="744710"/>
                </a:lnTo>
                <a:close/>
                <a:moveTo>
                  <a:pt x="2235220" y="711687"/>
                </a:moveTo>
                <a:lnTo>
                  <a:pt x="2268183" y="711687"/>
                </a:lnTo>
                <a:lnTo>
                  <a:pt x="2268183" y="744710"/>
                </a:lnTo>
                <a:lnTo>
                  <a:pt x="2235220" y="744710"/>
                </a:lnTo>
                <a:close/>
                <a:moveTo>
                  <a:pt x="2032019" y="711687"/>
                </a:moveTo>
                <a:lnTo>
                  <a:pt x="2065038" y="711687"/>
                </a:lnTo>
                <a:lnTo>
                  <a:pt x="2065038" y="744710"/>
                </a:lnTo>
                <a:lnTo>
                  <a:pt x="2032019" y="744710"/>
                </a:lnTo>
                <a:close/>
                <a:moveTo>
                  <a:pt x="6197563" y="711686"/>
                </a:moveTo>
                <a:lnTo>
                  <a:pt x="6230583" y="711686"/>
                </a:lnTo>
                <a:lnTo>
                  <a:pt x="6230583" y="744708"/>
                </a:lnTo>
                <a:lnTo>
                  <a:pt x="6197563" y="744708"/>
                </a:lnTo>
                <a:close/>
                <a:moveTo>
                  <a:pt x="3860763" y="711686"/>
                </a:moveTo>
                <a:lnTo>
                  <a:pt x="3893783" y="711686"/>
                </a:lnTo>
                <a:lnTo>
                  <a:pt x="3893783" y="744708"/>
                </a:lnTo>
                <a:lnTo>
                  <a:pt x="3860763" y="744708"/>
                </a:lnTo>
                <a:close/>
                <a:moveTo>
                  <a:pt x="3759163" y="711686"/>
                </a:moveTo>
                <a:lnTo>
                  <a:pt x="3792183" y="711686"/>
                </a:lnTo>
                <a:lnTo>
                  <a:pt x="3792183" y="744708"/>
                </a:lnTo>
                <a:lnTo>
                  <a:pt x="3759163" y="744708"/>
                </a:lnTo>
                <a:close/>
                <a:moveTo>
                  <a:pt x="3657563" y="711686"/>
                </a:moveTo>
                <a:lnTo>
                  <a:pt x="3690583" y="711686"/>
                </a:lnTo>
                <a:lnTo>
                  <a:pt x="3690583" y="744708"/>
                </a:lnTo>
                <a:lnTo>
                  <a:pt x="3657563" y="744708"/>
                </a:lnTo>
                <a:close/>
                <a:moveTo>
                  <a:pt x="3555963" y="711686"/>
                </a:moveTo>
                <a:lnTo>
                  <a:pt x="3588983" y="711686"/>
                </a:lnTo>
                <a:lnTo>
                  <a:pt x="3588983" y="744708"/>
                </a:lnTo>
                <a:lnTo>
                  <a:pt x="3555963" y="744708"/>
                </a:lnTo>
                <a:close/>
                <a:moveTo>
                  <a:pt x="3352763" y="711686"/>
                </a:moveTo>
                <a:lnTo>
                  <a:pt x="3385783" y="711686"/>
                </a:lnTo>
                <a:lnTo>
                  <a:pt x="3385783" y="744708"/>
                </a:lnTo>
                <a:lnTo>
                  <a:pt x="3352763" y="744708"/>
                </a:lnTo>
                <a:close/>
                <a:moveTo>
                  <a:pt x="3251163" y="711686"/>
                </a:moveTo>
                <a:lnTo>
                  <a:pt x="3284183" y="711686"/>
                </a:lnTo>
                <a:lnTo>
                  <a:pt x="3284183" y="744708"/>
                </a:lnTo>
                <a:lnTo>
                  <a:pt x="3251163" y="744708"/>
                </a:lnTo>
                <a:close/>
                <a:moveTo>
                  <a:pt x="3149563" y="711686"/>
                </a:moveTo>
                <a:lnTo>
                  <a:pt x="3182583" y="711686"/>
                </a:lnTo>
                <a:lnTo>
                  <a:pt x="3182583" y="744709"/>
                </a:lnTo>
                <a:lnTo>
                  <a:pt x="3149563" y="744709"/>
                </a:lnTo>
                <a:close/>
                <a:moveTo>
                  <a:pt x="3047963" y="711686"/>
                </a:moveTo>
                <a:lnTo>
                  <a:pt x="3080983" y="711686"/>
                </a:lnTo>
                <a:lnTo>
                  <a:pt x="3080983" y="744709"/>
                </a:lnTo>
                <a:lnTo>
                  <a:pt x="3047963" y="744709"/>
                </a:lnTo>
                <a:close/>
                <a:moveTo>
                  <a:pt x="2946363" y="711686"/>
                </a:moveTo>
                <a:lnTo>
                  <a:pt x="2979383" y="711686"/>
                </a:lnTo>
                <a:lnTo>
                  <a:pt x="2979383" y="744709"/>
                </a:lnTo>
                <a:lnTo>
                  <a:pt x="2946363" y="744709"/>
                </a:lnTo>
                <a:close/>
                <a:moveTo>
                  <a:pt x="2844763" y="711686"/>
                </a:moveTo>
                <a:lnTo>
                  <a:pt x="2877783" y="711686"/>
                </a:lnTo>
                <a:lnTo>
                  <a:pt x="2877783" y="744709"/>
                </a:lnTo>
                <a:lnTo>
                  <a:pt x="2844763" y="744709"/>
                </a:lnTo>
                <a:close/>
                <a:moveTo>
                  <a:pt x="2743163" y="711686"/>
                </a:moveTo>
                <a:lnTo>
                  <a:pt x="2776183" y="711686"/>
                </a:lnTo>
                <a:lnTo>
                  <a:pt x="2776183" y="744709"/>
                </a:lnTo>
                <a:lnTo>
                  <a:pt x="2743163" y="744709"/>
                </a:lnTo>
                <a:close/>
                <a:moveTo>
                  <a:pt x="2641563" y="711686"/>
                </a:moveTo>
                <a:lnTo>
                  <a:pt x="2674583" y="711686"/>
                </a:lnTo>
                <a:lnTo>
                  <a:pt x="2674583" y="744709"/>
                </a:lnTo>
                <a:lnTo>
                  <a:pt x="2641563" y="744709"/>
                </a:lnTo>
                <a:close/>
                <a:moveTo>
                  <a:pt x="2539963" y="711686"/>
                </a:moveTo>
                <a:lnTo>
                  <a:pt x="2572983" y="711686"/>
                </a:lnTo>
                <a:lnTo>
                  <a:pt x="2572983" y="744709"/>
                </a:lnTo>
                <a:lnTo>
                  <a:pt x="2539963" y="744709"/>
                </a:lnTo>
                <a:close/>
                <a:moveTo>
                  <a:pt x="2438363" y="711686"/>
                </a:moveTo>
                <a:lnTo>
                  <a:pt x="2471383" y="711686"/>
                </a:lnTo>
                <a:lnTo>
                  <a:pt x="2471383" y="744710"/>
                </a:lnTo>
                <a:lnTo>
                  <a:pt x="2438363" y="744710"/>
                </a:lnTo>
                <a:close/>
                <a:moveTo>
                  <a:pt x="7619963" y="711685"/>
                </a:moveTo>
                <a:lnTo>
                  <a:pt x="7652983" y="711685"/>
                </a:lnTo>
                <a:lnTo>
                  <a:pt x="7652983" y="744707"/>
                </a:lnTo>
                <a:lnTo>
                  <a:pt x="7619963" y="744707"/>
                </a:lnTo>
                <a:close/>
                <a:moveTo>
                  <a:pt x="7010363" y="711685"/>
                </a:moveTo>
                <a:lnTo>
                  <a:pt x="7043383" y="711685"/>
                </a:lnTo>
                <a:lnTo>
                  <a:pt x="7043383" y="744707"/>
                </a:lnTo>
                <a:lnTo>
                  <a:pt x="7010363" y="744707"/>
                </a:lnTo>
                <a:close/>
                <a:moveTo>
                  <a:pt x="6400763" y="711685"/>
                </a:moveTo>
                <a:lnTo>
                  <a:pt x="6433783" y="711685"/>
                </a:lnTo>
                <a:lnTo>
                  <a:pt x="6433783" y="744708"/>
                </a:lnTo>
                <a:lnTo>
                  <a:pt x="6400763" y="744708"/>
                </a:lnTo>
                <a:close/>
                <a:moveTo>
                  <a:pt x="6299163" y="711685"/>
                </a:moveTo>
                <a:lnTo>
                  <a:pt x="6332183" y="711685"/>
                </a:lnTo>
                <a:lnTo>
                  <a:pt x="6332183" y="744708"/>
                </a:lnTo>
                <a:lnTo>
                  <a:pt x="6299163" y="744708"/>
                </a:lnTo>
                <a:close/>
                <a:moveTo>
                  <a:pt x="8026363" y="711685"/>
                </a:moveTo>
                <a:lnTo>
                  <a:pt x="8059383" y="711685"/>
                </a:lnTo>
                <a:lnTo>
                  <a:pt x="8059383" y="744707"/>
                </a:lnTo>
                <a:lnTo>
                  <a:pt x="8026363" y="744707"/>
                </a:lnTo>
                <a:close/>
                <a:moveTo>
                  <a:pt x="7924763" y="711685"/>
                </a:moveTo>
                <a:lnTo>
                  <a:pt x="7957783" y="711685"/>
                </a:lnTo>
                <a:lnTo>
                  <a:pt x="7957783" y="744707"/>
                </a:lnTo>
                <a:lnTo>
                  <a:pt x="7924763" y="744707"/>
                </a:lnTo>
                <a:close/>
                <a:moveTo>
                  <a:pt x="7823163" y="711685"/>
                </a:moveTo>
                <a:lnTo>
                  <a:pt x="7856183" y="711685"/>
                </a:lnTo>
                <a:lnTo>
                  <a:pt x="7856183" y="744707"/>
                </a:lnTo>
                <a:lnTo>
                  <a:pt x="7823163" y="744707"/>
                </a:lnTo>
                <a:close/>
                <a:moveTo>
                  <a:pt x="7721563" y="711685"/>
                </a:moveTo>
                <a:lnTo>
                  <a:pt x="7754583" y="711685"/>
                </a:lnTo>
                <a:lnTo>
                  <a:pt x="7754583" y="744707"/>
                </a:lnTo>
                <a:lnTo>
                  <a:pt x="7721563" y="744707"/>
                </a:lnTo>
                <a:close/>
                <a:moveTo>
                  <a:pt x="6604878" y="610998"/>
                </a:moveTo>
                <a:lnTo>
                  <a:pt x="6636069" y="610998"/>
                </a:lnTo>
                <a:lnTo>
                  <a:pt x="6636069" y="642192"/>
                </a:lnTo>
                <a:lnTo>
                  <a:pt x="6604878" y="642192"/>
                </a:lnTo>
                <a:close/>
                <a:moveTo>
                  <a:pt x="2032472" y="610542"/>
                </a:moveTo>
                <a:lnTo>
                  <a:pt x="2064579" y="610542"/>
                </a:lnTo>
                <a:lnTo>
                  <a:pt x="2064579" y="642651"/>
                </a:lnTo>
                <a:lnTo>
                  <a:pt x="2032472" y="642651"/>
                </a:lnTo>
                <a:close/>
                <a:moveTo>
                  <a:pt x="6401220" y="610540"/>
                </a:moveTo>
                <a:lnTo>
                  <a:pt x="6433326" y="610540"/>
                </a:lnTo>
                <a:lnTo>
                  <a:pt x="6433326" y="642649"/>
                </a:lnTo>
                <a:lnTo>
                  <a:pt x="6401220" y="642649"/>
                </a:lnTo>
                <a:close/>
                <a:moveTo>
                  <a:pt x="6096420" y="610540"/>
                </a:moveTo>
                <a:lnTo>
                  <a:pt x="6128526" y="610540"/>
                </a:lnTo>
                <a:lnTo>
                  <a:pt x="6128526" y="642649"/>
                </a:lnTo>
                <a:lnTo>
                  <a:pt x="6096420" y="642649"/>
                </a:lnTo>
                <a:close/>
                <a:moveTo>
                  <a:pt x="2539963" y="610085"/>
                </a:moveTo>
                <a:lnTo>
                  <a:pt x="2572983" y="610085"/>
                </a:lnTo>
                <a:lnTo>
                  <a:pt x="2572983" y="643108"/>
                </a:lnTo>
                <a:lnTo>
                  <a:pt x="2539963" y="643108"/>
                </a:lnTo>
                <a:close/>
                <a:moveTo>
                  <a:pt x="2438363" y="610085"/>
                </a:moveTo>
                <a:lnTo>
                  <a:pt x="2471383" y="610085"/>
                </a:lnTo>
                <a:lnTo>
                  <a:pt x="2471383" y="643108"/>
                </a:lnTo>
                <a:lnTo>
                  <a:pt x="2438363" y="643108"/>
                </a:lnTo>
                <a:close/>
                <a:moveTo>
                  <a:pt x="2336763" y="610085"/>
                </a:moveTo>
                <a:lnTo>
                  <a:pt x="2369783" y="610085"/>
                </a:lnTo>
                <a:lnTo>
                  <a:pt x="2369783" y="643108"/>
                </a:lnTo>
                <a:lnTo>
                  <a:pt x="2336763" y="643108"/>
                </a:lnTo>
                <a:close/>
                <a:moveTo>
                  <a:pt x="2946363" y="610084"/>
                </a:moveTo>
                <a:lnTo>
                  <a:pt x="2979383" y="610084"/>
                </a:lnTo>
                <a:lnTo>
                  <a:pt x="2979383" y="643107"/>
                </a:lnTo>
                <a:lnTo>
                  <a:pt x="2946363" y="643107"/>
                </a:lnTo>
                <a:close/>
                <a:moveTo>
                  <a:pt x="2844763" y="610084"/>
                </a:moveTo>
                <a:lnTo>
                  <a:pt x="2877783" y="610084"/>
                </a:lnTo>
                <a:lnTo>
                  <a:pt x="2877783" y="643107"/>
                </a:lnTo>
                <a:lnTo>
                  <a:pt x="2844763" y="643107"/>
                </a:lnTo>
                <a:close/>
                <a:moveTo>
                  <a:pt x="2743163" y="610084"/>
                </a:moveTo>
                <a:lnTo>
                  <a:pt x="2776183" y="610084"/>
                </a:lnTo>
                <a:lnTo>
                  <a:pt x="2776183" y="643107"/>
                </a:lnTo>
                <a:lnTo>
                  <a:pt x="2743163" y="643107"/>
                </a:lnTo>
                <a:close/>
                <a:moveTo>
                  <a:pt x="2641563" y="610084"/>
                </a:moveTo>
                <a:lnTo>
                  <a:pt x="2674583" y="610084"/>
                </a:lnTo>
                <a:lnTo>
                  <a:pt x="2674583" y="643108"/>
                </a:lnTo>
                <a:lnTo>
                  <a:pt x="2641563" y="643108"/>
                </a:lnTo>
                <a:close/>
                <a:moveTo>
                  <a:pt x="3352763" y="610084"/>
                </a:moveTo>
                <a:lnTo>
                  <a:pt x="3385783" y="610084"/>
                </a:lnTo>
                <a:lnTo>
                  <a:pt x="3385783" y="643107"/>
                </a:lnTo>
                <a:lnTo>
                  <a:pt x="3352763" y="643107"/>
                </a:lnTo>
                <a:close/>
                <a:moveTo>
                  <a:pt x="3251163" y="610084"/>
                </a:moveTo>
                <a:lnTo>
                  <a:pt x="3284183" y="610084"/>
                </a:lnTo>
                <a:lnTo>
                  <a:pt x="3284183" y="643107"/>
                </a:lnTo>
                <a:lnTo>
                  <a:pt x="3251163" y="643107"/>
                </a:lnTo>
                <a:close/>
                <a:moveTo>
                  <a:pt x="3149563" y="610084"/>
                </a:moveTo>
                <a:lnTo>
                  <a:pt x="3182583" y="610084"/>
                </a:lnTo>
                <a:lnTo>
                  <a:pt x="3182583" y="643107"/>
                </a:lnTo>
                <a:lnTo>
                  <a:pt x="3149563" y="643107"/>
                </a:lnTo>
                <a:close/>
                <a:moveTo>
                  <a:pt x="3047963" y="610084"/>
                </a:moveTo>
                <a:lnTo>
                  <a:pt x="3080983" y="610084"/>
                </a:lnTo>
                <a:lnTo>
                  <a:pt x="3080983" y="643107"/>
                </a:lnTo>
                <a:lnTo>
                  <a:pt x="3047963" y="643107"/>
                </a:lnTo>
                <a:close/>
                <a:moveTo>
                  <a:pt x="6197563" y="610083"/>
                </a:moveTo>
                <a:lnTo>
                  <a:pt x="6230583" y="610083"/>
                </a:lnTo>
                <a:lnTo>
                  <a:pt x="6230583" y="643106"/>
                </a:lnTo>
                <a:lnTo>
                  <a:pt x="6197563" y="643106"/>
                </a:lnTo>
                <a:close/>
                <a:moveTo>
                  <a:pt x="6807163" y="610083"/>
                </a:moveTo>
                <a:lnTo>
                  <a:pt x="6840183" y="610083"/>
                </a:lnTo>
                <a:lnTo>
                  <a:pt x="6840183" y="643106"/>
                </a:lnTo>
                <a:lnTo>
                  <a:pt x="6807163" y="643106"/>
                </a:lnTo>
                <a:close/>
                <a:moveTo>
                  <a:pt x="6502363" y="610083"/>
                </a:moveTo>
                <a:lnTo>
                  <a:pt x="6535383" y="610083"/>
                </a:lnTo>
                <a:lnTo>
                  <a:pt x="6535383" y="643106"/>
                </a:lnTo>
                <a:lnTo>
                  <a:pt x="6502363" y="643106"/>
                </a:lnTo>
                <a:close/>
                <a:moveTo>
                  <a:pt x="7721563" y="610083"/>
                </a:moveTo>
                <a:lnTo>
                  <a:pt x="7754583" y="610083"/>
                </a:lnTo>
                <a:lnTo>
                  <a:pt x="7754583" y="643106"/>
                </a:lnTo>
                <a:lnTo>
                  <a:pt x="7721563" y="643106"/>
                </a:lnTo>
                <a:close/>
                <a:moveTo>
                  <a:pt x="7619963" y="610083"/>
                </a:moveTo>
                <a:lnTo>
                  <a:pt x="7652983" y="610083"/>
                </a:lnTo>
                <a:lnTo>
                  <a:pt x="7652983" y="643106"/>
                </a:lnTo>
                <a:lnTo>
                  <a:pt x="7619963" y="643106"/>
                </a:lnTo>
                <a:close/>
                <a:moveTo>
                  <a:pt x="7518363" y="610083"/>
                </a:moveTo>
                <a:lnTo>
                  <a:pt x="7551383" y="610083"/>
                </a:lnTo>
                <a:lnTo>
                  <a:pt x="7551383" y="643106"/>
                </a:lnTo>
                <a:lnTo>
                  <a:pt x="7518363" y="643106"/>
                </a:lnTo>
                <a:close/>
                <a:moveTo>
                  <a:pt x="7416763" y="610083"/>
                </a:moveTo>
                <a:lnTo>
                  <a:pt x="7449783" y="610083"/>
                </a:lnTo>
                <a:lnTo>
                  <a:pt x="7449783" y="643106"/>
                </a:lnTo>
                <a:lnTo>
                  <a:pt x="7416763" y="643106"/>
                </a:lnTo>
                <a:close/>
                <a:moveTo>
                  <a:pt x="7924763" y="610082"/>
                </a:moveTo>
                <a:lnTo>
                  <a:pt x="7957783" y="610082"/>
                </a:lnTo>
                <a:lnTo>
                  <a:pt x="7957783" y="643105"/>
                </a:lnTo>
                <a:lnTo>
                  <a:pt x="7924763" y="643105"/>
                </a:lnTo>
                <a:close/>
                <a:moveTo>
                  <a:pt x="7823163" y="610082"/>
                </a:moveTo>
                <a:lnTo>
                  <a:pt x="7856183" y="610082"/>
                </a:lnTo>
                <a:lnTo>
                  <a:pt x="7856183" y="643106"/>
                </a:lnTo>
                <a:lnTo>
                  <a:pt x="7823163" y="643106"/>
                </a:lnTo>
                <a:close/>
                <a:moveTo>
                  <a:pt x="1828357" y="609628"/>
                </a:moveTo>
                <a:lnTo>
                  <a:pt x="1862296" y="609628"/>
                </a:lnTo>
                <a:lnTo>
                  <a:pt x="1862296" y="643565"/>
                </a:lnTo>
                <a:lnTo>
                  <a:pt x="1828357" y="643565"/>
                </a:lnTo>
                <a:close/>
                <a:moveTo>
                  <a:pt x="2133161" y="609628"/>
                </a:moveTo>
                <a:lnTo>
                  <a:pt x="2167092" y="609628"/>
                </a:lnTo>
                <a:lnTo>
                  <a:pt x="2167092" y="643565"/>
                </a:lnTo>
                <a:lnTo>
                  <a:pt x="2133161" y="643565"/>
                </a:lnTo>
                <a:close/>
                <a:moveTo>
                  <a:pt x="8025906" y="609625"/>
                </a:moveTo>
                <a:lnTo>
                  <a:pt x="8059840" y="609625"/>
                </a:lnTo>
                <a:lnTo>
                  <a:pt x="8059840" y="643562"/>
                </a:lnTo>
                <a:lnTo>
                  <a:pt x="8025906" y="643562"/>
                </a:lnTo>
                <a:close/>
                <a:moveTo>
                  <a:pt x="6296877" y="607797"/>
                </a:moveTo>
                <a:lnTo>
                  <a:pt x="6334469" y="607797"/>
                </a:lnTo>
                <a:lnTo>
                  <a:pt x="6334469" y="645393"/>
                </a:lnTo>
                <a:lnTo>
                  <a:pt x="6296877" y="645393"/>
                </a:lnTo>
                <a:close/>
                <a:moveTo>
                  <a:pt x="1829272" y="508939"/>
                </a:moveTo>
                <a:lnTo>
                  <a:pt x="1861381" y="508939"/>
                </a:lnTo>
                <a:lnTo>
                  <a:pt x="1861381" y="541047"/>
                </a:lnTo>
                <a:lnTo>
                  <a:pt x="1829272" y="541047"/>
                </a:lnTo>
                <a:close/>
                <a:moveTo>
                  <a:pt x="6604420" y="508938"/>
                </a:moveTo>
                <a:lnTo>
                  <a:pt x="6636526" y="508938"/>
                </a:lnTo>
                <a:lnTo>
                  <a:pt x="6636526" y="541045"/>
                </a:lnTo>
                <a:lnTo>
                  <a:pt x="6604420" y="541045"/>
                </a:lnTo>
                <a:close/>
                <a:moveTo>
                  <a:pt x="2641563" y="508482"/>
                </a:moveTo>
                <a:lnTo>
                  <a:pt x="2674583" y="508482"/>
                </a:lnTo>
                <a:lnTo>
                  <a:pt x="2674583" y="541504"/>
                </a:lnTo>
                <a:lnTo>
                  <a:pt x="2641563" y="541504"/>
                </a:lnTo>
                <a:close/>
                <a:moveTo>
                  <a:pt x="2539963" y="508482"/>
                </a:moveTo>
                <a:lnTo>
                  <a:pt x="2572983" y="508482"/>
                </a:lnTo>
                <a:lnTo>
                  <a:pt x="2572983" y="541504"/>
                </a:lnTo>
                <a:lnTo>
                  <a:pt x="2539963" y="541504"/>
                </a:lnTo>
                <a:close/>
                <a:moveTo>
                  <a:pt x="2438363" y="508482"/>
                </a:moveTo>
                <a:lnTo>
                  <a:pt x="2471383" y="508482"/>
                </a:lnTo>
                <a:lnTo>
                  <a:pt x="2471383" y="541504"/>
                </a:lnTo>
                <a:lnTo>
                  <a:pt x="2438363" y="541504"/>
                </a:lnTo>
                <a:close/>
                <a:moveTo>
                  <a:pt x="3047963" y="508481"/>
                </a:moveTo>
                <a:lnTo>
                  <a:pt x="3080983" y="508481"/>
                </a:lnTo>
                <a:lnTo>
                  <a:pt x="3080983" y="541503"/>
                </a:lnTo>
                <a:lnTo>
                  <a:pt x="3047963" y="541503"/>
                </a:lnTo>
                <a:close/>
                <a:moveTo>
                  <a:pt x="2844763" y="508481"/>
                </a:moveTo>
                <a:lnTo>
                  <a:pt x="2877783" y="508481"/>
                </a:lnTo>
                <a:lnTo>
                  <a:pt x="2877783" y="541504"/>
                </a:lnTo>
                <a:lnTo>
                  <a:pt x="2844763" y="541504"/>
                </a:lnTo>
                <a:close/>
                <a:moveTo>
                  <a:pt x="2743163" y="508481"/>
                </a:moveTo>
                <a:lnTo>
                  <a:pt x="2776183" y="508481"/>
                </a:lnTo>
                <a:lnTo>
                  <a:pt x="2776183" y="541504"/>
                </a:lnTo>
                <a:lnTo>
                  <a:pt x="2743163" y="541504"/>
                </a:lnTo>
                <a:close/>
                <a:moveTo>
                  <a:pt x="6095963" y="508481"/>
                </a:moveTo>
                <a:lnTo>
                  <a:pt x="6128983" y="508481"/>
                </a:lnTo>
                <a:lnTo>
                  <a:pt x="6128983" y="541503"/>
                </a:lnTo>
                <a:lnTo>
                  <a:pt x="6095963" y="541503"/>
                </a:lnTo>
                <a:close/>
                <a:moveTo>
                  <a:pt x="7518363" y="508481"/>
                </a:moveTo>
                <a:lnTo>
                  <a:pt x="7551383" y="508481"/>
                </a:lnTo>
                <a:lnTo>
                  <a:pt x="7551383" y="541502"/>
                </a:lnTo>
                <a:lnTo>
                  <a:pt x="7518363" y="541502"/>
                </a:lnTo>
                <a:close/>
                <a:moveTo>
                  <a:pt x="7416763" y="508481"/>
                </a:moveTo>
                <a:lnTo>
                  <a:pt x="7449783" y="508481"/>
                </a:lnTo>
                <a:lnTo>
                  <a:pt x="7449783" y="541502"/>
                </a:lnTo>
                <a:lnTo>
                  <a:pt x="7416763" y="541502"/>
                </a:lnTo>
                <a:close/>
                <a:moveTo>
                  <a:pt x="8026363" y="508480"/>
                </a:moveTo>
                <a:lnTo>
                  <a:pt x="8059383" y="508480"/>
                </a:lnTo>
                <a:lnTo>
                  <a:pt x="8059383" y="541502"/>
                </a:lnTo>
                <a:lnTo>
                  <a:pt x="8026363" y="541502"/>
                </a:lnTo>
                <a:close/>
                <a:moveTo>
                  <a:pt x="7924763" y="508480"/>
                </a:moveTo>
                <a:lnTo>
                  <a:pt x="7957783" y="508480"/>
                </a:lnTo>
                <a:lnTo>
                  <a:pt x="7957783" y="541502"/>
                </a:lnTo>
                <a:lnTo>
                  <a:pt x="7924763" y="541502"/>
                </a:lnTo>
                <a:close/>
                <a:moveTo>
                  <a:pt x="7823163" y="508480"/>
                </a:moveTo>
                <a:lnTo>
                  <a:pt x="7856183" y="508480"/>
                </a:lnTo>
                <a:lnTo>
                  <a:pt x="7856183" y="541502"/>
                </a:lnTo>
                <a:lnTo>
                  <a:pt x="7823163" y="541502"/>
                </a:lnTo>
                <a:close/>
                <a:moveTo>
                  <a:pt x="7721563" y="508480"/>
                </a:moveTo>
                <a:lnTo>
                  <a:pt x="7754583" y="508480"/>
                </a:lnTo>
                <a:lnTo>
                  <a:pt x="7754583" y="541502"/>
                </a:lnTo>
                <a:lnTo>
                  <a:pt x="7721563" y="541502"/>
                </a:lnTo>
                <a:close/>
                <a:moveTo>
                  <a:pt x="7619963" y="508480"/>
                </a:moveTo>
                <a:lnTo>
                  <a:pt x="7652983" y="508480"/>
                </a:lnTo>
                <a:lnTo>
                  <a:pt x="7652983" y="541502"/>
                </a:lnTo>
                <a:lnTo>
                  <a:pt x="7619963" y="541502"/>
                </a:lnTo>
                <a:close/>
                <a:moveTo>
                  <a:pt x="2945906" y="508024"/>
                </a:moveTo>
                <a:lnTo>
                  <a:pt x="2979840" y="508024"/>
                </a:lnTo>
                <a:lnTo>
                  <a:pt x="2979840" y="541960"/>
                </a:lnTo>
                <a:lnTo>
                  <a:pt x="2945906" y="541960"/>
                </a:lnTo>
                <a:close/>
                <a:moveTo>
                  <a:pt x="6298706" y="508024"/>
                </a:moveTo>
                <a:lnTo>
                  <a:pt x="6332640" y="508024"/>
                </a:lnTo>
                <a:lnTo>
                  <a:pt x="6332640" y="541960"/>
                </a:lnTo>
                <a:lnTo>
                  <a:pt x="6298706" y="541960"/>
                </a:lnTo>
                <a:close/>
                <a:moveTo>
                  <a:pt x="6908306" y="508024"/>
                </a:moveTo>
                <a:lnTo>
                  <a:pt x="6942240" y="508024"/>
                </a:lnTo>
                <a:lnTo>
                  <a:pt x="6942240" y="541960"/>
                </a:lnTo>
                <a:lnTo>
                  <a:pt x="6908306" y="541960"/>
                </a:lnTo>
                <a:close/>
                <a:moveTo>
                  <a:pt x="7009448" y="507567"/>
                </a:moveTo>
                <a:lnTo>
                  <a:pt x="7044297" y="507567"/>
                </a:lnTo>
                <a:lnTo>
                  <a:pt x="7044297" y="542417"/>
                </a:lnTo>
                <a:lnTo>
                  <a:pt x="7009448" y="542417"/>
                </a:lnTo>
                <a:close/>
                <a:moveTo>
                  <a:pt x="6399848" y="507567"/>
                </a:moveTo>
                <a:lnTo>
                  <a:pt x="6434697" y="507567"/>
                </a:lnTo>
                <a:lnTo>
                  <a:pt x="6434697" y="542418"/>
                </a:lnTo>
                <a:lnTo>
                  <a:pt x="6399848" y="542418"/>
                </a:lnTo>
                <a:close/>
                <a:moveTo>
                  <a:pt x="814181" y="408249"/>
                </a:moveTo>
                <a:lnTo>
                  <a:pt x="844462" y="408249"/>
                </a:lnTo>
                <a:lnTo>
                  <a:pt x="844462" y="438528"/>
                </a:lnTo>
                <a:lnTo>
                  <a:pt x="814181" y="438528"/>
                </a:lnTo>
                <a:close/>
                <a:moveTo>
                  <a:pt x="6706478" y="407792"/>
                </a:moveTo>
                <a:lnTo>
                  <a:pt x="6737669" y="407792"/>
                </a:lnTo>
                <a:lnTo>
                  <a:pt x="6737669" y="438984"/>
                </a:lnTo>
                <a:lnTo>
                  <a:pt x="6706478" y="438984"/>
                </a:lnTo>
                <a:close/>
                <a:moveTo>
                  <a:pt x="7214020" y="407334"/>
                </a:moveTo>
                <a:lnTo>
                  <a:pt x="7246126" y="407334"/>
                </a:lnTo>
                <a:lnTo>
                  <a:pt x="7246126" y="439440"/>
                </a:lnTo>
                <a:lnTo>
                  <a:pt x="7214020" y="439440"/>
                </a:lnTo>
                <a:close/>
                <a:moveTo>
                  <a:pt x="7112420" y="407334"/>
                </a:moveTo>
                <a:lnTo>
                  <a:pt x="7144526" y="407334"/>
                </a:lnTo>
                <a:lnTo>
                  <a:pt x="7144526" y="439440"/>
                </a:lnTo>
                <a:lnTo>
                  <a:pt x="7112420" y="439440"/>
                </a:lnTo>
                <a:close/>
                <a:moveTo>
                  <a:pt x="914874" y="407334"/>
                </a:moveTo>
                <a:lnTo>
                  <a:pt x="946977" y="407334"/>
                </a:lnTo>
                <a:lnTo>
                  <a:pt x="946977" y="439442"/>
                </a:lnTo>
                <a:lnTo>
                  <a:pt x="914874" y="439442"/>
                </a:lnTo>
                <a:close/>
                <a:moveTo>
                  <a:pt x="7417220" y="407333"/>
                </a:moveTo>
                <a:lnTo>
                  <a:pt x="7449326" y="407333"/>
                </a:lnTo>
                <a:lnTo>
                  <a:pt x="7449326" y="439440"/>
                </a:lnTo>
                <a:lnTo>
                  <a:pt x="7417220" y="439440"/>
                </a:lnTo>
                <a:close/>
                <a:moveTo>
                  <a:pt x="2743163" y="406878"/>
                </a:moveTo>
                <a:lnTo>
                  <a:pt x="2776183" y="406878"/>
                </a:lnTo>
                <a:lnTo>
                  <a:pt x="2776183" y="439897"/>
                </a:lnTo>
                <a:lnTo>
                  <a:pt x="2743163" y="439897"/>
                </a:lnTo>
                <a:close/>
                <a:moveTo>
                  <a:pt x="2641563" y="406878"/>
                </a:moveTo>
                <a:lnTo>
                  <a:pt x="2674583" y="406878"/>
                </a:lnTo>
                <a:lnTo>
                  <a:pt x="2674583" y="439897"/>
                </a:lnTo>
                <a:lnTo>
                  <a:pt x="2641563" y="439897"/>
                </a:lnTo>
                <a:close/>
                <a:moveTo>
                  <a:pt x="2539963" y="406878"/>
                </a:moveTo>
                <a:lnTo>
                  <a:pt x="2572983" y="406878"/>
                </a:lnTo>
                <a:lnTo>
                  <a:pt x="2572983" y="439897"/>
                </a:lnTo>
                <a:lnTo>
                  <a:pt x="2539963" y="439897"/>
                </a:lnTo>
                <a:close/>
                <a:moveTo>
                  <a:pt x="1016019" y="406878"/>
                </a:moveTo>
                <a:lnTo>
                  <a:pt x="1049040" y="406878"/>
                </a:lnTo>
                <a:lnTo>
                  <a:pt x="1049040" y="439897"/>
                </a:lnTo>
                <a:lnTo>
                  <a:pt x="1016019" y="439897"/>
                </a:lnTo>
                <a:close/>
                <a:moveTo>
                  <a:pt x="7619963" y="406877"/>
                </a:moveTo>
                <a:lnTo>
                  <a:pt x="7652983" y="406877"/>
                </a:lnTo>
                <a:lnTo>
                  <a:pt x="7652983" y="439896"/>
                </a:lnTo>
                <a:lnTo>
                  <a:pt x="7619963" y="439896"/>
                </a:lnTo>
                <a:close/>
                <a:moveTo>
                  <a:pt x="7518363" y="406877"/>
                </a:moveTo>
                <a:lnTo>
                  <a:pt x="7551383" y="406877"/>
                </a:lnTo>
                <a:lnTo>
                  <a:pt x="7551383" y="439897"/>
                </a:lnTo>
                <a:lnTo>
                  <a:pt x="7518363" y="439897"/>
                </a:lnTo>
                <a:close/>
                <a:moveTo>
                  <a:pt x="6807163" y="406877"/>
                </a:moveTo>
                <a:lnTo>
                  <a:pt x="6840183" y="406877"/>
                </a:lnTo>
                <a:lnTo>
                  <a:pt x="6840183" y="439897"/>
                </a:lnTo>
                <a:lnTo>
                  <a:pt x="6807163" y="439897"/>
                </a:lnTo>
                <a:close/>
                <a:moveTo>
                  <a:pt x="6400763" y="406877"/>
                </a:moveTo>
                <a:lnTo>
                  <a:pt x="6433783" y="406877"/>
                </a:lnTo>
                <a:lnTo>
                  <a:pt x="6433783" y="439897"/>
                </a:lnTo>
                <a:lnTo>
                  <a:pt x="6400763" y="439897"/>
                </a:lnTo>
                <a:close/>
                <a:moveTo>
                  <a:pt x="6299163" y="406877"/>
                </a:moveTo>
                <a:lnTo>
                  <a:pt x="6332183" y="406877"/>
                </a:lnTo>
                <a:lnTo>
                  <a:pt x="6332183" y="439897"/>
                </a:lnTo>
                <a:lnTo>
                  <a:pt x="6299163" y="439897"/>
                </a:lnTo>
                <a:close/>
                <a:moveTo>
                  <a:pt x="2946363" y="406877"/>
                </a:moveTo>
                <a:lnTo>
                  <a:pt x="2979383" y="406877"/>
                </a:lnTo>
                <a:lnTo>
                  <a:pt x="2979383" y="439897"/>
                </a:lnTo>
                <a:lnTo>
                  <a:pt x="2946363" y="439897"/>
                </a:lnTo>
                <a:close/>
                <a:moveTo>
                  <a:pt x="2844763" y="406877"/>
                </a:moveTo>
                <a:lnTo>
                  <a:pt x="2877783" y="406877"/>
                </a:lnTo>
                <a:lnTo>
                  <a:pt x="2877783" y="439897"/>
                </a:lnTo>
                <a:lnTo>
                  <a:pt x="2844763" y="439897"/>
                </a:lnTo>
                <a:close/>
                <a:moveTo>
                  <a:pt x="7924763" y="406876"/>
                </a:moveTo>
                <a:lnTo>
                  <a:pt x="7957783" y="406876"/>
                </a:lnTo>
                <a:lnTo>
                  <a:pt x="7957783" y="439896"/>
                </a:lnTo>
                <a:lnTo>
                  <a:pt x="7924763" y="439896"/>
                </a:lnTo>
                <a:close/>
                <a:moveTo>
                  <a:pt x="7823163" y="406876"/>
                </a:moveTo>
                <a:lnTo>
                  <a:pt x="7856183" y="406876"/>
                </a:lnTo>
                <a:lnTo>
                  <a:pt x="7856183" y="439896"/>
                </a:lnTo>
                <a:lnTo>
                  <a:pt x="7823163" y="439896"/>
                </a:lnTo>
                <a:close/>
                <a:moveTo>
                  <a:pt x="7721563" y="406876"/>
                </a:moveTo>
                <a:lnTo>
                  <a:pt x="7754583" y="406876"/>
                </a:lnTo>
                <a:lnTo>
                  <a:pt x="7754583" y="439896"/>
                </a:lnTo>
                <a:lnTo>
                  <a:pt x="7721563" y="439896"/>
                </a:lnTo>
                <a:close/>
                <a:moveTo>
                  <a:pt x="8026363" y="406876"/>
                </a:moveTo>
                <a:lnTo>
                  <a:pt x="8059383" y="406876"/>
                </a:lnTo>
                <a:lnTo>
                  <a:pt x="8059383" y="439896"/>
                </a:lnTo>
                <a:lnTo>
                  <a:pt x="8026363" y="439896"/>
                </a:lnTo>
                <a:close/>
                <a:moveTo>
                  <a:pt x="6908306" y="406419"/>
                </a:moveTo>
                <a:lnTo>
                  <a:pt x="6942240" y="406419"/>
                </a:lnTo>
                <a:lnTo>
                  <a:pt x="6942240" y="440354"/>
                </a:lnTo>
                <a:lnTo>
                  <a:pt x="6908306" y="440354"/>
                </a:lnTo>
                <a:close/>
                <a:moveTo>
                  <a:pt x="6603506" y="406419"/>
                </a:moveTo>
                <a:lnTo>
                  <a:pt x="6637440" y="406419"/>
                </a:lnTo>
                <a:lnTo>
                  <a:pt x="6637440" y="440354"/>
                </a:lnTo>
                <a:lnTo>
                  <a:pt x="6603506" y="440354"/>
                </a:lnTo>
                <a:close/>
                <a:moveTo>
                  <a:pt x="2437449" y="405964"/>
                </a:moveTo>
                <a:lnTo>
                  <a:pt x="2472298" y="405964"/>
                </a:lnTo>
                <a:lnTo>
                  <a:pt x="2472298" y="440813"/>
                </a:lnTo>
                <a:lnTo>
                  <a:pt x="2437449" y="440813"/>
                </a:lnTo>
                <a:close/>
                <a:moveTo>
                  <a:pt x="2642478" y="306187"/>
                </a:moveTo>
                <a:lnTo>
                  <a:pt x="2673669" y="306187"/>
                </a:lnTo>
                <a:lnTo>
                  <a:pt x="2673669" y="337380"/>
                </a:lnTo>
                <a:lnTo>
                  <a:pt x="2642478" y="337380"/>
                </a:lnTo>
                <a:close/>
                <a:moveTo>
                  <a:pt x="7011278" y="306187"/>
                </a:moveTo>
                <a:lnTo>
                  <a:pt x="7042469" y="306187"/>
                </a:lnTo>
                <a:lnTo>
                  <a:pt x="7042469" y="337379"/>
                </a:lnTo>
                <a:lnTo>
                  <a:pt x="7011278" y="337379"/>
                </a:lnTo>
                <a:close/>
                <a:moveTo>
                  <a:pt x="8128420" y="305728"/>
                </a:moveTo>
                <a:lnTo>
                  <a:pt x="8160526" y="305728"/>
                </a:lnTo>
                <a:lnTo>
                  <a:pt x="8160526" y="337836"/>
                </a:lnTo>
                <a:lnTo>
                  <a:pt x="8128420" y="337836"/>
                </a:lnTo>
                <a:close/>
                <a:moveTo>
                  <a:pt x="6604420" y="305728"/>
                </a:moveTo>
                <a:lnTo>
                  <a:pt x="6636526" y="305728"/>
                </a:lnTo>
                <a:lnTo>
                  <a:pt x="6636526" y="337836"/>
                </a:lnTo>
                <a:lnTo>
                  <a:pt x="6604420" y="337836"/>
                </a:lnTo>
                <a:close/>
                <a:moveTo>
                  <a:pt x="6502820" y="305728"/>
                </a:moveTo>
                <a:lnTo>
                  <a:pt x="6534926" y="305728"/>
                </a:lnTo>
                <a:lnTo>
                  <a:pt x="6534926" y="337836"/>
                </a:lnTo>
                <a:lnTo>
                  <a:pt x="6502820" y="337836"/>
                </a:lnTo>
                <a:close/>
                <a:moveTo>
                  <a:pt x="2844763" y="305272"/>
                </a:moveTo>
                <a:lnTo>
                  <a:pt x="2877783" y="305272"/>
                </a:lnTo>
                <a:lnTo>
                  <a:pt x="2877783" y="338294"/>
                </a:lnTo>
                <a:lnTo>
                  <a:pt x="2844763" y="338294"/>
                </a:lnTo>
                <a:close/>
                <a:moveTo>
                  <a:pt x="2743163" y="305272"/>
                </a:moveTo>
                <a:lnTo>
                  <a:pt x="2776183" y="305272"/>
                </a:lnTo>
                <a:lnTo>
                  <a:pt x="2776183" y="338294"/>
                </a:lnTo>
                <a:lnTo>
                  <a:pt x="2743163" y="338294"/>
                </a:lnTo>
                <a:close/>
                <a:moveTo>
                  <a:pt x="914413" y="305272"/>
                </a:moveTo>
                <a:lnTo>
                  <a:pt x="947435" y="305272"/>
                </a:lnTo>
                <a:lnTo>
                  <a:pt x="947435" y="338294"/>
                </a:lnTo>
                <a:lnTo>
                  <a:pt x="914413" y="338294"/>
                </a:lnTo>
                <a:close/>
                <a:moveTo>
                  <a:pt x="812804" y="305272"/>
                </a:moveTo>
                <a:lnTo>
                  <a:pt x="845833" y="305272"/>
                </a:lnTo>
                <a:lnTo>
                  <a:pt x="845833" y="338294"/>
                </a:lnTo>
                <a:lnTo>
                  <a:pt x="812804" y="338294"/>
                </a:lnTo>
                <a:close/>
                <a:moveTo>
                  <a:pt x="8026363" y="305271"/>
                </a:moveTo>
                <a:lnTo>
                  <a:pt x="8059383" y="305271"/>
                </a:lnTo>
                <a:lnTo>
                  <a:pt x="8059383" y="338293"/>
                </a:lnTo>
                <a:lnTo>
                  <a:pt x="8026363" y="338293"/>
                </a:lnTo>
                <a:close/>
                <a:moveTo>
                  <a:pt x="7924763" y="305271"/>
                </a:moveTo>
                <a:lnTo>
                  <a:pt x="7957783" y="305271"/>
                </a:lnTo>
                <a:lnTo>
                  <a:pt x="7957783" y="338293"/>
                </a:lnTo>
                <a:lnTo>
                  <a:pt x="7924763" y="338293"/>
                </a:lnTo>
                <a:close/>
                <a:moveTo>
                  <a:pt x="7823163" y="305271"/>
                </a:moveTo>
                <a:lnTo>
                  <a:pt x="7856183" y="305271"/>
                </a:lnTo>
                <a:lnTo>
                  <a:pt x="7856183" y="338293"/>
                </a:lnTo>
                <a:lnTo>
                  <a:pt x="7823163" y="338293"/>
                </a:lnTo>
                <a:close/>
                <a:moveTo>
                  <a:pt x="7721563" y="305271"/>
                </a:moveTo>
                <a:lnTo>
                  <a:pt x="7754583" y="305271"/>
                </a:lnTo>
                <a:lnTo>
                  <a:pt x="7754583" y="338293"/>
                </a:lnTo>
                <a:lnTo>
                  <a:pt x="7721563" y="338293"/>
                </a:lnTo>
                <a:close/>
                <a:moveTo>
                  <a:pt x="7619963" y="305271"/>
                </a:moveTo>
                <a:lnTo>
                  <a:pt x="7652983" y="305271"/>
                </a:lnTo>
                <a:lnTo>
                  <a:pt x="7652983" y="338293"/>
                </a:lnTo>
                <a:lnTo>
                  <a:pt x="7619963" y="338293"/>
                </a:lnTo>
                <a:close/>
                <a:moveTo>
                  <a:pt x="7518363" y="305271"/>
                </a:moveTo>
                <a:lnTo>
                  <a:pt x="7551383" y="305271"/>
                </a:lnTo>
                <a:lnTo>
                  <a:pt x="7551383" y="338293"/>
                </a:lnTo>
                <a:lnTo>
                  <a:pt x="7518363" y="338293"/>
                </a:lnTo>
                <a:close/>
                <a:moveTo>
                  <a:pt x="7213563" y="305271"/>
                </a:moveTo>
                <a:lnTo>
                  <a:pt x="7246583" y="305271"/>
                </a:lnTo>
                <a:lnTo>
                  <a:pt x="7246583" y="338293"/>
                </a:lnTo>
                <a:lnTo>
                  <a:pt x="7213563" y="338293"/>
                </a:lnTo>
                <a:close/>
                <a:moveTo>
                  <a:pt x="6197563" y="305271"/>
                </a:moveTo>
                <a:lnTo>
                  <a:pt x="6230583" y="305271"/>
                </a:lnTo>
                <a:lnTo>
                  <a:pt x="6230583" y="338294"/>
                </a:lnTo>
                <a:lnTo>
                  <a:pt x="6197563" y="338294"/>
                </a:lnTo>
                <a:close/>
                <a:moveTo>
                  <a:pt x="2946363" y="305271"/>
                </a:moveTo>
                <a:lnTo>
                  <a:pt x="2979383" y="305271"/>
                </a:lnTo>
                <a:lnTo>
                  <a:pt x="2979383" y="338294"/>
                </a:lnTo>
                <a:lnTo>
                  <a:pt x="2946363" y="338294"/>
                </a:lnTo>
                <a:close/>
                <a:moveTo>
                  <a:pt x="7313792" y="303899"/>
                </a:moveTo>
                <a:lnTo>
                  <a:pt x="7349555" y="303899"/>
                </a:lnTo>
                <a:lnTo>
                  <a:pt x="7349555" y="339665"/>
                </a:lnTo>
                <a:lnTo>
                  <a:pt x="7313792" y="339665"/>
                </a:lnTo>
                <a:close/>
                <a:moveTo>
                  <a:pt x="6402134" y="205039"/>
                </a:moveTo>
                <a:lnTo>
                  <a:pt x="6432411" y="205039"/>
                </a:lnTo>
                <a:lnTo>
                  <a:pt x="6432411" y="235319"/>
                </a:lnTo>
                <a:lnTo>
                  <a:pt x="6402134" y="235319"/>
                </a:lnTo>
                <a:close/>
                <a:moveTo>
                  <a:pt x="2845220" y="204124"/>
                </a:moveTo>
                <a:lnTo>
                  <a:pt x="2877326" y="204124"/>
                </a:lnTo>
                <a:lnTo>
                  <a:pt x="2877326" y="236233"/>
                </a:lnTo>
                <a:lnTo>
                  <a:pt x="2845220" y="236233"/>
                </a:lnTo>
                <a:close/>
                <a:moveTo>
                  <a:pt x="1626072" y="204124"/>
                </a:moveTo>
                <a:lnTo>
                  <a:pt x="1658181" y="204124"/>
                </a:lnTo>
                <a:lnTo>
                  <a:pt x="1658181" y="236233"/>
                </a:lnTo>
                <a:lnTo>
                  <a:pt x="1626072" y="236233"/>
                </a:lnTo>
                <a:close/>
                <a:moveTo>
                  <a:pt x="6604420" y="204123"/>
                </a:moveTo>
                <a:lnTo>
                  <a:pt x="6636526" y="204123"/>
                </a:lnTo>
                <a:lnTo>
                  <a:pt x="6636526" y="236233"/>
                </a:lnTo>
                <a:lnTo>
                  <a:pt x="6604420" y="236233"/>
                </a:lnTo>
                <a:close/>
                <a:moveTo>
                  <a:pt x="7417220" y="204123"/>
                </a:moveTo>
                <a:lnTo>
                  <a:pt x="7449326" y="204123"/>
                </a:lnTo>
                <a:lnTo>
                  <a:pt x="7449326" y="236232"/>
                </a:lnTo>
                <a:lnTo>
                  <a:pt x="7417220" y="236232"/>
                </a:lnTo>
                <a:close/>
                <a:moveTo>
                  <a:pt x="1524019" y="203667"/>
                </a:moveTo>
                <a:lnTo>
                  <a:pt x="1557040" y="203667"/>
                </a:lnTo>
                <a:lnTo>
                  <a:pt x="1557040" y="236690"/>
                </a:lnTo>
                <a:lnTo>
                  <a:pt x="1524019" y="236690"/>
                </a:lnTo>
                <a:close/>
                <a:moveTo>
                  <a:pt x="1016019" y="203667"/>
                </a:moveTo>
                <a:lnTo>
                  <a:pt x="1049040" y="203667"/>
                </a:lnTo>
                <a:lnTo>
                  <a:pt x="1049040" y="236690"/>
                </a:lnTo>
                <a:lnTo>
                  <a:pt x="1016019" y="236690"/>
                </a:lnTo>
                <a:close/>
                <a:moveTo>
                  <a:pt x="914420" y="203667"/>
                </a:moveTo>
                <a:lnTo>
                  <a:pt x="947435" y="203667"/>
                </a:lnTo>
                <a:lnTo>
                  <a:pt x="947435" y="236690"/>
                </a:lnTo>
                <a:lnTo>
                  <a:pt x="914420" y="236690"/>
                </a:lnTo>
                <a:close/>
                <a:moveTo>
                  <a:pt x="7213563" y="203666"/>
                </a:moveTo>
                <a:lnTo>
                  <a:pt x="7246583" y="203666"/>
                </a:lnTo>
                <a:lnTo>
                  <a:pt x="7246583" y="236689"/>
                </a:lnTo>
                <a:lnTo>
                  <a:pt x="7213563" y="236689"/>
                </a:lnTo>
                <a:close/>
                <a:moveTo>
                  <a:pt x="7010363" y="203666"/>
                </a:moveTo>
                <a:lnTo>
                  <a:pt x="7043383" y="203666"/>
                </a:lnTo>
                <a:lnTo>
                  <a:pt x="7043383" y="236690"/>
                </a:lnTo>
                <a:lnTo>
                  <a:pt x="7010363" y="236690"/>
                </a:lnTo>
                <a:close/>
                <a:moveTo>
                  <a:pt x="6299163" y="203666"/>
                </a:moveTo>
                <a:lnTo>
                  <a:pt x="6332183" y="203666"/>
                </a:lnTo>
                <a:lnTo>
                  <a:pt x="6332183" y="236690"/>
                </a:lnTo>
                <a:lnTo>
                  <a:pt x="6299163" y="236690"/>
                </a:lnTo>
                <a:close/>
                <a:moveTo>
                  <a:pt x="7924763" y="203666"/>
                </a:moveTo>
                <a:lnTo>
                  <a:pt x="7957783" y="203666"/>
                </a:lnTo>
                <a:lnTo>
                  <a:pt x="7957783" y="236689"/>
                </a:lnTo>
                <a:lnTo>
                  <a:pt x="7924763" y="236689"/>
                </a:lnTo>
                <a:close/>
                <a:moveTo>
                  <a:pt x="7823163" y="203666"/>
                </a:moveTo>
                <a:lnTo>
                  <a:pt x="7856183" y="203666"/>
                </a:lnTo>
                <a:lnTo>
                  <a:pt x="7856183" y="236689"/>
                </a:lnTo>
                <a:lnTo>
                  <a:pt x="7823163" y="236689"/>
                </a:lnTo>
                <a:close/>
                <a:moveTo>
                  <a:pt x="7721563" y="203666"/>
                </a:moveTo>
                <a:lnTo>
                  <a:pt x="7754583" y="203666"/>
                </a:lnTo>
                <a:lnTo>
                  <a:pt x="7754583" y="236689"/>
                </a:lnTo>
                <a:lnTo>
                  <a:pt x="7721563" y="236689"/>
                </a:lnTo>
                <a:close/>
                <a:moveTo>
                  <a:pt x="7315163" y="203666"/>
                </a:moveTo>
                <a:lnTo>
                  <a:pt x="7348183" y="203666"/>
                </a:lnTo>
                <a:lnTo>
                  <a:pt x="7348183" y="236689"/>
                </a:lnTo>
                <a:lnTo>
                  <a:pt x="7315163" y="236689"/>
                </a:lnTo>
                <a:close/>
                <a:moveTo>
                  <a:pt x="1117162" y="203210"/>
                </a:moveTo>
                <a:lnTo>
                  <a:pt x="1151093" y="203210"/>
                </a:lnTo>
                <a:lnTo>
                  <a:pt x="1151093" y="237147"/>
                </a:lnTo>
                <a:lnTo>
                  <a:pt x="1117162" y="237147"/>
                </a:lnTo>
                <a:close/>
                <a:moveTo>
                  <a:pt x="7010363" y="102057"/>
                </a:moveTo>
                <a:lnTo>
                  <a:pt x="7043383" y="102057"/>
                </a:lnTo>
                <a:lnTo>
                  <a:pt x="7043383" y="135085"/>
                </a:lnTo>
                <a:lnTo>
                  <a:pt x="7010363" y="135085"/>
                </a:lnTo>
                <a:close/>
                <a:moveTo>
                  <a:pt x="6807163" y="102057"/>
                </a:moveTo>
                <a:lnTo>
                  <a:pt x="6840183" y="102057"/>
                </a:lnTo>
                <a:lnTo>
                  <a:pt x="6840183" y="135085"/>
                </a:lnTo>
                <a:lnTo>
                  <a:pt x="6807163" y="135085"/>
                </a:lnTo>
                <a:close/>
                <a:moveTo>
                  <a:pt x="6705563" y="102057"/>
                </a:moveTo>
                <a:lnTo>
                  <a:pt x="6738583" y="102057"/>
                </a:lnTo>
                <a:lnTo>
                  <a:pt x="6738583" y="135085"/>
                </a:lnTo>
                <a:lnTo>
                  <a:pt x="6705563" y="135085"/>
                </a:lnTo>
                <a:close/>
                <a:moveTo>
                  <a:pt x="6400763" y="102057"/>
                </a:moveTo>
                <a:lnTo>
                  <a:pt x="6433783" y="102057"/>
                </a:lnTo>
                <a:lnTo>
                  <a:pt x="6433783" y="135085"/>
                </a:lnTo>
                <a:lnTo>
                  <a:pt x="6400763" y="135085"/>
                </a:lnTo>
                <a:close/>
                <a:moveTo>
                  <a:pt x="1016019" y="102057"/>
                </a:moveTo>
                <a:lnTo>
                  <a:pt x="1049040" y="102057"/>
                </a:lnTo>
                <a:lnTo>
                  <a:pt x="1049040" y="135085"/>
                </a:lnTo>
                <a:lnTo>
                  <a:pt x="1016019" y="135085"/>
                </a:lnTo>
                <a:close/>
                <a:moveTo>
                  <a:pt x="7416763" y="102057"/>
                </a:moveTo>
                <a:lnTo>
                  <a:pt x="7449783" y="102057"/>
                </a:lnTo>
                <a:lnTo>
                  <a:pt x="7449783" y="135084"/>
                </a:lnTo>
                <a:lnTo>
                  <a:pt x="7416763" y="135084"/>
                </a:lnTo>
                <a:close/>
                <a:moveTo>
                  <a:pt x="7315163" y="102057"/>
                </a:moveTo>
                <a:lnTo>
                  <a:pt x="7348183" y="102057"/>
                </a:lnTo>
                <a:lnTo>
                  <a:pt x="7348183" y="135085"/>
                </a:lnTo>
                <a:lnTo>
                  <a:pt x="7315163" y="135085"/>
                </a:lnTo>
                <a:close/>
                <a:moveTo>
                  <a:pt x="7213563" y="102057"/>
                </a:moveTo>
                <a:lnTo>
                  <a:pt x="7246583" y="102057"/>
                </a:lnTo>
                <a:lnTo>
                  <a:pt x="7246583" y="135085"/>
                </a:lnTo>
                <a:lnTo>
                  <a:pt x="7213563" y="135085"/>
                </a:lnTo>
                <a:close/>
                <a:moveTo>
                  <a:pt x="7315163" y="456"/>
                </a:moveTo>
                <a:lnTo>
                  <a:pt x="7348183" y="456"/>
                </a:lnTo>
                <a:lnTo>
                  <a:pt x="7348183" y="33475"/>
                </a:lnTo>
                <a:lnTo>
                  <a:pt x="7315163" y="33475"/>
                </a:lnTo>
                <a:close/>
                <a:moveTo>
                  <a:pt x="6603963" y="456"/>
                </a:moveTo>
                <a:lnTo>
                  <a:pt x="6636983" y="456"/>
                </a:lnTo>
                <a:lnTo>
                  <a:pt x="6636983" y="33476"/>
                </a:lnTo>
                <a:lnTo>
                  <a:pt x="6603963" y="33476"/>
                </a:lnTo>
                <a:close/>
                <a:moveTo>
                  <a:pt x="6705106" y="0"/>
                </a:moveTo>
                <a:lnTo>
                  <a:pt x="6739040" y="0"/>
                </a:lnTo>
                <a:lnTo>
                  <a:pt x="6739040" y="33933"/>
                </a:lnTo>
                <a:lnTo>
                  <a:pt x="6705106" y="3393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3759FDB-E2B8-AC3B-2F01-93D94397D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21397" y="866666"/>
            <a:ext cx="5392556" cy="4549671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119354B-DD9A-3E51-2B2F-9F04B2608E52}"/>
              </a:ext>
            </a:extLst>
          </p:cNvPr>
          <p:cNvSpPr/>
          <p:nvPr/>
        </p:nvSpPr>
        <p:spPr>
          <a:xfrm>
            <a:off x="0" y="6197376"/>
            <a:ext cx="12192000" cy="660625"/>
          </a:xfrm>
          <a:custGeom>
            <a:avLst/>
            <a:gdLst>
              <a:gd name="connsiteX0" fmla="*/ 4817200 w 12192000"/>
              <a:gd name="connsiteY0" fmla="*/ 142 h 863599"/>
              <a:gd name="connsiteX1" fmla="*/ 6637885 w 12192000"/>
              <a:gd name="connsiteY1" fmla="*/ 736748 h 863599"/>
              <a:gd name="connsiteX2" fmla="*/ 8287499 w 12192000"/>
              <a:gd name="connsiteY2" fmla="*/ 141797 h 863599"/>
              <a:gd name="connsiteX3" fmla="*/ 9912675 w 12192000"/>
              <a:gd name="connsiteY3" fmla="*/ 623424 h 863599"/>
              <a:gd name="connsiteX4" fmla="*/ 11061295 w 12192000"/>
              <a:gd name="connsiteY4" fmla="*/ 198459 h 863599"/>
              <a:gd name="connsiteX5" fmla="*/ 12065336 w 12192000"/>
              <a:gd name="connsiteY5" fmla="*/ 534268 h 863599"/>
              <a:gd name="connsiteX6" fmla="*/ 12192000 w 12192000"/>
              <a:gd name="connsiteY6" fmla="*/ 583244 h 863599"/>
              <a:gd name="connsiteX7" fmla="*/ 12192000 w 12192000"/>
              <a:gd name="connsiteY7" fmla="*/ 863599 h 863599"/>
              <a:gd name="connsiteX8" fmla="*/ 0 w 12192000"/>
              <a:gd name="connsiteY8" fmla="*/ 863599 h 863599"/>
              <a:gd name="connsiteX9" fmla="*/ 0 w 12192000"/>
              <a:gd name="connsiteY9" fmla="*/ 696866 h 863599"/>
              <a:gd name="connsiteX10" fmla="*/ 258613 w 12192000"/>
              <a:gd name="connsiteY10" fmla="*/ 581813 h 863599"/>
              <a:gd name="connsiteX11" fmla="*/ 1322462 w 12192000"/>
              <a:gd name="connsiteY11" fmla="*/ 255122 h 863599"/>
              <a:gd name="connsiteX12" fmla="*/ 3008734 w 12192000"/>
              <a:gd name="connsiteY12" fmla="*/ 807577 h 863599"/>
              <a:gd name="connsiteX13" fmla="*/ 4817200 w 12192000"/>
              <a:gd name="connsiteY13" fmla="*/ 142 h 86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863599">
                <a:moveTo>
                  <a:pt x="4817200" y="142"/>
                </a:moveTo>
                <a:cubicBezTo>
                  <a:pt x="5422059" y="-11663"/>
                  <a:pt x="6059502" y="713139"/>
                  <a:pt x="6637885" y="736748"/>
                </a:cubicBezTo>
                <a:cubicBezTo>
                  <a:pt x="7216268" y="760358"/>
                  <a:pt x="7741701" y="160684"/>
                  <a:pt x="8287499" y="141797"/>
                </a:cubicBezTo>
                <a:cubicBezTo>
                  <a:pt x="8833298" y="122911"/>
                  <a:pt x="9450376" y="613981"/>
                  <a:pt x="9912675" y="623424"/>
                </a:cubicBezTo>
                <a:cubicBezTo>
                  <a:pt x="10374974" y="632869"/>
                  <a:pt x="10609179" y="186655"/>
                  <a:pt x="11061295" y="198459"/>
                </a:cubicBezTo>
                <a:cubicBezTo>
                  <a:pt x="11343868" y="205837"/>
                  <a:pt x="11720314" y="392127"/>
                  <a:pt x="12065336" y="534268"/>
                </a:cubicBezTo>
                <a:lnTo>
                  <a:pt x="12192000" y="583244"/>
                </a:lnTo>
                <a:lnTo>
                  <a:pt x="12192000" y="863599"/>
                </a:lnTo>
                <a:lnTo>
                  <a:pt x="0" y="863599"/>
                </a:lnTo>
                <a:lnTo>
                  <a:pt x="0" y="696866"/>
                </a:lnTo>
                <a:lnTo>
                  <a:pt x="258613" y="581813"/>
                </a:lnTo>
                <a:cubicBezTo>
                  <a:pt x="631049" y="418615"/>
                  <a:pt x="1005776" y="271648"/>
                  <a:pt x="1322462" y="255122"/>
                </a:cubicBezTo>
                <a:cubicBezTo>
                  <a:pt x="1955832" y="222068"/>
                  <a:pt x="2426277" y="850072"/>
                  <a:pt x="3008734" y="807577"/>
                </a:cubicBezTo>
                <a:cubicBezTo>
                  <a:pt x="3591191" y="765080"/>
                  <a:pt x="4212343" y="11947"/>
                  <a:pt x="4817200" y="14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B452EB3-6079-B567-34CB-3CE28CF166D1}"/>
              </a:ext>
            </a:extLst>
          </p:cNvPr>
          <p:cNvSpPr/>
          <p:nvPr/>
        </p:nvSpPr>
        <p:spPr>
          <a:xfrm>
            <a:off x="0" y="6197376"/>
            <a:ext cx="12192000" cy="660624"/>
          </a:xfrm>
          <a:custGeom>
            <a:avLst/>
            <a:gdLst>
              <a:gd name="connsiteX0" fmla="*/ 4357310 w 12192000"/>
              <a:gd name="connsiteY0" fmla="*/ 148 h 863598"/>
              <a:gd name="connsiteX1" fmla="*/ 6570579 w 12192000"/>
              <a:gd name="connsiteY1" fmla="*/ 767878 h 863598"/>
              <a:gd name="connsiteX2" fmla="*/ 8575891 w 12192000"/>
              <a:gd name="connsiteY2" fmla="*/ 147788 h 863598"/>
              <a:gd name="connsiteX3" fmla="*/ 10551496 w 12192000"/>
              <a:gd name="connsiteY3" fmla="*/ 649766 h 863598"/>
              <a:gd name="connsiteX4" fmla="*/ 11947787 w 12192000"/>
              <a:gd name="connsiteY4" fmla="*/ 206845 h 863598"/>
              <a:gd name="connsiteX5" fmla="*/ 12081652 w 12192000"/>
              <a:gd name="connsiteY5" fmla="*/ 218016 h 863598"/>
              <a:gd name="connsiteX6" fmla="*/ 12192000 w 12192000"/>
              <a:gd name="connsiteY6" fmla="*/ 238054 h 863598"/>
              <a:gd name="connsiteX7" fmla="*/ 12192000 w 12192000"/>
              <a:gd name="connsiteY7" fmla="*/ 863598 h 863598"/>
              <a:gd name="connsiteX8" fmla="*/ 0 w 12192000"/>
              <a:gd name="connsiteY8" fmla="*/ 863598 h 863598"/>
              <a:gd name="connsiteX9" fmla="*/ 0 w 12192000"/>
              <a:gd name="connsiteY9" fmla="*/ 275212 h 863598"/>
              <a:gd name="connsiteX10" fmla="*/ 109018 w 12192000"/>
              <a:gd name="connsiteY10" fmla="*/ 265902 h 863598"/>
              <a:gd name="connsiteX11" fmla="*/ 2158893 w 12192000"/>
              <a:gd name="connsiteY11" fmla="*/ 841700 h 863598"/>
              <a:gd name="connsiteX12" fmla="*/ 4357310 w 12192000"/>
              <a:gd name="connsiteY12" fmla="*/ 148 h 86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63598">
                <a:moveTo>
                  <a:pt x="4357310" y="148"/>
                </a:moveTo>
                <a:cubicBezTo>
                  <a:pt x="5092591" y="-12156"/>
                  <a:pt x="5867483" y="743272"/>
                  <a:pt x="6570579" y="767878"/>
                </a:cubicBezTo>
                <a:cubicBezTo>
                  <a:pt x="7273676" y="792487"/>
                  <a:pt x="7912405" y="167474"/>
                  <a:pt x="8575891" y="147788"/>
                </a:cubicBezTo>
                <a:cubicBezTo>
                  <a:pt x="9239378" y="128104"/>
                  <a:pt x="9989513" y="639924"/>
                  <a:pt x="10551496" y="649766"/>
                </a:cubicBezTo>
                <a:cubicBezTo>
                  <a:pt x="11113478" y="659610"/>
                  <a:pt x="11398183" y="194542"/>
                  <a:pt x="11947787" y="206845"/>
                </a:cubicBezTo>
                <a:cubicBezTo>
                  <a:pt x="11990725" y="207806"/>
                  <a:pt x="12035446" y="211681"/>
                  <a:pt x="12081652" y="218016"/>
                </a:cubicBezTo>
                <a:lnTo>
                  <a:pt x="12192000" y="238054"/>
                </a:lnTo>
                <a:lnTo>
                  <a:pt x="12192000" y="863598"/>
                </a:lnTo>
                <a:lnTo>
                  <a:pt x="0" y="863598"/>
                </a:lnTo>
                <a:lnTo>
                  <a:pt x="0" y="275212"/>
                </a:lnTo>
                <a:lnTo>
                  <a:pt x="109018" y="265902"/>
                </a:lnTo>
                <a:cubicBezTo>
                  <a:pt x="878959" y="231452"/>
                  <a:pt x="1450843" y="885991"/>
                  <a:pt x="2158893" y="841700"/>
                </a:cubicBezTo>
                <a:cubicBezTo>
                  <a:pt x="2866942" y="797408"/>
                  <a:pt x="3622028" y="12452"/>
                  <a:pt x="4357310" y="14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7183F08-F5F0-E2D7-D7DC-A6818D5ABA26}"/>
              </a:ext>
            </a:extLst>
          </p:cNvPr>
          <p:cNvSpPr txBox="1"/>
          <p:nvPr/>
        </p:nvSpPr>
        <p:spPr>
          <a:xfrm>
            <a:off x="5036750" y="5178679"/>
            <a:ext cx="2118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</a:rPr>
              <a:t>移动数据研究中心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FE601A-9BBA-3D2F-222D-7DC0D7863D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934" y="1089660"/>
            <a:ext cx="1956134" cy="48151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675DD8DA-0A4F-7E2F-3FE7-0C1EBE0DBA0D}"/>
              </a:ext>
            </a:extLst>
          </p:cNvPr>
          <p:cNvSpPr txBox="1"/>
          <p:nvPr/>
        </p:nvSpPr>
        <p:spPr>
          <a:xfrm>
            <a:off x="1419185" y="1756366"/>
            <a:ext cx="93536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2D8CF0"/>
                    </a:gs>
                    <a:gs pos="70000">
                      <a:srgbClr val="2DF5BE"/>
                    </a:gs>
                  </a:gsLst>
                  <a:lin ang="8100000" scaled="1"/>
                  <a:tileRect/>
                </a:gradFill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</a:rPr>
              <a:t>移动金融应用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2D8CF0"/>
                  </a:gs>
                  <a:gs pos="70000">
                    <a:srgbClr val="2DF5BE"/>
                  </a:gs>
                </a:gsLst>
                <a:lin ang="8100000" scaled="1"/>
                <a:tileRect/>
              </a:gradFill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37999EC-E77C-39D7-0B43-A8EB9C262D2F}"/>
              </a:ext>
            </a:extLst>
          </p:cNvPr>
          <p:cNvGrpSpPr/>
          <p:nvPr/>
        </p:nvGrpSpPr>
        <p:grpSpPr>
          <a:xfrm>
            <a:off x="4533900" y="3266055"/>
            <a:ext cx="3124200" cy="441596"/>
            <a:chOff x="4533900" y="3494655"/>
            <a:chExt cx="3124200" cy="44159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76905E6-F6D5-B960-ACF0-128BEA652C87}"/>
                </a:ext>
              </a:extLst>
            </p:cNvPr>
            <p:cNvSpPr/>
            <p:nvPr/>
          </p:nvSpPr>
          <p:spPr>
            <a:xfrm>
              <a:off x="4533900" y="3500825"/>
              <a:ext cx="3124200" cy="42925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0CF8B0-74A9-7931-836D-90206392B64F}"/>
                </a:ext>
              </a:extLst>
            </p:cNvPr>
            <p:cNvSpPr txBox="1"/>
            <p:nvPr/>
          </p:nvSpPr>
          <p:spPr>
            <a:xfrm>
              <a:off x="4972050" y="3494655"/>
              <a:ext cx="2247900" cy="441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20143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</a:rPr>
                <a:t>行业数据报告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20143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C90E40E5-4BBC-0BD1-29FE-6505BDDFB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6455" y="2137872"/>
            <a:ext cx="5831090" cy="487892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BE51331-EAB1-7C8E-4296-86D0A541DB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941" y="4682870"/>
            <a:ext cx="1996760" cy="167070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4B8E467-EE73-8227-F5BF-2B9C006D7C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1517" y="-416962"/>
            <a:ext cx="3570523" cy="2987488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5C6C277-F7EB-1AAB-ACE4-3436ED8FD912}"/>
              </a:ext>
            </a:extLst>
          </p:cNvPr>
          <p:cNvSpPr/>
          <p:nvPr/>
        </p:nvSpPr>
        <p:spPr>
          <a:xfrm>
            <a:off x="1532638" y="5289675"/>
            <a:ext cx="1496362" cy="1568325"/>
          </a:xfrm>
          <a:custGeom>
            <a:avLst/>
            <a:gdLst>
              <a:gd name="connsiteX0" fmla="*/ 748181 w 1496362"/>
              <a:gd name="connsiteY0" fmla="*/ 0 h 1568325"/>
              <a:gd name="connsiteX1" fmla="*/ 1205381 w 1496362"/>
              <a:gd name="connsiteY1" fmla="*/ 457200 h 1568325"/>
              <a:gd name="connsiteX2" fmla="*/ 976781 w 1496362"/>
              <a:gd name="connsiteY2" fmla="*/ 457200 h 1568325"/>
              <a:gd name="connsiteX3" fmla="*/ 976781 w 1496362"/>
              <a:gd name="connsiteY3" fmla="*/ 1050189 h 1568325"/>
              <a:gd name="connsiteX4" fmla="*/ 1496362 w 1496362"/>
              <a:gd name="connsiteY4" fmla="*/ 1568325 h 1568325"/>
              <a:gd name="connsiteX5" fmla="*/ 0 w 1496362"/>
              <a:gd name="connsiteY5" fmla="*/ 1568325 h 1568325"/>
              <a:gd name="connsiteX6" fmla="*/ 519581 w 1496362"/>
              <a:gd name="connsiteY6" fmla="*/ 1050189 h 1568325"/>
              <a:gd name="connsiteX7" fmla="*/ 519581 w 1496362"/>
              <a:gd name="connsiteY7" fmla="*/ 457200 h 1568325"/>
              <a:gd name="connsiteX8" fmla="*/ 290981 w 1496362"/>
              <a:gd name="connsiteY8" fmla="*/ 457200 h 1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6362" h="1568325">
                <a:moveTo>
                  <a:pt x="748181" y="0"/>
                </a:moveTo>
                <a:lnTo>
                  <a:pt x="1205381" y="457200"/>
                </a:lnTo>
                <a:lnTo>
                  <a:pt x="976781" y="457200"/>
                </a:lnTo>
                <a:lnTo>
                  <a:pt x="976781" y="1050189"/>
                </a:lnTo>
                <a:lnTo>
                  <a:pt x="1496362" y="1568325"/>
                </a:lnTo>
                <a:lnTo>
                  <a:pt x="0" y="1568325"/>
                </a:lnTo>
                <a:lnTo>
                  <a:pt x="519581" y="1050189"/>
                </a:lnTo>
                <a:lnTo>
                  <a:pt x="519581" y="457200"/>
                </a:lnTo>
                <a:lnTo>
                  <a:pt x="290981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  <a:lumOff val="25000"/>
                  <a:alpha val="73000"/>
                </a:schemeClr>
              </a:gs>
              <a:gs pos="100000">
                <a:schemeClr val="accent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B7BF3D7-5D95-5607-16C5-D2E04982EBE3}"/>
              </a:ext>
            </a:extLst>
          </p:cNvPr>
          <p:cNvSpPr/>
          <p:nvPr/>
        </p:nvSpPr>
        <p:spPr>
          <a:xfrm>
            <a:off x="9163001" y="5289675"/>
            <a:ext cx="1496362" cy="1568325"/>
          </a:xfrm>
          <a:custGeom>
            <a:avLst/>
            <a:gdLst>
              <a:gd name="connsiteX0" fmla="*/ 748181 w 1496362"/>
              <a:gd name="connsiteY0" fmla="*/ 0 h 1568325"/>
              <a:gd name="connsiteX1" fmla="*/ 1205381 w 1496362"/>
              <a:gd name="connsiteY1" fmla="*/ 457200 h 1568325"/>
              <a:gd name="connsiteX2" fmla="*/ 976781 w 1496362"/>
              <a:gd name="connsiteY2" fmla="*/ 457200 h 1568325"/>
              <a:gd name="connsiteX3" fmla="*/ 976781 w 1496362"/>
              <a:gd name="connsiteY3" fmla="*/ 1050189 h 1568325"/>
              <a:gd name="connsiteX4" fmla="*/ 1496362 w 1496362"/>
              <a:gd name="connsiteY4" fmla="*/ 1568325 h 1568325"/>
              <a:gd name="connsiteX5" fmla="*/ 0 w 1496362"/>
              <a:gd name="connsiteY5" fmla="*/ 1568325 h 1568325"/>
              <a:gd name="connsiteX6" fmla="*/ 519581 w 1496362"/>
              <a:gd name="connsiteY6" fmla="*/ 1050189 h 1568325"/>
              <a:gd name="connsiteX7" fmla="*/ 519581 w 1496362"/>
              <a:gd name="connsiteY7" fmla="*/ 457200 h 1568325"/>
              <a:gd name="connsiteX8" fmla="*/ 290981 w 1496362"/>
              <a:gd name="connsiteY8" fmla="*/ 457200 h 1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6362" h="1568325">
                <a:moveTo>
                  <a:pt x="748181" y="0"/>
                </a:moveTo>
                <a:lnTo>
                  <a:pt x="1205381" y="457200"/>
                </a:lnTo>
                <a:lnTo>
                  <a:pt x="976781" y="457200"/>
                </a:lnTo>
                <a:lnTo>
                  <a:pt x="976781" y="1050189"/>
                </a:lnTo>
                <a:lnTo>
                  <a:pt x="1496362" y="1568325"/>
                </a:lnTo>
                <a:lnTo>
                  <a:pt x="0" y="1568325"/>
                </a:lnTo>
                <a:lnTo>
                  <a:pt x="519581" y="1050189"/>
                </a:lnTo>
                <a:lnTo>
                  <a:pt x="519581" y="457200"/>
                </a:lnTo>
                <a:lnTo>
                  <a:pt x="290981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  <a:lumOff val="25000"/>
                  <a:alpha val="73000"/>
                </a:schemeClr>
              </a:gs>
              <a:gs pos="100000">
                <a:schemeClr val="accent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1F687C23-DF55-0754-C976-EDC58E04474D}"/>
              </a:ext>
            </a:extLst>
          </p:cNvPr>
          <p:cNvSpPr/>
          <p:nvPr/>
        </p:nvSpPr>
        <p:spPr>
          <a:xfrm flipV="1">
            <a:off x="4102101" y="0"/>
            <a:ext cx="3987800" cy="866666"/>
          </a:xfrm>
          <a:prstGeom prst="triangl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40" name="Isosceles Triangle 38+">
            <a:extLst>
              <a:ext uri="{FF2B5EF4-FFF2-40B4-BE49-F238E27FC236}">
                <a16:creationId xmlns:a16="http://schemas.microsoft.com/office/drawing/2014/main" id="{C5241ED9-97AB-2327-C11C-0C39ACF7B4CE}"/>
              </a:ext>
            </a:extLst>
          </p:cNvPr>
          <p:cNvSpPr/>
          <p:nvPr/>
        </p:nvSpPr>
        <p:spPr>
          <a:xfrm flipV="1">
            <a:off x="4673602" y="0"/>
            <a:ext cx="2844798" cy="618258"/>
          </a:xfrm>
          <a:prstGeom prst="triangle">
            <a:avLst/>
          </a:prstGeom>
          <a:solidFill>
            <a:schemeClr val="accent3">
              <a:lumMod val="10000"/>
              <a:lumOff val="9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806DEF29-8C07-89D5-ABF9-8FF5490F021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812" y="4074309"/>
            <a:ext cx="2592238" cy="216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59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1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图片 213">
            <a:extLst>
              <a:ext uri="{FF2B5EF4-FFF2-40B4-BE49-F238E27FC236}">
                <a16:creationId xmlns:a16="http://schemas.microsoft.com/office/drawing/2014/main" id="{87377FB9-56C1-BB6F-7E66-33FF67C9D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96" t="11665" r="4314" b="897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B8B66097-582D-3A09-379F-793ACBB617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73" t="33369" r="35381" b="32872"/>
          <a:stretch>
            <a:fillRect/>
          </a:stretch>
        </p:blipFill>
        <p:spPr>
          <a:xfrm>
            <a:off x="6486525" y="-1485900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EBD23EA-A944-9CF8-037B-915A16FF9FB5}"/>
              </a:ext>
            </a:extLst>
          </p:cNvPr>
          <p:cNvSpPr txBox="1"/>
          <p:nvPr/>
        </p:nvSpPr>
        <p:spPr>
          <a:xfrm>
            <a:off x="776117" y="540683"/>
            <a:ext cx="3785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2D8CF0"/>
                    </a:gs>
                    <a:gs pos="70000">
                      <a:srgbClr val="2DF5B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</a:rPr>
              <a:t>互联网企业布局</a:t>
            </a:r>
          </a:p>
        </p:txBody>
      </p:sp>
      <p:sp>
        <p:nvSpPr>
          <p:cNvPr id="12" name="Rounded Rectangle 7+">
            <a:extLst>
              <a:ext uri="{FF2B5EF4-FFF2-40B4-BE49-F238E27FC236}">
                <a16:creationId xmlns:a16="http://schemas.microsoft.com/office/drawing/2014/main" id="{79534814-A30E-D25B-B1F5-950E7A62AC2C}"/>
              </a:ext>
            </a:extLst>
          </p:cNvPr>
          <p:cNvSpPr/>
          <p:nvPr/>
        </p:nvSpPr>
        <p:spPr>
          <a:xfrm>
            <a:off x="874713" y="2914922"/>
            <a:ext cx="10442574" cy="982598"/>
          </a:xfrm>
          <a:prstGeom prst="roundRect">
            <a:avLst>
              <a:gd name="adj" fmla="val 10981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0AB1C6F-C407-7D18-D8D7-530BD8E63DA5}"/>
              </a:ext>
            </a:extLst>
          </p:cNvPr>
          <p:cNvSpPr/>
          <p:nvPr/>
        </p:nvSpPr>
        <p:spPr>
          <a:xfrm>
            <a:off x="874712" y="2914922"/>
            <a:ext cx="1468437" cy="982598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3" name="Rounded Rectangle 7+">
            <a:extLst>
              <a:ext uri="{FF2B5EF4-FFF2-40B4-BE49-F238E27FC236}">
                <a16:creationId xmlns:a16="http://schemas.microsoft.com/office/drawing/2014/main" id="{7F719C61-3E56-01F9-F590-44F33EC2D200}"/>
              </a:ext>
            </a:extLst>
          </p:cNvPr>
          <p:cNvSpPr/>
          <p:nvPr/>
        </p:nvSpPr>
        <p:spPr>
          <a:xfrm>
            <a:off x="874713" y="4058612"/>
            <a:ext cx="10442574" cy="982598"/>
          </a:xfrm>
          <a:prstGeom prst="roundRect">
            <a:avLst>
              <a:gd name="adj" fmla="val 10981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2064A88-6C32-7E6D-3696-2CCBCB1769EB}"/>
              </a:ext>
            </a:extLst>
          </p:cNvPr>
          <p:cNvSpPr/>
          <p:nvPr/>
        </p:nvSpPr>
        <p:spPr>
          <a:xfrm>
            <a:off x="874712" y="4058612"/>
            <a:ext cx="1468437" cy="982598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4" name="Rounded Rectangle 7+">
            <a:extLst>
              <a:ext uri="{FF2B5EF4-FFF2-40B4-BE49-F238E27FC236}">
                <a16:creationId xmlns:a16="http://schemas.microsoft.com/office/drawing/2014/main" id="{41DE8E72-2C8B-EB4B-3CA9-95D6F6F1C777}"/>
              </a:ext>
            </a:extLst>
          </p:cNvPr>
          <p:cNvSpPr/>
          <p:nvPr/>
        </p:nvSpPr>
        <p:spPr>
          <a:xfrm>
            <a:off x="874713" y="5202302"/>
            <a:ext cx="10442574" cy="982598"/>
          </a:xfrm>
          <a:prstGeom prst="roundRect">
            <a:avLst>
              <a:gd name="adj" fmla="val 10981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44FFEF1-D7B6-DA5A-4525-C1F8B8CDB479}"/>
              </a:ext>
            </a:extLst>
          </p:cNvPr>
          <p:cNvSpPr/>
          <p:nvPr/>
        </p:nvSpPr>
        <p:spPr>
          <a:xfrm>
            <a:off x="874712" y="5202302"/>
            <a:ext cx="1468437" cy="982598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69632A6A-2EB6-DFD0-F4C1-5448E060B5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6943" y="722673"/>
            <a:ext cx="1488301" cy="366351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A41611A0-2A0E-8A7B-D25B-DBF258C28447}"/>
              </a:ext>
            </a:extLst>
          </p:cNvPr>
          <p:cNvSpPr txBox="1"/>
          <p:nvPr/>
        </p:nvSpPr>
        <p:spPr>
          <a:xfrm>
            <a:off x="967801" y="3185422"/>
            <a:ext cx="1282258" cy="4415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Medium" panose="00020600040101010101" pitchFamily="18" charset="-122"/>
                <a:sym typeface="MiSans Semibold" panose="00000700000000000000" pitchFamily="2" charset="-122"/>
              </a:rPr>
              <a:t>支付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阿里巴巴普惠体 Medium" panose="00020600040101010101" pitchFamily="18" charset="-122"/>
              <a:sym typeface="MiSans Semibold" panose="000007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6028AD9-B3B0-34FA-030C-DA42A18B00E3}"/>
              </a:ext>
            </a:extLst>
          </p:cNvPr>
          <p:cNvSpPr txBox="1"/>
          <p:nvPr/>
        </p:nvSpPr>
        <p:spPr>
          <a:xfrm>
            <a:off x="967801" y="4329112"/>
            <a:ext cx="1282258" cy="4415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Medium" panose="00020600040101010101" pitchFamily="18" charset="-122"/>
                <a:sym typeface="MiSans Semibold" panose="00000700000000000000" pitchFamily="2" charset="-122"/>
              </a:rPr>
              <a:t>理财产品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阿里巴巴普惠体 Medium" panose="00020600040101010101" pitchFamily="18" charset="-122"/>
              <a:sym typeface="MiSans Semibold" panose="00000700000000000000" pitchFamily="2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6AD0E67-B893-44EF-5A29-A448602D53E0}"/>
              </a:ext>
            </a:extLst>
          </p:cNvPr>
          <p:cNvSpPr txBox="1"/>
          <p:nvPr/>
        </p:nvSpPr>
        <p:spPr>
          <a:xfrm>
            <a:off x="967801" y="5472802"/>
            <a:ext cx="1282258" cy="4415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Medium" panose="00020600040101010101" pitchFamily="18" charset="-122"/>
                <a:sym typeface="MiSans Semibold" panose="00000700000000000000" pitchFamily="2" charset="-122"/>
              </a:rPr>
              <a:t>证券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阿里巴巴普惠体 Medium" panose="00020600040101010101" pitchFamily="18" charset="-122"/>
              <a:sym typeface="MiSans Semibold" panose="00000700000000000000" pitchFamily="2" charset="-122"/>
            </a:endParaRP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C617B949-5468-45B3-AC82-5F5ABBB5F2CE}"/>
              </a:ext>
            </a:extLst>
          </p:cNvPr>
          <p:cNvSpPr/>
          <p:nvPr/>
        </p:nvSpPr>
        <p:spPr>
          <a:xfrm>
            <a:off x="2899514" y="3051175"/>
            <a:ext cx="1065804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95887681-20CA-18EA-11B6-7174DBE8BD25}"/>
              </a:ext>
            </a:extLst>
          </p:cNvPr>
          <p:cNvSpPr/>
          <p:nvPr/>
        </p:nvSpPr>
        <p:spPr>
          <a:xfrm>
            <a:off x="4031614" y="3051175"/>
            <a:ext cx="1126171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C8E31C8-C146-5F92-419A-E049A427F933}"/>
              </a:ext>
            </a:extLst>
          </p:cNvPr>
          <p:cNvSpPr txBox="1"/>
          <p:nvPr/>
        </p:nvSpPr>
        <p:spPr>
          <a:xfrm>
            <a:off x="4067150" y="3075325"/>
            <a:ext cx="825867" cy="42126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移动支付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日交易笔数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0306A30-DECA-59BA-0601-D9490E853B85}"/>
              </a:ext>
            </a:extLst>
          </p:cNvPr>
          <p:cNvSpPr txBox="1"/>
          <p:nvPr/>
        </p:nvSpPr>
        <p:spPr>
          <a:xfrm>
            <a:off x="4067150" y="3427321"/>
            <a:ext cx="832412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solidFill>
                  <a:schemeClr val="bg1">
                    <a:lumMod val="100000"/>
                  </a:schemeClr>
                </a:solidFill>
                <a:effectLst/>
                <a:latin typeface="Bebas" pitchFamily="2" charset="0"/>
                <a:ea typeface="阿里巴巴普惠体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</a:rPr>
              <a:t>90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00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3E838E4-B901-DDDD-441C-4CAE1C5FC534}"/>
              </a:ext>
            </a:extLst>
          </p:cNvPr>
          <p:cNvSpPr txBox="1"/>
          <p:nvPr/>
        </p:nvSpPr>
        <p:spPr>
          <a:xfrm>
            <a:off x="4529674" y="3471454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万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7E985A51-933B-47B0-E12C-2C9E247C0F5D}"/>
              </a:ext>
            </a:extLst>
          </p:cNvPr>
          <p:cNvSpPr txBox="1"/>
          <p:nvPr/>
        </p:nvSpPr>
        <p:spPr>
          <a:xfrm>
            <a:off x="4457350" y="3414942"/>
            <a:ext cx="257492" cy="21454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+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1A39A92-4403-6032-A16C-32E69379DB01}"/>
              </a:ext>
            </a:extLst>
          </p:cNvPr>
          <p:cNvSpPr txBox="1"/>
          <p:nvPr/>
        </p:nvSpPr>
        <p:spPr>
          <a:xfrm>
            <a:off x="2932071" y="3075325"/>
            <a:ext cx="825867" cy="42466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支付宝钱包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活跃用户数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BAE7686-5CC3-347D-843D-0C432E19EE1E}"/>
              </a:ext>
            </a:extLst>
          </p:cNvPr>
          <p:cNvSpPr txBox="1"/>
          <p:nvPr/>
        </p:nvSpPr>
        <p:spPr>
          <a:xfrm>
            <a:off x="2932071" y="3427321"/>
            <a:ext cx="366583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2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40C2052-E5C6-330B-E12B-FCECF75EB20F}"/>
              </a:ext>
            </a:extLst>
          </p:cNvPr>
          <p:cNvSpPr txBox="1"/>
          <p:nvPr/>
        </p:nvSpPr>
        <p:spPr>
          <a:xfrm>
            <a:off x="3058933" y="3471454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亿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98B485F6-B931-FB1E-5A7B-60F47ED4BA14}"/>
              </a:ext>
            </a:extLst>
          </p:cNvPr>
          <p:cNvSpPr/>
          <p:nvPr/>
        </p:nvSpPr>
        <p:spPr>
          <a:xfrm>
            <a:off x="5631441" y="3051175"/>
            <a:ext cx="2257642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10AEBEBB-B91B-554D-4425-0963A50743BF}"/>
              </a:ext>
            </a:extLst>
          </p:cNvPr>
          <p:cNvSpPr/>
          <p:nvPr/>
        </p:nvSpPr>
        <p:spPr>
          <a:xfrm>
            <a:off x="2899514" y="4194865"/>
            <a:ext cx="1065804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6C80C571-4A38-5ED2-86AB-57F9A1C069DB}"/>
              </a:ext>
            </a:extLst>
          </p:cNvPr>
          <p:cNvSpPr/>
          <p:nvPr/>
        </p:nvSpPr>
        <p:spPr>
          <a:xfrm>
            <a:off x="4031614" y="4194865"/>
            <a:ext cx="1126171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4B938DB8-CC29-89B8-64C9-84615721E7B8}"/>
              </a:ext>
            </a:extLst>
          </p:cNvPr>
          <p:cNvSpPr txBox="1"/>
          <p:nvPr/>
        </p:nvSpPr>
        <p:spPr>
          <a:xfrm>
            <a:off x="4067150" y="4313127"/>
            <a:ext cx="691215" cy="2553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融资规模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24877CC-66FD-F795-FD11-7BEEB2BF8B96}"/>
              </a:ext>
            </a:extLst>
          </p:cNvPr>
          <p:cNvSpPr txBox="1"/>
          <p:nvPr/>
        </p:nvSpPr>
        <p:spPr>
          <a:xfrm>
            <a:off x="4067150" y="4503893"/>
            <a:ext cx="832412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solidFill>
                  <a:schemeClr val="bg1">
                    <a:lumMod val="100000"/>
                  </a:schemeClr>
                </a:solidFill>
                <a:effectLst/>
                <a:latin typeface="Bebas" pitchFamily="2" charset="0"/>
                <a:ea typeface="阿里巴巴普惠体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9000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D14DFA9-4886-C615-64A1-CED403D5DADF}"/>
              </a:ext>
            </a:extLst>
          </p:cNvPr>
          <p:cNvSpPr txBox="1"/>
          <p:nvPr/>
        </p:nvSpPr>
        <p:spPr>
          <a:xfrm>
            <a:off x="4529674" y="4548026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万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33AF5A0A-1649-921B-E1FA-4CFD3AD575BC}"/>
              </a:ext>
            </a:extLst>
          </p:cNvPr>
          <p:cNvSpPr txBox="1"/>
          <p:nvPr/>
        </p:nvSpPr>
        <p:spPr>
          <a:xfrm>
            <a:off x="4457350" y="4491514"/>
            <a:ext cx="257492" cy="21454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+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8B7A6EDE-09F5-DFB5-CE99-A2D5D55C6DAE}"/>
              </a:ext>
            </a:extLst>
          </p:cNvPr>
          <p:cNvSpPr txBox="1"/>
          <p:nvPr/>
        </p:nvSpPr>
        <p:spPr>
          <a:xfrm>
            <a:off x="2932071" y="4313127"/>
            <a:ext cx="437940" cy="2553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用户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8CE281D3-C3B4-9F72-153D-10C83D27A531}"/>
              </a:ext>
            </a:extLst>
          </p:cNvPr>
          <p:cNvSpPr txBox="1"/>
          <p:nvPr/>
        </p:nvSpPr>
        <p:spPr>
          <a:xfrm>
            <a:off x="2932071" y="4503893"/>
            <a:ext cx="521110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1.85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22B7C21E-A2E4-1F24-91B0-7213AE080F61}"/>
              </a:ext>
            </a:extLst>
          </p:cNvPr>
          <p:cNvSpPr txBox="1"/>
          <p:nvPr/>
        </p:nvSpPr>
        <p:spPr>
          <a:xfrm>
            <a:off x="3259707" y="4548026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亿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04884A83-8C12-AB4B-6354-916F1DC37929}"/>
              </a:ext>
            </a:extLst>
          </p:cNvPr>
          <p:cNvSpPr/>
          <p:nvPr/>
        </p:nvSpPr>
        <p:spPr>
          <a:xfrm>
            <a:off x="2899513" y="5338555"/>
            <a:ext cx="2258267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E6501553-B6E7-BA1D-A027-55BD9F5D3FD2}"/>
              </a:ext>
            </a:extLst>
          </p:cNvPr>
          <p:cNvSpPr txBox="1"/>
          <p:nvPr/>
        </p:nvSpPr>
        <p:spPr>
          <a:xfrm>
            <a:off x="2932072" y="5362705"/>
            <a:ext cx="1826294" cy="42466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支付宝钱包的“股市行情”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合作券商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F5B35A5D-E967-1F7D-89CD-CF117537C5A3}"/>
              </a:ext>
            </a:extLst>
          </p:cNvPr>
          <p:cNvSpPr txBox="1"/>
          <p:nvPr/>
        </p:nvSpPr>
        <p:spPr>
          <a:xfrm>
            <a:off x="2932071" y="5714701"/>
            <a:ext cx="437940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34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5DA7D57D-6857-1D1E-CF05-DE02DBD61E23}"/>
              </a:ext>
            </a:extLst>
          </p:cNvPr>
          <p:cNvSpPr txBox="1"/>
          <p:nvPr/>
        </p:nvSpPr>
        <p:spPr>
          <a:xfrm>
            <a:off x="3178485" y="5758834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家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F1F6D96E-8E03-5979-3563-A96B3F7E37D4}"/>
              </a:ext>
            </a:extLst>
          </p:cNvPr>
          <p:cNvSpPr/>
          <p:nvPr/>
        </p:nvSpPr>
        <p:spPr>
          <a:xfrm>
            <a:off x="5631128" y="4194865"/>
            <a:ext cx="1065804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3BD471B0-35E9-AFE1-79BE-C83274E86751}"/>
              </a:ext>
            </a:extLst>
          </p:cNvPr>
          <p:cNvSpPr/>
          <p:nvPr/>
        </p:nvSpPr>
        <p:spPr>
          <a:xfrm>
            <a:off x="6763228" y="4194865"/>
            <a:ext cx="1126171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22EF95A-7F2D-A042-CCA4-8837C06F7CDF}"/>
              </a:ext>
            </a:extLst>
          </p:cNvPr>
          <p:cNvSpPr txBox="1"/>
          <p:nvPr/>
        </p:nvSpPr>
        <p:spPr>
          <a:xfrm>
            <a:off x="6798764" y="4313127"/>
            <a:ext cx="691215" cy="2553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资金规模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9C7DD662-33ED-536D-F403-3C41B52A22A0}"/>
              </a:ext>
            </a:extLst>
          </p:cNvPr>
          <p:cNvSpPr txBox="1"/>
          <p:nvPr/>
        </p:nvSpPr>
        <p:spPr>
          <a:xfrm>
            <a:off x="6798764" y="4503893"/>
            <a:ext cx="832412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solidFill>
                  <a:schemeClr val="bg1">
                    <a:lumMod val="100000"/>
                  </a:schemeClr>
                </a:solidFill>
                <a:effectLst/>
                <a:latin typeface="Bebas" pitchFamily="2" charset="0"/>
                <a:ea typeface="阿里巴巴普惠体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4000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A47C2EA2-7C6B-B328-A373-909F1192D730}"/>
              </a:ext>
            </a:extLst>
          </p:cNvPr>
          <p:cNvSpPr txBox="1"/>
          <p:nvPr/>
        </p:nvSpPr>
        <p:spPr>
          <a:xfrm>
            <a:off x="7240082" y="4548026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万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3F476CE-F947-E848-7A87-CE20CDA6CA5D}"/>
              </a:ext>
            </a:extLst>
          </p:cNvPr>
          <p:cNvSpPr txBox="1"/>
          <p:nvPr/>
        </p:nvSpPr>
        <p:spPr>
          <a:xfrm>
            <a:off x="5663685" y="4313127"/>
            <a:ext cx="437940" cy="2553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用户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B5C8D78C-09D6-EBA8-1B02-DD04B7B9C607}"/>
              </a:ext>
            </a:extLst>
          </p:cNvPr>
          <p:cNvSpPr txBox="1"/>
          <p:nvPr/>
        </p:nvSpPr>
        <p:spPr>
          <a:xfrm>
            <a:off x="5663684" y="4503893"/>
            <a:ext cx="603765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9000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5A9E6137-9CDD-1F28-BEC1-C26ACD48D895}"/>
              </a:ext>
            </a:extLst>
          </p:cNvPr>
          <p:cNvSpPr txBox="1"/>
          <p:nvPr/>
        </p:nvSpPr>
        <p:spPr>
          <a:xfrm>
            <a:off x="6096610" y="4548026"/>
            <a:ext cx="320496" cy="2669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万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0A936EB8-7C83-1125-51E1-6A9E74A536C4}"/>
              </a:ext>
            </a:extLst>
          </p:cNvPr>
          <p:cNvSpPr/>
          <p:nvPr/>
        </p:nvSpPr>
        <p:spPr>
          <a:xfrm>
            <a:off x="5631128" y="5338555"/>
            <a:ext cx="2258267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8B84B796-EAC9-DBDB-2FA9-29FECA501DB5}"/>
              </a:ext>
            </a:extLst>
          </p:cNvPr>
          <p:cNvSpPr txBox="1"/>
          <p:nvPr/>
        </p:nvSpPr>
        <p:spPr>
          <a:xfrm>
            <a:off x="5663687" y="5362705"/>
            <a:ext cx="1826294" cy="42466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用户可以使用微信登录券商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合作券商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3E86D4F4-5659-24A6-5B73-24CA9C066AD9}"/>
              </a:ext>
            </a:extLst>
          </p:cNvPr>
          <p:cNvSpPr txBox="1"/>
          <p:nvPr/>
        </p:nvSpPr>
        <p:spPr>
          <a:xfrm>
            <a:off x="5663686" y="5714701"/>
            <a:ext cx="320496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7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92A6D20D-A877-CDCF-9649-9DCEB0F87A57}"/>
              </a:ext>
            </a:extLst>
          </p:cNvPr>
          <p:cNvSpPr txBox="1"/>
          <p:nvPr/>
        </p:nvSpPr>
        <p:spPr>
          <a:xfrm>
            <a:off x="5823934" y="5758834"/>
            <a:ext cx="320496" cy="26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家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F40FBBD8-6165-A0C8-813A-9C9120D5852C}"/>
              </a:ext>
            </a:extLst>
          </p:cNvPr>
          <p:cNvSpPr/>
          <p:nvPr/>
        </p:nvSpPr>
        <p:spPr>
          <a:xfrm>
            <a:off x="8362737" y="3051175"/>
            <a:ext cx="2257642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58B10000-66E2-BC03-9BE7-4C93A20945E3}"/>
              </a:ext>
            </a:extLst>
          </p:cNvPr>
          <p:cNvSpPr/>
          <p:nvPr/>
        </p:nvSpPr>
        <p:spPr>
          <a:xfrm>
            <a:off x="8362737" y="5338555"/>
            <a:ext cx="2257642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C99463E8-DBB8-881A-2F1A-9FF6767AEB3D}"/>
              </a:ext>
            </a:extLst>
          </p:cNvPr>
          <p:cNvSpPr txBox="1"/>
          <p:nvPr/>
        </p:nvSpPr>
        <p:spPr>
          <a:xfrm>
            <a:off x="8399615" y="3161777"/>
            <a:ext cx="1851789" cy="251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与全国银行实现转账功能对接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56E5B28-7B22-EACE-CF96-82681669E111}"/>
              </a:ext>
            </a:extLst>
          </p:cNvPr>
          <p:cNvSpPr txBox="1"/>
          <p:nvPr/>
        </p:nvSpPr>
        <p:spPr>
          <a:xfrm>
            <a:off x="8399615" y="3338427"/>
            <a:ext cx="447358" cy="310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Bebas" pitchFamily="2" charset="0"/>
                <a:ea typeface="阿里巴巴普惠体 L" panose="00020600040101010101" pitchFamily="18" charset="-122"/>
                <a:cs typeface="+mn-cs"/>
              </a:rPr>
              <a:t>126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Bebas" pitchFamily="2" charset="0"/>
              <a:ea typeface="阿里巴巴普惠体 L" panose="00020600040101010101" pitchFamily="18" charset="-122"/>
              <a:cs typeface="+mn-cs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71359212-3FF0-F029-30DB-085F6C22678A}"/>
              </a:ext>
            </a:extLst>
          </p:cNvPr>
          <p:cNvSpPr txBox="1"/>
          <p:nvPr/>
        </p:nvSpPr>
        <p:spPr>
          <a:xfrm>
            <a:off x="8688130" y="3382560"/>
            <a:ext cx="320496" cy="2669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家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2D8CF0"/>
                  </a:gs>
                  <a:gs pos="100000">
                    <a:srgbClr val="2DF5BE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9A32433-0FBB-38C6-045D-0B2C6809BDB6}"/>
              </a:ext>
            </a:extLst>
          </p:cNvPr>
          <p:cNvSpPr txBox="1"/>
          <p:nvPr/>
        </p:nvSpPr>
        <p:spPr>
          <a:xfrm>
            <a:off x="8399616" y="5481267"/>
            <a:ext cx="2007417" cy="42466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2015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年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2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月上线，已经关联相关电商，核心功能为智能选股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5EB03B1-6472-5A1E-D948-9D7FD563A79A}"/>
              </a:ext>
            </a:extLst>
          </p:cNvPr>
          <p:cNvGrpSpPr/>
          <p:nvPr/>
        </p:nvGrpSpPr>
        <p:grpSpPr>
          <a:xfrm>
            <a:off x="5753502" y="3180135"/>
            <a:ext cx="691215" cy="496657"/>
            <a:chOff x="5793395" y="3138860"/>
            <a:chExt cx="691215" cy="496657"/>
          </a:xfrm>
        </p:grpSpPr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3C093175-DF45-F96D-79B2-8BB84497105B}"/>
                </a:ext>
              </a:extLst>
            </p:cNvPr>
            <p:cNvSpPr txBox="1">
              <a:spLocks/>
            </p:cNvSpPr>
            <p:nvPr/>
          </p:nvSpPr>
          <p:spPr>
            <a:xfrm>
              <a:off x="5793395" y="3380126"/>
              <a:ext cx="691215" cy="25539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微信支付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3BD5B415-4657-5D5E-D681-555262A70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16391" y="3138860"/>
              <a:ext cx="245222" cy="245222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E694D1-93B5-C026-2BEB-64900C78C13A}"/>
              </a:ext>
            </a:extLst>
          </p:cNvPr>
          <p:cNvGrpSpPr/>
          <p:nvPr/>
        </p:nvGrpSpPr>
        <p:grpSpPr>
          <a:xfrm>
            <a:off x="6445328" y="3180135"/>
            <a:ext cx="691215" cy="496657"/>
            <a:chOff x="6466155" y="3138860"/>
            <a:chExt cx="691215" cy="496657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C0B528CC-8FEB-C952-3993-45A02DAEE9B1}"/>
                </a:ext>
              </a:extLst>
            </p:cNvPr>
            <p:cNvSpPr txBox="1">
              <a:spLocks/>
            </p:cNvSpPr>
            <p:nvPr/>
          </p:nvSpPr>
          <p:spPr>
            <a:xfrm>
              <a:off x="6466155" y="3380126"/>
              <a:ext cx="691215" cy="2553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QQ</a:t>
              </a: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钱包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3D6E5CBA-35F5-A761-DE1F-13E1BAA64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689151" y="3138860"/>
              <a:ext cx="245222" cy="245222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51FADB6-0E50-DF93-ABBD-91A83702DA71}"/>
              </a:ext>
            </a:extLst>
          </p:cNvPr>
          <p:cNvGrpSpPr/>
          <p:nvPr/>
        </p:nvGrpSpPr>
        <p:grpSpPr>
          <a:xfrm>
            <a:off x="7137155" y="3171366"/>
            <a:ext cx="691215" cy="505426"/>
            <a:chOff x="7122342" y="3130091"/>
            <a:chExt cx="691215" cy="505426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73BBE3FB-8B96-BDF0-5C3E-9D0784346BF5}"/>
                </a:ext>
              </a:extLst>
            </p:cNvPr>
            <p:cNvSpPr txBox="1">
              <a:spLocks/>
            </p:cNvSpPr>
            <p:nvPr/>
          </p:nvSpPr>
          <p:spPr>
            <a:xfrm>
              <a:off x="7122342" y="3380126"/>
              <a:ext cx="691215" cy="2553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财付通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2D8CF0"/>
                    </a:gs>
                    <a:gs pos="100000">
                      <a:srgbClr val="2DF5BE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6C584544-A0A4-1046-8435-CB28ACAE2D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336569" y="3130091"/>
              <a:ext cx="262760" cy="262760"/>
            </a:xfrm>
            <a:prstGeom prst="rect">
              <a:avLst/>
            </a:prstGeom>
          </p:spPr>
        </p:pic>
      </p:grpSp>
      <p:sp>
        <p:nvSpPr>
          <p:cNvPr id="52" name="图形 47">
            <a:extLst>
              <a:ext uri="{FF2B5EF4-FFF2-40B4-BE49-F238E27FC236}">
                <a16:creationId xmlns:a16="http://schemas.microsoft.com/office/drawing/2014/main" id="{DDE72E16-C70C-D1A6-0362-27039DE2428B}"/>
              </a:ext>
            </a:extLst>
          </p:cNvPr>
          <p:cNvSpPr>
            <a:spLocks/>
          </p:cNvSpPr>
          <p:nvPr/>
        </p:nvSpPr>
        <p:spPr>
          <a:xfrm>
            <a:off x="3663371" y="3478493"/>
            <a:ext cx="285363" cy="294167"/>
          </a:xfrm>
          <a:custGeom>
            <a:avLst/>
            <a:gdLst>
              <a:gd name="connsiteX0" fmla="*/ 819962 w 1316835"/>
              <a:gd name="connsiteY0" fmla="*/ 1357044 h 1357460"/>
              <a:gd name="connsiteX1" fmla="*/ 785639 w 1316835"/>
              <a:gd name="connsiteY1" fmla="*/ 1357044 h 1357460"/>
              <a:gd name="connsiteX2" fmla="*/ 731529 w 1316835"/>
              <a:gd name="connsiteY2" fmla="*/ 1357460 h 1357460"/>
              <a:gd name="connsiteX3" fmla="*/ 155 w 1316835"/>
              <a:gd name="connsiteY3" fmla="*/ 1357460 h 1357460"/>
              <a:gd name="connsiteX4" fmla="*/ 155 w 1316835"/>
              <a:gd name="connsiteY4" fmla="*/ 1322242 h 1357460"/>
              <a:gd name="connsiteX5" fmla="*/ 274000 w 1316835"/>
              <a:gd name="connsiteY5" fmla="*/ 1075155 h 1357460"/>
              <a:gd name="connsiteX6" fmla="*/ 509988 w 1316835"/>
              <a:gd name="connsiteY6" fmla="*/ 984730 h 1357460"/>
              <a:gd name="connsiteX7" fmla="*/ 512194 w 1316835"/>
              <a:gd name="connsiteY7" fmla="*/ 907541 h 1357460"/>
              <a:gd name="connsiteX8" fmla="*/ 361116 w 1316835"/>
              <a:gd name="connsiteY8" fmla="*/ 629648 h 1357460"/>
              <a:gd name="connsiteX9" fmla="*/ 318111 w 1316835"/>
              <a:gd name="connsiteY9" fmla="*/ 506138 h 1357460"/>
              <a:gd name="connsiteX10" fmla="*/ 336551 w 1316835"/>
              <a:gd name="connsiteY10" fmla="*/ 472922 h 1357460"/>
              <a:gd name="connsiteX11" fmla="*/ 343795 w 1316835"/>
              <a:gd name="connsiteY11" fmla="*/ 431039 h 1357460"/>
              <a:gd name="connsiteX12" fmla="*/ 342369 w 1316835"/>
              <a:gd name="connsiteY12" fmla="*/ 228243 h 1357460"/>
              <a:gd name="connsiteX13" fmla="*/ 406328 w 1316835"/>
              <a:gd name="connsiteY13" fmla="*/ 106945 h 1357460"/>
              <a:gd name="connsiteX14" fmla="*/ 437661 w 1316835"/>
              <a:gd name="connsiteY14" fmla="*/ 73328 h 1357460"/>
              <a:gd name="connsiteX15" fmla="*/ 443260 w 1316835"/>
              <a:gd name="connsiteY15" fmla="*/ 61735 h 1357460"/>
              <a:gd name="connsiteX16" fmla="*/ 435321 w 1316835"/>
              <a:gd name="connsiteY16" fmla="*/ 18410 h 1357460"/>
              <a:gd name="connsiteX17" fmla="*/ 479020 w 1316835"/>
              <a:gd name="connsiteY17" fmla="*/ 2020 h 1357460"/>
              <a:gd name="connsiteX18" fmla="*/ 583142 w 1316835"/>
              <a:gd name="connsiteY18" fmla="*/ 1482 h 1357460"/>
              <a:gd name="connsiteX19" fmla="*/ 927362 w 1316835"/>
              <a:gd name="connsiteY19" fmla="*/ 116703 h 1357460"/>
              <a:gd name="connsiteX20" fmla="*/ 968808 w 1316835"/>
              <a:gd name="connsiteY20" fmla="*/ 200653 h 1357460"/>
              <a:gd name="connsiteX21" fmla="*/ 974365 w 1316835"/>
              <a:gd name="connsiteY21" fmla="*/ 228245 h 1357460"/>
              <a:gd name="connsiteX22" fmla="*/ 979901 w 1316835"/>
              <a:gd name="connsiteY22" fmla="*/ 369905 h 1357460"/>
              <a:gd name="connsiteX23" fmla="*/ 972825 w 1316835"/>
              <a:gd name="connsiteY23" fmla="*/ 436382 h 1357460"/>
              <a:gd name="connsiteX24" fmla="*/ 979725 w 1316835"/>
              <a:gd name="connsiteY24" fmla="*/ 467980 h 1357460"/>
              <a:gd name="connsiteX25" fmla="*/ 996757 w 1316835"/>
              <a:gd name="connsiteY25" fmla="*/ 491294 h 1357460"/>
              <a:gd name="connsiteX26" fmla="*/ 998630 w 1316835"/>
              <a:gd name="connsiteY26" fmla="*/ 506139 h 1357460"/>
              <a:gd name="connsiteX27" fmla="*/ 955619 w 1316835"/>
              <a:gd name="connsiteY27" fmla="*/ 629650 h 1357460"/>
              <a:gd name="connsiteX28" fmla="*/ 804547 w 1316835"/>
              <a:gd name="connsiteY28" fmla="*/ 907543 h 1357460"/>
              <a:gd name="connsiteX29" fmla="*/ 806752 w 1316835"/>
              <a:gd name="connsiteY29" fmla="*/ 984732 h 1357460"/>
              <a:gd name="connsiteX30" fmla="*/ 1042741 w 1316835"/>
              <a:gd name="connsiteY30" fmla="*/ 1075157 h 1357460"/>
              <a:gd name="connsiteX31" fmla="*/ 1316580 w 1316835"/>
              <a:gd name="connsiteY31" fmla="*/ 1322244 h 1357460"/>
              <a:gd name="connsiteX32" fmla="*/ 1316580 w 1316835"/>
              <a:gd name="connsiteY32" fmla="*/ 1357461 h 1357460"/>
              <a:gd name="connsiteX33" fmla="*/ 1123707 w 1316835"/>
              <a:gd name="connsiteY33" fmla="*/ 1357461 h 1357460"/>
              <a:gd name="connsiteX34" fmla="*/ 1154097 w 1316835"/>
              <a:gd name="connsiteY34" fmla="*/ 1357045 h 1357460"/>
              <a:gd name="connsiteX35" fmla="*/ 1128147 w 1316835"/>
              <a:gd name="connsiteY35" fmla="*/ 1357045 h 1357460"/>
              <a:gd name="connsiteX36" fmla="*/ 1074353 w 1316835"/>
              <a:gd name="connsiteY36" fmla="*/ 1357045 h 1357460"/>
              <a:gd name="connsiteX37" fmla="*/ 819962 w 1316835"/>
              <a:gd name="connsiteY37" fmla="*/ 1357045 h 1357460"/>
              <a:gd name="connsiteX38" fmla="*/ 819962 w 1316835"/>
              <a:gd name="connsiteY38" fmla="*/ 1357044 h 135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16835" h="1357460">
                <a:moveTo>
                  <a:pt x="819962" y="1357044"/>
                </a:moveTo>
                <a:lnTo>
                  <a:pt x="785639" y="1357044"/>
                </a:lnTo>
                <a:lnTo>
                  <a:pt x="731529" y="1357460"/>
                </a:lnTo>
                <a:lnTo>
                  <a:pt x="155" y="1357460"/>
                </a:lnTo>
                <a:lnTo>
                  <a:pt x="155" y="1322242"/>
                </a:lnTo>
                <a:cubicBezTo>
                  <a:pt x="155" y="1322242"/>
                  <a:pt x="-15723" y="1125512"/>
                  <a:pt x="274000" y="1075155"/>
                </a:cubicBezTo>
                <a:cubicBezTo>
                  <a:pt x="274000" y="1075155"/>
                  <a:pt x="494546" y="1045383"/>
                  <a:pt x="509988" y="984730"/>
                </a:cubicBezTo>
                <a:cubicBezTo>
                  <a:pt x="509988" y="984730"/>
                  <a:pt x="518404" y="977982"/>
                  <a:pt x="512194" y="907541"/>
                </a:cubicBezTo>
                <a:cubicBezTo>
                  <a:pt x="498955" y="757563"/>
                  <a:pt x="400816" y="686989"/>
                  <a:pt x="361116" y="629648"/>
                </a:cubicBezTo>
                <a:cubicBezTo>
                  <a:pt x="321417" y="572300"/>
                  <a:pt x="318111" y="506138"/>
                  <a:pt x="318111" y="506138"/>
                </a:cubicBezTo>
                <a:cubicBezTo>
                  <a:pt x="318111" y="489602"/>
                  <a:pt x="325036" y="483541"/>
                  <a:pt x="336551" y="472922"/>
                </a:cubicBezTo>
                <a:cubicBezTo>
                  <a:pt x="350786" y="459781"/>
                  <a:pt x="346514" y="445824"/>
                  <a:pt x="343795" y="431039"/>
                </a:cubicBezTo>
                <a:cubicBezTo>
                  <a:pt x="333452" y="374907"/>
                  <a:pt x="332539" y="284728"/>
                  <a:pt x="342369" y="228243"/>
                </a:cubicBezTo>
                <a:cubicBezTo>
                  <a:pt x="344576" y="160976"/>
                  <a:pt x="406328" y="106945"/>
                  <a:pt x="406328" y="106945"/>
                </a:cubicBezTo>
                <a:cubicBezTo>
                  <a:pt x="417914" y="97115"/>
                  <a:pt x="429528" y="86300"/>
                  <a:pt x="437661" y="73328"/>
                </a:cubicBezTo>
                <a:cubicBezTo>
                  <a:pt x="439932" y="69715"/>
                  <a:pt x="442021" y="65843"/>
                  <a:pt x="443260" y="61735"/>
                </a:cubicBezTo>
                <a:cubicBezTo>
                  <a:pt x="447912" y="46250"/>
                  <a:pt x="432161" y="34880"/>
                  <a:pt x="435321" y="18410"/>
                </a:cubicBezTo>
                <a:cubicBezTo>
                  <a:pt x="438173" y="3559"/>
                  <a:pt x="463626" y="2829"/>
                  <a:pt x="479020" y="2020"/>
                </a:cubicBezTo>
                <a:cubicBezTo>
                  <a:pt x="513688" y="195"/>
                  <a:pt x="548530" y="-1170"/>
                  <a:pt x="583142" y="1482"/>
                </a:cubicBezTo>
                <a:cubicBezTo>
                  <a:pt x="842191" y="21340"/>
                  <a:pt x="927362" y="116703"/>
                  <a:pt x="927362" y="116703"/>
                </a:cubicBezTo>
                <a:cubicBezTo>
                  <a:pt x="947529" y="140852"/>
                  <a:pt x="960815" y="170384"/>
                  <a:pt x="968808" y="200653"/>
                </a:cubicBezTo>
                <a:cubicBezTo>
                  <a:pt x="971201" y="209702"/>
                  <a:pt x="973255" y="218940"/>
                  <a:pt x="974365" y="228245"/>
                </a:cubicBezTo>
                <a:cubicBezTo>
                  <a:pt x="982442" y="274640"/>
                  <a:pt x="982413" y="323021"/>
                  <a:pt x="979901" y="369905"/>
                </a:cubicBezTo>
                <a:cubicBezTo>
                  <a:pt x="978703" y="392259"/>
                  <a:pt x="976106" y="414262"/>
                  <a:pt x="972825" y="436382"/>
                </a:cubicBezTo>
                <a:cubicBezTo>
                  <a:pt x="971103" y="447957"/>
                  <a:pt x="971985" y="458730"/>
                  <a:pt x="979725" y="467980"/>
                </a:cubicBezTo>
                <a:cubicBezTo>
                  <a:pt x="986188" y="475718"/>
                  <a:pt x="993585" y="481127"/>
                  <a:pt x="996757" y="491294"/>
                </a:cubicBezTo>
                <a:cubicBezTo>
                  <a:pt x="998241" y="496049"/>
                  <a:pt x="998630" y="501185"/>
                  <a:pt x="998630" y="506139"/>
                </a:cubicBezTo>
                <a:cubicBezTo>
                  <a:pt x="998630" y="506139"/>
                  <a:pt x="995318" y="572302"/>
                  <a:pt x="955619" y="629650"/>
                </a:cubicBezTo>
                <a:cubicBezTo>
                  <a:pt x="915920" y="686991"/>
                  <a:pt x="817777" y="757565"/>
                  <a:pt x="804547" y="907543"/>
                </a:cubicBezTo>
                <a:cubicBezTo>
                  <a:pt x="798331" y="977983"/>
                  <a:pt x="806752" y="984732"/>
                  <a:pt x="806752" y="984732"/>
                </a:cubicBezTo>
                <a:cubicBezTo>
                  <a:pt x="822189" y="1045383"/>
                  <a:pt x="1042741" y="1075157"/>
                  <a:pt x="1042741" y="1075157"/>
                </a:cubicBezTo>
                <a:cubicBezTo>
                  <a:pt x="1335702" y="1129491"/>
                  <a:pt x="1316580" y="1322244"/>
                  <a:pt x="1316580" y="1322244"/>
                </a:cubicBezTo>
                <a:lnTo>
                  <a:pt x="1316580" y="1357461"/>
                </a:lnTo>
                <a:lnTo>
                  <a:pt x="1123707" y="1357461"/>
                </a:lnTo>
                <a:lnTo>
                  <a:pt x="1154097" y="1357045"/>
                </a:lnTo>
                <a:lnTo>
                  <a:pt x="1128147" y="1357045"/>
                </a:lnTo>
                <a:lnTo>
                  <a:pt x="1074353" y="1357045"/>
                </a:lnTo>
                <a:lnTo>
                  <a:pt x="819962" y="1357045"/>
                </a:lnTo>
                <a:lnTo>
                  <a:pt x="819962" y="135704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57" name="图形 55">
            <a:extLst>
              <a:ext uri="{FF2B5EF4-FFF2-40B4-BE49-F238E27FC236}">
                <a16:creationId xmlns:a16="http://schemas.microsoft.com/office/drawing/2014/main" id="{E5D22B23-5E77-5810-7FFB-893CCC39AA66}"/>
              </a:ext>
            </a:extLst>
          </p:cNvPr>
          <p:cNvSpPr>
            <a:spLocks/>
          </p:cNvSpPr>
          <p:nvPr/>
        </p:nvSpPr>
        <p:spPr>
          <a:xfrm>
            <a:off x="4823535" y="3467099"/>
            <a:ext cx="285363" cy="294167"/>
          </a:xfrm>
          <a:custGeom>
            <a:avLst/>
            <a:gdLst>
              <a:gd name="connsiteX0" fmla="*/ 141297 w 1417885"/>
              <a:gd name="connsiteY0" fmla="*/ 656829 h 1309238"/>
              <a:gd name="connsiteX1" fmla="*/ 569844 w 1417885"/>
              <a:gd name="connsiteY1" fmla="*/ 975520 h 1309238"/>
              <a:gd name="connsiteX2" fmla="*/ 1044744 w 1417885"/>
              <a:gd name="connsiteY2" fmla="*/ 1048624 h 1309238"/>
              <a:gd name="connsiteX3" fmla="*/ 894885 w 1417885"/>
              <a:gd name="connsiteY3" fmla="*/ 850743 h 1309238"/>
              <a:gd name="connsiteX4" fmla="*/ 996722 w 1417885"/>
              <a:gd name="connsiteY4" fmla="*/ 776606 h 1309238"/>
              <a:gd name="connsiteX5" fmla="*/ 1260803 w 1417885"/>
              <a:gd name="connsiteY5" fmla="*/ 909559 h 1309238"/>
              <a:gd name="connsiteX6" fmla="*/ 1367959 w 1417885"/>
              <a:gd name="connsiteY6" fmla="*/ 955914 h 1309238"/>
              <a:gd name="connsiteX7" fmla="*/ 1417886 w 1417885"/>
              <a:gd name="connsiteY7" fmla="*/ 1029653 h 1309238"/>
              <a:gd name="connsiteX8" fmla="*/ 1417886 w 1417885"/>
              <a:gd name="connsiteY8" fmla="*/ 1208168 h 1309238"/>
              <a:gd name="connsiteX9" fmla="*/ 1345495 w 1417885"/>
              <a:gd name="connsiteY9" fmla="*/ 1287226 h 1309238"/>
              <a:gd name="connsiteX10" fmla="*/ 970687 w 1417885"/>
              <a:gd name="connsiteY10" fmla="*/ 1309211 h 1309238"/>
              <a:gd name="connsiteX11" fmla="*/ 452130 w 1417885"/>
              <a:gd name="connsiteY11" fmla="*/ 1225710 h 1309238"/>
              <a:gd name="connsiteX12" fmla="*/ 8345 w 1417885"/>
              <a:gd name="connsiteY12" fmla="*/ 776606 h 1309238"/>
              <a:gd name="connsiteX13" fmla="*/ 141297 w 1417885"/>
              <a:gd name="connsiteY13" fmla="*/ 656749 h 1309238"/>
              <a:gd name="connsiteX14" fmla="*/ 643345 w 1417885"/>
              <a:gd name="connsiteY14" fmla="*/ 0 h 1309238"/>
              <a:gd name="connsiteX15" fmla="*/ 1159442 w 1417885"/>
              <a:gd name="connsiteY15" fmla="*/ 515779 h 1309238"/>
              <a:gd name="connsiteX16" fmla="*/ 1106816 w 1417885"/>
              <a:gd name="connsiteY16" fmla="*/ 742950 h 1309238"/>
              <a:gd name="connsiteX17" fmla="*/ 850275 w 1417885"/>
              <a:gd name="connsiteY17" fmla="*/ 729457 h 1309238"/>
              <a:gd name="connsiteX18" fmla="*/ 859006 w 1417885"/>
              <a:gd name="connsiteY18" fmla="*/ 946945 h 1309238"/>
              <a:gd name="connsiteX19" fmla="*/ 515948 w 1417885"/>
              <a:gd name="connsiteY19" fmla="*/ 869871 h 1309238"/>
              <a:gd name="connsiteX20" fmla="*/ 127408 w 1417885"/>
              <a:gd name="connsiteY20" fmla="*/ 515939 h 1309238"/>
              <a:gd name="connsiteX21" fmla="*/ 643345 w 1417885"/>
              <a:gd name="connsiteY21" fmla="*/ 0 h 1309238"/>
              <a:gd name="connsiteX22" fmla="*/ 539364 w 1417885"/>
              <a:gd name="connsiteY22" fmla="*/ 242015 h 1309238"/>
              <a:gd name="connsiteX23" fmla="*/ 489120 w 1417885"/>
              <a:gd name="connsiteY23" fmla="*/ 242015 h 1309238"/>
              <a:gd name="connsiteX24" fmla="*/ 473299 w 1417885"/>
              <a:gd name="connsiteY24" fmla="*/ 257945 h 1309238"/>
              <a:gd name="connsiteX25" fmla="*/ 475863 w 1417885"/>
              <a:gd name="connsiteY25" fmla="*/ 266542 h 1309238"/>
              <a:gd name="connsiteX26" fmla="*/ 583655 w 1417885"/>
              <a:gd name="connsiteY26" fmla="*/ 431959 h 1309238"/>
              <a:gd name="connsiteX27" fmla="*/ 501580 w 1417885"/>
              <a:gd name="connsiteY27" fmla="*/ 431959 h 1309238"/>
              <a:gd name="connsiteX28" fmla="*/ 485706 w 1417885"/>
              <a:gd name="connsiteY28" fmla="*/ 447835 h 1309238"/>
              <a:gd name="connsiteX29" fmla="*/ 485706 w 1417885"/>
              <a:gd name="connsiteY29" fmla="*/ 474901 h 1309238"/>
              <a:gd name="connsiteX30" fmla="*/ 501580 w 1417885"/>
              <a:gd name="connsiteY30" fmla="*/ 490776 h 1309238"/>
              <a:gd name="connsiteX31" fmla="*/ 605879 w 1417885"/>
              <a:gd name="connsiteY31" fmla="*/ 490776 h 1309238"/>
              <a:gd name="connsiteX32" fmla="*/ 606515 w 1417885"/>
              <a:gd name="connsiteY32" fmla="*/ 491412 h 1309238"/>
              <a:gd name="connsiteX33" fmla="*/ 606515 w 1417885"/>
              <a:gd name="connsiteY33" fmla="*/ 538799 h 1309238"/>
              <a:gd name="connsiteX34" fmla="*/ 501580 w 1417885"/>
              <a:gd name="connsiteY34" fmla="*/ 538799 h 1309238"/>
              <a:gd name="connsiteX35" fmla="*/ 485706 w 1417885"/>
              <a:gd name="connsiteY35" fmla="*/ 554673 h 1309238"/>
              <a:gd name="connsiteX36" fmla="*/ 485706 w 1417885"/>
              <a:gd name="connsiteY36" fmla="*/ 582454 h 1309238"/>
              <a:gd name="connsiteX37" fmla="*/ 501580 w 1417885"/>
              <a:gd name="connsiteY37" fmla="*/ 598330 h 1309238"/>
              <a:gd name="connsiteX38" fmla="*/ 606515 w 1417885"/>
              <a:gd name="connsiteY38" fmla="*/ 598330 h 1309238"/>
              <a:gd name="connsiteX39" fmla="*/ 606515 w 1417885"/>
              <a:gd name="connsiteY39" fmla="*/ 658814 h 1309238"/>
              <a:gd name="connsiteX40" fmla="*/ 622390 w 1417885"/>
              <a:gd name="connsiteY40" fmla="*/ 674688 h 1309238"/>
              <a:gd name="connsiteX41" fmla="*/ 664300 w 1417885"/>
              <a:gd name="connsiteY41" fmla="*/ 674688 h 1309238"/>
              <a:gd name="connsiteX42" fmla="*/ 680174 w 1417885"/>
              <a:gd name="connsiteY42" fmla="*/ 658814 h 1309238"/>
              <a:gd name="connsiteX43" fmla="*/ 680174 w 1417885"/>
              <a:gd name="connsiteY43" fmla="*/ 598330 h 1309238"/>
              <a:gd name="connsiteX44" fmla="*/ 786854 w 1417885"/>
              <a:gd name="connsiteY44" fmla="*/ 598330 h 1309238"/>
              <a:gd name="connsiteX45" fmla="*/ 802730 w 1417885"/>
              <a:gd name="connsiteY45" fmla="*/ 582454 h 1309238"/>
              <a:gd name="connsiteX46" fmla="*/ 802730 w 1417885"/>
              <a:gd name="connsiteY46" fmla="*/ 554673 h 1309238"/>
              <a:gd name="connsiteX47" fmla="*/ 786854 w 1417885"/>
              <a:gd name="connsiteY47" fmla="*/ 538799 h 1309238"/>
              <a:gd name="connsiteX48" fmla="*/ 680174 w 1417885"/>
              <a:gd name="connsiteY48" fmla="*/ 538799 h 1309238"/>
              <a:gd name="connsiteX49" fmla="*/ 680174 w 1417885"/>
              <a:gd name="connsiteY49" fmla="*/ 491412 h 1309238"/>
              <a:gd name="connsiteX50" fmla="*/ 786934 w 1417885"/>
              <a:gd name="connsiteY50" fmla="*/ 490856 h 1309238"/>
              <a:gd name="connsiteX51" fmla="*/ 802730 w 1417885"/>
              <a:gd name="connsiteY51" fmla="*/ 474981 h 1309238"/>
              <a:gd name="connsiteX52" fmla="*/ 802730 w 1417885"/>
              <a:gd name="connsiteY52" fmla="*/ 447835 h 1309238"/>
              <a:gd name="connsiteX53" fmla="*/ 786854 w 1417885"/>
              <a:gd name="connsiteY53" fmla="*/ 431959 h 1309238"/>
              <a:gd name="connsiteX54" fmla="*/ 703034 w 1417885"/>
              <a:gd name="connsiteY54" fmla="*/ 431959 h 1309238"/>
              <a:gd name="connsiteX55" fmla="*/ 810827 w 1417885"/>
              <a:gd name="connsiteY55" fmla="*/ 266542 h 1309238"/>
              <a:gd name="connsiteX56" fmla="*/ 806299 w 1417885"/>
              <a:gd name="connsiteY56" fmla="*/ 244553 h 1309238"/>
              <a:gd name="connsiteX57" fmla="*/ 797570 w 1417885"/>
              <a:gd name="connsiteY57" fmla="*/ 241935 h 1309238"/>
              <a:gd name="connsiteX58" fmla="*/ 747326 w 1417885"/>
              <a:gd name="connsiteY58" fmla="*/ 241935 h 1309238"/>
              <a:gd name="connsiteX59" fmla="*/ 740658 w 1417885"/>
              <a:gd name="connsiteY59" fmla="*/ 245587 h 1309238"/>
              <a:gd name="connsiteX60" fmla="*/ 643345 w 1417885"/>
              <a:gd name="connsiteY60" fmla="*/ 394653 h 1309238"/>
              <a:gd name="connsiteX61" fmla="*/ 546032 w 1417885"/>
              <a:gd name="connsiteY61" fmla="*/ 245587 h 1309238"/>
              <a:gd name="connsiteX62" fmla="*/ 539364 w 1417885"/>
              <a:gd name="connsiteY62" fmla="*/ 242015 h 130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17885" h="1309238">
                <a:moveTo>
                  <a:pt x="141297" y="656829"/>
                </a:moveTo>
                <a:cubicBezTo>
                  <a:pt x="178367" y="693976"/>
                  <a:pt x="357277" y="895748"/>
                  <a:pt x="569844" y="975520"/>
                </a:cubicBezTo>
                <a:cubicBezTo>
                  <a:pt x="711529" y="1028700"/>
                  <a:pt x="869882" y="1053149"/>
                  <a:pt x="1044744" y="1048624"/>
                </a:cubicBezTo>
                <a:cubicBezTo>
                  <a:pt x="944811" y="960756"/>
                  <a:pt x="894885" y="894796"/>
                  <a:pt x="894885" y="850743"/>
                </a:cubicBezTo>
                <a:cubicBezTo>
                  <a:pt x="894885" y="784782"/>
                  <a:pt x="948779" y="768429"/>
                  <a:pt x="996722" y="776606"/>
                </a:cubicBezTo>
                <a:cubicBezTo>
                  <a:pt x="1021169" y="780734"/>
                  <a:pt x="1109832" y="834390"/>
                  <a:pt x="1260803" y="909559"/>
                </a:cubicBezTo>
                <a:cubicBezTo>
                  <a:pt x="1284297" y="921306"/>
                  <a:pt x="1320096" y="936706"/>
                  <a:pt x="1367959" y="955914"/>
                </a:cubicBezTo>
                <a:cubicBezTo>
                  <a:pt x="1398121" y="967963"/>
                  <a:pt x="1417898" y="997173"/>
                  <a:pt x="1417886" y="1029653"/>
                </a:cubicBezTo>
                <a:lnTo>
                  <a:pt x="1417886" y="1208168"/>
                </a:lnTo>
                <a:cubicBezTo>
                  <a:pt x="1417882" y="1249295"/>
                  <a:pt x="1386464" y="1283605"/>
                  <a:pt x="1345495" y="1287226"/>
                </a:cubicBezTo>
                <a:cubicBezTo>
                  <a:pt x="1179840" y="1301829"/>
                  <a:pt x="1054905" y="1309211"/>
                  <a:pt x="970687" y="1309211"/>
                </a:cubicBezTo>
                <a:cubicBezTo>
                  <a:pt x="826543" y="1309211"/>
                  <a:pt x="627310" y="1313181"/>
                  <a:pt x="452130" y="1225710"/>
                </a:cubicBezTo>
                <a:cubicBezTo>
                  <a:pt x="276870" y="1138318"/>
                  <a:pt x="51922" y="948214"/>
                  <a:pt x="8345" y="776606"/>
                </a:cubicBezTo>
                <a:cubicBezTo>
                  <a:pt x="-35231" y="604998"/>
                  <a:pt x="104230" y="619601"/>
                  <a:pt x="141297" y="656749"/>
                </a:cubicBezTo>
                <a:close/>
                <a:moveTo>
                  <a:pt x="643345" y="0"/>
                </a:moveTo>
                <a:cubicBezTo>
                  <a:pt x="928289" y="-87"/>
                  <a:pt x="1159354" y="230834"/>
                  <a:pt x="1159442" y="515779"/>
                </a:cubicBezTo>
                <a:cubicBezTo>
                  <a:pt x="1159466" y="594526"/>
                  <a:pt x="1141465" y="672234"/>
                  <a:pt x="1106816" y="742950"/>
                </a:cubicBezTo>
                <a:cubicBezTo>
                  <a:pt x="964894" y="674688"/>
                  <a:pt x="896710" y="683103"/>
                  <a:pt x="850275" y="729457"/>
                </a:cubicBezTo>
                <a:cubicBezTo>
                  <a:pt x="803841" y="775971"/>
                  <a:pt x="784633" y="848678"/>
                  <a:pt x="859006" y="946945"/>
                </a:cubicBezTo>
                <a:cubicBezTo>
                  <a:pt x="773757" y="946945"/>
                  <a:pt x="656998" y="936468"/>
                  <a:pt x="515948" y="869871"/>
                </a:cubicBezTo>
                <a:cubicBezTo>
                  <a:pt x="374898" y="803196"/>
                  <a:pt x="224087" y="652066"/>
                  <a:pt x="127408" y="515939"/>
                </a:cubicBezTo>
                <a:cubicBezTo>
                  <a:pt x="127408" y="230994"/>
                  <a:pt x="358400" y="0"/>
                  <a:pt x="643345" y="0"/>
                </a:cubicBezTo>
                <a:close/>
                <a:moveTo>
                  <a:pt x="539364" y="242015"/>
                </a:moveTo>
                <a:lnTo>
                  <a:pt x="489120" y="242015"/>
                </a:lnTo>
                <a:cubicBezTo>
                  <a:pt x="480352" y="242045"/>
                  <a:pt x="473270" y="249177"/>
                  <a:pt x="473299" y="257945"/>
                </a:cubicBezTo>
                <a:cubicBezTo>
                  <a:pt x="473309" y="260998"/>
                  <a:pt x="474200" y="263982"/>
                  <a:pt x="475863" y="266542"/>
                </a:cubicBezTo>
                <a:lnTo>
                  <a:pt x="583655" y="431959"/>
                </a:lnTo>
                <a:lnTo>
                  <a:pt x="501580" y="431959"/>
                </a:lnTo>
                <a:cubicBezTo>
                  <a:pt x="492813" y="431959"/>
                  <a:pt x="485706" y="439067"/>
                  <a:pt x="485706" y="447835"/>
                </a:cubicBezTo>
                <a:lnTo>
                  <a:pt x="485706" y="474901"/>
                </a:lnTo>
                <a:cubicBezTo>
                  <a:pt x="485706" y="483632"/>
                  <a:pt x="492850" y="490776"/>
                  <a:pt x="501580" y="490776"/>
                </a:cubicBezTo>
                <a:lnTo>
                  <a:pt x="605879" y="490776"/>
                </a:lnTo>
                <a:lnTo>
                  <a:pt x="606515" y="491412"/>
                </a:lnTo>
                <a:lnTo>
                  <a:pt x="606515" y="538799"/>
                </a:lnTo>
                <a:lnTo>
                  <a:pt x="501580" y="538799"/>
                </a:lnTo>
                <a:cubicBezTo>
                  <a:pt x="492813" y="538799"/>
                  <a:pt x="485706" y="545905"/>
                  <a:pt x="485706" y="554673"/>
                </a:cubicBezTo>
                <a:lnTo>
                  <a:pt x="485706" y="582454"/>
                </a:lnTo>
                <a:cubicBezTo>
                  <a:pt x="485706" y="591186"/>
                  <a:pt x="492850" y="598330"/>
                  <a:pt x="501580" y="598330"/>
                </a:cubicBezTo>
                <a:lnTo>
                  <a:pt x="606515" y="598330"/>
                </a:lnTo>
                <a:lnTo>
                  <a:pt x="606515" y="658814"/>
                </a:lnTo>
                <a:cubicBezTo>
                  <a:pt x="606515" y="667544"/>
                  <a:pt x="613659" y="674688"/>
                  <a:pt x="622390" y="674688"/>
                </a:cubicBezTo>
                <a:lnTo>
                  <a:pt x="664300" y="674688"/>
                </a:lnTo>
                <a:cubicBezTo>
                  <a:pt x="673068" y="674688"/>
                  <a:pt x="680174" y="667582"/>
                  <a:pt x="680174" y="658814"/>
                </a:cubicBezTo>
                <a:lnTo>
                  <a:pt x="680174" y="598330"/>
                </a:lnTo>
                <a:lnTo>
                  <a:pt x="786854" y="598330"/>
                </a:lnTo>
                <a:cubicBezTo>
                  <a:pt x="795622" y="598330"/>
                  <a:pt x="802730" y="591222"/>
                  <a:pt x="802730" y="582454"/>
                </a:cubicBezTo>
                <a:lnTo>
                  <a:pt x="802730" y="554673"/>
                </a:lnTo>
                <a:cubicBezTo>
                  <a:pt x="802730" y="545905"/>
                  <a:pt x="795622" y="538799"/>
                  <a:pt x="786854" y="538799"/>
                </a:cubicBezTo>
                <a:lnTo>
                  <a:pt x="680174" y="538799"/>
                </a:lnTo>
                <a:lnTo>
                  <a:pt x="680174" y="491412"/>
                </a:lnTo>
                <a:lnTo>
                  <a:pt x="786934" y="490856"/>
                </a:lnTo>
                <a:cubicBezTo>
                  <a:pt x="795670" y="490813"/>
                  <a:pt x="802730" y="483717"/>
                  <a:pt x="802730" y="474981"/>
                </a:cubicBezTo>
                <a:lnTo>
                  <a:pt x="802730" y="447835"/>
                </a:lnTo>
                <a:cubicBezTo>
                  <a:pt x="802730" y="439067"/>
                  <a:pt x="795622" y="431959"/>
                  <a:pt x="786854" y="431959"/>
                </a:cubicBezTo>
                <a:lnTo>
                  <a:pt x="703034" y="431959"/>
                </a:lnTo>
                <a:lnTo>
                  <a:pt x="810827" y="266542"/>
                </a:lnTo>
                <a:cubicBezTo>
                  <a:pt x="815649" y="259220"/>
                  <a:pt x="813621" y="249375"/>
                  <a:pt x="806299" y="244553"/>
                </a:cubicBezTo>
                <a:cubicBezTo>
                  <a:pt x="803707" y="242847"/>
                  <a:pt x="800673" y="241937"/>
                  <a:pt x="797570" y="241935"/>
                </a:cubicBezTo>
                <a:lnTo>
                  <a:pt x="747326" y="241935"/>
                </a:lnTo>
                <a:cubicBezTo>
                  <a:pt x="744628" y="241941"/>
                  <a:pt x="742116" y="243315"/>
                  <a:pt x="740658" y="245587"/>
                </a:cubicBezTo>
                <a:lnTo>
                  <a:pt x="643345" y="394653"/>
                </a:lnTo>
                <a:lnTo>
                  <a:pt x="546032" y="245587"/>
                </a:lnTo>
                <a:cubicBezTo>
                  <a:pt x="544555" y="243345"/>
                  <a:pt x="542047" y="242002"/>
                  <a:pt x="539364" y="24201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65" name="图形 59">
            <a:extLst>
              <a:ext uri="{FF2B5EF4-FFF2-40B4-BE49-F238E27FC236}">
                <a16:creationId xmlns:a16="http://schemas.microsoft.com/office/drawing/2014/main" id="{DA9D178F-5D4D-0524-AC29-4B92B36109B7}"/>
              </a:ext>
            </a:extLst>
          </p:cNvPr>
          <p:cNvSpPr>
            <a:spLocks/>
          </p:cNvSpPr>
          <p:nvPr/>
        </p:nvSpPr>
        <p:spPr>
          <a:xfrm>
            <a:off x="3691309" y="4610790"/>
            <a:ext cx="237754" cy="294167"/>
          </a:xfrm>
          <a:custGeom>
            <a:avLst/>
            <a:gdLst>
              <a:gd name="connsiteX0" fmla="*/ 1496016 w 1516887"/>
              <a:gd name="connsiteY0" fmla="*/ 1470493 h 1901205"/>
              <a:gd name="connsiteX1" fmla="*/ 1511197 w 1516887"/>
              <a:gd name="connsiteY1" fmla="*/ 1542595 h 1901205"/>
              <a:gd name="connsiteX2" fmla="*/ 1516887 w 1516887"/>
              <a:gd name="connsiteY2" fmla="*/ 1630824 h 1901205"/>
              <a:gd name="connsiteX3" fmla="*/ 1510248 w 1516887"/>
              <a:gd name="connsiteY3" fmla="*/ 1715259 h 1901205"/>
              <a:gd name="connsiteX4" fmla="*/ 1490323 w 1516887"/>
              <a:gd name="connsiteY4" fmla="*/ 1775976 h 1901205"/>
              <a:gd name="connsiteX5" fmla="*/ 1437197 w 1516887"/>
              <a:gd name="connsiteY5" fmla="*/ 1803488 h 1901205"/>
              <a:gd name="connsiteX6" fmla="*/ 1328095 w 1516887"/>
              <a:gd name="connsiteY6" fmla="*/ 1831950 h 1901205"/>
              <a:gd name="connsiteX7" fmla="*/ 1182943 w 1516887"/>
              <a:gd name="connsiteY7" fmla="*/ 1859459 h 1901205"/>
              <a:gd name="connsiteX8" fmla="*/ 1022612 w 1516887"/>
              <a:gd name="connsiteY8" fmla="*/ 1882230 h 1901205"/>
              <a:gd name="connsiteX9" fmla="*/ 867974 w 1516887"/>
              <a:gd name="connsiteY9" fmla="*/ 1896461 h 1901205"/>
              <a:gd name="connsiteX10" fmla="*/ 738950 w 1516887"/>
              <a:gd name="connsiteY10" fmla="*/ 1901205 h 1901205"/>
              <a:gd name="connsiteX11" fmla="*/ 613720 w 1516887"/>
              <a:gd name="connsiteY11" fmla="*/ 1895513 h 1901205"/>
              <a:gd name="connsiteX12" fmla="*/ 468568 w 1516887"/>
              <a:gd name="connsiteY12" fmla="*/ 1881281 h 1901205"/>
              <a:gd name="connsiteX13" fmla="*/ 320572 w 1516887"/>
              <a:gd name="connsiteY13" fmla="*/ 1861357 h 1901205"/>
              <a:gd name="connsiteX14" fmla="*/ 187752 w 1516887"/>
              <a:gd name="connsiteY14" fmla="*/ 1837643 h 1901205"/>
              <a:gd name="connsiteX15" fmla="*/ 86240 w 1516887"/>
              <a:gd name="connsiteY15" fmla="*/ 1814874 h 1901205"/>
              <a:gd name="connsiteX16" fmla="*/ 33114 w 1516887"/>
              <a:gd name="connsiteY16" fmla="*/ 1794949 h 1901205"/>
              <a:gd name="connsiteX17" fmla="*/ 3703 w 1516887"/>
              <a:gd name="connsiteY17" fmla="*/ 1702925 h 1901205"/>
              <a:gd name="connsiteX18" fmla="*/ 12241 w 1516887"/>
              <a:gd name="connsiteY18" fmla="*/ 1502750 h 1901205"/>
              <a:gd name="connsiteX19" fmla="*/ 69164 w 1516887"/>
              <a:gd name="connsiteY19" fmla="*/ 1398391 h 1901205"/>
              <a:gd name="connsiteX20" fmla="*/ 175419 w 1516887"/>
              <a:gd name="connsiteY20" fmla="*/ 1341470 h 1901205"/>
              <a:gd name="connsiteX21" fmla="*/ 301596 w 1516887"/>
              <a:gd name="connsiteY21" fmla="*/ 1303521 h 1901205"/>
              <a:gd name="connsiteX22" fmla="*/ 416389 w 1516887"/>
              <a:gd name="connsiteY22" fmla="*/ 1254188 h 1901205"/>
              <a:gd name="connsiteX23" fmla="*/ 473312 w 1516887"/>
              <a:gd name="connsiteY23" fmla="*/ 1210548 h 1901205"/>
              <a:gd name="connsiteX24" fmla="*/ 503671 w 1516887"/>
              <a:gd name="connsiteY24" fmla="*/ 1169754 h 1901205"/>
              <a:gd name="connsiteX25" fmla="*/ 516003 w 1516887"/>
              <a:gd name="connsiteY25" fmla="*/ 1128958 h 1901205"/>
              <a:gd name="connsiteX26" fmla="*/ 516952 w 1516887"/>
              <a:gd name="connsiteY26" fmla="*/ 1083421 h 1901205"/>
              <a:gd name="connsiteX27" fmla="*/ 349980 w 1516887"/>
              <a:gd name="connsiteY27" fmla="*/ 1060652 h 1901205"/>
              <a:gd name="connsiteX28" fmla="*/ 289264 w 1516887"/>
              <a:gd name="connsiteY28" fmla="*/ 988550 h 1901205"/>
              <a:gd name="connsiteX29" fmla="*/ 248470 w 1516887"/>
              <a:gd name="connsiteY29" fmla="*/ 879450 h 1901205"/>
              <a:gd name="connsiteX30" fmla="*/ 230443 w 1516887"/>
              <a:gd name="connsiteY30" fmla="*/ 700144 h 1901205"/>
              <a:gd name="connsiteX31" fmla="*/ 239931 w 1516887"/>
              <a:gd name="connsiteY31" fmla="*/ 505661 h 1901205"/>
              <a:gd name="connsiteX32" fmla="*/ 286417 w 1516887"/>
              <a:gd name="connsiteY32" fmla="*/ 308329 h 1901205"/>
              <a:gd name="connsiteX33" fmla="*/ 396466 w 1516887"/>
              <a:gd name="connsiteY33" fmla="*/ 139460 h 1901205"/>
              <a:gd name="connsiteX34" fmla="*/ 596644 w 1516887"/>
              <a:gd name="connsiteY34" fmla="*/ 26564 h 1901205"/>
              <a:gd name="connsiteX35" fmla="*/ 670643 w 1516887"/>
              <a:gd name="connsiteY35" fmla="*/ 8538 h 1901205"/>
              <a:gd name="connsiteX36" fmla="*/ 740847 w 1516887"/>
              <a:gd name="connsiteY36" fmla="*/ 1897 h 1901205"/>
              <a:gd name="connsiteX37" fmla="*/ 778795 w 1516887"/>
              <a:gd name="connsiteY37" fmla="*/ 0 h 1901205"/>
              <a:gd name="connsiteX38" fmla="*/ 818642 w 1516887"/>
              <a:gd name="connsiteY38" fmla="*/ 0 h 1901205"/>
              <a:gd name="connsiteX39" fmla="*/ 986563 w 1516887"/>
              <a:gd name="connsiteY39" fmla="*/ 37948 h 1901205"/>
              <a:gd name="connsiteX40" fmla="*/ 1114637 w 1516887"/>
              <a:gd name="connsiteY40" fmla="*/ 136614 h 1901205"/>
              <a:gd name="connsiteX41" fmla="*/ 1207610 w 1516887"/>
              <a:gd name="connsiteY41" fmla="*/ 275124 h 1901205"/>
              <a:gd name="connsiteX42" fmla="*/ 1267379 w 1516887"/>
              <a:gd name="connsiteY42" fmla="*/ 430713 h 1901205"/>
              <a:gd name="connsiteX43" fmla="*/ 1297736 w 1516887"/>
              <a:gd name="connsiteY43" fmla="*/ 581556 h 1901205"/>
              <a:gd name="connsiteX44" fmla="*/ 1304378 w 1516887"/>
              <a:gd name="connsiteY44" fmla="*/ 705836 h 1901205"/>
              <a:gd name="connsiteX45" fmla="*/ 1278762 w 1516887"/>
              <a:gd name="connsiteY45" fmla="*/ 849091 h 1901205"/>
              <a:gd name="connsiteX46" fmla="*/ 1237969 w 1516887"/>
              <a:gd name="connsiteY46" fmla="*/ 958193 h 1901205"/>
              <a:gd name="connsiteX47" fmla="*/ 1182943 w 1516887"/>
              <a:gd name="connsiteY47" fmla="*/ 1053064 h 1901205"/>
              <a:gd name="connsiteX48" fmla="*/ 996997 w 1516887"/>
              <a:gd name="connsiteY48" fmla="*/ 1083421 h 1901205"/>
              <a:gd name="connsiteX49" fmla="*/ 999844 w 1516887"/>
              <a:gd name="connsiteY49" fmla="*/ 1133702 h 1901205"/>
              <a:gd name="connsiteX50" fmla="*/ 1019766 w 1516887"/>
              <a:gd name="connsiteY50" fmla="*/ 1183984 h 1901205"/>
              <a:gd name="connsiteX51" fmla="*/ 1063406 w 1516887"/>
              <a:gd name="connsiteY51" fmla="*/ 1231419 h 1901205"/>
              <a:gd name="connsiteX52" fmla="*/ 1137405 w 1516887"/>
              <a:gd name="connsiteY52" fmla="*/ 1271264 h 1901205"/>
              <a:gd name="connsiteX53" fmla="*/ 1238917 w 1516887"/>
              <a:gd name="connsiteY53" fmla="*/ 1305418 h 1901205"/>
              <a:gd name="connsiteX54" fmla="*/ 1347069 w 1516887"/>
              <a:gd name="connsiteY54" fmla="*/ 1340521 h 1901205"/>
              <a:gd name="connsiteX55" fmla="*/ 1440044 w 1516887"/>
              <a:gd name="connsiteY55" fmla="*/ 1390801 h 1901205"/>
              <a:gd name="connsiteX56" fmla="*/ 1496016 w 1516887"/>
              <a:gd name="connsiteY56" fmla="*/ 1470493 h 1901205"/>
              <a:gd name="connsiteX57" fmla="*/ 771206 w 1516887"/>
              <a:gd name="connsiteY57" fmla="*/ 1775976 h 1901205"/>
              <a:gd name="connsiteX58" fmla="*/ 799666 w 1516887"/>
              <a:gd name="connsiteY58" fmla="*/ 1763643 h 1901205"/>
              <a:gd name="connsiteX59" fmla="*/ 837615 w 1516887"/>
              <a:gd name="connsiteY59" fmla="*/ 1734233 h 1901205"/>
              <a:gd name="connsiteX60" fmla="*/ 870819 w 1516887"/>
              <a:gd name="connsiteY60" fmla="*/ 1700079 h 1901205"/>
              <a:gd name="connsiteX61" fmla="*/ 885051 w 1516887"/>
              <a:gd name="connsiteY61" fmla="*/ 1673517 h 1901205"/>
              <a:gd name="connsiteX62" fmla="*/ 879358 w 1516887"/>
              <a:gd name="connsiteY62" fmla="*/ 1633670 h 1901205"/>
              <a:gd name="connsiteX63" fmla="*/ 866077 w 1516887"/>
              <a:gd name="connsiteY63" fmla="*/ 1571056 h 1901205"/>
              <a:gd name="connsiteX64" fmla="*/ 850896 w 1516887"/>
              <a:gd name="connsiteY64" fmla="*/ 1504647 h 1901205"/>
              <a:gd name="connsiteX65" fmla="*/ 837615 w 1516887"/>
              <a:gd name="connsiteY65" fmla="*/ 1451519 h 1901205"/>
              <a:gd name="connsiteX66" fmla="*/ 870819 w 1516887"/>
              <a:gd name="connsiteY66" fmla="*/ 1417365 h 1901205"/>
              <a:gd name="connsiteX67" fmla="*/ 885051 w 1516887"/>
              <a:gd name="connsiteY67" fmla="*/ 1379418 h 1901205"/>
              <a:gd name="connsiteX68" fmla="*/ 874614 w 1516887"/>
              <a:gd name="connsiteY68" fmla="*/ 1349058 h 1901205"/>
              <a:gd name="connsiteX69" fmla="*/ 850896 w 1516887"/>
              <a:gd name="connsiteY69" fmla="*/ 1320597 h 1901205"/>
              <a:gd name="connsiteX70" fmla="*/ 816744 w 1516887"/>
              <a:gd name="connsiteY70" fmla="*/ 1294033 h 1901205"/>
              <a:gd name="connsiteX71" fmla="*/ 721874 w 1516887"/>
              <a:gd name="connsiteY71" fmla="*/ 1294033 h 1901205"/>
              <a:gd name="connsiteX72" fmla="*/ 691514 w 1516887"/>
              <a:gd name="connsiteY72" fmla="*/ 1320597 h 1901205"/>
              <a:gd name="connsiteX73" fmla="*/ 670643 w 1516887"/>
              <a:gd name="connsiteY73" fmla="*/ 1348110 h 1901205"/>
              <a:gd name="connsiteX74" fmla="*/ 661155 w 1516887"/>
              <a:gd name="connsiteY74" fmla="*/ 1379418 h 1901205"/>
              <a:gd name="connsiteX75" fmla="*/ 674438 w 1516887"/>
              <a:gd name="connsiteY75" fmla="*/ 1407879 h 1901205"/>
              <a:gd name="connsiteX76" fmla="*/ 708591 w 1516887"/>
              <a:gd name="connsiteY76" fmla="*/ 1445827 h 1901205"/>
              <a:gd name="connsiteX77" fmla="*/ 694361 w 1516887"/>
              <a:gd name="connsiteY77" fmla="*/ 1494211 h 1901205"/>
              <a:gd name="connsiteX78" fmla="*/ 676336 w 1516887"/>
              <a:gd name="connsiteY78" fmla="*/ 1560620 h 1901205"/>
              <a:gd name="connsiteX79" fmla="*/ 660207 w 1516887"/>
              <a:gd name="connsiteY79" fmla="*/ 1627030 h 1901205"/>
              <a:gd name="connsiteX80" fmla="*/ 653567 w 1516887"/>
              <a:gd name="connsiteY80" fmla="*/ 1673517 h 1901205"/>
              <a:gd name="connsiteX81" fmla="*/ 667797 w 1516887"/>
              <a:gd name="connsiteY81" fmla="*/ 1700079 h 1901205"/>
              <a:gd name="connsiteX82" fmla="*/ 701951 w 1516887"/>
              <a:gd name="connsiteY82" fmla="*/ 1734233 h 1901205"/>
              <a:gd name="connsiteX83" fmla="*/ 741796 w 1516887"/>
              <a:gd name="connsiteY83" fmla="*/ 1763643 h 1901205"/>
              <a:gd name="connsiteX84" fmla="*/ 771206 w 1516887"/>
              <a:gd name="connsiteY84" fmla="*/ 1775976 h 19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516887" h="1901205">
                <a:moveTo>
                  <a:pt x="1496016" y="1470493"/>
                </a:moveTo>
                <a:cubicBezTo>
                  <a:pt x="1502341" y="1489467"/>
                  <a:pt x="1507401" y="1513501"/>
                  <a:pt x="1511197" y="1542595"/>
                </a:cubicBezTo>
                <a:cubicBezTo>
                  <a:pt x="1514990" y="1571689"/>
                  <a:pt x="1516887" y="1601099"/>
                  <a:pt x="1516887" y="1630824"/>
                </a:cubicBezTo>
                <a:cubicBezTo>
                  <a:pt x="1516887" y="1660550"/>
                  <a:pt x="1514674" y="1688695"/>
                  <a:pt x="1510248" y="1715259"/>
                </a:cubicBezTo>
                <a:cubicBezTo>
                  <a:pt x="1505820" y="1741823"/>
                  <a:pt x="1499179" y="1762062"/>
                  <a:pt x="1490323" y="1775976"/>
                </a:cubicBezTo>
                <a:cubicBezTo>
                  <a:pt x="1484000" y="1784831"/>
                  <a:pt x="1466290" y="1794002"/>
                  <a:pt x="1437197" y="1803488"/>
                </a:cubicBezTo>
                <a:cubicBezTo>
                  <a:pt x="1408103" y="1812976"/>
                  <a:pt x="1371735" y="1822462"/>
                  <a:pt x="1328095" y="1831950"/>
                </a:cubicBezTo>
                <a:cubicBezTo>
                  <a:pt x="1284455" y="1841436"/>
                  <a:pt x="1236071" y="1850607"/>
                  <a:pt x="1182943" y="1859459"/>
                </a:cubicBezTo>
                <a:cubicBezTo>
                  <a:pt x="1129817" y="1868314"/>
                  <a:pt x="1076373" y="1875905"/>
                  <a:pt x="1022612" y="1882230"/>
                </a:cubicBezTo>
                <a:cubicBezTo>
                  <a:pt x="968852" y="1888555"/>
                  <a:pt x="917305" y="1893299"/>
                  <a:pt x="867974" y="1896461"/>
                </a:cubicBezTo>
                <a:cubicBezTo>
                  <a:pt x="818642" y="1899624"/>
                  <a:pt x="775632" y="1901205"/>
                  <a:pt x="738950" y="1901205"/>
                </a:cubicBezTo>
                <a:cubicBezTo>
                  <a:pt x="702265" y="1901205"/>
                  <a:pt x="660523" y="1899308"/>
                  <a:pt x="613720" y="1895513"/>
                </a:cubicBezTo>
                <a:cubicBezTo>
                  <a:pt x="566917" y="1891717"/>
                  <a:pt x="518533" y="1886974"/>
                  <a:pt x="468568" y="1881281"/>
                </a:cubicBezTo>
                <a:cubicBezTo>
                  <a:pt x="418603" y="1875588"/>
                  <a:pt x="369270" y="1868947"/>
                  <a:pt x="320572" y="1861357"/>
                </a:cubicBezTo>
                <a:cubicBezTo>
                  <a:pt x="271871" y="1853770"/>
                  <a:pt x="227597" y="1845864"/>
                  <a:pt x="187752" y="1837643"/>
                </a:cubicBezTo>
                <a:cubicBezTo>
                  <a:pt x="147907" y="1829420"/>
                  <a:pt x="114069" y="1821830"/>
                  <a:pt x="86240" y="1814874"/>
                </a:cubicBezTo>
                <a:cubicBezTo>
                  <a:pt x="58413" y="1807916"/>
                  <a:pt x="40702" y="1801275"/>
                  <a:pt x="33114" y="1794949"/>
                </a:cubicBezTo>
                <a:cubicBezTo>
                  <a:pt x="20463" y="1784831"/>
                  <a:pt x="10661" y="1754156"/>
                  <a:pt x="3703" y="1702925"/>
                </a:cubicBezTo>
                <a:cubicBezTo>
                  <a:pt x="-3254" y="1651695"/>
                  <a:pt x="-408" y="1584970"/>
                  <a:pt x="12241" y="1502750"/>
                </a:cubicBezTo>
                <a:cubicBezTo>
                  <a:pt x="19831" y="1457212"/>
                  <a:pt x="38805" y="1422425"/>
                  <a:pt x="69164" y="1398391"/>
                </a:cubicBezTo>
                <a:cubicBezTo>
                  <a:pt x="99523" y="1374357"/>
                  <a:pt x="134940" y="1355384"/>
                  <a:pt x="175419" y="1341470"/>
                </a:cubicBezTo>
                <a:cubicBezTo>
                  <a:pt x="215897" y="1327555"/>
                  <a:pt x="257956" y="1314906"/>
                  <a:pt x="301596" y="1303521"/>
                </a:cubicBezTo>
                <a:cubicBezTo>
                  <a:pt x="345236" y="1292137"/>
                  <a:pt x="383502" y="1275692"/>
                  <a:pt x="416389" y="1254188"/>
                </a:cubicBezTo>
                <a:cubicBezTo>
                  <a:pt x="440425" y="1239009"/>
                  <a:pt x="459398" y="1224461"/>
                  <a:pt x="473312" y="1210548"/>
                </a:cubicBezTo>
                <a:cubicBezTo>
                  <a:pt x="487227" y="1196634"/>
                  <a:pt x="497346" y="1183035"/>
                  <a:pt x="503671" y="1169754"/>
                </a:cubicBezTo>
                <a:cubicBezTo>
                  <a:pt x="509996" y="1156471"/>
                  <a:pt x="514106" y="1142874"/>
                  <a:pt x="516003" y="1128958"/>
                </a:cubicBezTo>
                <a:cubicBezTo>
                  <a:pt x="517901" y="1115045"/>
                  <a:pt x="518217" y="1099866"/>
                  <a:pt x="516952" y="1083421"/>
                </a:cubicBezTo>
                <a:lnTo>
                  <a:pt x="349980" y="1060652"/>
                </a:lnTo>
                <a:cubicBezTo>
                  <a:pt x="327211" y="1044208"/>
                  <a:pt x="306972" y="1020174"/>
                  <a:pt x="289264" y="988550"/>
                </a:cubicBezTo>
                <a:cubicBezTo>
                  <a:pt x="274083" y="961986"/>
                  <a:pt x="260486" y="925620"/>
                  <a:pt x="248470" y="879450"/>
                </a:cubicBezTo>
                <a:cubicBezTo>
                  <a:pt x="236452" y="833280"/>
                  <a:pt x="230443" y="773510"/>
                  <a:pt x="230443" y="700144"/>
                </a:cubicBezTo>
                <a:cubicBezTo>
                  <a:pt x="230443" y="639427"/>
                  <a:pt x="233606" y="574600"/>
                  <a:pt x="239931" y="505661"/>
                </a:cubicBezTo>
                <a:cubicBezTo>
                  <a:pt x="246256" y="436722"/>
                  <a:pt x="261751" y="370943"/>
                  <a:pt x="286417" y="308329"/>
                </a:cubicBezTo>
                <a:cubicBezTo>
                  <a:pt x="311084" y="245716"/>
                  <a:pt x="347766" y="189425"/>
                  <a:pt x="396466" y="139460"/>
                </a:cubicBezTo>
                <a:cubicBezTo>
                  <a:pt x="445167" y="89495"/>
                  <a:pt x="511892" y="51863"/>
                  <a:pt x="596644" y="26564"/>
                </a:cubicBezTo>
                <a:cubicBezTo>
                  <a:pt x="621943" y="17709"/>
                  <a:pt x="646609" y="11701"/>
                  <a:pt x="670643" y="8538"/>
                </a:cubicBezTo>
                <a:cubicBezTo>
                  <a:pt x="694677" y="5376"/>
                  <a:pt x="718078" y="3162"/>
                  <a:pt x="740847" y="1897"/>
                </a:cubicBezTo>
                <a:cubicBezTo>
                  <a:pt x="753496" y="632"/>
                  <a:pt x="766146" y="0"/>
                  <a:pt x="778795" y="0"/>
                </a:cubicBezTo>
                <a:lnTo>
                  <a:pt x="818642" y="0"/>
                </a:lnTo>
                <a:cubicBezTo>
                  <a:pt x="881888" y="0"/>
                  <a:pt x="937862" y="12649"/>
                  <a:pt x="986563" y="37948"/>
                </a:cubicBezTo>
                <a:cubicBezTo>
                  <a:pt x="1035261" y="63247"/>
                  <a:pt x="1077954" y="96135"/>
                  <a:pt x="1114637" y="136614"/>
                </a:cubicBezTo>
                <a:cubicBezTo>
                  <a:pt x="1151321" y="177092"/>
                  <a:pt x="1182311" y="223261"/>
                  <a:pt x="1207610" y="275124"/>
                </a:cubicBezTo>
                <a:cubicBezTo>
                  <a:pt x="1232908" y="326987"/>
                  <a:pt x="1252831" y="378850"/>
                  <a:pt x="1267379" y="430713"/>
                </a:cubicBezTo>
                <a:cubicBezTo>
                  <a:pt x="1281925" y="482576"/>
                  <a:pt x="1292045" y="532855"/>
                  <a:pt x="1297736" y="581556"/>
                </a:cubicBezTo>
                <a:cubicBezTo>
                  <a:pt x="1303429" y="630256"/>
                  <a:pt x="1305643" y="671684"/>
                  <a:pt x="1304378" y="705836"/>
                </a:cubicBezTo>
                <a:cubicBezTo>
                  <a:pt x="1300582" y="758964"/>
                  <a:pt x="1292045" y="806716"/>
                  <a:pt x="1278762" y="849091"/>
                </a:cubicBezTo>
                <a:cubicBezTo>
                  <a:pt x="1265481" y="891466"/>
                  <a:pt x="1251882" y="927834"/>
                  <a:pt x="1237969" y="958193"/>
                </a:cubicBezTo>
                <a:cubicBezTo>
                  <a:pt x="1221525" y="993610"/>
                  <a:pt x="1203182" y="1025235"/>
                  <a:pt x="1182943" y="1053064"/>
                </a:cubicBezTo>
                <a:lnTo>
                  <a:pt x="996997" y="1083421"/>
                </a:lnTo>
                <a:cubicBezTo>
                  <a:pt x="995732" y="1099866"/>
                  <a:pt x="996681" y="1116626"/>
                  <a:pt x="999844" y="1133702"/>
                </a:cubicBezTo>
                <a:cubicBezTo>
                  <a:pt x="1003006" y="1150780"/>
                  <a:pt x="1009648" y="1167540"/>
                  <a:pt x="1019766" y="1183984"/>
                </a:cubicBezTo>
                <a:cubicBezTo>
                  <a:pt x="1029886" y="1200428"/>
                  <a:pt x="1044432" y="1216241"/>
                  <a:pt x="1063406" y="1231419"/>
                </a:cubicBezTo>
                <a:cubicBezTo>
                  <a:pt x="1082382" y="1246600"/>
                  <a:pt x="1107048" y="1259881"/>
                  <a:pt x="1137405" y="1271264"/>
                </a:cubicBezTo>
                <a:cubicBezTo>
                  <a:pt x="1167764" y="1283915"/>
                  <a:pt x="1201602" y="1295298"/>
                  <a:pt x="1238917" y="1305418"/>
                </a:cubicBezTo>
                <a:cubicBezTo>
                  <a:pt x="1276232" y="1315539"/>
                  <a:pt x="1312284" y="1327238"/>
                  <a:pt x="1347069" y="1340521"/>
                </a:cubicBezTo>
                <a:cubicBezTo>
                  <a:pt x="1381856" y="1353802"/>
                  <a:pt x="1412847" y="1370562"/>
                  <a:pt x="1440044" y="1390801"/>
                </a:cubicBezTo>
                <a:cubicBezTo>
                  <a:pt x="1467238" y="1411042"/>
                  <a:pt x="1485898" y="1437604"/>
                  <a:pt x="1496016" y="1470493"/>
                </a:cubicBezTo>
                <a:close/>
                <a:moveTo>
                  <a:pt x="771206" y="1775976"/>
                </a:moveTo>
                <a:cubicBezTo>
                  <a:pt x="777530" y="1775976"/>
                  <a:pt x="787017" y="1771864"/>
                  <a:pt x="799666" y="1763643"/>
                </a:cubicBezTo>
                <a:cubicBezTo>
                  <a:pt x="812316" y="1755421"/>
                  <a:pt x="824965" y="1745618"/>
                  <a:pt x="837615" y="1734233"/>
                </a:cubicBezTo>
                <a:cubicBezTo>
                  <a:pt x="850264" y="1722850"/>
                  <a:pt x="861333" y="1711464"/>
                  <a:pt x="870819" y="1700079"/>
                </a:cubicBezTo>
                <a:cubicBezTo>
                  <a:pt x="880307" y="1688695"/>
                  <a:pt x="885051" y="1679840"/>
                  <a:pt x="885051" y="1673517"/>
                </a:cubicBezTo>
                <a:cubicBezTo>
                  <a:pt x="885051" y="1665927"/>
                  <a:pt x="883153" y="1652644"/>
                  <a:pt x="879358" y="1633670"/>
                </a:cubicBezTo>
                <a:cubicBezTo>
                  <a:pt x="875563" y="1614696"/>
                  <a:pt x="871135" y="1593825"/>
                  <a:pt x="866077" y="1571056"/>
                </a:cubicBezTo>
                <a:cubicBezTo>
                  <a:pt x="861017" y="1548287"/>
                  <a:pt x="855956" y="1526151"/>
                  <a:pt x="850896" y="1504647"/>
                </a:cubicBezTo>
                <a:cubicBezTo>
                  <a:pt x="845836" y="1483143"/>
                  <a:pt x="841410" y="1465433"/>
                  <a:pt x="837615" y="1451519"/>
                </a:cubicBezTo>
                <a:cubicBezTo>
                  <a:pt x="850264" y="1441399"/>
                  <a:pt x="861333" y="1430015"/>
                  <a:pt x="870819" y="1417365"/>
                </a:cubicBezTo>
                <a:cubicBezTo>
                  <a:pt x="880307" y="1404716"/>
                  <a:pt x="885051" y="1392066"/>
                  <a:pt x="885051" y="1379418"/>
                </a:cubicBezTo>
                <a:cubicBezTo>
                  <a:pt x="885051" y="1369297"/>
                  <a:pt x="881572" y="1359179"/>
                  <a:pt x="874614" y="1349058"/>
                </a:cubicBezTo>
                <a:cubicBezTo>
                  <a:pt x="867658" y="1338940"/>
                  <a:pt x="859752" y="1329452"/>
                  <a:pt x="850896" y="1320597"/>
                </a:cubicBezTo>
                <a:cubicBezTo>
                  <a:pt x="840778" y="1311744"/>
                  <a:pt x="829393" y="1302888"/>
                  <a:pt x="816744" y="1294033"/>
                </a:cubicBezTo>
                <a:lnTo>
                  <a:pt x="721874" y="1294033"/>
                </a:lnTo>
                <a:cubicBezTo>
                  <a:pt x="710488" y="1302888"/>
                  <a:pt x="700370" y="1311744"/>
                  <a:pt x="691514" y="1320597"/>
                </a:cubicBezTo>
                <a:cubicBezTo>
                  <a:pt x="683924" y="1328187"/>
                  <a:pt x="676968" y="1337359"/>
                  <a:pt x="670643" y="1348110"/>
                </a:cubicBezTo>
                <a:cubicBezTo>
                  <a:pt x="664318" y="1358863"/>
                  <a:pt x="661155" y="1369297"/>
                  <a:pt x="661155" y="1379418"/>
                </a:cubicBezTo>
                <a:cubicBezTo>
                  <a:pt x="661155" y="1385743"/>
                  <a:pt x="665583" y="1395229"/>
                  <a:pt x="674438" y="1407879"/>
                </a:cubicBezTo>
                <a:cubicBezTo>
                  <a:pt x="683292" y="1420528"/>
                  <a:pt x="694677" y="1433178"/>
                  <a:pt x="708591" y="1445827"/>
                </a:cubicBezTo>
                <a:cubicBezTo>
                  <a:pt x="704795" y="1457212"/>
                  <a:pt x="700053" y="1473339"/>
                  <a:pt x="694361" y="1494211"/>
                </a:cubicBezTo>
                <a:cubicBezTo>
                  <a:pt x="688668" y="1515082"/>
                  <a:pt x="682659" y="1537218"/>
                  <a:pt x="676336" y="1560620"/>
                </a:cubicBezTo>
                <a:cubicBezTo>
                  <a:pt x="670011" y="1584021"/>
                  <a:pt x="664634" y="1606157"/>
                  <a:pt x="660207" y="1627030"/>
                </a:cubicBezTo>
                <a:cubicBezTo>
                  <a:pt x="655779" y="1647902"/>
                  <a:pt x="653567" y="1663396"/>
                  <a:pt x="653567" y="1673517"/>
                </a:cubicBezTo>
                <a:cubicBezTo>
                  <a:pt x="653567" y="1679840"/>
                  <a:pt x="658309" y="1688695"/>
                  <a:pt x="667797" y="1700079"/>
                </a:cubicBezTo>
                <a:cubicBezTo>
                  <a:pt x="677285" y="1711464"/>
                  <a:pt x="688668" y="1722850"/>
                  <a:pt x="701951" y="1734233"/>
                </a:cubicBezTo>
                <a:cubicBezTo>
                  <a:pt x="715232" y="1745618"/>
                  <a:pt x="728513" y="1755421"/>
                  <a:pt x="741796" y="1763643"/>
                </a:cubicBezTo>
                <a:cubicBezTo>
                  <a:pt x="755077" y="1771864"/>
                  <a:pt x="764881" y="1775976"/>
                  <a:pt x="771206" y="177597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66" name="图形 61">
            <a:extLst>
              <a:ext uri="{FF2B5EF4-FFF2-40B4-BE49-F238E27FC236}">
                <a16:creationId xmlns:a16="http://schemas.microsoft.com/office/drawing/2014/main" id="{C236CAB1-3C40-AD4E-D0ED-2B5282EBDDDB}"/>
              </a:ext>
            </a:extLst>
          </p:cNvPr>
          <p:cNvSpPr>
            <a:spLocks/>
          </p:cNvSpPr>
          <p:nvPr/>
        </p:nvSpPr>
        <p:spPr>
          <a:xfrm>
            <a:off x="4823535" y="4610790"/>
            <a:ext cx="285363" cy="294167"/>
          </a:xfrm>
          <a:custGeom>
            <a:avLst/>
            <a:gdLst>
              <a:gd name="connsiteX0" fmla="*/ 1323975 w 1905000"/>
              <a:gd name="connsiteY0" fmla="*/ 725805 h 1905000"/>
              <a:gd name="connsiteX1" fmla="*/ 742950 w 1905000"/>
              <a:gd name="connsiteY1" fmla="*/ 1304447 h 1905000"/>
              <a:gd name="connsiteX2" fmla="*/ 742950 w 1905000"/>
              <a:gd name="connsiteY2" fmla="*/ 1304925 h 1905000"/>
              <a:gd name="connsiteX3" fmla="*/ 1323497 w 1905000"/>
              <a:gd name="connsiteY3" fmla="*/ 1884052 h 1905000"/>
              <a:gd name="connsiteX4" fmla="*/ 1323975 w 1905000"/>
              <a:gd name="connsiteY4" fmla="*/ 1884052 h 1905000"/>
              <a:gd name="connsiteX5" fmla="*/ 1905000 w 1905000"/>
              <a:gd name="connsiteY5" fmla="*/ 1305403 h 1905000"/>
              <a:gd name="connsiteX6" fmla="*/ 1905000 w 1905000"/>
              <a:gd name="connsiteY6" fmla="*/ 1304925 h 1905000"/>
              <a:gd name="connsiteX7" fmla="*/ 1323975 w 1905000"/>
              <a:gd name="connsiteY7" fmla="*/ 725805 h 1905000"/>
              <a:gd name="connsiteX8" fmla="*/ 1589723 w 1905000"/>
              <a:gd name="connsiteY8" fmla="*/ 1486853 h 1905000"/>
              <a:gd name="connsiteX9" fmla="*/ 1380173 w 1905000"/>
              <a:gd name="connsiteY9" fmla="*/ 1677353 h 1905000"/>
              <a:gd name="connsiteX10" fmla="*/ 1380173 w 1905000"/>
              <a:gd name="connsiteY10" fmla="*/ 1784985 h 1905000"/>
              <a:gd name="connsiteX11" fmla="*/ 1260158 w 1905000"/>
              <a:gd name="connsiteY11" fmla="*/ 1784985 h 1905000"/>
              <a:gd name="connsiteX12" fmla="*/ 1260158 w 1905000"/>
              <a:gd name="connsiteY12" fmla="*/ 1678305 h 1905000"/>
              <a:gd name="connsiteX13" fmla="*/ 1055370 w 1905000"/>
              <a:gd name="connsiteY13" fmla="*/ 1626870 h 1905000"/>
              <a:gd name="connsiteX14" fmla="*/ 1091565 w 1905000"/>
              <a:gd name="connsiteY14" fmla="*/ 1486853 h 1905000"/>
              <a:gd name="connsiteX15" fmla="*/ 1278255 w 1905000"/>
              <a:gd name="connsiteY15" fmla="*/ 1537335 h 1905000"/>
              <a:gd name="connsiteX16" fmla="*/ 1424940 w 1905000"/>
              <a:gd name="connsiteY16" fmla="*/ 1468755 h 1905000"/>
              <a:gd name="connsiteX17" fmla="*/ 1063943 w 1905000"/>
              <a:gd name="connsiteY17" fmla="*/ 1149668 h 1905000"/>
              <a:gd name="connsiteX18" fmla="*/ 1264920 w 1905000"/>
              <a:gd name="connsiteY18" fmla="*/ 937260 h 1905000"/>
              <a:gd name="connsiteX19" fmla="*/ 1264920 w 1905000"/>
              <a:gd name="connsiteY19" fmla="*/ 825818 h 1905000"/>
              <a:gd name="connsiteX20" fmla="*/ 1384935 w 1905000"/>
              <a:gd name="connsiteY20" fmla="*/ 825818 h 1905000"/>
              <a:gd name="connsiteX21" fmla="*/ 1384935 w 1905000"/>
              <a:gd name="connsiteY21" fmla="*/ 932498 h 1905000"/>
              <a:gd name="connsiteX22" fmla="*/ 1559243 w 1905000"/>
              <a:gd name="connsiteY22" fmla="*/ 970598 h 1905000"/>
              <a:gd name="connsiteX23" fmla="*/ 1525905 w 1905000"/>
              <a:gd name="connsiteY23" fmla="*/ 1102995 h 1905000"/>
              <a:gd name="connsiteX24" fmla="*/ 1355408 w 1905000"/>
              <a:gd name="connsiteY24" fmla="*/ 1064895 h 1905000"/>
              <a:gd name="connsiteX25" fmla="*/ 1223010 w 1905000"/>
              <a:gd name="connsiteY25" fmla="*/ 1122045 h 1905000"/>
              <a:gd name="connsiteX26" fmla="*/ 1443990 w 1905000"/>
              <a:gd name="connsiteY26" fmla="*/ 1249680 h 1905000"/>
              <a:gd name="connsiteX27" fmla="*/ 1540193 w 1905000"/>
              <a:gd name="connsiteY27" fmla="*/ 1310640 h 1905000"/>
              <a:gd name="connsiteX28" fmla="*/ 1589723 w 1905000"/>
              <a:gd name="connsiteY28" fmla="*/ 1486853 h 1905000"/>
              <a:gd name="connsiteX29" fmla="*/ 715328 w 1905000"/>
              <a:gd name="connsiteY29" fmla="*/ 0 h 1905000"/>
              <a:gd name="connsiteX30" fmla="*/ 0 w 1905000"/>
              <a:gd name="connsiteY30" fmla="*/ 353378 h 1905000"/>
              <a:gd name="connsiteX31" fmla="*/ 715328 w 1905000"/>
              <a:gd name="connsiteY31" fmla="*/ 706755 h 1905000"/>
              <a:gd name="connsiteX32" fmla="*/ 1430655 w 1905000"/>
              <a:gd name="connsiteY32" fmla="*/ 353378 h 1905000"/>
              <a:gd name="connsiteX33" fmla="*/ 715328 w 1905000"/>
              <a:gd name="connsiteY33" fmla="*/ 0 h 1905000"/>
              <a:gd name="connsiteX34" fmla="*/ 1042035 w 1905000"/>
              <a:gd name="connsiteY34" fmla="*/ 464820 h 1905000"/>
              <a:gd name="connsiteX35" fmla="*/ 783908 w 1905000"/>
              <a:gd name="connsiteY35" fmla="*/ 581025 h 1905000"/>
              <a:gd name="connsiteX36" fmla="*/ 783908 w 1905000"/>
              <a:gd name="connsiteY36" fmla="*/ 646748 h 1905000"/>
              <a:gd name="connsiteX37" fmla="*/ 637223 w 1905000"/>
              <a:gd name="connsiteY37" fmla="*/ 646748 h 1905000"/>
              <a:gd name="connsiteX38" fmla="*/ 637223 w 1905000"/>
              <a:gd name="connsiteY38" fmla="*/ 581978 h 1905000"/>
              <a:gd name="connsiteX39" fmla="*/ 384810 w 1905000"/>
              <a:gd name="connsiteY39" fmla="*/ 550545 h 1905000"/>
              <a:gd name="connsiteX40" fmla="*/ 428625 w 1905000"/>
              <a:gd name="connsiteY40" fmla="*/ 464820 h 1905000"/>
              <a:gd name="connsiteX41" fmla="*/ 658178 w 1905000"/>
              <a:gd name="connsiteY41" fmla="*/ 495300 h 1905000"/>
              <a:gd name="connsiteX42" fmla="*/ 839153 w 1905000"/>
              <a:gd name="connsiteY42" fmla="*/ 453390 h 1905000"/>
              <a:gd name="connsiteX43" fmla="*/ 394335 w 1905000"/>
              <a:gd name="connsiteY43" fmla="*/ 258128 h 1905000"/>
              <a:gd name="connsiteX44" fmla="*/ 641985 w 1905000"/>
              <a:gd name="connsiteY44" fmla="*/ 128588 h 1905000"/>
              <a:gd name="connsiteX45" fmla="*/ 641985 w 1905000"/>
              <a:gd name="connsiteY45" fmla="*/ 60960 h 1905000"/>
              <a:gd name="connsiteX46" fmla="*/ 789623 w 1905000"/>
              <a:gd name="connsiteY46" fmla="*/ 60960 h 1905000"/>
              <a:gd name="connsiteX47" fmla="*/ 789623 w 1905000"/>
              <a:gd name="connsiteY47" fmla="*/ 125730 h 1905000"/>
              <a:gd name="connsiteX48" fmla="*/ 1003935 w 1905000"/>
              <a:gd name="connsiteY48" fmla="*/ 149543 h 1905000"/>
              <a:gd name="connsiteX49" fmla="*/ 962978 w 1905000"/>
              <a:gd name="connsiteY49" fmla="*/ 230505 h 1905000"/>
              <a:gd name="connsiteX50" fmla="*/ 752475 w 1905000"/>
              <a:gd name="connsiteY50" fmla="*/ 206693 h 1905000"/>
              <a:gd name="connsiteX51" fmla="*/ 589598 w 1905000"/>
              <a:gd name="connsiteY51" fmla="*/ 241935 h 1905000"/>
              <a:gd name="connsiteX52" fmla="*/ 861060 w 1905000"/>
              <a:gd name="connsiteY52" fmla="*/ 320040 h 1905000"/>
              <a:gd name="connsiteX53" fmla="*/ 980123 w 1905000"/>
              <a:gd name="connsiteY53" fmla="*/ 357188 h 1905000"/>
              <a:gd name="connsiteX54" fmla="*/ 1042035 w 1905000"/>
              <a:gd name="connsiteY54" fmla="*/ 464820 h 1905000"/>
              <a:gd name="connsiteX55" fmla="*/ 941070 w 1905000"/>
              <a:gd name="connsiteY55" fmla="*/ 798195 h 1905000"/>
              <a:gd name="connsiteX56" fmla="*/ 715328 w 1905000"/>
              <a:gd name="connsiteY56" fmla="*/ 816293 h 1905000"/>
              <a:gd name="connsiteX57" fmla="*/ 18098 w 1905000"/>
              <a:gd name="connsiteY57" fmla="*/ 541020 h 1905000"/>
              <a:gd name="connsiteX58" fmla="*/ 0 w 1905000"/>
              <a:gd name="connsiteY58" fmla="*/ 620078 h 1905000"/>
              <a:gd name="connsiteX59" fmla="*/ 715328 w 1905000"/>
              <a:gd name="connsiteY59" fmla="*/ 973455 h 1905000"/>
              <a:gd name="connsiteX60" fmla="*/ 772478 w 1905000"/>
              <a:gd name="connsiteY60" fmla="*/ 972503 h 1905000"/>
              <a:gd name="connsiteX61" fmla="*/ 941070 w 1905000"/>
              <a:gd name="connsiteY61" fmla="*/ 798195 h 1905000"/>
              <a:gd name="connsiteX62" fmla="*/ 1411605 w 1905000"/>
              <a:gd name="connsiteY62" fmla="*/ 701040 h 1905000"/>
              <a:gd name="connsiteX63" fmla="*/ 1431608 w 1905000"/>
              <a:gd name="connsiteY63" fmla="*/ 620078 h 1905000"/>
              <a:gd name="connsiteX64" fmla="*/ 1413510 w 1905000"/>
              <a:gd name="connsiteY64" fmla="*/ 541973 h 1905000"/>
              <a:gd name="connsiteX65" fmla="*/ 1262063 w 1905000"/>
              <a:gd name="connsiteY65" fmla="*/ 691515 h 1905000"/>
              <a:gd name="connsiteX66" fmla="*/ 1292543 w 1905000"/>
              <a:gd name="connsiteY66" fmla="*/ 689610 h 1905000"/>
              <a:gd name="connsiteX67" fmla="*/ 1411605 w 1905000"/>
              <a:gd name="connsiteY67" fmla="*/ 701040 h 1905000"/>
              <a:gd name="connsiteX68" fmla="*/ 715328 w 1905000"/>
              <a:gd name="connsiteY68" fmla="*/ 1049655 h 1905000"/>
              <a:gd name="connsiteX69" fmla="*/ 18098 w 1905000"/>
              <a:gd name="connsiteY69" fmla="*/ 774383 h 1905000"/>
              <a:gd name="connsiteX70" fmla="*/ 0 w 1905000"/>
              <a:gd name="connsiteY70" fmla="*/ 852488 h 1905000"/>
              <a:gd name="connsiteX71" fmla="*/ 681990 w 1905000"/>
              <a:gd name="connsiteY71" fmla="*/ 1205865 h 1905000"/>
              <a:gd name="connsiteX72" fmla="*/ 729615 w 1905000"/>
              <a:gd name="connsiteY72" fmla="*/ 1049655 h 1905000"/>
              <a:gd name="connsiteX73" fmla="*/ 715328 w 1905000"/>
              <a:gd name="connsiteY73" fmla="*/ 1049655 h 1905000"/>
              <a:gd name="connsiteX74" fmla="*/ 674370 w 1905000"/>
              <a:gd name="connsiteY74" fmla="*/ 1281113 h 1905000"/>
              <a:gd name="connsiteX75" fmla="*/ 18098 w 1905000"/>
              <a:gd name="connsiteY75" fmla="*/ 1006793 h 1905000"/>
              <a:gd name="connsiteX76" fmla="*/ 0 w 1905000"/>
              <a:gd name="connsiteY76" fmla="*/ 1085850 h 1905000"/>
              <a:gd name="connsiteX77" fmla="*/ 688658 w 1905000"/>
              <a:gd name="connsiteY77" fmla="*/ 1439228 h 1905000"/>
              <a:gd name="connsiteX78" fmla="*/ 673418 w 1905000"/>
              <a:gd name="connsiteY78" fmla="*/ 1305878 h 1905000"/>
              <a:gd name="connsiteX79" fmla="*/ 674370 w 1905000"/>
              <a:gd name="connsiteY79" fmla="*/ 1281113 h 1905000"/>
              <a:gd name="connsiteX80" fmla="*/ 18098 w 1905000"/>
              <a:gd name="connsiteY80" fmla="*/ 1240155 h 1905000"/>
              <a:gd name="connsiteX81" fmla="*/ 0 w 1905000"/>
              <a:gd name="connsiteY81" fmla="*/ 1318260 h 1905000"/>
              <a:gd name="connsiteX82" fmla="*/ 715328 w 1905000"/>
              <a:gd name="connsiteY82" fmla="*/ 1671638 h 1905000"/>
              <a:gd name="connsiteX83" fmla="*/ 793433 w 1905000"/>
              <a:gd name="connsiteY83" fmla="*/ 1669733 h 1905000"/>
              <a:gd name="connsiteX84" fmla="*/ 710565 w 1905000"/>
              <a:gd name="connsiteY84" fmla="*/ 1514475 h 1905000"/>
              <a:gd name="connsiteX85" fmla="*/ 18098 w 1905000"/>
              <a:gd name="connsiteY85" fmla="*/ 1240155 h 1905000"/>
              <a:gd name="connsiteX86" fmla="*/ 856298 w 1905000"/>
              <a:gd name="connsiteY86" fmla="*/ 1741170 h 1905000"/>
              <a:gd name="connsiteX87" fmla="*/ 715328 w 1905000"/>
              <a:gd name="connsiteY87" fmla="*/ 1747838 h 1905000"/>
              <a:gd name="connsiteX88" fmla="*/ 18098 w 1905000"/>
              <a:gd name="connsiteY88" fmla="*/ 1472565 h 1905000"/>
              <a:gd name="connsiteX89" fmla="*/ 0 w 1905000"/>
              <a:gd name="connsiteY89" fmla="*/ 1551623 h 1905000"/>
              <a:gd name="connsiteX90" fmla="*/ 715328 w 1905000"/>
              <a:gd name="connsiteY90" fmla="*/ 1905000 h 1905000"/>
              <a:gd name="connsiteX91" fmla="*/ 1038225 w 1905000"/>
              <a:gd name="connsiteY91" fmla="*/ 1866900 h 1905000"/>
              <a:gd name="connsiteX92" fmla="*/ 856298 w 1905000"/>
              <a:gd name="connsiteY92" fmla="*/ 174117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905000" h="1905000">
                <a:moveTo>
                  <a:pt x="1323975" y="725805"/>
                </a:moveTo>
                <a:cubicBezTo>
                  <a:pt x="1003742" y="725146"/>
                  <a:pt x="743609" y="984213"/>
                  <a:pt x="742950" y="1304447"/>
                </a:cubicBezTo>
                <a:cubicBezTo>
                  <a:pt x="742950" y="1304607"/>
                  <a:pt x="742950" y="1304765"/>
                  <a:pt x="742950" y="1304925"/>
                </a:cubicBezTo>
                <a:cubicBezTo>
                  <a:pt x="743344" y="1625159"/>
                  <a:pt x="1003263" y="1884443"/>
                  <a:pt x="1323497" y="1884052"/>
                </a:cubicBezTo>
                <a:cubicBezTo>
                  <a:pt x="1323657" y="1884052"/>
                  <a:pt x="1323815" y="1884052"/>
                  <a:pt x="1323975" y="1884052"/>
                </a:cubicBezTo>
                <a:cubicBezTo>
                  <a:pt x="1644209" y="1884704"/>
                  <a:pt x="1904349" y="1625637"/>
                  <a:pt x="1905000" y="1305403"/>
                </a:cubicBezTo>
                <a:cubicBezTo>
                  <a:pt x="1905000" y="1305243"/>
                  <a:pt x="1905000" y="1305085"/>
                  <a:pt x="1905000" y="1304925"/>
                </a:cubicBezTo>
                <a:cubicBezTo>
                  <a:pt x="1905000" y="985837"/>
                  <a:pt x="1644968" y="725805"/>
                  <a:pt x="1323975" y="725805"/>
                </a:cubicBezTo>
                <a:close/>
                <a:moveTo>
                  <a:pt x="1589723" y="1486853"/>
                </a:moveTo>
                <a:cubicBezTo>
                  <a:pt x="1581150" y="1543050"/>
                  <a:pt x="1549718" y="1665923"/>
                  <a:pt x="1380173" y="1677353"/>
                </a:cubicBezTo>
                <a:lnTo>
                  <a:pt x="1380173" y="1784985"/>
                </a:lnTo>
                <a:lnTo>
                  <a:pt x="1260158" y="1784985"/>
                </a:lnTo>
                <a:lnTo>
                  <a:pt x="1260158" y="1678305"/>
                </a:lnTo>
                <a:cubicBezTo>
                  <a:pt x="1190463" y="1667468"/>
                  <a:pt x="1121913" y="1650251"/>
                  <a:pt x="1055370" y="1626870"/>
                </a:cubicBezTo>
                <a:lnTo>
                  <a:pt x="1091565" y="1486853"/>
                </a:lnTo>
                <a:cubicBezTo>
                  <a:pt x="1144905" y="1507808"/>
                  <a:pt x="1216343" y="1529715"/>
                  <a:pt x="1278255" y="1537335"/>
                </a:cubicBezTo>
                <a:cubicBezTo>
                  <a:pt x="1363028" y="1546860"/>
                  <a:pt x="1420178" y="1529715"/>
                  <a:pt x="1424940" y="1468755"/>
                </a:cubicBezTo>
                <a:cubicBezTo>
                  <a:pt x="1437323" y="1362075"/>
                  <a:pt x="1060133" y="1343025"/>
                  <a:pt x="1063943" y="1149668"/>
                </a:cubicBezTo>
                <a:cubicBezTo>
                  <a:pt x="1059180" y="1007745"/>
                  <a:pt x="1162050" y="945833"/>
                  <a:pt x="1264920" y="937260"/>
                </a:cubicBezTo>
                <a:lnTo>
                  <a:pt x="1264920" y="825818"/>
                </a:lnTo>
                <a:lnTo>
                  <a:pt x="1384935" y="825818"/>
                </a:lnTo>
                <a:lnTo>
                  <a:pt x="1384935" y="932498"/>
                </a:lnTo>
                <a:cubicBezTo>
                  <a:pt x="1445049" y="932987"/>
                  <a:pt x="1504407" y="945963"/>
                  <a:pt x="1559243" y="970598"/>
                </a:cubicBezTo>
                <a:lnTo>
                  <a:pt x="1525905" y="1102995"/>
                </a:lnTo>
                <a:cubicBezTo>
                  <a:pt x="1473518" y="1082993"/>
                  <a:pt x="1419225" y="1064895"/>
                  <a:pt x="1355408" y="1064895"/>
                </a:cubicBezTo>
                <a:cubicBezTo>
                  <a:pt x="1313498" y="1064895"/>
                  <a:pt x="1225868" y="1064895"/>
                  <a:pt x="1223010" y="1122045"/>
                </a:cubicBezTo>
                <a:cubicBezTo>
                  <a:pt x="1223010" y="1221105"/>
                  <a:pt x="1388745" y="1225868"/>
                  <a:pt x="1443990" y="1249680"/>
                </a:cubicBezTo>
                <a:cubicBezTo>
                  <a:pt x="1483995" y="1266825"/>
                  <a:pt x="1511618" y="1283018"/>
                  <a:pt x="1540193" y="1310640"/>
                </a:cubicBezTo>
                <a:cubicBezTo>
                  <a:pt x="1588770" y="1359218"/>
                  <a:pt x="1599248" y="1422083"/>
                  <a:pt x="1589723" y="1486853"/>
                </a:cubicBezTo>
                <a:close/>
                <a:moveTo>
                  <a:pt x="715328" y="0"/>
                </a:moveTo>
                <a:cubicBezTo>
                  <a:pt x="320040" y="0"/>
                  <a:pt x="0" y="158115"/>
                  <a:pt x="0" y="353378"/>
                </a:cubicBezTo>
                <a:cubicBezTo>
                  <a:pt x="0" y="548640"/>
                  <a:pt x="320040" y="706755"/>
                  <a:pt x="715328" y="706755"/>
                </a:cubicBezTo>
                <a:cubicBezTo>
                  <a:pt x="1110615" y="706755"/>
                  <a:pt x="1430655" y="548640"/>
                  <a:pt x="1430655" y="353378"/>
                </a:cubicBezTo>
                <a:cubicBezTo>
                  <a:pt x="1430655" y="158115"/>
                  <a:pt x="1110615" y="0"/>
                  <a:pt x="715328" y="0"/>
                </a:cubicBezTo>
                <a:close/>
                <a:moveTo>
                  <a:pt x="1042035" y="464820"/>
                </a:moveTo>
                <a:cubicBezTo>
                  <a:pt x="1031557" y="499110"/>
                  <a:pt x="992505" y="574358"/>
                  <a:pt x="783908" y="581025"/>
                </a:cubicBezTo>
                <a:lnTo>
                  <a:pt x="783908" y="646748"/>
                </a:lnTo>
                <a:lnTo>
                  <a:pt x="637223" y="646748"/>
                </a:lnTo>
                <a:lnTo>
                  <a:pt x="637223" y="581978"/>
                </a:lnTo>
                <a:cubicBezTo>
                  <a:pt x="552584" y="576023"/>
                  <a:pt x="468325" y="565530"/>
                  <a:pt x="384810" y="550545"/>
                </a:cubicBezTo>
                <a:lnTo>
                  <a:pt x="428625" y="464820"/>
                </a:lnTo>
                <a:cubicBezTo>
                  <a:pt x="494348" y="477203"/>
                  <a:pt x="581978" y="491490"/>
                  <a:pt x="658178" y="495300"/>
                </a:cubicBezTo>
                <a:cubicBezTo>
                  <a:pt x="762000" y="501015"/>
                  <a:pt x="832485" y="490538"/>
                  <a:pt x="839153" y="453390"/>
                </a:cubicBezTo>
                <a:cubicBezTo>
                  <a:pt x="854393" y="387668"/>
                  <a:pt x="390525" y="376238"/>
                  <a:pt x="394335" y="258128"/>
                </a:cubicBezTo>
                <a:cubicBezTo>
                  <a:pt x="387668" y="171450"/>
                  <a:pt x="515303" y="133350"/>
                  <a:pt x="641985" y="128588"/>
                </a:cubicBezTo>
                <a:lnTo>
                  <a:pt x="641985" y="60960"/>
                </a:lnTo>
                <a:lnTo>
                  <a:pt x="789623" y="60960"/>
                </a:lnTo>
                <a:lnTo>
                  <a:pt x="789623" y="125730"/>
                </a:lnTo>
                <a:cubicBezTo>
                  <a:pt x="861655" y="125968"/>
                  <a:pt x="933569" y="134064"/>
                  <a:pt x="1003935" y="149543"/>
                </a:cubicBezTo>
                <a:lnTo>
                  <a:pt x="962978" y="230505"/>
                </a:lnTo>
                <a:cubicBezTo>
                  <a:pt x="898208" y="218123"/>
                  <a:pt x="831533" y="206693"/>
                  <a:pt x="752475" y="206693"/>
                </a:cubicBezTo>
                <a:cubicBezTo>
                  <a:pt x="701040" y="206693"/>
                  <a:pt x="593408" y="206693"/>
                  <a:pt x="589598" y="241935"/>
                </a:cubicBezTo>
                <a:cubicBezTo>
                  <a:pt x="589598" y="301943"/>
                  <a:pt x="793433" y="305753"/>
                  <a:pt x="861060" y="320040"/>
                </a:cubicBezTo>
                <a:cubicBezTo>
                  <a:pt x="910590" y="330518"/>
                  <a:pt x="944880" y="340995"/>
                  <a:pt x="980123" y="357188"/>
                </a:cubicBezTo>
                <a:cubicBezTo>
                  <a:pt x="1042035" y="386715"/>
                  <a:pt x="1054418" y="424815"/>
                  <a:pt x="1042035" y="464820"/>
                </a:cubicBezTo>
                <a:close/>
                <a:moveTo>
                  <a:pt x="941070" y="798195"/>
                </a:moveTo>
                <a:cubicBezTo>
                  <a:pt x="866425" y="810241"/>
                  <a:pt x="790938" y="816293"/>
                  <a:pt x="715328" y="816293"/>
                </a:cubicBezTo>
                <a:cubicBezTo>
                  <a:pt x="375285" y="816293"/>
                  <a:pt x="90488" y="698183"/>
                  <a:pt x="18098" y="541020"/>
                </a:cubicBezTo>
                <a:cubicBezTo>
                  <a:pt x="6495" y="565779"/>
                  <a:pt x="325" y="592736"/>
                  <a:pt x="0" y="620078"/>
                </a:cubicBezTo>
                <a:cubicBezTo>
                  <a:pt x="0" y="815340"/>
                  <a:pt x="320040" y="973455"/>
                  <a:pt x="715328" y="973455"/>
                </a:cubicBezTo>
                <a:cubicBezTo>
                  <a:pt x="734378" y="973455"/>
                  <a:pt x="753428" y="972503"/>
                  <a:pt x="772478" y="972503"/>
                </a:cubicBezTo>
                <a:cubicBezTo>
                  <a:pt x="816482" y="903735"/>
                  <a:pt x="873805" y="844468"/>
                  <a:pt x="941070" y="798195"/>
                </a:cubicBezTo>
                <a:close/>
                <a:moveTo>
                  <a:pt x="1411605" y="701040"/>
                </a:moveTo>
                <a:cubicBezTo>
                  <a:pt x="1424246" y="675888"/>
                  <a:pt x="1431081" y="648221"/>
                  <a:pt x="1431608" y="620078"/>
                </a:cubicBezTo>
                <a:cubicBezTo>
                  <a:pt x="1431608" y="593408"/>
                  <a:pt x="1424940" y="566738"/>
                  <a:pt x="1413510" y="541973"/>
                </a:cubicBezTo>
                <a:cubicBezTo>
                  <a:pt x="1387793" y="598170"/>
                  <a:pt x="1334453" y="648653"/>
                  <a:pt x="1262063" y="691515"/>
                </a:cubicBezTo>
                <a:cubicBezTo>
                  <a:pt x="1272540" y="690563"/>
                  <a:pt x="1282065" y="689610"/>
                  <a:pt x="1292543" y="689610"/>
                </a:cubicBezTo>
                <a:cubicBezTo>
                  <a:pt x="1332548" y="689610"/>
                  <a:pt x="1372553" y="693420"/>
                  <a:pt x="1411605" y="701040"/>
                </a:cubicBezTo>
                <a:close/>
                <a:moveTo>
                  <a:pt x="715328" y="1049655"/>
                </a:moveTo>
                <a:cubicBezTo>
                  <a:pt x="375285" y="1049655"/>
                  <a:pt x="90488" y="931545"/>
                  <a:pt x="18098" y="774383"/>
                </a:cubicBezTo>
                <a:cubicBezTo>
                  <a:pt x="6548" y="798790"/>
                  <a:pt x="238" y="825460"/>
                  <a:pt x="0" y="852488"/>
                </a:cubicBezTo>
                <a:cubicBezTo>
                  <a:pt x="0" y="1042035"/>
                  <a:pt x="302895" y="1197293"/>
                  <a:pt x="681990" y="1205865"/>
                </a:cubicBezTo>
                <a:cubicBezTo>
                  <a:pt x="691515" y="1150620"/>
                  <a:pt x="707708" y="1098233"/>
                  <a:pt x="729615" y="1049655"/>
                </a:cubicBezTo>
                <a:lnTo>
                  <a:pt x="715328" y="1049655"/>
                </a:lnTo>
                <a:close/>
                <a:moveTo>
                  <a:pt x="674370" y="1281113"/>
                </a:moveTo>
                <a:cubicBezTo>
                  <a:pt x="352425" y="1272540"/>
                  <a:pt x="87630" y="1158240"/>
                  <a:pt x="18098" y="1006793"/>
                </a:cubicBezTo>
                <a:cubicBezTo>
                  <a:pt x="6548" y="1031557"/>
                  <a:pt x="238" y="1058466"/>
                  <a:pt x="0" y="1085850"/>
                </a:cubicBezTo>
                <a:cubicBezTo>
                  <a:pt x="0" y="1276350"/>
                  <a:pt x="305753" y="1431608"/>
                  <a:pt x="688658" y="1439228"/>
                </a:cubicBezTo>
                <a:cubicBezTo>
                  <a:pt x="678729" y="1395467"/>
                  <a:pt x="673618" y="1350751"/>
                  <a:pt x="673418" y="1305878"/>
                </a:cubicBezTo>
                <a:cubicBezTo>
                  <a:pt x="673418" y="1297305"/>
                  <a:pt x="674370" y="1289685"/>
                  <a:pt x="674370" y="1281113"/>
                </a:cubicBezTo>
                <a:close/>
                <a:moveTo>
                  <a:pt x="18098" y="1240155"/>
                </a:moveTo>
                <a:cubicBezTo>
                  <a:pt x="6603" y="1264615"/>
                  <a:pt x="434" y="1291237"/>
                  <a:pt x="0" y="1318260"/>
                </a:cubicBezTo>
                <a:cubicBezTo>
                  <a:pt x="0" y="1513523"/>
                  <a:pt x="320040" y="1671638"/>
                  <a:pt x="715328" y="1671638"/>
                </a:cubicBezTo>
                <a:cubicBezTo>
                  <a:pt x="741998" y="1671638"/>
                  <a:pt x="767715" y="1670685"/>
                  <a:pt x="793433" y="1669733"/>
                </a:cubicBezTo>
                <a:cubicBezTo>
                  <a:pt x="758785" y="1622108"/>
                  <a:pt x="730925" y="1569720"/>
                  <a:pt x="710565" y="1514475"/>
                </a:cubicBezTo>
                <a:cubicBezTo>
                  <a:pt x="372428" y="1514475"/>
                  <a:pt x="90488" y="1396365"/>
                  <a:pt x="18098" y="1240155"/>
                </a:cubicBezTo>
                <a:close/>
                <a:moveTo>
                  <a:pt x="856298" y="1741170"/>
                </a:moveTo>
                <a:cubicBezTo>
                  <a:pt x="810578" y="1745933"/>
                  <a:pt x="763905" y="1747838"/>
                  <a:pt x="715328" y="1747838"/>
                </a:cubicBezTo>
                <a:cubicBezTo>
                  <a:pt x="375285" y="1747838"/>
                  <a:pt x="90488" y="1629728"/>
                  <a:pt x="18098" y="1472565"/>
                </a:cubicBezTo>
                <a:cubicBezTo>
                  <a:pt x="6495" y="1497325"/>
                  <a:pt x="325" y="1524281"/>
                  <a:pt x="0" y="1551623"/>
                </a:cubicBezTo>
                <a:cubicBezTo>
                  <a:pt x="0" y="1746885"/>
                  <a:pt x="320040" y="1905000"/>
                  <a:pt x="715328" y="1905000"/>
                </a:cubicBezTo>
                <a:cubicBezTo>
                  <a:pt x="831533" y="1905000"/>
                  <a:pt x="941070" y="1890713"/>
                  <a:pt x="1038225" y="1866900"/>
                </a:cubicBezTo>
                <a:cubicBezTo>
                  <a:pt x="970882" y="1835626"/>
                  <a:pt x="909360" y="1793107"/>
                  <a:pt x="856298" y="174117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1227C89F-C228-A63A-ED05-78983FFC94C2}"/>
              </a:ext>
            </a:extLst>
          </p:cNvPr>
          <p:cNvSpPr>
            <a:spLocks/>
          </p:cNvSpPr>
          <p:nvPr/>
        </p:nvSpPr>
        <p:spPr>
          <a:xfrm>
            <a:off x="4839733" y="5754480"/>
            <a:ext cx="252968" cy="294167"/>
          </a:xfrm>
          <a:custGeom>
            <a:avLst/>
            <a:gdLst>
              <a:gd name="connsiteX0" fmla="*/ 484529 w 1382613"/>
              <a:gd name="connsiteY0" fmla="*/ 988572 h 1656531"/>
              <a:gd name="connsiteX1" fmla="*/ 487785 w 1382613"/>
              <a:gd name="connsiteY1" fmla="*/ 1155110 h 1656531"/>
              <a:gd name="connsiteX2" fmla="*/ 894644 w 1382613"/>
              <a:gd name="connsiteY2" fmla="*/ 1155110 h 1656531"/>
              <a:gd name="connsiteX3" fmla="*/ 897881 w 1382613"/>
              <a:gd name="connsiteY3" fmla="*/ 988572 h 1656531"/>
              <a:gd name="connsiteX4" fmla="*/ 361690 w 1382613"/>
              <a:gd name="connsiteY4" fmla="*/ 907777 h 1656531"/>
              <a:gd name="connsiteX5" fmla="*/ 429742 w 1382613"/>
              <a:gd name="connsiteY5" fmla="*/ 1069367 h 1656531"/>
              <a:gd name="connsiteX6" fmla="*/ 467637 w 1382613"/>
              <a:gd name="connsiteY6" fmla="*/ 1069367 h 1656531"/>
              <a:gd name="connsiteX7" fmla="*/ 465721 w 1382613"/>
              <a:gd name="connsiteY7" fmla="*/ 968164 h 1656531"/>
              <a:gd name="connsiteX8" fmla="*/ 916707 w 1382613"/>
              <a:gd name="connsiteY8" fmla="*/ 968164 h 1656531"/>
              <a:gd name="connsiteX9" fmla="*/ 914773 w 1382613"/>
              <a:gd name="connsiteY9" fmla="*/ 1069367 h 1656531"/>
              <a:gd name="connsiteX10" fmla="*/ 952668 w 1382613"/>
              <a:gd name="connsiteY10" fmla="*/ 1069367 h 1656531"/>
              <a:gd name="connsiteX11" fmla="*/ 1020720 w 1382613"/>
              <a:gd name="connsiteY11" fmla="*/ 907777 h 1656531"/>
              <a:gd name="connsiteX12" fmla="*/ 628595 w 1382613"/>
              <a:gd name="connsiteY12" fmla="*/ 625598 h 1656531"/>
              <a:gd name="connsiteX13" fmla="*/ 604764 w 1382613"/>
              <a:gd name="connsiteY13" fmla="*/ 634100 h 1656531"/>
              <a:gd name="connsiteX14" fmla="*/ 522536 w 1382613"/>
              <a:gd name="connsiteY14" fmla="*/ 665689 h 1656531"/>
              <a:gd name="connsiteX15" fmla="*/ 465014 w 1382613"/>
              <a:gd name="connsiteY15" fmla="*/ 868505 h 1656531"/>
              <a:gd name="connsiteX16" fmla="*/ 543521 w 1382613"/>
              <a:gd name="connsiteY16" fmla="*/ 868505 h 1656531"/>
              <a:gd name="connsiteX17" fmla="*/ 566850 w 1382613"/>
              <a:gd name="connsiteY17" fmla="*/ 755395 h 1656531"/>
              <a:gd name="connsiteX18" fmla="*/ 566980 w 1382613"/>
              <a:gd name="connsiteY18" fmla="*/ 755339 h 1656531"/>
              <a:gd name="connsiteX19" fmla="*/ 566980 w 1382613"/>
              <a:gd name="connsiteY19" fmla="*/ 868505 h 1656531"/>
              <a:gd name="connsiteX20" fmla="*/ 683810 w 1382613"/>
              <a:gd name="connsiteY20" fmla="*/ 868505 h 1656531"/>
              <a:gd name="connsiteX21" fmla="*/ 677317 w 1382613"/>
              <a:gd name="connsiteY21" fmla="*/ 795728 h 1656531"/>
              <a:gd name="connsiteX22" fmla="*/ 691251 w 1382613"/>
              <a:gd name="connsiteY22" fmla="*/ 776919 h 1656531"/>
              <a:gd name="connsiteX23" fmla="*/ 705185 w 1382613"/>
              <a:gd name="connsiteY23" fmla="*/ 795728 h 1656531"/>
              <a:gd name="connsiteX24" fmla="*/ 698674 w 1382613"/>
              <a:gd name="connsiteY24" fmla="*/ 868505 h 1656531"/>
              <a:gd name="connsiteX25" fmla="*/ 815355 w 1382613"/>
              <a:gd name="connsiteY25" fmla="*/ 868505 h 1656531"/>
              <a:gd name="connsiteX26" fmla="*/ 815355 w 1382613"/>
              <a:gd name="connsiteY26" fmla="*/ 779989 h 1656531"/>
              <a:gd name="connsiteX27" fmla="*/ 840005 w 1382613"/>
              <a:gd name="connsiteY27" fmla="*/ 819856 h 1656531"/>
              <a:gd name="connsiteX28" fmla="*/ 855595 w 1382613"/>
              <a:gd name="connsiteY28" fmla="*/ 839520 h 1656531"/>
              <a:gd name="connsiteX29" fmla="*/ 867036 w 1382613"/>
              <a:gd name="connsiteY29" fmla="*/ 849306 h 1656531"/>
              <a:gd name="connsiteX30" fmla="*/ 877063 w 1382613"/>
              <a:gd name="connsiteY30" fmla="*/ 854589 h 1656531"/>
              <a:gd name="connsiteX31" fmla="*/ 894253 w 1382613"/>
              <a:gd name="connsiteY31" fmla="*/ 857882 h 1656531"/>
              <a:gd name="connsiteX32" fmla="*/ 908243 w 1382613"/>
              <a:gd name="connsiteY32" fmla="*/ 855687 h 1656531"/>
              <a:gd name="connsiteX33" fmla="*/ 916652 w 1382613"/>
              <a:gd name="connsiteY33" fmla="*/ 852059 h 1656531"/>
              <a:gd name="connsiteX34" fmla="*/ 925339 w 1382613"/>
              <a:gd name="connsiteY34" fmla="*/ 846329 h 1656531"/>
              <a:gd name="connsiteX35" fmla="*/ 937339 w 1382613"/>
              <a:gd name="connsiteY35" fmla="*/ 835986 h 1656531"/>
              <a:gd name="connsiteX36" fmla="*/ 959551 w 1382613"/>
              <a:gd name="connsiteY36" fmla="*/ 813680 h 1656531"/>
              <a:gd name="connsiteX37" fmla="*/ 1007269 w 1382613"/>
              <a:gd name="connsiteY37" fmla="*/ 761144 h 1656531"/>
              <a:gd name="connsiteX38" fmla="*/ 1002544 w 1382613"/>
              <a:gd name="connsiteY38" fmla="*/ 704384 h 1656531"/>
              <a:gd name="connsiteX39" fmla="*/ 997837 w 1382613"/>
              <a:gd name="connsiteY39" fmla="*/ 701222 h 1656531"/>
              <a:gd name="connsiteX40" fmla="*/ 1014599 w 1382613"/>
              <a:gd name="connsiteY40" fmla="*/ 683734 h 1656531"/>
              <a:gd name="connsiteX41" fmla="*/ 1013799 w 1382613"/>
              <a:gd name="connsiteY41" fmla="*/ 661150 h 1656531"/>
              <a:gd name="connsiteX42" fmla="*/ 990619 w 1382613"/>
              <a:gd name="connsiteY42" fmla="*/ 661931 h 1656531"/>
              <a:gd name="connsiteX43" fmla="*/ 951942 w 1382613"/>
              <a:gd name="connsiteY43" fmla="*/ 702319 h 1656531"/>
              <a:gd name="connsiteX44" fmla="*/ 944278 w 1382613"/>
              <a:gd name="connsiteY44" fmla="*/ 708998 h 1656531"/>
              <a:gd name="connsiteX45" fmla="*/ 943552 w 1382613"/>
              <a:gd name="connsiteY45" fmla="*/ 709835 h 1656531"/>
              <a:gd name="connsiteX46" fmla="*/ 905917 w 1382613"/>
              <a:gd name="connsiteY46" fmla="*/ 751507 h 1656531"/>
              <a:gd name="connsiteX47" fmla="*/ 898513 w 1382613"/>
              <a:gd name="connsiteY47" fmla="*/ 759358 h 1656531"/>
              <a:gd name="connsiteX48" fmla="*/ 892076 w 1382613"/>
              <a:gd name="connsiteY48" fmla="*/ 748679 h 1656531"/>
              <a:gd name="connsiteX49" fmla="*/ 863222 w 1382613"/>
              <a:gd name="connsiteY49" fmla="*/ 696162 h 1656531"/>
              <a:gd name="connsiteX50" fmla="*/ 853586 w 1382613"/>
              <a:gd name="connsiteY50" fmla="*/ 677428 h 1656531"/>
              <a:gd name="connsiteX51" fmla="*/ 850907 w 1382613"/>
              <a:gd name="connsiteY51" fmla="*/ 672089 h 1656531"/>
              <a:gd name="connsiteX52" fmla="*/ 850218 w 1382613"/>
              <a:gd name="connsiteY52" fmla="*/ 670693 h 1656531"/>
              <a:gd name="connsiteX53" fmla="*/ 849995 w 1382613"/>
              <a:gd name="connsiteY53" fmla="*/ 670247 h 1656531"/>
              <a:gd name="connsiteX54" fmla="*/ 840600 w 1382613"/>
              <a:gd name="connsiteY54" fmla="*/ 658043 h 1656531"/>
              <a:gd name="connsiteX55" fmla="*/ 782371 w 1382613"/>
              <a:gd name="connsiteY55" fmla="*/ 633282 h 1656531"/>
              <a:gd name="connsiteX56" fmla="*/ 753778 w 1382613"/>
              <a:gd name="connsiteY56" fmla="*/ 625598 h 1656531"/>
              <a:gd name="connsiteX57" fmla="*/ 753778 w 1382613"/>
              <a:gd name="connsiteY57" fmla="*/ 625654 h 1656531"/>
              <a:gd name="connsiteX58" fmla="*/ 753666 w 1382613"/>
              <a:gd name="connsiteY58" fmla="*/ 625598 h 1656531"/>
              <a:gd name="connsiteX59" fmla="*/ 715994 w 1382613"/>
              <a:gd name="connsiteY59" fmla="*/ 750912 h 1656531"/>
              <a:gd name="connsiteX60" fmla="*/ 703846 w 1382613"/>
              <a:gd name="connsiteY60" fmla="*/ 674619 h 1656531"/>
              <a:gd name="connsiteX61" fmla="*/ 714338 w 1382613"/>
              <a:gd name="connsiteY61" fmla="*/ 650620 h 1656531"/>
              <a:gd name="connsiteX62" fmla="*/ 697260 w 1382613"/>
              <a:gd name="connsiteY62" fmla="*/ 634863 h 1656531"/>
              <a:gd name="connsiteX63" fmla="*/ 685131 w 1382613"/>
              <a:gd name="connsiteY63" fmla="*/ 634863 h 1656531"/>
              <a:gd name="connsiteX64" fmla="*/ 668034 w 1382613"/>
              <a:gd name="connsiteY64" fmla="*/ 650620 h 1656531"/>
              <a:gd name="connsiteX65" fmla="*/ 678526 w 1382613"/>
              <a:gd name="connsiteY65" fmla="*/ 674619 h 1656531"/>
              <a:gd name="connsiteX66" fmla="*/ 666397 w 1382613"/>
              <a:gd name="connsiteY66" fmla="*/ 750912 h 1656531"/>
              <a:gd name="connsiteX67" fmla="*/ 628725 w 1382613"/>
              <a:gd name="connsiteY67" fmla="*/ 625598 h 1656531"/>
              <a:gd name="connsiteX68" fmla="*/ 628595 w 1382613"/>
              <a:gd name="connsiteY68" fmla="*/ 625654 h 1656531"/>
              <a:gd name="connsiteX69" fmla="*/ 692442 w 1382613"/>
              <a:gd name="connsiteY69" fmla="*/ 375716 h 1656531"/>
              <a:gd name="connsiteX70" fmla="*/ 597434 w 1382613"/>
              <a:gd name="connsiteY70" fmla="*/ 472585 h 1656531"/>
              <a:gd name="connsiteX71" fmla="*/ 581472 w 1382613"/>
              <a:gd name="connsiteY71" fmla="*/ 489737 h 1656531"/>
              <a:gd name="connsiteX72" fmla="*/ 604001 w 1382613"/>
              <a:gd name="connsiteY72" fmla="*/ 528897 h 1656531"/>
              <a:gd name="connsiteX73" fmla="*/ 692442 w 1382613"/>
              <a:gd name="connsiteY73" fmla="*/ 612557 h 1656531"/>
              <a:gd name="connsiteX74" fmla="*/ 781125 w 1382613"/>
              <a:gd name="connsiteY74" fmla="*/ 528135 h 1656531"/>
              <a:gd name="connsiteX75" fmla="*/ 800975 w 1382613"/>
              <a:gd name="connsiteY75" fmla="*/ 489718 h 1656531"/>
              <a:gd name="connsiteX76" fmla="*/ 787524 w 1382613"/>
              <a:gd name="connsiteY76" fmla="*/ 473310 h 1656531"/>
              <a:gd name="connsiteX77" fmla="*/ 692442 w 1382613"/>
              <a:gd name="connsiteY77" fmla="*/ 375716 h 1656531"/>
              <a:gd name="connsiteX78" fmla="*/ 691307 w 1382613"/>
              <a:gd name="connsiteY78" fmla="*/ 0 h 1656531"/>
              <a:gd name="connsiteX79" fmla="*/ 1382613 w 1382613"/>
              <a:gd name="connsiteY79" fmla="*/ 208676 h 1656531"/>
              <a:gd name="connsiteX80" fmla="*/ 1382613 w 1382613"/>
              <a:gd name="connsiteY80" fmla="*/ 730430 h 1656531"/>
              <a:gd name="connsiteX81" fmla="*/ 691307 w 1382613"/>
              <a:gd name="connsiteY81" fmla="*/ 1656531 h 1656531"/>
              <a:gd name="connsiteX82" fmla="*/ 0 w 1382613"/>
              <a:gd name="connsiteY82" fmla="*/ 730430 h 1656531"/>
              <a:gd name="connsiteX83" fmla="*/ 0 w 1382613"/>
              <a:gd name="connsiteY83" fmla="*/ 208676 h 165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382613" h="1656531">
                <a:moveTo>
                  <a:pt x="484529" y="988572"/>
                </a:moveTo>
                <a:lnTo>
                  <a:pt x="487785" y="1155110"/>
                </a:lnTo>
                <a:lnTo>
                  <a:pt x="894644" y="1155110"/>
                </a:lnTo>
                <a:lnTo>
                  <a:pt x="897881" y="988572"/>
                </a:lnTo>
                <a:close/>
                <a:moveTo>
                  <a:pt x="361690" y="907777"/>
                </a:moveTo>
                <a:lnTo>
                  <a:pt x="429742" y="1069367"/>
                </a:lnTo>
                <a:lnTo>
                  <a:pt x="467637" y="1069367"/>
                </a:lnTo>
                <a:lnTo>
                  <a:pt x="465721" y="968164"/>
                </a:lnTo>
                <a:lnTo>
                  <a:pt x="916707" y="968164"/>
                </a:lnTo>
                <a:lnTo>
                  <a:pt x="914773" y="1069367"/>
                </a:lnTo>
                <a:lnTo>
                  <a:pt x="952668" y="1069367"/>
                </a:lnTo>
                <a:lnTo>
                  <a:pt x="1020720" y="907777"/>
                </a:lnTo>
                <a:close/>
                <a:moveTo>
                  <a:pt x="628595" y="625598"/>
                </a:moveTo>
                <a:cubicBezTo>
                  <a:pt x="619832" y="627310"/>
                  <a:pt x="611796" y="630100"/>
                  <a:pt x="604764" y="634100"/>
                </a:cubicBezTo>
                <a:cubicBezTo>
                  <a:pt x="579184" y="642249"/>
                  <a:pt x="543167" y="654639"/>
                  <a:pt x="522536" y="665689"/>
                </a:cubicBezTo>
                <a:cubicBezTo>
                  <a:pt x="512695" y="675512"/>
                  <a:pt x="478111" y="721927"/>
                  <a:pt x="465014" y="868505"/>
                </a:cubicBezTo>
                <a:lnTo>
                  <a:pt x="543521" y="868505"/>
                </a:lnTo>
                <a:cubicBezTo>
                  <a:pt x="547967" y="818666"/>
                  <a:pt x="560562" y="758056"/>
                  <a:pt x="566850" y="755395"/>
                </a:cubicBezTo>
                <a:cubicBezTo>
                  <a:pt x="566868" y="755395"/>
                  <a:pt x="566924" y="755377"/>
                  <a:pt x="566980" y="755339"/>
                </a:cubicBezTo>
                <a:lnTo>
                  <a:pt x="566980" y="868505"/>
                </a:lnTo>
                <a:lnTo>
                  <a:pt x="683810" y="868505"/>
                </a:lnTo>
                <a:lnTo>
                  <a:pt x="677317" y="795728"/>
                </a:lnTo>
                <a:cubicBezTo>
                  <a:pt x="677317" y="785347"/>
                  <a:pt x="683549" y="776919"/>
                  <a:pt x="691251" y="776919"/>
                </a:cubicBezTo>
                <a:cubicBezTo>
                  <a:pt x="698934" y="776919"/>
                  <a:pt x="705185" y="785347"/>
                  <a:pt x="705185" y="795728"/>
                </a:cubicBezTo>
                <a:lnTo>
                  <a:pt x="698674" y="868505"/>
                </a:lnTo>
                <a:lnTo>
                  <a:pt x="815355" y="868505"/>
                </a:lnTo>
                <a:lnTo>
                  <a:pt x="815355" y="779989"/>
                </a:lnTo>
                <a:cubicBezTo>
                  <a:pt x="823448" y="794146"/>
                  <a:pt x="831819" y="808006"/>
                  <a:pt x="840005" y="819856"/>
                </a:cubicBezTo>
                <a:cubicBezTo>
                  <a:pt x="844972" y="826963"/>
                  <a:pt x="849679" y="833307"/>
                  <a:pt x="855595" y="839520"/>
                </a:cubicBezTo>
                <a:cubicBezTo>
                  <a:pt x="858646" y="842646"/>
                  <a:pt x="861901" y="845827"/>
                  <a:pt x="867036" y="849306"/>
                </a:cubicBezTo>
                <a:cubicBezTo>
                  <a:pt x="869640" y="851036"/>
                  <a:pt x="872766" y="852878"/>
                  <a:pt x="877063" y="854589"/>
                </a:cubicBezTo>
                <a:cubicBezTo>
                  <a:pt x="881361" y="856245"/>
                  <a:pt x="886997" y="857845"/>
                  <a:pt x="894253" y="857882"/>
                </a:cubicBezTo>
                <a:cubicBezTo>
                  <a:pt x="898587" y="857882"/>
                  <a:pt x="903480" y="857231"/>
                  <a:pt x="908243" y="855687"/>
                </a:cubicBezTo>
                <a:cubicBezTo>
                  <a:pt x="912112" y="854422"/>
                  <a:pt x="914568" y="853175"/>
                  <a:pt x="916652" y="852059"/>
                </a:cubicBezTo>
                <a:cubicBezTo>
                  <a:pt x="920577" y="849882"/>
                  <a:pt x="922977" y="848115"/>
                  <a:pt x="925339" y="846329"/>
                </a:cubicBezTo>
                <a:cubicBezTo>
                  <a:pt x="929655" y="843036"/>
                  <a:pt x="933320" y="839725"/>
                  <a:pt x="937339" y="835986"/>
                </a:cubicBezTo>
                <a:cubicBezTo>
                  <a:pt x="944259" y="829474"/>
                  <a:pt x="951812" y="821810"/>
                  <a:pt x="959551" y="813680"/>
                </a:cubicBezTo>
                <a:cubicBezTo>
                  <a:pt x="982620" y="789421"/>
                  <a:pt x="1007065" y="761367"/>
                  <a:pt x="1007269" y="761144"/>
                </a:cubicBezTo>
                <a:cubicBezTo>
                  <a:pt x="1022059" y="744196"/>
                  <a:pt x="1019938" y="718783"/>
                  <a:pt x="1002544" y="704384"/>
                </a:cubicBezTo>
                <a:cubicBezTo>
                  <a:pt x="1001056" y="703138"/>
                  <a:pt x="999456" y="702208"/>
                  <a:pt x="997837" y="701222"/>
                </a:cubicBezTo>
                <a:lnTo>
                  <a:pt x="1014599" y="683734"/>
                </a:lnTo>
                <a:cubicBezTo>
                  <a:pt x="1020794" y="677279"/>
                  <a:pt x="1020422" y="667177"/>
                  <a:pt x="1013799" y="661150"/>
                </a:cubicBezTo>
                <a:cubicBezTo>
                  <a:pt x="1007176" y="655141"/>
                  <a:pt x="996795" y="655476"/>
                  <a:pt x="990619" y="661931"/>
                </a:cubicBezTo>
                <a:lnTo>
                  <a:pt x="951942" y="702319"/>
                </a:lnTo>
                <a:cubicBezTo>
                  <a:pt x="949189" y="704217"/>
                  <a:pt x="946566" y="706356"/>
                  <a:pt x="944278" y="708998"/>
                </a:cubicBezTo>
                <a:lnTo>
                  <a:pt x="943552" y="709835"/>
                </a:lnTo>
                <a:cubicBezTo>
                  <a:pt x="939925" y="713984"/>
                  <a:pt x="922977" y="733238"/>
                  <a:pt x="905917" y="751507"/>
                </a:cubicBezTo>
                <a:cubicBezTo>
                  <a:pt x="903458" y="754132"/>
                  <a:pt x="900989" y="756749"/>
                  <a:pt x="898513" y="759358"/>
                </a:cubicBezTo>
                <a:cubicBezTo>
                  <a:pt x="896344" y="755812"/>
                  <a:pt x="894199" y="752253"/>
                  <a:pt x="892076" y="748679"/>
                </a:cubicBezTo>
                <a:cubicBezTo>
                  <a:pt x="881807" y="731211"/>
                  <a:pt x="871184" y="711435"/>
                  <a:pt x="863222" y="696162"/>
                </a:cubicBezTo>
                <a:cubicBezTo>
                  <a:pt x="859222" y="688534"/>
                  <a:pt x="855911" y="682004"/>
                  <a:pt x="853586" y="677428"/>
                </a:cubicBezTo>
                <a:cubicBezTo>
                  <a:pt x="852432" y="675140"/>
                  <a:pt x="851521" y="673316"/>
                  <a:pt x="850907" y="672089"/>
                </a:cubicBezTo>
                <a:lnTo>
                  <a:pt x="850218" y="670693"/>
                </a:lnTo>
                <a:lnTo>
                  <a:pt x="849995" y="670247"/>
                </a:lnTo>
                <a:cubicBezTo>
                  <a:pt x="847632" y="665484"/>
                  <a:pt x="844395" y="661410"/>
                  <a:pt x="840600" y="658043"/>
                </a:cubicBezTo>
                <a:cubicBezTo>
                  <a:pt x="836340" y="652071"/>
                  <a:pt x="822425" y="644407"/>
                  <a:pt x="782371" y="633282"/>
                </a:cubicBezTo>
                <a:cubicBezTo>
                  <a:pt x="771767" y="629989"/>
                  <a:pt x="762521" y="627310"/>
                  <a:pt x="753778" y="625598"/>
                </a:cubicBezTo>
                <a:lnTo>
                  <a:pt x="753778" y="625654"/>
                </a:lnTo>
                <a:cubicBezTo>
                  <a:pt x="753722" y="625636"/>
                  <a:pt x="753685" y="625636"/>
                  <a:pt x="753666" y="625598"/>
                </a:cubicBezTo>
                <a:cubicBezTo>
                  <a:pt x="751936" y="645355"/>
                  <a:pt x="744829" y="692813"/>
                  <a:pt x="715994" y="750912"/>
                </a:cubicBezTo>
                <a:cubicBezTo>
                  <a:pt x="711510" y="712682"/>
                  <a:pt x="704571" y="678153"/>
                  <a:pt x="703846" y="674619"/>
                </a:cubicBezTo>
                <a:lnTo>
                  <a:pt x="714338" y="650620"/>
                </a:lnTo>
                <a:lnTo>
                  <a:pt x="697260" y="634863"/>
                </a:lnTo>
                <a:lnTo>
                  <a:pt x="685131" y="634863"/>
                </a:lnTo>
                <a:lnTo>
                  <a:pt x="668034" y="650620"/>
                </a:lnTo>
                <a:lnTo>
                  <a:pt x="678526" y="674619"/>
                </a:lnTo>
                <a:cubicBezTo>
                  <a:pt x="677820" y="678153"/>
                  <a:pt x="670843" y="712663"/>
                  <a:pt x="666397" y="750912"/>
                </a:cubicBezTo>
                <a:cubicBezTo>
                  <a:pt x="637543" y="692813"/>
                  <a:pt x="630455" y="645355"/>
                  <a:pt x="628725" y="625598"/>
                </a:cubicBezTo>
                <a:cubicBezTo>
                  <a:pt x="628669" y="625598"/>
                  <a:pt x="628650" y="625617"/>
                  <a:pt x="628595" y="625654"/>
                </a:cubicBezTo>
                <a:close/>
                <a:moveTo>
                  <a:pt x="692442" y="375716"/>
                </a:moveTo>
                <a:cubicBezTo>
                  <a:pt x="637376" y="375716"/>
                  <a:pt x="600596" y="418430"/>
                  <a:pt x="597434" y="472585"/>
                </a:cubicBezTo>
                <a:cubicBezTo>
                  <a:pt x="588913" y="474463"/>
                  <a:pt x="582718" y="479579"/>
                  <a:pt x="581472" y="489737"/>
                </a:cubicBezTo>
                <a:cubicBezTo>
                  <a:pt x="579593" y="504750"/>
                  <a:pt x="589137" y="525139"/>
                  <a:pt x="604001" y="528897"/>
                </a:cubicBezTo>
                <a:cubicBezTo>
                  <a:pt x="616298" y="572783"/>
                  <a:pt x="645338" y="612557"/>
                  <a:pt x="692442" y="612557"/>
                </a:cubicBezTo>
                <a:cubicBezTo>
                  <a:pt x="739825" y="612557"/>
                  <a:pt x="768921" y="572337"/>
                  <a:pt x="781125" y="528135"/>
                </a:cubicBezTo>
                <a:cubicBezTo>
                  <a:pt x="794445" y="522777"/>
                  <a:pt x="802705" y="503857"/>
                  <a:pt x="800975" y="489718"/>
                </a:cubicBezTo>
                <a:cubicBezTo>
                  <a:pt x="799859" y="480584"/>
                  <a:pt x="794724" y="475598"/>
                  <a:pt x="787524" y="473310"/>
                </a:cubicBezTo>
                <a:cubicBezTo>
                  <a:pt x="784622" y="418820"/>
                  <a:pt x="747806" y="375716"/>
                  <a:pt x="692442" y="375716"/>
                </a:cubicBezTo>
                <a:close/>
                <a:moveTo>
                  <a:pt x="691307" y="0"/>
                </a:moveTo>
                <a:lnTo>
                  <a:pt x="1382613" y="208676"/>
                </a:lnTo>
                <a:lnTo>
                  <a:pt x="1382613" y="730430"/>
                </a:lnTo>
                <a:cubicBezTo>
                  <a:pt x="1382613" y="1069572"/>
                  <a:pt x="1102333" y="1438256"/>
                  <a:pt x="691307" y="1656531"/>
                </a:cubicBezTo>
                <a:cubicBezTo>
                  <a:pt x="280281" y="1438256"/>
                  <a:pt x="0" y="1069553"/>
                  <a:pt x="0" y="730430"/>
                </a:cubicBezTo>
                <a:lnTo>
                  <a:pt x="0" y="20867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65" name="图形 59">
            <a:extLst>
              <a:ext uri="{FF2B5EF4-FFF2-40B4-BE49-F238E27FC236}">
                <a16:creationId xmlns:a16="http://schemas.microsoft.com/office/drawing/2014/main" id="{D7D6629C-06FA-2342-9ECF-CAC8ECA57D4A}"/>
              </a:ext>
            </a:extLst>
          </p:cNvPr>
          <p:cNvSpPr>
            <a:spLocks/>
          </p:cNvSpPr>
          <p:nvPr/>
        </p:nvSpPr>
        <p:spPr>
          <a:xfrm>
            <a:off x="6423589" y="4610790"/>
            <a:ext cx="237754" cy="294167"/>
          </a:xfrm>
          <a:custGeom>
            <a:avLst/>
            <a:gdLst>
              <a:gd name="connsiteX0" fmla="*/ 1496016 w 1516887"/>
              <a:gd name="connsiteY0" fmla="*/ 1470493 h 1901205"/>
              <a:gd name="connsiteX1" fmla="*/ 1511197 w 1516887"/>
              <a:gd name="connsiteY1" fmla="*/ 1542595 h 1901205"/>
              <a:gd name="connsiteX2" fmla="*/ 1516887 w 1516887"/>
              <a:gd name="connsiteY2" fmla="*/ 1630824 h 1901205"/>
              <a:gd name="connsiteX3" fmla="*/ 1510248 w 1516887"/>
              <a:gd name="connsiteY3" fmla="*/ 1715259 h 1901205"/>
              <a:gd name="connsiteX4" fmla="*/ 1490323 w 1516887"/>
              <a:gd name="connsiteY4" fmla="*/ 1775976 h 1901205"/>
              <a:gd name="connsiteX5" fmla="*/ 1437197 w 1516887"/>
              <a:gd name="connsiteY5" fmla="*/ 1803488 h 1901205"/>
              <a:gd name="connsiteX6" fmla="*/ 1328095 w 1516887"/>
              <a:gd name="connsiteY6" fmla="*/ 1831950 h 1901205"/>
              <a:gd name="connsiteX7" fmla="*/ 1182943 w 1516887"/>
              <a:gd name="connsiteY7" fmla="*/ 1859459 h 1901205"/>
              <a:gd name="connsiteX8" fmla="*/ 1022612 w 1516887"/>
              <a:gd name="connsiteY8" fmla="*/ 1882230 h 1901205"/>
              <a:gd name="connsiteX9" fmla="*/ 867974 w 1516887"/>
              <a:gd name="connsiteY9" fmla="*/ 1896461 h 1901205"/>
              <a:gd name="connsiteX10" fmla="*/ 738950 w 1516887"/>
              <a:gd name="connsiteY10" fmla="*/ 1901205 h 1901205"/>
              <a:gd name="connsiteX11" fmla="*/ 613720 w 1516887"/>
              <a:gd name="connsiteY11" fmla="*/ 1895513 h 1901205"/>
              <a:gd name="connsiteX12" fmla="*/ 468568 w 1516887"/>
              <a:gd name="connsiteY12" fmla="*/ 1881281 h 1901205"/>
              <a:gd name="connsiteX13" fmla="*/ 320572 w 1516887"/>
              <a:gd name="connsiteY13" fmla="*/ 1861357 h 1901205"/>
              <a:gd name="connsiteX14" fmla="*/ 187752 w 1516887"/>
              <a:gd name="connsiteY14" fmla="*/ 1837643 h 1901205"/>
              <a:gd name="connsiteX15" fmla="*/ 86240 w 1516887"/>
              <a:gd name="connsiteY15" fmla="*/ 1814874 h 1901205"/>
              <a:gd name="connsiteX16" fmla="*/ 33114 w 1516887"/>
              <a:gd name="connsiteY16" fmla="*/ 1794949 h 1901205"/>
              <a:gd name="connsiteX17" fmla="*/ 3703 w 1516887"/>
              <a:gd name="connsiteY17" fmla="*/ 1702925 h 1901205"/>
              <a:gd name="connsiteX18" fmla="*/ 12241 w 1516887"/>
              <a:gd name="connsiteY18" fmla="*/ 1502750 h 1901205"/>
              <a:gd name="connsiteX19" fmla="*/ 69164 w 1516887"/>
              <a:gd name="connsiteY19" fmla="*/ 1398391 h 1901205"/>
              <a:gd name="connsiteX20" fmla="*/ 175419 w 1516887"/>
              <a:gd name="connsiteY20" fmla="*/ 1341470 h 1901205"/>
              <a:gd name="connsiteX21" fmla="*/ 301596 w 1516887"/>
              <a:gd name="connsiteY21" fmla="*/ 1303521 h 1901205"/>
              <a:gd name="connsiteX22" fmla="*/ 416389 w 1516887"/>
              <a:gd name="connsiteY22" fmla="*/ 1254188 h 1901205"/>
              <a:gd name="connsiteX23" fmla="*/ 473312 w 1516887"/>
              <a:gd name="connsiteY23" fmla="*/ 1210548 h 1901205"/>
              <a:gd name="connsiteX24" fmla="*/ 503671 w 1516887"/>
              <a:gd name="connsiteY24" fmla="*/ 1169754 h 1901205"/>
              <a:gd name="connsiteX25" fmla="*/ 516003 w 1516887"/>
              <a:gd name="connsiteY25" fmla="*/ 1128958 h 1901205"/>
              <a:gd name="connsiteX26" fmla="*/ 516952 w 1516887"/>
              <a:gd name="connsiteY26" fmla="*/ 1083421 h 1901205"/>
              <a:gd name="connsiteX27" fmla="*/ 349980 w 1516887"/>
              <a:gd name="connsiteY27" fmla="*/ 1060652 h 1901205"/>
              <a:gd name="connsiteX28" fmla="*/ 289264 w 1516887"/>
              <a:gd name="connsiteY28" fmla="*/ 988550 h 1901205"/>
              <a:gd name="connsiteX29" fmla="*/ 248470 w 1516887"/>
              <a:gd name="connsiteY29" fmla="*/ 879450 h 1901205"/>
              <a:gd name="connsiteX30" fmla="*/ 230443 w 1516887"/>
              <a:gd name="connsiteY30" fmla="*/ 700144 h 1901205"/>
              <a:gd name="connsiteX31" fmla="*/ 239931 w 1516887"/>
              <a:gd name="connsiteY31" fmla="*/ 505661 h 1901205"/>
              <a:gd name="connsiteX32" fmla="*/ 286417 w 1516887"/>
              <a:gd name="connsiteY32" fmla="*/ 308329 h 1901205"/>
              <a:gd name="connsiteX33" fmla="*/ 396466 w 1516887"/>
              <a:gd name="connsiteY33" fmla="*/ 139460 h 1901205"/>
              <a:gd name="connsiteX34" fmla="*/ 596644 w 1516887"/>
              <a:gd name="connsiteY34" fmla="*/ 26564 h 1901205"/>
              <a:gd name="connsiteX35" fmla="*/ 670643 w 1516887"/>
              <a:gd name="connsiteY35" fmla="*/ 8538 h 1901205"/>
              <a:gd name="connsiteX36" fmla="*/ 740847 w 1516887"/>
              <a:gd name="connsiteY36" fmla="*/ 1897 h 1901205"/>
              <a:gd name="connsiteX37" fmla="*/ 778795 w 1516887"/>
              <a:gd name="connsiteY37" fmla="*/ 0 h 1901205"/>
              <a:gd name="connsiteX38" fmla="*/ 818642 w 1516887"/>
              <a:gd name="connsiteY38" fmla="*/ 0 h 1901205"/>
              <a:gd name="connsiteX39" fmla="*/ 986563 w 1516887"/>
              <a:gd name="connsiteY39" fmla="*/ 37948 h 1901205"/>
              <a:gd name="connsiteX40" fmla="*/ 1114637 w 1516887"/>
              <a:gd name="connsiteY40" fmla="*/ 136614 h 1901205"/>
              <a:gd name="connsiteX41" fmla="*/ 1207610 w 1516887"/>
              <a:gd name="connsiteY41" fmla="*/ 275124 h 1901205"/>
              <a:gd name="connsiteX42" fmla="*/ 1267379 w 1516887"/>
              <a:gd name="connsiteY42" fmla="*/ 430713 h 1901205"/>
              <a:gd name="connsiteX43" fmla="*/ 1297736 w 1516887"/>
              <a:gd name="connsiteY43" fmla="*/ 581556 h 1901205"/>
              <a:gd name="connsiteX44" fmla="*/ 1304378 w 1516887"/>
              <a:gd name="connsiteY44" fmla="*/ 705836 h 1901205"/>
              <a:gd name="connsiteX45" fmla="*/ 1278762 w 1516887"/>
              <a:gd name="connsiteY45" fmla="*/ 849091 h 1901205"/>
              <a:gd name="connsiteX46" fmla="*/ 1237969 w 1516887"/>
              <a:gd name="connsiteY46" fmla="*/ 958193 h 1901205"/>
              <a:gd name="connsiteX47" fmla="*/ 1182943 w 1516887"/>
              <a:gd name="connsiteY47" fmla="*/ 1053064 h 1901205"/>
              <a:gd name="connsiteX48" fmla="*/ 996997 w 1516887"/>
              <a:gd name="connsiteY48" fmla="*/ 1083421 h 1901205"/>
              <a:gd name="connsiteX49" fmla="*/ 999844 w 1516887"/>
              <a:gd name="connsiteY49" fmla="*/ 1133702 h 1901205"/>
              <a:gd name="connsiteX50" fmla="*/ 1019766 w 1516887"/>
              <a:gd name="connsiteY50" fmla="*/ 1183984 h 1901205"/>
              <a:gd name="connsiteX51" fmla="*/ 1063406 w 1516887"/>
              <a:gd name="connsiteY51" fmla="*/ 1231419 h 1901205"/>
              <a:gd name="connsiteX52" fmla="*/ 1137405 w 1516887"/>
              <a:gd name="connsiteY52" fmla="*/ 1271264 h 1901205"/>
              <a:gd name="connsiteX53" fmla="*/ 1238917 w 1516887"/>
              <a:gd name="connsiteY53" fmla="*/ 1305418 h 1901205"/>
              <a:gd name="connsiteX54" fmla="*/ 1347069 w 1516887"/>
              <a:gd name="connsiteY54" fmla="*/ 1340521 h 1901205"/>
              <a:gd name="connsiteX55" fmla="*/ 1440044 w 1516887"/>
              <a:gd name="connsiteY55" fmla="*/ 1390801 h 1901205"/>
              <a:gd name="connsiteX56" fmla="*/ 1496016 w 1516887"/>
              <a:gd name="connsiteY56" fmla="*/ 1470493 h 1901205"/>
              <a:gd name="connsiteX57" fmla="*/ 771206 w 1516887"/>
              <a:gd name="connsiteY57" fmla="*/ 1775976 h 1901205"/>
              <a:gd name="connsiteX58" fmla="*/ 799666 w 1516887"/>
              <a:gd name="connsiteY58" fmla="*/ 1763643 h 1901205"/>
              <a:gd name="connsiteX59" fmla="*/ 837615 w 1516887"/>
              <a:gd name="connsiteY59" fmla="*/ 1734233 h 1901205"/>
              <a:gd name="connsiteX60" fmla="*/ 870819 w 1516887"/>
              <a:gd name="connsiteY60" fmla="*/ 1700079 h 1901205"/>
              <a:gd name="connsiteX61" fmla="*/ 885051 w 1516887"/>
              <a:gd name="connsiteY61" fmla="*/ 1673517 h 1901205"/>
              <a:gd name="connsiteX62" fmla="*/ 879358 w 1516887"/>
              <a:gd name="connsiteY62" fmla="*/ 1633670 h 1901205"/>
              <a:gd name="connsiteX63" fmla="*/ 866077 w 1516887"/>
              <a:gd name="connsiteY63" fmla="*/ 1571056 h 1901205"/>
              <a:gd name="connsiteX64" fmla="*/ 850896 w 1516887"/>
              <a:gd name="connsiteY64" fmla="*/ 1504647 h 1901205"/>
              <a:gd name="connsiteX65" fmla="*/ 837615 w 1516887"/>
              <a:gd name="connsiteY65" fmla="*/ 1451519 h 1901205"/>
              <a:gd name="connsiteX66" fmla="*/ 870819 w 1516887"/>
              <a:gd name="connsiteY66" fmla="*/ 1417365 h 1901205"/>
              <a:gd name="connsiteX67" fmla="*/ 885051 w 1516887"/>
              <a:gd name="connsiteY67" fmla="*/ 1379418 h 1901205"/>
              <a:gd name="connsiteX68" fmla="*/ 874614 w 1516887"/>
              <a:gd name="connsiteY68" fmla="*/ 1349058 h 1901205"/>
              <a:gd name="connsiteX69" fmla="*/ 850896 w 1516887"/>
              <a:gd name="connsiteY69" fmla="*/ 1320597 h 1901205"/>
              <a:gd name="connsiteX70" fmla="*/ 816744 w 1516887"/>
              <a:gd name="connsiteY70" fmla="*/ 1294033 h 1901205"/>
              <a:gd name="connsiteX71" fmla="*/ 721874 w 1516887"/>
              <a:gd name="connsiteY71" fmla="*/ 1294033 h 1901205"/>
              <a:gd name="connsiteX72" fmla="*/ 691514 w 1516887"/>
              <a:gd name="connsiteY72" fmla="*/ 1320597 h 1901205"/>
              <a:gd name="connsiteX73" fmla="*/ 670643 w 1516887"/>
              <a:gd name="connsiteY73" fmla="*/ 1348110 h 1901205"/>
              <a:gd name="connsiteX74" fmla="*/ 661155 w 1516887"/>
              <a:gd name="connsiteY74" fmla="*/ 1379418 h 1901205"/>
              <a:gd name="connsiteX75" fmla="*/ 674438 w 1516887"/>
              <a:gd name="connsiteY75" fmla="*/ 1407879 h 1901205"/>
              <a:gd name="connsiteX76" fmla="*/ 708591 w 1516887"/>
              <a:gd name="connsiteY76" fmla="*/ 1445827 h 1901205"/>
              <a:gd name="connsiteX77" fmla="*/ 694361 w 1516887"/>
              <a:gd name="connsiteY77" fmla="*/ 1494211 h 1901205"/>
              <a:gd name="connsiteX78" fmla="*/ 676336 w 1516887"/>
              <a:gd name="connsiteY78" fmla="*/ 1560620 h 1901205"/>
              <a:gd name="connsiteX79" fmla="*/ 660207 w 1516887"/>
              <a:gd name="connsiteY79" fmla="*/ 1627030 h 1901205"/>
              <a:gd name="connsiteX80" fmla="*/ 653567 w 1516887"/>
              <a:gd name="connsiteY80" fmla="*/ 1673517 h 1901205"/>
              <a:gd name="connsiteX81" fmla="*/ 667797 w 1516887"/>
              <a:gd name="connsiteY81" fmla="*/ 1700079 h 1901205"/>
              <a:gd name="connsiteX82" fmla="*/ 701951 w 1516887"/>
              <a:gd name="connsiteY82" fmla="*/ 1734233 h 1901205"/>
              <a:gd name="connsiteX83" fmla="*/ 741796 w 1516887"/>
              <a:gd name="connsiteY83" fmla="*/ 1763643 h 1901205"/>
              <a:gd name="connsiteX84" fmla="*/ 771206 w 1516887"/>
              <a:gd name="connsiteY84" fmla="*/ 1775976 h 19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516887" h="1901205">
                <a:moveTo>
                  <a:pt x="1496016" y="1470493"/>
                </a:moveTo>
                <a:cubicBezTo>
                  <a:pt x="1502341" y="1489467"/>
                  <a:pt x="1507401" y="1513501"/>
                  <a:pt x="1511197" y="1542595"/>
                </a:cubicBezTo>
                <a:cubicBezTo>
                  <a:pt x="1514990" y="1571689"/>
                  <a:pt x="1516887" y="1601099"/>
                  <a:pt x="1516887" y="1630824"/>
                </a:cubicBezTo>
                <a:cubicBezTo>
                  <a:pt x="1516887" y="1660550"/>
                  <a:pt x="1514674" y="1688695"/>
                  <a:pt x="1510248" y="1715259"/>
                </a:cubicBezTo>
                <a:cubicBezTo>
                  <a:pt x="1505820" y="1741823"/>
                  <a:pt x="1499179" y="1762062"/>
                  <a:pt x="1490323" y="1775976"/>
                </a:cubicBezTo>
                <a:cubicBezTo>
                  <a:pt x="1484000" y="1784831"/>
                  <a:pt x="1466290" y="1794002"/>
                  <a:pt x="1437197" y="1803488"/>
                </a:cubicBezTo>
                <a:cubicBezTo>
                  <a:pt x="1408103" y="1812976"/>
                  <a:pt x="1371735" y="1822462"/>
                  <a:pt x="1328095" y="1831950"/>
                </a:cubicBezTo>
                <a:cubicBezTo>
                  <a:pt x="1284455" y="1841436"/>
                  <a:pt x="1236071" y="1850607"/>
                  <a:pt x="1182943" y="1859459"/>
                </a:cubicBezTo>
                <a:cubicBezTo>
                  <a:pt x="1129817" y="1868314"/>
                  <a:pt x="1076373" y="1875905"/>
                  <a:pt x="1022612" y="1882230"/>
                </a:cubicBezTo>
                <a:cubicBezTo>
                  <a:pt x="968852" y="1888555"/>
                  <a:pt x="917305" y="1893299"/>
                  <a:pt x="867974" y="1896461"/>
                </a:cubicBezTo>
                <a:cubicBezTo>
                  <a:pt x="818642" y="1899624"/>
                  <a:pt x="775632" y="1901205"/>
                  <a:pt x="738950" y="1901205"/>
                </a:cubicBezTo>
                <a:cubicBezTo>
                  <a:pt x="702265" y="1901205"/>
                  <a:pt x="660523" y="1899308"/>
                  <a:pt x="613720" y="1895513"/>
                </a:cubicBezTo>
                <a:cubicBezTo>
                  <a:pt x="566917" y="1891717"/>
                  <a:pt x="518533" y="1886974"/>
                  <a:pt x="468568" y="1881281"/>
                </a:cubicBezTo>
                <a:cubicBezTo>
                  <a:pt x="418603" y="1875588"/>
                  <a:pt x="369270" y="1868947"/>
                  <a:pt x="320572" y="1861357"/>
                </a:cubicBezTo>
                <a:cubicBezTo>
                  <a:pt x="271871" y="1853770"/>
                  <a:pt x="227597" y="1845864"/>
                  <a:pt x="187752" y="1837643"/>
                </a:cubicBezTo>
                <a:cubicBezTo>
                  <a:pt x="147907" y="1829420"/>
                  <a:pt x="114069" y="1821830"/>
                  <a:pt x="86240" y="1814874"/>
                </a:cubicBezTo>
                <a:cubicBezTo>
                  <a:pt x="58413" y="1807916"/>
                  <a:pt x="40702" y="1801275"/>
                  <a:pt x="33114" y="1794949"/>
                </a:cubicBezTo>
                <a:cubicBezTo>
                  <a:pt x="20463" y="1784831"/>
                  <a:pt x="10661" y="1754156"/>
                  <a:pt x="3703" y="1702925"/>
                </a:cubicBezTo>
                <a:cubicBezTo>
                  <a:pt x="-3254" y="1651695"/>
                  <a:pt x="-408" y="1584970"/>
                  <a:pt x="12241" y="1502750"/>
                </a:cubicBezTo>
                <a:cubicBezTo>
                  <a:pt x="19831" y="1457212"/>
                  <a:pt x="38805" y="1422425"/>
                  <a:pt x="69164" y="1398391"/>
                </a:cubicBezTo>
                <a:cubicBezTo>
                  <a:pt x="99523" y="1374357"/>
                  <a:pt x="134940" y="1355384"/>
                  <a:pt x="175419" y="1341470"/>
                </a:cubicBezTo>
                <a:cubicBezTo>
                  <a:pt x="215897" y="1327555"/>
                  <a:pt x="257956" y="1314906"/>
                  <a:pt x="301596" y="1303521"/>
                </a:cubicBezTo>
                <a:cubicBezTo>
                  <a:pt x="345236" y="1292137"/>
                  <a:pt x="383502" y="1275692"/>
                  <a:pt x="416389" y="1254188"/>
                </a:cubicBezTo>
                <a:cubicBezTo>
                  <a:pt x="440425" y="1239009"/>
                  <a:pt x="459398" y="1224461"/>
                  <a:pt x="473312" y="1210548"/>
                </a:cubicBezTo>
                <a:cubicBezTo>
                  <a:pt x="487227" y="1196634"/>
                  <a:pt x="497346" y="1183035"/>
                  <a:pt x="503671" y="1169754"/>
                </a:cubicBezTo>
                <a:cubicBezTo>
                  <a:pt x="509996" y="1156471"/>
                  <a:pt x="514106" y="1142874"/>
                  <a:pt x="516003" y="1128958"/>
                </a:cubicBezTo>
                <a:cubicBezTo>
                  <a:pt x="517901" y="1115045"/>
                  <a:pt x="518217" y="1099866"/>
                  <a:pt x="516952" y="1083421"/>
                </a:cubicBezTo>
                <a:lnTo>
                  <a:pt x="349980" y="1060652"/>
                </a:lnTo>
                <a:cubicBezTo>
                  <a:pt x="327211" y="1044208"/>
                  <a:pt x="306972" y="1020174"/>
                  <a:pt x="289264" y="988550"/>
                </a:cubicBezTo>
                <a:cubicBezTo>
                  <a:pt x="274083" y="961986"/>
                  <a:pt x="260486" y="925620"/>
                  <a:pt x="248470" y="879450"/>
                </a:cubicBezTo>
                <a:cubicBezTo>
                  <a:pt x="236452" y="833280"/>
                  <a:pt x="230443" y="773510"/>
                  <a:pt x="230443" y="700144"/>
                </a:cubicBezTo>
                <a:cubicBezTo>
                  <a:pt x="230443" y="639427"/>
                  <a:pt x="233606" y="574600"/>
                  <a:pt x="239931" y="505661"/>
                </a:cubicBezTo>
                <a:cubicBezTo>
                  <a:pt x="246256" y="436722"/>
                  <a:pt x="261751" y="370943"/>
                  <a:pt x="286417" y="308329"/>
                </a:cubicBezTo>
                <a:cubicBezTo>
                  <a:pt x="311084" y="245716"/>
                  <a:pt x="347766" y="189425"/>
                  <a:pt x="396466" y="139460"/>
                </a:cubicBezTo>
                <a:cubicBezTo>
                  <a:pt x="445167" y="89495"/>
                  <a:pt x="511892" y="51863"/>
                  <a:pt x="596644" y="26564"/>
                </a:cubicBezTo>
                <a:cubicBezTo>
                  <a:pt x="621943" y="17709"/>
                  <a:pt x="646609" y="11701"/>
                  <a:pt x="670643" y="8538"/>
                </a:cubicBezTo>
                <a:cubicBezTo>
                  <a:pt x="694677" y="5376"/>
                  <a:pt x="718078" y="3162"/>
                  <a:pt x="740847" y="1897"/>
                </a:cubicBezTo>
                <a:cubicBezTo>
                  <a:pt x="753496" y="632"/>
                  <a:pt x="766146" y="0"/>
                  <a:pt x="778795" y="0"/>
                </a:cubicBezTo>
                <a:lnTo>
                  <a:pt x="818642" y="0"/>
                </a:lnTo>
                <a:cubicBezTo>
                  <a:pt x="881888" y="0"/>
                  <a:pt x="937862" y="12649"/>
                  <a:pt x="986563" y="37948"/>
                </a:cubicBezTo>
                <a:cubicBezTo>
                  <a:pt x="1035261" y="63247"/>
                  <a:pt x="1077954" y="96135"/>
                  <a:pt x="1114637" y="136614"/>
                </a:cubicBezTo>
                <a:cubicBezTo>
                  <a:pt x="1151321" y="177092"/>
                  <a:pt x="1182311" y="223261"/>
                  <a:pt x="1207610" y="275124"/>
                </a:cubicBezTo>
                <a:cubicBezTo>
                  <a:pt x="1232908" y="326987"/>
                  <a:pt x="1252831" y="378850"/>
                  <a:pt x="1267379" y="430713"/>
                </a:cubicBezTo>
                <a:cubicBezTo>
                  <a:pt x="1281925" y="482576"/>
                  <a:pt x="1292045" y="532855"/>
                  <a:pt x="1297736" y="581556"/>
                </a:cubicBezTo>
                <a:cubicBezTo>
                  <a:pt x="1303429" y="630256"/>
                  <a:pt x="1305643" y="671684"/>
                  <a:pt x="1304378" y="705836"/>
                </a:cubicBezTo>
                <a:cubicBezTo>
                  <a:pt x="1300582" y="758964"/>
                  <a:pt x="1292045" y="806716"/>
                  <a:pt x="1278762" y="849091"/>
                </a:cubicBezTo>
                <a:cubicBezTo>
                  <a:pt x="1265481" y="891466"/>
                  <a:pt x="1251882" y="927834"/>
                  <a:pt x="1237969" y="958193"/>
                </a:cubicBezTo>
                <a:cubicBezTo>
                  <a:pt x="1221525" y="993610"/>
                  <a:pt x="1203182" y="1025235"/>
                  <a:pt x="1182943" y="1053064"/>
                </a:cubicBezTo>
                <a:lnTo>
                  <a:pt x="996997" y="1083421"/>
                </a:lnTo>
                <a:cubicBezTo>
                  <a:pt x="995732" y="1099866"/>
                  <a:pt x="996681" y="1116626"/>
                  <a:pt x="999844" y="1133702"/>
                </a:cubicBezTo>
                <a:cubicBezTo>
                  <a:pt x="1003006" y="1150780"/>
                  <a:pt x="1009648" y="1167540"/>
                  <a:pt x="1019766" y="1183984"/>
                </a:cubicBezTo>
                <a:cubicBezTo>
                  <a:pt x="1029886" y="1200428"/>
                  <a:pt x="1044432" y="1216241"/>
                  <a:pt x="1063406" y="1231419"/>
                </a:cubicBezTo>
                <a:cubicBezTo>
                  <a:pt x="1082382" y="1246600"/>
                  <a:pt x="1107048" y="1259881"/>
                  <a:pt x="1137405" y="1271264"/>
                </a:cubicBezTo>
                <a:cubicBezTo>
                  <a:pt x="1167764" y="1283915"/>
                  <a:pt x="1201602" y="1295298"/>
                  <a:pt x="1238917" y="1305418"/>
                </a:cubicBezTo>
                <a:cubicBezTo>
                  <a:pt x="1276232" y="1315539"/>
                  <a:pt x="1312284" y="1327238"/>
                  <a:pt x="1347069" y="1340521"/>
                </a:cubicBezTo>
                <a:cubicBezTo>
                  <a:pt x="1381856" y="1353802"/>
                  <a:pt x="1412847" y="1370562"/>
                  <a:pt x="1440044" y="1390801"/>
                </a:cubicBezTo>
                <a:cubicBezTo>
                  <a:pt x="1467238" y="1411042"/>
                  <a:pt x="1485898" y="1437604"/>
                  <a:pt x="1496016" y="1470493"/>
                </a:cubicBezTo>
                <a:close/>
                <a:moveTo>
                  <a:pt x="771206" y="1775976"/>
                </a:moveTo>
                <a:cubicBezTo>
                  <a:pt x="777530" y="1775976"/>
                  <a:pt x="787017" y="1771864"/>
                  <a:pt x="799666" y="1763643"/>
                </a:cubicBezTo>
                <a:cubicBezTo>
                  <a:pt x="812316" y="1755421"/>
                  <a:pt x="824965" y="1745618"/>
                  <a:pt x="837615" y="1734233"/>
                </a:cubicBezTo>
                <a:cubicBezTo>
                  <a:pt x="850264" y="1722850"/>
                  <a:pt x="861333" y="1711464"/>
                  <a:pt x="870819" y="1700079"/>
                </a:cubicBezTo>
                <a:cubicBezTo>
                  <a:pt x="880307" y="1688695"/>
                  <a:pt x="885051" y="1679840"/>
                  <a:pt x="885051" y="1673517"/>
                </a:cubicBezTo>
                <a:cubicBezTo>
                  <a:pt x="885051" y="1665927"/>
                  <a:pt x="883153" y="1652644"/>
                  <a:pt x="879358" y="1633670"/>
                </a:cubicBezTo>
                <a:cubicBezTo>
                  <a:pt x="875563" y="1614696"/>
                  <a:pt x="871135" y="1593825"/>
                  <a:pt x="866077" y="1571056"/>
                </a:cubicBezTo>
                <a:cubicBezTo>
                  <a:pt x="861017" y="1548287"/>
                  <a:pt x="855956" y="1526151"/>
                  <a:pt x="850896" y="1504647"/>
                </a:cubicBezTo>
                <a:cubicBezTo>
                  <a:pt x="845836" y="1483143"/>
                  <a:pt x="841410" y="1465433"/>
                  <a:pt x="837615" y="1451519"/>
                </a:cubicBezTo>
                <a:cubicBezTo>
                  <a:pt x="850264" y="1441399"/>
                  <a:pt x="861333" y="1430015"/>
                  <a:pt x="870819" y="1417365"/>
                </a:cubicBezTo>
                <a:cubicBezTo>
                  <a:pt x="880307" y="1404716"/>
                  <a:pt x="885051" y="1392066"/>
                  <a:pt x="885051" y="1379418"/>
                </a:cubicBezTo>
                <a:cubicBezTo>
                  <a:pt x="885051" y="1369297"/>
                  <a:pt x="881572" y="1359179"/>
                  <a:pt x="874614" y="1349058"/>
                </a:cubicBezTo>
                <a:cubicBezTo>
                  <a:pt x="867658" y="1338940"/>
                  <a:pt x="859752" y="1329452"/>
                  <a:pt x="850896" y="1320597"/>
                </a:cubicBezTo>
                <a:cubicBezTo>
                  <a:pt x="840778" y="1311744"/>
                  <a:pt x="829393" y="1302888"/>
                  <a:pt x="816744" y="1294033"/>
                </a:cubicBezTo>
                <a:lnTo>
                  <a:pt x="721874" y="1294033"/>
                </a:lnTo>
                <a:cubicBezTo>
                  <a:pt x="710488" y="1302888"/>
                  <a:pt x="700370" y="1311744"/>
                  <a:pt x="691514" y="1320597"/>
                </a:cubicBezTo>
                <a:cubicBezTo>
                  <a:pt x="683924" y="1328187"/>
                  <a:pt x="676968" y="1337359"/>
                  <a:pt x="670643" y="1348110"/>
                </a:cubicBezTo>
                <a:cubicBezTo>
                  <a:pt x="664318" y="1358863"/>
                  <a:pt x="661155" y="1369297"/>
                  <a:pt x="661155" y="1379418"/>
                </a:cubicBezTo>
                <a:cubicBezTo>
                  <a:pt x="661155" y="1385743"/>
                  <a:pt x="665583" y="1395229"/>
                  <a:pt x="674438" y="1407879"/>
                </a:cubicBezTo>
                <a:cubicBezTo>
                  <a:pt x="683292" y="1420528"/>
                  <a:pt x="694677" y="1433178"/>
                  <a:pt x="708591" y="1445827"/>
                </a:cubicBezTo>
                <a:cubicBezTo>
                  <a:pt x="704795" y="1457212"/>
                  <a:pt x="700053" y="1473339"/>
                  <a:pt x="694361" y="1494211"/>
                </a:cubicBezTo>
                <a:cubicBezTo>
                  <a:pt x="688668" y="1515082"/>
                  <a:pt x="682659" y="1537218"/>
                  <a:pt x="676336" y="1560620"/>
                </a:cubicBezTo>
                <a:cubicBezTo>
                  <a:pt x="670011" y="1584021"/>
                  <a:pt x="664634" y="1606157"/>
                  <a:pt x="660207" y="1627030"/>
                </a:cubicBezTo>
                <a:cubicBezTo>
                  <a:pt x="655779" y="1647902"/>
                  <a:pt x="653567" y="1663396"/>
                  <a:pt x="653567" y="1673517"/>
                </a:cubicBezTo>
                <a:cubicBezTo>
                  <a:pt x="653567" y="1679840"/>
                  <a:pt x="658309" y="1688695"/>
                  <a:pt x="667797" y="1700079"/>
                </a:cubicBezTo>
                <a:cubicBezTo>
                  <a:pt x="677285" y="1711464"/>
                  <a:pt x="688668" y="1722850"/>
                  <a:pt x="701951" y="1734233"/>
                </a:cubicBezTo>
                <a:cubicBezTo>
                  <a:pt x="715232" y="1745618"/>
                  <a:pt x="728513" y="1755421"/>
                  <a:pt x="741796" y="1763643"/>
                </a:cubicBezTo>
                <a:cubicBezTo>
                  <a:pt x="755077" y="1771864"/>
                  <a:pt x="764881" y="1775976"/>
                  <a:pt x="771206" y="177597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66" name="图形 61">
            <a:extLst>
              <a:ext uri="{FF2B5EF4-FFF2-40B4-BE49-F238E27FC236}">
                <a16:creationId xmlns:a16="http://schemas.microsoft.com/office/drawing/2014/main" id="{30C15FE0-C95A-171E-DCCC-F07900B8CB4E}"/>
              </a:ext>
            </a:extLst>
          </p:cNvPr>
          <p:cNvSpPr>
            <a:spLocks/>
          </p:cNvSpPr>
          <p:nvPr/>
        </p:nvSpPr>
        <p:spPr>
          <a:xfrm>
            <a:off x="7555815" y="4610790"/>
            <a:ext cx="285363" cy="294167"/>
          </a:xfrm>
          <a:custGeom>
            <a:avLst/>
            <a:gdLst>
              <a:gd name="connsiteX0" fmla="*/ 1323975 w 1905000"/>
              <a:gd name="connsiteY0" fmla="*/ 725805 h 1905000"/>
              <a:gd name="connsiteX1" fmla="*/ 742950 w 1905000"/>
              <a:gd name="connsiteY1" fmla="*/ 1304447 h 1905000"/>
              <a:gd name="connsiteX2" fmla="*/ 742950 w 1905000"/>
              <a:gd name="connsiteY2" fmla="*/ 1304925 h 1905000"/>
              <a:gd name="connsiteX3" fmla="*/ 1323497 w 1905000"/>
              <a:gd name="connsiteY3" fmla="*/ 1884052 h 1905000"/>
              <a:gd name="connsiteX4" fmla="*/ 1323975 w 1905000"/>
              <a:gd name="connsiteY4" fmla="*/ 1884052 h 1905000"/>
              <a:gd name="connsiteX5" fmla="*/ 1905000 w 1905000"/>
              <a:gd name="connsiteY5" fmla="*/ 1305403 h 1905000"/>
              <a:gd name="connsiteX6" fmla="*/ 1905000 w 1905000"/>
              <a:gd name="connsiteY6" fmla="*/ 1304925 h 1905000"/>
              <a:gd name="connsiteX7" fmla="*/ 1323975 w 1905000"/>
              <a:gd name="connsiteY7" fmla="*/ 725805 h 1905000"/>
              <a:gd name="connsiteX8" fmla="*/ 1589723 w 1905000"/>
              <a:gd name="connsiteY8" fmla="*/ 1486853 h 1905000"/>
              <a:gd name="connsiteX9" fmla="*/ 1380173 w 1905000"/>
              <a:gd name="connsiteY9" fmla="*/ 1677353 h 1905000"/>
              <a:gd name="connsiteX10" fmla="*/ 1380173 w 1905000"/>
              <a:gd name="connsiteY10" fmla="*/ 1784985 h 1905000"/>
              <a:gd name="connsiteX11" fmla="*/ 1260158 w 1905000"/>
              <a:gd name="connsiteY11" fmla="*/ 1784985 h 1905000"/>
              <a:gd name="connsiteX12" fmla="*/ 1260158 w 1905000"/>
              <a:gd name="connsiteY12" fmla="*/ 1678305 h 1905000"/>
              <a:gd name="connsiteX13" fmla="*/ 1055370 w 1905000"/>
              <a:gd name="connsiteY13" fmla="*/ 1626870 h 1905000"/>
              <a:gd name="connsiteX14" fmla="*/ 1091565 w 1905000"/>
              <a:gd name="connsiteY14" fmla="*/ 1486853 h 1905000"/>
              <a:gd name="connsiteX15" fmla="*/ 1278255 w 1905000"/>
              <a:gd name="connsiteY15" fmla="*/ 1537335 h 1905000"/>
              <a:gd name="connsiteX16" fmla="*/ 1424940 w 1905000"/>
              <a:gd name="connsiteY16" fmla="*/ 1468755 h 1905000"/>
              <a:gd name="connsiteX17" fmla="*/ 1063943 w 1905000"/>
              <a:gd name="connsiteY17" fmla="*/ 1149668 h 1905000"/>
              <a:gd name="connsiteX18" fmla="*/ 1264920 w 1905000"/>
              <a:gd name="connsiteY18" fmla="*/ 937260 h 1905000"/>
              <a:gd name="connsiteX19" fmla="*/ 1264920 w 1905000"/>
              <a:gd name="connsiteY19" fmla="*/ 825818 h 1905000"/>
              <a:gd name="connsiteX20" fmla="*/ 1384935 w 1905000"/>
              <a:gd name="connsiteY20" fmla="*/ 825818 h 1905000"/>
              <a:gd name="connsiteX21" fmla="*/ 1384935 w 1905000"/>
              <a:gd name="connsiteY21" fmla="*/ 932498 h 1905000"/>
              <a:gd name="connsiteX22" fmla="*/ 1559243 w 1905000"/>
              <a:gd name="connsiteY22" fmla="*/ 970598 h 1905000"/>
              <a:gd name="connsiteX23" fmla="*/ 1525905 w 1905000"/>
              <a:gd name="connsiteY23" fmla="*/ 1102995 h 1905000"/>
              <a:gd name="connsiteX24" fmla="*/ 1355408 w 1905000"/>
              <a:gd name="connsiteY24" fmla="*/ 1064895 h 1905000"/>
              <a:gd name="connsiteX25" fmla="*/ 1223010 w 1905000"/>
              <a:gd name="connsiteY25" fmla="*/ 1122045 h 1905000"/>
              <a:gd name="connsiteX26" fmla="*/ 1443990 w 1905000"/>
              <a:gd name="connsiteY26" fmla="*/ 1249680 h 1905000"/>
              <a:gd name="connsiteX27" fmla="*/ 1540193 w 1905000"/>
              <a:gd name="connsiteY27" fmla="*/ 1310640 h 1905000"/>
              <a:gd name="connsiteX28" fmla="*/ 1589723 w 1905000"/>
              <a:gd name="connsiteY28" fmla="*/ 1486853 h 1905000"/>
              <a:gd name="connsiteX29" fmla="*/ 715328 w 1905000"/>
              <a:gd name="connsiteY29" fmla="*/ 0 h 1905000"/>
              <a:gd name="connsiteX30" fmla="*/ 0 w 1905000"/>
              <a:gd name="connsiteY30" fmla="*/ 353378 h 1905000"/>
              <a:gd name="connsiteX31" fmla="*/ 715328 w 1905000"/>
              <a:gd name="connsiteY31" fmla="*/ 706755 h 1905000"/>
              <a:gd name="connsiteX32" fmla="*/ 1430655 w 1905000"/>
              <a:gd name="connsiteY32" fmla="*/ 353378 h 1905000"/>
              <a:gd name="connsiteX33" fmla="*/ 715328 w 1905000"/>
              <a:gd name="connsiteY33" fmla="*/ 0 h 1905000"/>
              <a:gd name="connsiteX34" fmla="*/ 1042035 w 1905000"/>
              <a:gd name="connsiteY34" fmla="*/ 464820 h 1905000"/>
              <a:gd name="connsiteX35" fmla="*/ 783908 w 1905000"/>
              <a:gd name="connsiteY35" fmla="*/ 581025 h 1905000"/>
              <a:gd name="connsiteX36" fmla="*/ 783908 w 1905000"/>
              <a:gd name="connsiteY36" fmla="*/ 646748 h 1905000"/>
              <a:gd name="connsiteX37" fmla="*/ 637223 w 1905000"/>
              <a:gd name="connsiteY37" fmla="*/ 646748 h 1905000"/>
              <a:gd name="connsiteX38" fmla="*/ 637223 w 1905000"/>
              <a:gd name="connsiteY38" fmla="*/ 581978 h 1905000"/>
              <a:gd name="connsiteX39" fmla="*/ 384810 w 1905000"/>
              <a:gd name="connsiteY39" fmla="*/ 550545 h 1905000"/>
              <a:gd name="connsiteX40" fmla="*/ 428625 w 1905000"/>
              <a:gd name="connsiteY40" fmla="*/ 464820 h 1905000"/>
              <a:gd name="connsiteX41" fmla="*/ 658178 w 1905000"/>
              <a:gd name="connsiteY41" fmla="*/ 495300 h 1905000"/>
              <a:gd name="connsiteX42" fmla="*/ 839153 w 1905000"/>
              <a:gd name="connsiteY42" fmla="*/ 453390 h 1905000"/>
              <a:gd name="connsiteX43" fmla="*/ 394335 w 1905000"/>
              <a:gd name="connsiteY43" fmla="*/ 258128 h 1905000"/>
              <a:gd name="connsiteX44" fmla="*/ 641985 w 1905000"/>
              <a:gd name="connsiteY44" fmla="*/ 128588 h 1905000"/>
              <a:gd name="connsiteX45" fmla="*/ 641985 w 1905000"/>
              <a:gd name="connsiteY45" fmla="*/ 60960 h 1905000"/>
              <a:gd name="connsiteX46" fmla="*/ 789623 w 1905000"/>
              <a:gd name="connsiteY46" fmla="*/ 60960 h 1905000"/>
              <a:gd name="connsiteX47" fmla="*/ 789623 w 1905000"/>
              <a:gd name="connsiteY47" fmla="*/ 125730 h 1905000"/>
              <a:gd name="connsiteX48" fmla="*/ 1003935 w 1905000"/>
              <a:gd name="connsiteY48" fmla="*/ 149543 h 1905000"/>
              <a:gd name="connsiteX49" fmla="*/ 962978 w 1905000"/>
              <a:gd name="connsiteY49" fmla="*/ 230505 h 1905000"/>
              <a:gd name="connsiteX50" fmla="*/ 752475 w 1905000"/>
              <a:gd name="connsiteY50" fmla="*/ 206693 h 1905000"/>
              <a:gd name="connsiteX51" fmla="*/ 589598 w 1905000"/>
              <a:gd name="connsiteY51" fmla="*/ 241935 h 1905000"/>
              <a:gd name="connsiteX52" fmla="*/ 861060 w 1905000"/>
              <a:gd name="connsiteY52" fmla="*/ 320040 h 1905000"/>
              <a:gd name="connsiteX53" fmla="*/ 980123 w 1905000"/>
              <a:gd name="connsiteY53" fmla="*/ 357188 h 1905000"/>
              <a:gd name="connsiteX54" fmla="*/ 1042035 w 1905000"/>
              <a:gd name="connsiteY54" fmla="*/ 464820 h 1905000"/>
              <a:gd name="connsiteX55" fmla="*/ 941070 w 1905000"/>
              <a:gd name="connsiteY55" fmla="*/ 798195 h 1905000"/>
              <a:gd name="connsiteX56" fmla="*/ 715328 w 1905000"/>
              <a:gd name="connsiteY56" fmla="*/ 816293 h 1905000"/>
              <a:gd name="connsiteX57" fmla="*/ 18098 w 1905000"/>
              <a:gd name="connsiteY57" fmla="*/ 541020 h 1905000"/>
              <a:gd name="connsiteX58" fmla="*/ 0 w 1905000"/>
              <a:gd name="connsiteY58" fmla="*/ 620078 h 1905000"/>
              <a:gd name="connsiteX59" fmla="*/ 715328 w 1905000"/>
              <a:gd name="connsiteY59" fmla="*/ 973455 h 1905000"/>
              <a:gd name="connsiteX60" fmla="*/ 772478 w 1905000"/>
              <a:gd name="connsiteY60" fmla="*/ 972503 h 1905000"/>
              <a:gd name="connsiteX61" fmla="*/ 941070 w 1905000"/>
              <a:gd name="connsiteY61" fmla="*/ 798195 h 1905000"/>
              <a:gd name="connsiteX62" fmla="*/ 1411605 w 1905000"/>
              <a:gd name="connsiteY62" fmla="*/ 701040 h 1905000"/>
              <a:gd name="connsiteX63" fmla="*/ 1431608 w 1905000"/>
              <a:gd name="connsiteY63" fmla="*/ 620078 h 1905000"/>
              <a:gd name="connsiteX64" fmla="*/ 1413510 w 1905000"/>
              <a:gd name="connsiteY64" fmla="*/ 541973 h 1905000"/>
              <a:gd name="connsiteX65" fmla="*/ 1262063 w 1905000"/>
              <a:gd name="connsiteY65" fmla="*/ 691515 h 1905000"/>
              <a:gd name="connsiteX66" fmla="*/ 1292543 w 1905000"/>
              <a:gd name="connsiteY66" fmla="*/ 689610 h 1905000"/>
              <a:gd name="connsiteX67" fmla="*/ 1411605 w 1905000"/>
              <a:gd name="connsiteY67" fmla="*/ 701040 h 1905000"/>
              <a:gd name="connsiteX68" fmla="*/ 715328 w 1905000"/>
              <a:gd name="connsiteY68" fmla="*/ 1049655 h 1905000"/>
              <a:gd name="connsiteX69" fmla="*/ 18098 w 1905000"/>
              <a:gd name="connsiteY69" fmla="*/ 774383 h 1905000"/>
              <a:gd name="connsiteX70" fmla="*/ 0 w 1905000"/>
              <a:gd name="connsiteY70" fmla="*/ 852488 h 1905000"/>
              <a:gd name="connsiteX71" fmla="*/ 681990 w 1905000"/>
              <a:gd name="connsiteY71" fmla="*/ 1205865 h 1905000"/>
              <a:gd name="connsiteX72" fmla="*/ 729615 w 1905000"/>
              <a:gd name="connsiteY72" fmla="*/ 1049655 h 1905000"/>
              <a:gd name="connsiteX73" fmla="*/ 715328 w 1905000"/>
              <a:gd name="connsiteY73" fmla="*/ 1049655 h 1905000"/>
              <a:gd name="connsiteX74" fmla="*/ 674370 w 1905000"/>
              <a:gd name="connsiteY74" fmla="*/ 1281113 h 1905000"/>
              <a:gd name="connsiteX75" fmla="*/ 18098 w 1905000"/>
              <a:gd name="connsiteY75" fmla="*/ 1006793 h 1905000"/>
              <a:gd name="connsiteX76" fmla="*/ 0 w 1905000"/>
              <a:gd name="connsiteY76" fmla="*/ 1085850 h 1905000"/>
              <a:gd name="connsiteX77" fmla="*/ 688658 w 1905000"/>
              <a:gd name="connsiteY77" fmla="*/ 1439228 h 1905000"/>
              <a:gd name="connsiteX78" fmla="*/ 673418 w 1905000"/>
              <a:gd name="connsiteY78" fmla="*/ 1305878 h 1905000"/>
              <a:gd name="connsiteX79" fmla="*/ 674370 w 1905000"/>
              <a:gd name="connsiteY79" fmla="*/ 1281113 h 1905000"/>
              <a:gd name="connsiteX80" fmla="*/ 18098 w 1905000"/>
              <a:gd name="connsiteY80" fmla="*/ 1240155 h 1905000"/>
              <a:gd name="connsiteX81" fmla="*/ 0 w 1905000"/>
              <a:gd name="connsiteY81" fmla="*/ 1318260 h 1905000"/>
              <a:gd name="connsiteX82" fmla="*/ 715328 w 1905000"/>
              <a:gd name="connsiteY82" fmla="*/ 1671638 h 1905000"/>
              <a:gd name="connsiteX83" fmla="*/ 793433 w 1905000"/>
              <a:gd name="connsiteY83" fmla="*/ 1669733 h 1905000"/>
              <a:gd name="connsiteX84" fmla="*/ 710565 w 1905000"/>
              <a:gd name="connsiteY84" fmla="*/ 1514475 h 1905000"/>
              <a:gd name="connsiteX85" fmla="*/ 18098 w 1905000"/>
              <a:gd name="connsiteY85" fmla="*/ 1240155 h 1905000"/>
              <a:gd name="connsiteX86" fmla="*/ 856298 w 1905000"/>
              <a:gd name="connsiteY86" fmla="*/ 1741170 h 1905000"/>
              <a:gd name="connsiteX87" fmla="*/ 715328 w 1905000"/>
              <a:gd name="connsiteY87" fmla="*/ 1747838 h 1905000"/>
              <a:gd name="connsiteX88" fmla="*/ 18098 w 1905000"/>
              <a:gd name="connsiteY88" fmla="*/ 1472565 h 1905000"/>
              <a:gd name="connsiteX89" fmla="*/ 0 w 1905000"/>
              <a:gd name="connsiteY89" fmla="*/ 1551623 h 1905000"/>
              <a:gd name="connsiteX90" fmla="*/ 715328 w 1905000"/>
              <a:gd name="connsiteY90" fmla="*/ 1905000 h 1905000"/>
              <a:gd name="connsiteX91" fmla="*/ 1038225 w 1905000"/>
              <a:gd name="connsiteY91" fmla="*/ 1866900 h 1905000"/>
              <a:gd name="connsiteX92" fmla="*/ 856298 w 1905000"/>
              <a:gd name="connsiteY92" fmla="*/ 174117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905000" h="1905000">
                <a:moveTo>
                  <a:pt x="1323975" y="725805"/>
                </a:moveTo>
                <a:cubicBezTo>
                  <a:pt x="1003742" y="725146"/>
                  <a:pt x="743609" y="984213"/>
                  <a:pt x="742950" y="1304447"/>
                </a:cubicBezTo>
                <a:cubicBezTo>
                  <a:pt x="742950" y="1304607"/>
                  <a:pt x="742950" y="1304765"/>
                  <a:pt x="742950" y="1304925"/>
                </a:cubicBezTo>
                <a:cubicBezTo>
                  <a:pt x="743344" y="1625159"/>
                  <a:pt x="1003263" y="1884443"/>
                  <a:pt x="1323497" y="1884052"/>
                </a:cubicBezTo>
                <a:cubicBezTo>
                  <a:pt x="1323657" y="1884052"/>
                  <a:pt x="1323815" y="1884052"/>
                  <a:pt x="1323975" y="1884052"/>
                </a:cubicBezTo>
                <a:cubicBezTo>
                  <a:pt x="1644209" y="1884704"/>
                  <a:pt x="1904349" y="1625637"/>
                  <a:pt x="1905000" y="1305403"/>
                </a:cubicBezTo>
                <a:cubicBezTo>
                  <a:pt x="1905000" y="1305243"/>
                  <a:pt x="1905000" y="1305085"/>
                  <a:pt x="1905000" y="1304925"/>
                </a:cubicBezTo>
                <a:cubicBezTo>
                  <a:pt x="1905000" y="985837"/>
                  <a:pt x="1644968" y="725805"/>
                  <a:pt x="1323975" y="725805"/>
                </a:cubicBezTo>
                <a:close/>
                <a:moveTo>
                  <a:pt x="1589723" y="1486853"/>
                </a:moveTo>
                <a:cubicBezTo>
                  <a:pt x="1581150" y="1543050"/>
                  <a:pt x="1549718" y="1665923"/>
                  <a:pt x="1380173" y="1677353"/>
                </a:cubicBezTo>
                <a:lnTo>
                  <a:pt x="1380173" y="1784985"/>
                </a:lnTo>
                <a:lnTo>
                  <a:pt x="1260158" y="1784985"/>
                </a:lnTo>
                <a:lnTo>
                  <a:pt x="1260158" y="1678305"/>
                </a:lnTo>
                <a:cubicBezTo>
                  <a:pt x="1190463" y="1667468"/>
                  <a:pt x="1121913" y="1650251"/>
                  <a:pt x="1055370" y="1626870"/>
                </a:cubicBezTo>
                <a:lnTo>
                  <a:pt x="1091565" y="1486853"/>
                </a:lnTo>
                <a:cubicBezTo>
                  <a:pt x="1144905" y="1507808"/>
                  <a:pt x="1216343" y="1529715"/>
                  <a:pt x="1278255" y="1537335"/>
                </a:cubicBezTo>
                <a:cubicBezTo>
                  <a:pt x="1363028" y="1546860"/>
                  <a:pt x="1420178" y="1529715"/>
                  <a:pt x="1424940" y="1468755"/>
                </a:cubicBezTo>
                <a:cubicBezTo>
                  <a:pt x="1437323" y="1362075"/>
                  <a:pt x="1060133" y="1343025"/>
                  <a:pt x="1063943" y="1149668"/>
                </a:cubicBezTo>
                <a:cubicBezTo>
                  <a:pt x="1059180" y="1007745"/>
                  <a:pt x="1162050" y="945833"/>
                  <a:pt x="1264920" y="937260"/>
                </a:cubicBezTo>
                <a:lnTo>
                  <a:pt x="1264920" y="825818"/>
                </a:lnTo>
                <a:lnTo>
                  <a:pt x="1384935" y="825818"/>
                </a:lnTo>
                <a:lnTo>
                  <a:pt x="1384935" y="932498"/>
                </a:lnTo>
                <a:cubicBezTo>
                  <a:pt x="1445049" y="932987"/>
                  <a:pt x="1504407" y="945963"/>
                  <a:pt x="1559243" y="970598"/>
                </a:cubicBezTo>
                <a:lnTo>
                  <a:pt x="1525905" y="1102995"/>
                </a:lnTo>
                <a:cubicBezTo>
                  <a:pt x="1473518" y="1082993"/>
                  <a:pt x="1419225" y="1064895"/>
                  <a:pt x="1355408" y="1064895"/>
                </a:cubicBezTo>
                <a:cubicBezTo>
                  <a:pt x="1313498" y="1064895"/>
                  <a:pt x="1225868" y="1064895"/>
                  <a:pt x="1223010" y="1122045"/>
                </a:cubicBezTo>
                <a:cubicBezTo>
                  <a:pt x="1223010" y="1221105"/>
                  <a:pt x="1388745" y="1225868"/>
                  <a:pt x="1443990" y="1249680"/>
                </a:cubicBezTo>
                <a:cubicBezTo>
                  <a:pt x="1483995" y="1266825"/>
                  <a:pt x="1511618" y="1283018"/>
                  <a:pt x="1540193" y="1310640"/>
                </a:cubicBezTo>
                <a:cubicBezTo>
                  <a:pt x="1588770" y="1359218"/>
                  <a:pt x="1599248" y="1422083"/>
                  <a:pt x="1589723" y="1486853"/>
                </a:cubicBezTo>
                <a:close/>
                <a:moveTo>
                  <a:pt x="715328" y="0"/>
                </a:moveTo>
                <a:cubicBezTo>
                  <a:pt x="320040" y="0"/>
                  <a:pt x="0" y="158115"/>
                  <a:pt x="0" y="353378"/>
                </a:cubicBezTo>
                <a:cubicBezTo>
                  <a:pt x="0" y="548640"/>
                  <a:pt x="320040" y="706755"/>
                  <a:pt x="715328" y="706755"/>
                </a:cubicBezTo>
                <a:cubicBezTo>
                  <a:pt x="1110615" y="706755"/>
                  <a:pt x="1430655" y="548640"/>
                  <a:pt x="1430655" y="353378"/>
                </a:cubicBezTo>
                <a:cubicBezTo>
                  <a:pt x="1430655" y="158115"/>
                  <a:pt x="1110615" y="0"/>
                  <a:pt x="715328" y="0"/>
                </a:cubicBezTo>
                <a:close/>
                <a:moveTo>
                  <a:pt x="1042035" y="464820"/>
                </a:moveTo>
                <a:cubicBezTo>
                  <a:pt x="1031557" y="499110"/>
                  <a:pt x="992505" y="574358"/>
                  <a:pt x="783908" y="581025"/>
                </a:cubicBezTo>
                <a:lnTo>
                  <a:pt x="783908" y="646748"/>
                </a:lnTo>
                <a:lnTo>
                  <a:pt x="637223" y="646748"/>
                </a:lnTo>
                <a:lnTo>
                  <a:pt x="637223" y="581978"/>
                </a:lnTo>
                <a:cubicBezTo>
                  <a:pt x="552584" y="576023"/>
                  <a:pt x="468325" y="565530"/>
                  <a:pt x="384810" y="550545"/>
                </a:cubicBezTo>
                <a:lnTo>
                  <a:pt x="428625" y="464820"/>
                </a:lnTo>
                <a:cubicBezTo>
                  <a:pt x="494348" y="477203"/>
                  <a:pt x="581978" y="491490"/>
                  <a:pt x="658178" y="495300"/>
                </a:cubicBezTo>
                <a:cubicBezTo>
                  <a:pt x="762000" y="501015"/>
                  <a:pt x="832485" y="490538"/>
                  <a:pt x="839153" y="453390"/>
                </a:cubicBezTo>
                <a:cubicBezTo>
                  <a:pt x="854393" y="387668"/>
                  <a:pt x="390525" y="376238"/>
                  <a:pt x="394335" y="258128"/>
                </a:cubicBezTo>
                <a:cubicBezTo>
                  <a:pt x="387668" y="171450"/>
                  <a:pt x="515303" y="133350"/>
                  <a:pt x="641985" y="128588"/>
                </a:cubicBezTo>
                <a:lnTo>
                  <a:pt x="641985" y="60960"/>
                </a:lnTo>
                <a:lnTo>
                  <a:pt x="789623" y="60960"/>
                </a:lnTo>
                <a:lnTo>
                  <a:pt x="789623" y="125730"/>
                </a:lnTo>
                <a:cubicBezTo>
                  <a:pt x="861655" y="125968"/>
                  <a:pt x="933569" y="134064"/>
                  <a:pt x="1003935" y="149543"/>
                </a:cubicBezTo>
                <a:lnTo>
                  <a:pt x="962978" y="230505"/>
                </a:lnTo>
                <a:cubicBezTo>
                  <a:pt x="898208" y="218123"/>
                  <a:pt x="831533" y="206693"/>
                  <a:pt x="752475" y="206693"/>
                </a:cubicBezTo>
                <a:cubicBezTo>
                  <a:pt x="701040" y="206693"/>
                  <a:pt x="593408" y="206693"/>
                  <a:pt x="589598" y="241935"/>
                </a:cubicBezTo>
                <a:cubicBezTo>
                  <a:pt x="589598" y="301943"/>
                  <a:pt x="793433" y="305753"/>
                  <a:pt x="861060" y="320040"/>
                </a:cubicBezTo>
                <a:cubicBezTo>
                  <a:pt x="910590" y="330518"/>
                  <a:pt x="944880" y="340995"/>
                  <a:pt x="980123" y="357188"/>
                </a:cubicBezTo>
                <a:cubicBezTo>
                  <a:pt x="1042035" y="386715"/>
                  <a:pt x="1054418" y="424815"/>
                  <a:pt x="1042035" y="464820"/>
                </a:cubicBezTo>
                <a:close/>
                <a:moveTo>
                  <a:pt x="941070" y="798195"/>
                </a:moveTo>
                <a:cubicBezTo>
                  <a:pt x="866425" y="810241"/>
                  <a:pt x="790938" y="816293"/>
                  <a:pt x="715328" y="816293"/>
                </a:cubicBezTo>
                <a:cubicBezTo>
                  <a:pt x="375285" y="816293"/>
                  <a:pt x="90488" y="698183"/>
                  <a:pt x="18098" y="541020"/>
                </a:cubicBezTo>
                <a:cubicBezTo>
                  <a:pt x="6495" y="565779"/>
                  <a:pt x="325" y="592736"/>
                  <a:pt x="0" y="620078"/>
                </a:cubicBezTo>
                <a:cubicBezTo>
                  <a:pt x="0" y="815340"/>
                  <a:pt x="320040" y="973455"/>
                  <a:pt x="715328" y="973455"/>
                </a:cubicBezTo>
                <a:cubicBezTo>
                  <a:pt x="734378" y="973455"/>
                  <a:pt x="753428" y="972503"/>
                  <a:pt x="772478" y="972503"/>
                </a:cubicBezTo>
                <a:cubicBezTo>
                  <a:pt x="816482" y="903735"/>
                  <a:pt x="873805" y="844468"/>
                  <a:pt x="941070" y="798195"/>
                </a:cubicBezTo>
                <a:close/>
                <a:moveTo>
                  <a:pt x="1411605" y="701040"/>
                </a:moveTo>
                <a:cubicBezTo>
                  <a:pt x="1424246" y="675888"/>
                  <a:pt x="1431081" y="648221"/>
                  <a:pt x="1431608" y="620078"/>
                </a:cubicBezTo>
                <a:cubicBezTo>
                  <a:pt x="1431608" y="593408"/>
                  <a:pt x="1424940" y="566738"/>
                  <a:pt x="1413510" y="541973"/>
                </a:cubicBezTo>
                <a:cubicBezTo>
                  <a:pt x="1387793" y="598170"/>
                  <a:pt x="1334453" y="648653"/>
                  <a:pt x="1262063" y="691515"/>
                </a:cubicBezTo>
                <a:cubicBezTo>
                  <a:pt x="1272540" y="690563"/>
                  <a:pt x="1282065" y="689610"/>
                  <a:pt x="1292543" y="689610"/>
                </a:cubicBezTo>
                <a:cubicBezTo>
                  <a:pt x="1332548" y="689610"/>
                  <a:pt x="1372553" y="693420"/>
                  <a:pt x="1411605" y="701040"/>
                </a:cubicBezTo>
                <a:close/>
                <a:moveTo>
                  <a:pt x="715328" y="1049655"/>
                </a:moveTo>
                <a:cubicBezTo>
                  <a:pt x="375285" y="1049655"/>
                  <a:pt x="90488" y="931545"/>
                  <a:pt x="18098" y="774383"/>
                </a:cubicBezTo>
                <a:cubicBezTo>
                  <a:pt x="6548" y="798790"/>
                  <a:pt x="238" y="825460"/>
                  <a:pt x="0" y="852488"/>
                </a:cubicBezTo>
                <a:cubicBezTo>
                  <a:pt x="0" y="1042035"/>
                  <a:pt x="302895" y="1197293"/>
                  <a:pt x="681990" y="1205865"/>
                </a:cubicBezTo>
                <a:cubicBezTo>
                  <a:pt x="691515" y="1150620"/>
                  <a:pt x="707708" y="1098233"/>
                  <a:pt x="729615" y="1049655"/>
                </a:cubicBezTo>
                <a:lnTo>
                  <a:pt x="715328" y="1049655"/>
                </a:lnTo>
                <a:close/>
                <a:moveTo>
                  <a:pt x="674370" y="1281113"/>
                </a:moveTo>
                <a:cubicBezTo>
                  <a:pt x="352425" y="1272540"/>
                  <a:pt x="87630" y="1158240"/>
                  <a:pt x="18098" y="1006793"/>
                </a:cubicBezTo>
                <a:cubicBezTo>
                  <a:pt x="6548" y="1031557"/>
                  <a:pt x="238" y="1058466"/>
                  <a:pt x="0" y="1085850"/>
                </a:cubicBezTo>
                <a:cubicBezTo>
                  <a:pt x="0" y="1276350"/>
                  <a:pt x="305753" y="1431608"/>
                  <a:pt x="688658" y="1439228"/>
                </a:cubicBezTo>
                <a:cubicBezTo>
                  <a:pt x="678729" y="1395467"/>
                  <a:pt x="673618" y="1350751"/>
                  <a:pt x="673418" y="1305878"/>
                </a:cubicBezTo>
                <a:cubicBezTo>
                  <a:pt x="673418" y="1297305"/>
                  <a:pt x="674370" y="1289685"/>
                  <a:pt x="674370" y="1281113"/>
                </a:cubicBezTo>
                <a:close/>
                <a:moveTo>
                  <a:pt x="18098" y="1240155"/>
                </a:moveTo>
                <a:cubicBezTo>
                  <a:pt x="6603" y="1264615"/>
                  <a:pt x="434" y="1291237"/>
                  <a:pt x="0" y="1318260"/>
                </a:cubicBezTo>
                <a:cubicBezTo>
                  <a:pt x="0" y="1513523"/>
                  <a:pt x="320040" y="1671638"/>
                  <a:pt x="715328" y="1671638"/>
                </a:cubicBezTo>
                <a:cubicBezTo>
                  <a:pt x="741998" y="1671638"/>
                  <a:pt x="767715" y="1670685"/>
                  <a:pt x="793433" y="1669733"/>
                </a:cubicBezTo>
                <a:cubicBezTo>
                  <a:pt x="758785" y="1622108"/>
                  <a:pt x="730925" y="1569720"/>
                  <a:pt x="710565" y="1514475"/>
                </a:cubicBezTo>
                <a:cubicBezTo>
                  <a:pt x="372428" y="1514475"/>
                  <a:pt x="90488" y="1396365"/>
                  <a:pt x="18098" y="1240155"/>
                </a:cubicBezTo>
                <a:close/>
                <a:moveTo>
                  <a:pt x="856298" y="1741170"/>
                </a:moveTo>
                <a:cubicBezTo>
                  <a:pt x="810578" y="1745933"/>
                  <a:pt x="763905" y="1747838"/>
                  <a:pt x="715328" y="1747838"/>
                </a:cubicBezTo>
                <a:cubicBezTo>
                  <a:pt x="375285" y="1747838"/>
                  <a:pt x="90488" y="1629728"/>
                  <a:pt x="18098" y="1472565"/>
                </a:cubicBezTo>
                <a:cubicBezTo>
                  <a:pt x="6495" y="1497325"/>
                  <a:pt x="325" y="1524281"/>
                  <a:pt x="0" y="1551623"/>
                </a:cubicBezTo>
                <a:cubicBezTo>
                  <a:pt x="0" y="1746885"/>
                  <a:pt x="320040" y="1905000"/>
                  <a:pt x="715328" y="1905000"/>
                </a:cubicBezTo>
                <a:cubicBezTo>
                  <a:pt x="831533" y="1905000"/>
                  <a:pt x="941070" y="1890713"/>
                  <a:pt x="1038225" y="1866900"/>
                </a:cubicBezTo>
                <a:cubicBezTo>
                  <a:pt x="970882" y="1835626"/>
                  <a:pt x="909360" y="1793107"/>
                  <a:pt x="856298" y="174117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5F4CB135-6666-0B58-929D-C0356313B96B}"/>
              </a:ext>
            </a:extLst>
          </p:cNvPr>
          <p:cNvSpPr>
            <a:spLocks/>
          </p:cNvSpPr>
          <p:nvPr/>
        </p:nvSpPr>
        <p:spPr>
          <a:xfrm>
            <a:off x="7560162" y="5754480"/>
            <a:ext cx="252968" cy="294167"/>
          </a:xfrm>
          <a:custGeom>
            <a:avLst/>
            <a:gdLst>
              <a:gd name="connsiteX0" fmla="*/ 484529 w 1382613"/>
              <a:gd name="connsiteY0" fmla="*/ 988572 h 1656531"/>
              <a:gd name="connsiteX1" fmla="*/ 487785 w 1382613"/>
              <a:gd name="connsiteY1" fmla="*/ 1155110 h 1656531"/>
              <a:gd name="connsiteX2" fmla="*/ 894644 w 1382613"/>
              <a:gd name="connsiteY2" fmla="*/ 1155110 h 1656531"/>
              <a:gd name="connsiteX3" fmla="*/ 897881 w 1382613"/>
              <a:gd name="connsiteY3" fmla="*/ 988572 h 1656531"/>
              <a:gd name="connsiteX4" fmla="*/ 361690 w 1382613"/>
              <a:gd name="connsiteY4" fmla="*/ 907777 h 1656531"/>
              <a:gd name="connsiteX5" fmla="*/ 429742 w 1382613"/>
              <a:gd name="connsiteY5" fmla="*/ 1069367 h 1656531"/>
              <a:gd name="connsiteX6" fmla="*/ 467637 w 1382613"/>
              <a:gd name="connsiteY6" fmla="*/ 1069367 h 1656531"/>
              <a:gd name="connsiteX7" fmla="*/ 465721 w 1382613"/>
              <a:gd name="connsiteY7" fmla="*/ 968164 h 1656531"/>
              <a:gd name="connsiteX8" fmla="*/ 916707 w 1382613"/>
              <a:gd name="connsiteY8" fmla="*/ 968164 h 1656531"/>
              <a:gd name="connsiteX9" fmla="*/ 914773 w 1382613"/>
              <a:gd name="connsiteY9" fmla="*/ 1069367 h 1656531"/>
              <a:gd name="connsiteX10" fmla="*/ 952668 w 1382613"/>
              <a:gd name="connsiteY10" fmla="*/ 1069367 h 1656531"/>
              <a:gd name="connsiteX11" fmla="*/ 1020720 w 1382613"/>
              <a:gd name="connsiteY11" fmla="*/ 907777 h 1656531"/>
              <a:gd name="connsiteX12" fmla="*/ 628595 w 1382613"/>
              <a:gd name="connsiteY12" fmla="*/ 625598 h 1656531"/>
              <a:gd name="connsiteX13" fmla="*/ 604764 w 1382613"/>
              <a:gd name="connsiteY13" fmla="*/ 634100 h 1656531"/>
              <a:gd name="connsiteX14" fmla="*/ 522536 w 1382613"/>
              <a:gd name="connsiteY14" fmla="*/ 665689 h 1656531"/>
              <a:gd name="connsiteX15" fmla="*/ 465014 w 1382613"/>
              <a:gd name="connsiteY15" fmla="*/ 868505 h 1656531"/>
              <a:gd name="connsiteX16" fmla="*/ 543521 w 1382613"/>
              <a:gd name="connsiteY16" fmla="*/ 868505 h 1656531"/>
              <a:gd name="connsiteX17" fmla="*/ 566850 w 1382613"/>
              <a:gd name="connsiteY17" fmla="*/ 755395 h 1656531"/>
              <a:gd name="connsiteX18" fmla="*/ 566980 w 1382613"/>
              <a:gd name="connsiteY18" fmla="*/ 755339 h 1656531"/>
              <a:gd name="connsiteX19" fmla="*/ 566980 w 1382613"/>
              <a:gd name="connsiteY19" fmla="*/ 868505 h 1656531"/>
              <a:gd name="connsiteX20" fmla="*/ 683810 w 1382613"/>
              <a:gd name="connsiteY20" fmla="*/ 868505 h 1656531"/>
              <a:gd name="connsiteX21" fmla="*/ 677317 w 1382613"/>
              <a:gd name="connsiteY21" fmla="*/ 795728 h 1656531"/>
              <a:gd name="connsiteX22" fmla="*/ 691251 w 1382613"/>
              <a:gd name="connsiteY22" fmla="*/ 776919 h 1656531"/>
              <a:gd name="connsiteX23" fmla="*/ 705185 w 1382613"/>
              <a:gd name="connsiteY23" fmla="*/ 795728 h 1656531"/>
              <a:gd name="connsiteX24" fmla="*/ 698674 w 1382613"/>
              <a:gd name="connsiteY24" fmla="*/ 868505 h 1656531"/>
              <a:gd name="connsiteX25" fmla="*/ 815355 w 1382613"/>
              <a:gd name="connsiteY25" fmla="*/ 868505 h 1656531"/>
              <a:gd name="connsiteX26" fmla="*/ 815355 w 1382613"/>
              <a:gd name="connsiteY26" fmla="*/ 779989 h 1656531"/>
              <a:gd name="connsiteX27" fmla="*/ 840005 w 1382613"/>
              <a:gd name="connsiteY27" fmla="*/ 819856 h 1656531"/>
              <a:gd name="connsiteX28" fmla="*/ 855595 w 1382613"/>
              <a:gd name="connsiteY28" fmla="*/ 839520 h 1656531"/>
              <a:gd name="connsiteX29" fmla="*/ 867036 w 1382613"/>
              <a:gd name="connsiteY29" fmla="*/ 849306 h 1656531"/>
              <a:gd name="connsiteX30" fmla="*/ 877063 w 1382613"/>
              <a:gd name="connsiteY30" fmla="*/ 854589 h 1656531"/>
              <a:gd name="connsiteX31" fmla="*/ 894253 w 1382613"/>
              <a:gd name="connsiteY31" fmla="*/ 857882 h 1656531"/>
              <a:gd name="connsiteX32" fmla="*/ 908243 w 1382613"/>
              <a:gd name="connsiteY32" fmla="*/ 855687 h 1656531"/>
              <a:gd name="connsiteX33" fmla="*/ 916652 w 1382613"/>
              <a:gd name="connsiteY33" fmla="*/ 852059 h 1656531"/>
              <a:gd name="connsiteX34" fmla="*/ 925339 w 1382613"/>
              <a:gd name="connsiteY34" fmla="*/ 846329 h 1656531"/>
              <a:gd name="connsiteX35" fmla="*/ 937339 w 1382613"/>
              <a:gd name="connsiteY35" fmla="*/ 835986 h 1656531"/>
              <a:gd name="connsiteX36" fmla="*/ 959551 w 1382613"/>
              <a:gd name="connsiteY36" fmla="*/ 813680 h 1656531"/>
              <a:gd name="connsiteX37" fmla="*/ 1007269 w 1382613"/>
              <a:gd name="connsiteY37" fmla="*/ 761144 h 1656531"/>
              <a:gd name="connsiteX38" fmla="*/ 1002544 w 1382613"/>
              <a:gd name="connsiteY38" fmla="*/ 704384 h 1656531"/>
              <a:gd name="connsiteX39" fmla="*/ 997837 w 1382613"/>
              <a:gd name="connsiteY39" fmla="*/ 701222 h 1656531"/>
              <a:gd name="connsiteX40" fmla="*/ 1014599 w 1382613"/>
              <a:gd name="connsiteY40" fmla="*/ 683734 h 1656531"/>
              <a:gd name="connsiteX41" fmla="*/ 1013799 w 1382613"/>
              <a:gd name="connsiteY41" fmla="*/ 661150 h 1656531"/>
              <a:gd name="connsiteX42" fmla="*/ 990619 w 1382613"/>
              <a:gd name="connsiteY42" fmla="*/ 661931 h 1656531"/>
              <a:gd name="connsiteX43" fmla="*/ 951942 w 1382613"/>
              <a:gd name="connsiteY43" fmla="*/ 702319 h 1656531"/>
              <a:gd name="connsiteX44" fmla="*/ 944278 w 1382613"/>
              <a:gd name="connsiteY44" fmla="*/ 708998 h 1656531"/>
              <a:gd name="connsiteX45" fmla="*/ 943552 w 1382613"/>
              <a:gd name="connsiteY45" fmla="*/ 709835 h 1656531"/>
              <a:gd name="connsiteX46" fmla="*/ 905917 w 1382613"/>
              <a:gd name="connsiteY46" fmla="*/ 751507 h 1656531"/>
              <a:gd name="connsiteX47" fmla="*/ 898513 w 1382613"/>
              <a:gd name="connsiteY47" fmla="*/ 759358 h 1656531"/>
              <a:gd name="connsiteX48" fmla="*/ 892076 w 1382613"/>
              <a:gd name="connsiteY48" fmla="*/ 748679 h 1656531"/>
              <a:gd name="connsiteX49" fmla="*/ 863222 w 1382613"/>
              <a:gd name="connsiteY49" fmla="*/ 696162 h 1656531"/>
              <a:gd name="connsiteX50" fmla="*/ 853586 w 1382613"/>
              <a:gd name="connsiteY50" fmla="*/ 677428 h 1656531"/>
              <a:gd name="connsiteX51" fmla="*/ 850907 w 1382613"/>
              <a:gd name="connsiteY51" fmla="*/ 672089 h 1656531"/>
              <a:gd name="connsiteX52" fmla="*/ 850218 w 1382613"/>
              <a:gd name="connsiteY52" fmla="*/ 670693 h 1656531"/>
              <a:gd name="connsiteX53" fmla="*/ 849995 w 1382613"/>
              <a:gd name="connsiteY53" fmla="*/ 670247 h 1656531"/>
              <a:gd name="connsiteX54" fmla="*/ 840600 w 1382613"/>
              <a:gd name="connsiteY54" fmla="*/ 658043 h 1656531"/>
              <a:gd name="connsiteX55" fmla="*/ 782371 w 1382613"/>
              <a:gd name="connsiteY55" fmla="*/ 633282 h 1656531"/>
              <a:gd name="connsiteX56" fmla="*/ 753778 w 1382613"/>
              <a:gd name="connsiteY56" fmla="*/ 625598 h 1656531"/>
              <a:gd name="connsiteX57" fmla="*/ 753778 w 1382613"/>
              <a:gd name="connsiteY57" fmla="*/ 625654 h 1656531"/>
              <a:gd name="connsiteX58" fmla="*/ 753666 w 1382613"/>
              <a:gd name="connsiteY58" fmla="*/ 625598 h 1656531"/>
              <a:gd name="connsiteX59" fmla="*/ 715994 w 1382613"/>
              <a:gd name="connsiteY59" fmla="*/ 750912 h 1656531"/>
              <a:gd name="connsiteX60" fmla="*/ 703846 w 1382613"/>
              <a:gd name="connsiteY60" fmla="*/ 674619 h 1656531"/>
              <a:gd name="connsiteX61" fmla="*/ 714338 w 1382613"/>
              <a:gd name="connsiteY61" fmla="*/ 650620 h 1656531"/>
              <a:gd name="connsiteX62" fmla="*/ 697260 w 1382613"/>
              <a:gd name="connsiteY62" fmla="*/ 634863 h 1656531"/>
              <a:gd name="connsiteX63" fmla="*/ 685131 w 1382613"/>
              <a:gd name="connsiteY63" fmla="*/ 634863 h 1656531"/>
              <a:gd name="connsiteX64" fmla="*/ 668034 w 1382613"/>
              <a:gd name="connsiteY64" fmla="*/ 650620 h 1656531"/>
              <a:gd name="connsiteX65" fmla="*/ 678526 w 1382613"/>
              <a:gd name="connsiteY65" fmla="*/ 674619 h 1656531"/>
              <a:gd name="connsiteX66" fmla="*/ 666397 w 1382613"/>
              <a:gd name="connsiteY66" fmla="*/ 750912 h 1656531"/>
              <a:gd name="connsiteX67" fmla="*/ 628725 w 1382613"/>
              <a:gd name="connsiteY67" fmla="*/ 625598 h 1656531"/>
              <a:gd name="connsiteX68" fmla="*/ 628595 w 1382613"/>
              <a:gd name="connsiteY68" fmla="*/ 625654 h 1656531"/>
              <a:gd name="connsiteX69" fmla="*/ 692442 w 1382613"/>
              <a:gd name="connsiteY69" fmla="*/ 375716 h 1656531"/>
              <a:gd name="connsiteX70" fmla="*/ 597434 w 1382613"/>
              <a:gd name="connsiteY70" fmla="*/ 472585 h 1656531"/>
              <a:gd name="connsiteX71" fmla="*/ 581472 w 1382613"/>
              <a:gd name="connsiteY71" fmla="*/ 489737 h 1656531"/>
              <a:gd name="connsiteX72" fmla="*/ 604001 w 1382613"/>
              <a:gd name="connsiteY72" fmla="*/ 528897 h 1656531"/>
              <a:gd name="connsiteX73" fmla="*/ 692442 w 1382613"/>
              <a:gd name="connsiteY73" fmla="*/ 612557 h 1656531"/>
              <a:gd name="connsiteX74" fmla="*/ 781125 w 1382613"/>
              <a:gd name="connsiteY74" fmla="*/ 528135 h 1656531"/>
              <a:gd name="connsiteX75" fmla="*/ 800975 w 1382613"/>
              <a:gd name="connsiteY75" fmla="*/ 489718 h 1656531"/>
              <a:gd name="connsiteX76" fmla="*/ 787524 w 1382613"/>
              <a:gd name="connsiteY76" fmla="*/ 473310 h 1656531"/>
              <a:gd name="connsiteX77" fmla="*/ 692442 w 1382613"/>
              <a:gd name="connsiteY77" fmla="*/ 375716 h 1656531"/>
              <a:gd name="connsiteX78" fmla="*/ 691307 w 1382613"/>
              <a:gd name="connsiteY78" fmla="*/ 0 h 1656531"/>
              <a:gd name="connsiteX79" fmla="*/ 1382613 w 1382613"/>
              <a:gd name="connsiteY79" fmla="*/ 208676 h 1656531"/>
              <a:gd name="connsiteX80" fmla="*/ 1382613 w 1382613"/>
              <a:gd name="connsiteY80" fmla="*/ 730430 h 1656531"/>
              <a:gd name="connsiteX81" fmla="*/ 691307 w 1382613"/>
              <a:gd name="connsiteY81" fmla="*/ 1656531 h 1656531"/>
              <a:gd name="connsiteX82" fmla="*/ 0 w 1382613"/>
              <a:gd name="connsiteY82" fmla="*/ 730430 h 1656531"/>
              <a:gd name="connsiteX83" fmla="*/ 0 w 1382613"/>
              <a:gd name="connsiteY83" fmla="*/ 208676 h 165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382613" h="1656531">
                <a:moveTo>
                  <a:pt x="484529" y="988572"/>
                </a:moveTo>
                <a:lnTo>
                  <a:pt x="487785" y="1155110"/>
                </a:lnTo>
                <a:lnTo>
                  <a:pt x="894644" y="1155110"/>
                </a:lnTo>
                <a:lnTo>
                  <a:pt x="897881" y="988572"/>
                </a:lnTo>
                <a:close/>
                <a:moveTo>
                  <a:pt x="361690" y="907777"/>
                </a:moveTo>
                <a:lnTo>
                  <a:pt x="429742" y="1069367"/>
                </a:lnTo>
                <a:lnTo>
                  <a:pt x="467637" y="1069367"/>
                </a:lnTo>
                <a:lnTo>
                  <a:pt x="465721" y="968164"/>
                </a:lnTo>
                <a:lnTo>
                  <a:pt x="916707" y="968164"/>
                </a:lnTo>
                <a:lnTo>
                  <a:pt x="914773" y="1069367"/>
                </a:lnTo>
                <a:lnTo>
                  <a:pt x="952668" y="1069367"/>
                </a:lnTo>
                <a:lnTo>
                  <a:pt x="1020720" y="907777"/>
                </a:lnTo>
                <a:close/>
                <a:moveTo>
                  <a:pt x="628595" y="625598"/>
                </a:moveTo>
                <a:cubicBezTo>
                  <a:pt x="619832" y="627310"/>
                  <a:pt x="611796" y="630100"/>
                  <a:pt x="604764" y="634100"/>
                </a:cubicBezTo>
                <a:cubicBezTo>
                  <a:pt x="579184" y="642249"/>
                  <a:pt x="543167" y="654639"/>
                  <a:pt x="522536" y="665689"/>
                </a:cubicBezTo>
                <a:cubicBezTo>
                  <a:pt x="512695" y="675512"/>
                  <a:pt x="478111" y="721927"/>
                  <a:pt x="465014" y="868505"/>
                </a:cubicBezTo>
                <a:lnTo>
                  <a:pt x="543521" y="868505"/>
                </a:lnTo>
                <a:cubicBezTo>
                  <a:pt x="547967" y="818666"/>
                  <a:pt x="560562" y="758056"/>
                  <a:pt x="566850" y="755395"/>
                </a:cubicBezTo>
                <a:cubicBezTo>
                  <a:pt x="566868" y="755395"/>
                  <a:pt x="566924" y="755377"/>
                  <a:pt x="566980" y="755339"/>
                </a:cubicBezTo>
                <a:lnTo>
                  <a:pt x="566980" y="868505"/>
                </a:lnTo>
                <a:lnTo>
                  <a:pt x="683810" y="868505"/>
                </a:lnTo>
                <a:lnTo>
                  <a:pt x="677317" y="795728"/>
                </a:lnTo>
                <a:cubicBezTo>
                  <a:pt x="677317" y="785347"/>
                  <a:pt x="683549" y="776919"/>
                  <a:pt x="691251" y="776919"/>
                </a:cubicBezTo>
                <a:cubicBezTo>
                  <a:pt x="698934" y="776919"/>
                  <a:pt x="705185" y="785347"/>
                  <a:pt x="705185" y="795728"/>
                </a:cubicBezTo>
                <a:lnTo>
                  <a:pt x="698674" y="868505"/>
                </a:lnTo>
                <a:lnTo>
                  <a:pt x="815355" y="868505"/>
                </a:lnTo>
                <a:lnTo>
                  <a:pt x="815355" y="779989"/>
                </a:lnTo>
                <a:cubicBezTo>
                  <a:pt x="823448" y="794146"/>
                  <a:pt x="831819" y="808006"/>
                  <a:pt x="840005" y="819856"/>
                </a:cubicBezTo>
                <a:cubicBezTo>
                  <a:pt x="844972" y="826963"/>
                  <a:pt x="849679" y="833307"/>
                  <a:pt x="855595" y="839520"/>
                </a:cubicBezTo>
                <a:cubicBezTo>
                  <a:pt x="858646" y="842646"/>
                  <a:pt x="861901" y="845827"/>
                  <a:pt x="867036" y="849306"/>
                </a:cubicBezTo>
                <a:cubicBezTo>
                  <a:pt x="869640" y="851036"/>
                  <a:pt x="872766" y="852878"/>
                  <a:pt x="877063" y="854589"/>
                </a:cubicBezTo>
                <a:cubicBezTo>
                  <a:pt x="881361" y="856245"/>
                  <a:pt x="886997" y="857845"/>
                  <a:pt x="894253" y="857882"/>
                </a:cubicBezTo>
                <a:cubicBezTo>
                  <a:pt x="898587" y="857882"/>
                  <a:pt x="903480" y="857231"/>
                  <a:pt x="908243" y="855687"/>
                </a:cubicBezTo>
                <a:cubicBezTo>
                  <a:pt x="912112" y="854422"/>
                  <a:pt x="914568" y="853175"/>
                  <a:pt x="916652" y="852059"/>
                </a:cubicBezTo>
                <a:cubicBezTo>
                  <a:pt x="920577" y="849882"/>
                  <a:pt x="922977" y="848115"/>
                  <a:pt x="925339" y="846329"/>
                </a:cubicBezTo>
                <a:cubicBezTo>
                  <a:pt x="929655" y="843036"/>
                  <a:pt x="933320" y="839725"/>
                  <a:pt x="937339" y="835986"/>
                </a:cubicBezTo>
                <a:cubicBezTo>
                  <a:pt x="944259" y="829474"/>
                  <a:pt x="951812" y="821810"/>
                  <a:pt x="959551" y="813680"/>
                </a:cubicBezTo>
                <a:cubicBezTo>
                  <a:pt x="982620" y="789421"/>
                  <a:pt x="1007065" y="761367"/>
                  <a:pt x="1007269" y="761144"/>
                </a:cubicBezTo>
                <a:cubicBezTo>
                  <a:pt x="1022059" y="744196"/>
                  <a:pt x="1019938" y="718783"/>
                  <a:pt x="1002544" y="704384"/>
                </a:cubicBezTo>
                <a:cubicBezTo>
                  <a:pt x="1001056" y="703138"/>
                  <a:pt x="999456" y="702208"/>
                  <a:pt x="997837" y="701222"/>
                </a:cubicBezTo>
                <a:lnTo>
                  <a:pt x="1014599" y="683734"/>
                </a:lnTo>
                <a:cubicBezTo>
                  <a:pt x="1020794" y="677279"/>
                  <a:pt x="1020422" y="667177"/>
                  <a:pt x="1013799" y="661150"/>
                </a:cubicBezTo>
                <a:cubicBezTo>
                  <a:pt x="1007176" y="655141"/>
                  <a:pt x="996795" y="655476"/>
                  <a:pt x="990619" y="661931"/>
                </a:cubicBezTo>
                <a:lnTo>
                  <a:pt x="951942" y="702319"/>
                </a:lnTo>
                <a:cubicBezTo>
                  <a:pt x="949189" y="704217"/>
                  <a:pt x="946566" y="706356"/>
                  <a:pt x="944278" y="708998"/>
                </a:cubicBezTo>
                <a:lnTo>
                  <a:pt x="943552" y="709835"/>
                </a:lnTo>
                <a:cubicBezTo>
                  <a:pt x="939925" y="713984"/>
                  <a:pt x="922977" y="733238"/>
                  <a:pt x="905917" y="751507"/>
                </a:cubicBezTo>
                <a:cubicBezTo>
                  <a:pt x="903458" y="754132"/>
                  <a:pt x="900989" y="756749"/>
                  <a:pt x="898513" y="759358"/>
                </a:cubicBezTo>
                <a:cubicBezTo>
                  <a:pt x="896344" y="755812"/>
                  <a:pt x="894199" y="752253"/>
                  <a:pt x="892076" y="748679"/>
                </a:cubicBezTo>
                <a:cubicBezTo>
                  <a:pt x="881807" y="731211"/>
                  <a:pt x="871184" y="711435"/>
                  <a:pt x="863222" y="696162"/>
                </a:cubicBezTo>
                <a:cubicBezTo>
                  <a:pt x="859222" y="688534"/>
                  <a:pt x="855911" y="682004"/>
                  <a:pt x="853586" y="677428"/>
                </a:cubicBezTo>
                <a:cubicBezTo>
                  <a:pt x="852432" y="675140"/>
                  <a:pt x="851521" y="673316"/>
                  <a:pt x="850907" y="672089"/>
                </a:cubicBezTo>
                <a:lnTo>
                  <a:pt x="850218" y="670693"/>
                </a:lnTo>
                <a:lnTo>
                  <a:pt x="849995" y="670247"/>
                </a:lnTo>
                <a:cubicBezTo>
                  <a:pt x="847632" y="665484"/>
                  <a:pt x="844395" y="661410"/>
                  <a:pt x="840600" y="658043"/>
                </a:cubicBezTo>
                <a:cubicBezTo>
                  <a:pt x="836340" y="652071"/>
                  <a:pt x="822425" y="644407"/>
                  <a:pt x="782371" y="633282"/>
                </a:cubicBezTo>
                <a:cubicBezTo>
                  <a:pt x="771767" y="629989"/>
                  <a:pt x="762521" y="627310"/>
                  <a:pt x="753778" y="625598"/>
                </a:cubicBezTo>
                <a:lnTo>
                  <a:pt x="753778" y="625654"/>
                </a:lnTo>
                <a:cubicBezTo>
                  <a:pt x="753722" y="625636"/>
                  <a:pt x="753685" y="625636"/>
                  <a:pt x="753666" y="625598"/>
                </a:cubicBezTo>
                <a:cubicBezTo>
                  <a:pt x="751936" y="645355"/>
                  <a:pt x="744829" y="692813"/>
                  <a:pt x="715994" y="750912"/>
                </a:cubicBezTo>
                <a:cubicBezTo>
                  <a:pt x="711510" y="712682"/>
                  <a:pt x="704571" y="678153"/>
                  <a:pt x="703846" y="674619"/>
                </a:cubicBezTo>
                <a:lnTo>
                  <a:pt x="714338" y="650620"/>
                </a:lnTo>
                <a:lnTo>
                  <a:pt x="697260" y="634863"/>
                </a:lnTo>
                <a:lnTo>
                  <a:pt x="685131" y="634863"/>
                </a:lnTo>
                <a:lnTo>
                  <a:pt x="668034" y="650620"/>
                </a:lnTo>
                <a:lnTo>
                  <a:pt x="678526" y="674619"/>
                </a:lnTo>
                <a:cubicBezTo>
                  <a:pt x="677820" y="678153"/>
                  <a:pt x="670843" y="712663"/>
                  <a:pt x="666397" y="750912"/>
                </a:cubicBezTo>
                <a:cubicBezTo>
                  <a:pt x="637543" y="692813"/>
                  <a:pt x="630455" y="645355"/>
                  <a:pt x="628725" y="625598"/>
                </a:cubicBezTo>
                <a:cubicBezTo>
                  <a:pt x="628669" y="625598"/>
                  <a:pt x="628650" y="625617"/>
                  <a:pt x="628595" y="625654"/>
                </a:cubicBezTo>
                <a:close/>
                <a:moveTo>
                  <a:pt x="692442" y="375716"/>
                </a:moveTo>
                <a:cubicBezTo>
                  <a:pt x="637376" y="375716"/>
                  <a:pt x="600596" y="418430"/>
                  <a:pt x="597434" y="472585"/>
                </a:cubicBezTo>
                <a:cubicBezTo>
                  <a:pt x="588913" y="474463"/>
                  <a:pt x="582718" y="479579"/>
                  <a:pt x="581472" y="489737"/>
                </a:cubicBezTo>
                <a:cubicBezTo>
                  <a:pt x="579593" y="504750"/>
                  <a:pt x="589137" y="525139"/>
                  <a:pt x="604001" y="528897"/>
                </a:cubicBezTo>
                <a:cubicBezTo>
                  <a:pt x="616298" y="572783"/>
                  <a:pt x="645338" y="612557"/>
                  <a:pt x="692442" y="612557"/>
                </a:cubicBezTo>
                <a:cubicBezTo>
                  <a:pt x="739825" y="612557"/>
                  <a:pt x="768921" y="572337"/>
                  <a:pt x="781125" y="528135"/>
                </a:cubicBezTo>
                <a:cubicBezTo>
                  <a:pt x="794445" y="522777"/>
                  <a:pt x="802705" y="503857"/>
                  <a:pt x="800975" y="489718"/>
                </a:cubicBezTo>
                <a:cubicBezTo>
                  <a:pt x="799859" y="480584"/>
                  <a:pt x="794724" y="475598"/>
                  <a:pt x="787524" y="473310"/>
                </a:cubicBezTo>
                <a:cubicBezTo>
                  <a:pt x="784622" y="418820"/>
                  <a:pt x="747806" y="375716"/>
                  <a:pt x="692442" y="375716"/>
                </a:cubicBezTo>
                <a:close/>
                <a:moveTo>
                  <a:pt x="691307" y="0"/>
                </a:moveTo>
                <a:lnTo>
                  <a:pt x="1382613" y="208676"/>
                </a:lnTo>
                <a:lnTo>
                  <a:pt x="1382613" y="730430"/>
                </a:lnTo>
                <a:cubicBezTo>
                  <a:pt x="1382613" y="1069572"/>
                  <a:pt x="1102333" y="1438256"/>
                  <a:pt x="691307" y="1656531"/>
                </a:cubicBezTo>
                <a:cubicBezTo>
                  <a:pt x="280281" y="1438256"/>
                  <a:pt x="0" y="1069553"/>
                  <a:pt x="0" y="730430"/>
                </a:cubicBezTo>
                <a:lnTo>
                  <a:pt x="0" y="20867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72" name="图形 170">
            <a:extLst>
              <a:ext uri="{FF2B5EF4-FFF2-40B4-BE49-F238E27FC236}">
                <a16:creationId xmlns:a16="http://schemas.microsoft.com/office/drawing/2014/main" id="{AD1645F7-38BC-A929-6EEA-4F0A8A75E977}"/>
              </a:ext>
            </a:extLst>
          </p:cNvPr>
          <p:cNvSpPr>
            <a:spLocks/>
          </p:cNvSpPr>
          <p:nvPr/>
        </p:nvSpPr>
        <p:spPr>
          <a:xfrm>
            <a:off x="10297521" y="3467099"/>
            <a:ext cx="285363" cy="294167"/>
          </a:xfrm>
          <a:custGeom>
            <a:avLst/>
            <a:gdLst>
              <a:gd name="connsiteX0" fmla="*/ 2179724 w 2343800"/>
              <a:gd name="connsiteY0" fmla="*/ 1785260 h 1905000"/>
              <a:gd name="connsiteX1" fmla="*/ 2179724 w 2343800"/>
              <a:gd name="connsiteY1" fmla="*/ 1665692 h 1905000"/>
              <a:gd name="connsiteX2" fmla="*/ 2077209 w 2343800"/>
              <a:gd name="connsiteY2" fmla="*/ 1665692 h 1905000"/>
              <a:gd name="connsiteX3" fmla="*/ 2077209 w 2343800"/>
              <a:gd name="connsiteY3" fmla="*/ 499129 h 1905000"/>
              <a:gd name="connsiteX4" fmla="*/ 2217631 w 2343800"/>
              <a:gd name="connsiteY4" fmla="*/ 499129 h 1905000"/>
              <a:gd name="connsiteX5" fmla="*/ 2217631 w 2343800"/>
              <a:gd name="connsiteY5" fmla="*/ 362536 h 1905000"/>
              <a:gd name="connsiteX6" fmla="*/ 1247762 w 2343800"/>
              <a:gd name="connsiteY6" fmla="*/ 0 h 1905000"/>
              <a:gd name="connsiteX7" fmla="*/ 1096054 w 2343800"/>
              <a:gd name="connsiteY7" fmla="*/ 0 h 1905000"/>
              <a:gd name="connsiteX8" fmla="*/ 126187 w 2343800"/>
              <a:gd name="connsiteY8" fmla="*/ 362536 h 1905000"/>
              <a:gd name="connsiteX9" fmla="*/ 126187 w 2343800"/>
              <a:gd name="connsiteY9" fmla="*/ 499129 h 1905000"/>
              <a:gd name="connsiteX10" fmla="*/ 266588 w 2343800"/>
              <a:gd name="connsiteY10" fmla="*/ 499129 h 1905000"/>
              <a:gd name="connsiteX11" fmla="*/ 266588 w 2343800"/>
              <a:gd name="connsiteY11" fmla="*/ 1665692 h 1905000"/>
              <a:gd name="connsiteX12" fmla="*/ 164067 w 2343800"/>
              <a:gd name="connsiteY12" fmla="*/ 1665692 h 1905000"/>
              <a:gd name="connsiteX13" fmla="*/ 164067 w 2343800"/>
              <a:gd name="connsiteY13" fmla="*/ 1785260 h 1905000"/>
              <a:gd name="connsiteX14" fmla="*/ 0 w 2343800"/>
              <a:gd name="connsiteY14" fmla="*/ 1785260 h 1905000"/>
              <a:gd name="connsiteX15" fmla="*/ 0 w 2343800"/>
              <a:gd name="connsiteY15" fmla="*/ 1905000 h 1905000"/>
              <a:gd name="connsiteX16" fmla="*/ 2343800 w 2343800"/>
              <a:gd name="connsiteY16" fmla="*/ 1905000 h 1905000"/>
              <a:gd name="connsiteX17" fmla="*/ 2343800 w 2343800"/>
              <a:gd name="connsiteY17" fmla="*/ 1785260 h 1905000"/>
              <a:gd name="connsiteX18" fmla="*/ 2179724 w 2343800"/>
              <a:gd name="connsiteY18" fmla="*/ 1785260 h 1905000"/>
              <a:gd name="connsiteX19" fmla="*/ 1467037 w 2343800"/>
              <a:gd name="connsiteY19" fmla="*/ 988068 h 1905000"/>
              <a:gd name="connsiteX20" fmla="*/ 1467037 w 2343800"/>
              <a:gd name="connsiteY20" fmla="*/ 1095092 h 1905000"/>
              <a:gd name="connsiteX21" fmla="*/ 1236384 w 2343800"/>
              <a:gd name="connsiteY21" fmla="*/ 1095092 h 1905000"/>
              <a:gd name="connsiteX22" fmla="*/ 1236384 w 2343800"/>
              <a:gd name="connsiteY22" fmla="*/ 1217092 h 1905000"/>
              <a:gd name="connsiteX23" fmla="*/ 1467037 w 2343800"/>
              <a:gd name="connsiteY23" fmla="*/ 1217092 h 1905000"/>
              <a:gd name="connsiteX24" fmla="*/ 1467037 w 2343800"/>
              <a:gd name="connsiteY24" fmla="*/ 1324182 h 1905000"/>
              <a:gd name="connsiteX25" fmla="*/ 1236384 w 2343800"/>
              <a:gd name="connsiteY25" fmla="*/ 1324182 h 1905000"/>
              <a:gd name="connsiteX26" fmla="*/ 1236384 w 2343800"/>
              <a:gd name="connsiteY26" fmla="*/ 1590688 h 1905000"/>
              <a:gd name="connsiteX27" fmla="*/ 1107559 w 2343800"/>
              <a:gd name="connsiteY27" fmla="*/ 1590688 h 1905000"/>
              <a:gd name="connsiteX28" fmla="*/ 1107559 w 2343800"/>
              <a:gd name="connsiteY28" fmla="*/ 1324182 h 1905000"/>
              <a:gd name="connsiteX29" fmla="*/ 876842 w 2343800"/>
              <a:gd name="connsiteY29" fmla="*/ 1324182 h 1905000"/>
              <a:gd name="connsiteX30" fmla="*/ 876842 w 2343800"/>
              <a:gd name="connsiteY30" fmla="*/ 1217092 h 1905000"/>
              <a:gd name="connsiteX31" fmla="*/ 1107559 w 2343800"/>
              <a:gd name="connsiteY31" fmla="*/ 1217092 h 1905000"/>
              <a:gd name="connsiteX32" fmla="*/ 1107559 w 2343800"/>
              <a:gd name="connsiteY32" fmla="*/ 1095092 h 1905000"/>
              <a:gd name="connsiteX33" fmla="*/ 876842 w 2343800"/>
              <a:gd name="connsiteY33" fmla="*/ 1095092 h 1905000"/>
              <a:gd name="connsiteX34" fmla="*/ 876842 w 2343800"/>
              <a:gd name="connsiteY34" fmla="*/ 988068 h 1905000"/>
              <a:gd name="connsiteX35" fmla="*/ 1093389 w 2343800"/>
              <a:gd name="connsiteY35" fmla="*/ 988068 h 1905000"/>
              <a:gd name="connsiteX36" fmla="*/ 741391 w 2343800"/>
              <a:gd name="connsiteY36" fmla="*/ 538401 h 1905000"/>
              <a:gd name="connsiteX37" fmla="*/ 898683 w 2343800"/>
              <a:gd name="connsiteY37" fmla="*/ 538401 h 1905000"/>
              <a:gd name="connsiteX38" fmla="*/ 1171908 w 2343800"/>
              <a:gd name="connsiteY38" fmla="*/ 880402 h 1905000"/>
              <a:gd name="connsiteX39" fmla="*/ 1445261 w 2343800"/>
              <a:gd name="connsiteY39" fmla="*/ 538401 h 1905000"/>
              <a:gd name="connsiteX40" fmla="*/ 1602551 w 2343800"/>
              <a:gd name="connsiteY40" fmla="*/ 538401 h 1905000"/>
              <a:gd name="connsiteX41" fmla="*/ 1250425 w 2343800"/>
              <a:gd name="connsiteY41" fmla="*/ 988068 h 1905000"/>
              <a:gd name="connsiteX42" fmla="*/ 1467037 w 2343800"/>
              <a:gd name="connsiteY42" fmla="*/ 988068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343800" h="1905000">
                <a:moveTo>
                  <a:pt x="2179724" y="1785260"/>
                </a:moveTo>
                <a:lnTo>
                  <a:pt x="2179724" y="1665692"/>
                </a:lnTo>
                <a:lnTo>
                  <a:pt x="2077209" y="1665692"/>
                </a:lnTo>
                <a:lnTo>
                  <a:pt x="2077209" y="499129"/>
                </a:lnTo>
                <a:lnTo>
                  <a:pt x="2217631" y="499129"/>
                </a:lnTo>
                <a:lnTo>
                  <a:pt x="2217631" y="362536"/>
                </a:lnTo>
                <a:lnTo>
                  <a:pt x="1247762" y="0"/>
                </a:lnTo>
                <a:lnTo>
                  <a:pt x="1096054" y="0"/>
                </a:lnTo>
                <a:lnTo>
                  <a:pt x="126187" y="362536"/>
                </a:lnTo>
                <a:lnTo>
                  <a:pt x="126187" y="499129"/>
                </a:lnTo>
                <a:lnTo>
                  <a:pt x="266588" y="499129"/>
                </a:lnTo>
                <a:lnTo>
                  <a:pt x="266588" y="1665692"/>
                </a:lnTo>
                <a:lnTo>
                  <a:pt x="164067" y="1665692"/>
                </a:lnTo>
                <a:lnTo>
                  <a:pt x="164067" y="1785260"/>
                </a:lnTo>
                <a:lnTo>
                  <a:pt x="0" y="1785260"/>
                </a:lnTo>
                <a:lnTo>
                  <a:pt x="0" y="1905000"/>
                </a:lnTo>
                <a:lnTo>
                  <a:pt x="2343800" y="1905000"/>
                </a:lnTo>
                <a:lnTo>
                  <a:pt x="2343800" y="1785260"/>
                </a:lnTo>
                <a:lnTo>
                  <a:pt x="2179724" y="1785260"/>
                </a:lnTo>
                <a:close/>
                <a:moveTo>
                  <a:pt x="1467037" y="988068"/>
                </a:moveTo>
                <a:lnTo>
                  <a:pt x="1467037" y="1095092"/>
                </a:lnTo>
                <a:lnTo>
                  <a:pt x="1236384" y="1095092"/>
                </a:lnTo>
                <a:lnTo>
                  <a:pt x="1236384" y="1217092"/>
                </a:lnTo>
                <a:lnTo>
                  <a:pt x="1467037" y="1217092"/>
                </a:lnTo>
                <a:lnTo>
                  <a:pt x="1467037" y="1324182"/>
                </a:lnTo>
                <a:lnTo>
                  <a:pt x="1236384" y="1324182"/>
                </a:lnTo>
                <a:lnTo>
                  <a:pt x="1236384" y="1590688"/>
                </a:lnTo>
                <a:lnTo>
                  <a:pt x="1107559" y="1590688"/>
                </a:lnTo>
                <a:lnTo>
                  <a:pt x="1107559" y="1324182"/>
                </a:lnTo>
                <a:lnTo>
                  <a:pt x="876842" y="1324182"/>
                </a:lnTo>
                <a:lnTo>
                  <a:pt x="876842" y="1217092"/>
                </a:lnTo>
                <a:lnTo>
                  <a:pt x="1107559" y="1217092"/>
                </a:lnTo>
                <a:lnTo>
                  <a:pt x="1107559" y="1095092"/>
                </a:lnTo>
                <a:lnTo>
                  <a:pt x="876842" y="1095092"/>
                </a:lnTo>
                <a:lnTo>
                  <a:pt x="876842" y="988068"/>
                </a:lnTo>
                <a:lnTo>
                  <a:pt x="1093389" y="988068"/>
                </a:lnTo>
                <a:lnTo>
                  <a:pt x="741391" y="538401"/>
                </a:lnTo>
                <a:lnTo>
                  <a:pt x="898683" y="538401"/>
                </a:lnTo>
                <a:lnTo>
                  <a:pt x="1171908" y="880402"/>
                </a:lnTo>
                <a:lnTo>
                  <a:pt x="1445261" y="538401"/>
                </a:lnTo>
                <a:lnTo>
                  <a:pt x="1602551" y="538401"/>
                </a:lnTo>
                <a:lnTo>
                  <a:pt x="1250425" y="988068"/>
                </a:lnTo>
                <a:lnTo>
                  <a:pt x="1467037" y="98806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75" name="图形 173">
            <a:extLst>
              <a:ext uri="{FF2B5EF4-FFF2-40B4-BE49-F238E27FC236}">
                <a16:creationId xmlns:a16="http://schemas.microsoft.com/office/drawing/2014/main" id="{A763157B-D165-4FFD-87EF-376DDBB9ECCC}"/>
              </a:ext>
            </a:extLst>
          </p:cNvPr>
          <p:cNvSpPr>
            <a:spLocks/>
          </p:cNvSpPr>
          <p:nvPr/>
        </p:nvSpPr>
        <p:spPr>
          <a:xfrm>
            <a:off x="10285227" y="5754480"/>
            <a:ext cx="285363" cy="294167"/>
          </a:xfrm>
          <a:custGeom>
            <a:avLst/>
            <a:gdLst>
              <a:gd name="connsiteX0" fmla="*/ 298452 w 1709438"/>
              <a:gd name="connsiteY0" fmla="*/ 0 h 1587500"/>
              <a:gd name="connsiteX1" fmla="*/ 1410972 w 1709438"/>
              <a:gd name="connsiteY1" fmla="*/ 0 h 1587500"/>
              <a:gd name="connsiteX2" fmla="*/ 1568769 w 1709438"/>
              <a:gd name="connsiteY2" fmla="*/ 141368 h 1587500"/>
              <a:gd name="connsiteX3" fmla="*/ 1708470 w 1709438"/>
              <a:gd name="connsiteY3" fmla="*/ 1411366 h 1587500"/>
              <a:gd name="connsiteX4" fmla="*/ 1568057 w 1709438"/>
              <a:gd name="connsiteY4" fmla="*/ 1586546 h 1587500"/>
              <a:gd name="connsiteX5" fmla="*/ 1550672 w 1709438"/>
              <a:gd name="connsiteY5" fmla="*/ 1587501 h 1587500"/>
              <a:gd name="connsiteX6" fmla="*/ 158753 w 1709438"/>
              <a:gd name="connsiteY6" fmla="*/ 1587501 h 1587500"/>
              <a:gd name="connsiteX7" fmla="*/ 0 w 1709438"/>
              <a:gd name="connsiteY7" fmla="*/ 1428751 h 1587500"/>
              <a:gd name="connsiteX8" fmla="*/ 955 w 1709438"/>
              <a:gd name="connsiteY8" fmla="*/ 1411366 h 1587500"/>
              <a:gd name="connsiteX9" fmla="*/ 140655 w 1709438"/>
              <a:gd name="connsiteY9" fmla="*/ 141368 h 1587500"/>
              <a:gd name="connsiteX10" fmla="*/ 298452 w 1709438"/>
              <a:gd name="connsiteY10" fmla="*/ 0 h 1587500"/>
              <a:gd name="connsiteX11" fmla="*/ 457838 w 1709438"/>
              <a:gd name="connsiteY11" fmla="*/ 476249 h 1587500"/>
              <a:gd name="connsiteX12" fmla="*/ 854712 w 1709438"/>
              <a:gd name="connsiteY12" fmla="*/ 873126 h 1587500"/>
              <a:gd name="connsiteX13" fmla="*/ 1251587 w 1709438"/>
              <a:gd name="connsiteY13" fmla="*/ 476249 h 1587500"/>
              <a:gd name="connsiteX14" fmla="*/ 1172200 w 1709438"/>
              <a:gd name="connsiteY14" fmla="*/ 396887 h 1587500"/>
              <a:gd name="connsiteX15" fmla="*/ 1092837 w 1709438"/>
              <a:gd name="connsiteY15" fmla="*/ 476249 h 1587500"/>
              <a:gd name="connsiteX16" fmla="*/ 854712 w 1709438"/>
              <a:gd name="connsiteY16" fmla="*/ 714374 h 1587500"/>
              <a:gd name="connsiteX17" fmla="*/ 616587 w 1709438"/>
              <a:gd name="connsiteY17" fmla="*/ 476249 h 1587500"/>
              <a:gd name="connsiteX18" fmla="*/ 537225 w 1709438"/>
              <a:gd name="connsiteY18" fmla="*/ 396863 h 1587500"/>
              <a:gd name="connsiteX19" fmla="*/ 457838 w 1709438"/>
              <a:gd name="connsiteY19" fmla="*/ 476225 h 1587500"/>
              <a:gd name="connsiteX20" fmla="*/ 457838 w 1709438"/>
              <a:gd name="connsiteY20" fmla="*/ 476249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09438" h="1587500">
                <a:moveTo>
                  <a:pt x="298452" y="0"/>
                </a:moveTo>
                <a:lnTo>
                  <a:pt x="1410972" y="0"/>
                </a:lnTo>
                <a:cubicBezTo>
                  <a:pt x="1491922" y="-1"/>
                  <a:pt x="1559906" y="60905"/>
                  <a:pt x="1568769" y="141368"/>
                </a:cubicBezTo>
                <a:lnTo>
                  <a:pt x="1708470" y="1411366"/>
                </a:lnTo>
                <a:cubicBezTo>
                  <a:pt x="1718070" y="1498515"/>
                  <a:pt x="1655205" y="1576945"/>
                  <a:pt x="1568057" y="1586546"/>
                </a:cubicBezTo>
                <a:cubicBezTo>
                  <a:pt x="1562284" y="1587181"/>
                  <a:pt x="1556480" y="1587501"/>
                  <a:pt x="1550672" y="1587501"/>
                </a:cubicBezTo>
                <a:lnTo>
                  <a:pt x="158753" y="1587501"/>
                </a:lnTo>
                <a:cubicBezTo>
                  <a:pt x="71077" y="1587501"/>
                  <a:pt x="1" y="1516428"/>
                  <a:pt x="0" y="1428751"/>
                </a:cubicBezTo>
                <a:cubicBezTo>
                  <a:pt x="0" y="1422943"/>
                  <a:pt x="319" y="1417141"/>
                  <a:pt x="955" y="1411366"/>
                </a:cubicBezTo>
                <a:lnTo>
                  <a:pt x="140655" y="141368"/>
                </a:lnTo>
                <a:cubicBezTo>
                  <a:pt x="149518" y="60905"/>
                  <a:pt x="217503" y="-1"/>
                  <a:pt x="298452" y="0"/>
                </a:cubicBezTo>
                <a:close/>
                <a:moveTo>
                  <a:pt x="457838" y="476249"/>
                </a:moveTo>
                <a:cubicBezTo>
                  <a:pt x="457838" y="695438"/>
                  <a:pt x="635524" y="873126"/>
                  <a:pt x="854712" y="873126"/>
                </a:cubicBezTo>
                <a:cubicBezTo>
                  <a:pt x="1073901" y="873126"/>
                  <a:pt x="1251587" y="695438"/>
                  <a:pt x="1251587" y="476249"/>
                </a:cubicBezTo>
                <a:cubicBezTo>
                  <a:pt x="1251581" y="432412"/>
                  <a:pt x="1216037" y="396881"/>
                  <a:pt x="1172200" y="396887"/>
                </a:cubicBezTo>
                <a:cubicBezTo>
                  <a:pt x="1128372" y="396894"/>
                  <a:pt x="1092845" y="432421"/>
                  <a:pt x="1092837" y="476249"/>
                </a:cubicBezTo>
                <a:cubicBezTo>
                  <a:pt x="1092837" y="607763"/>
                  <a:pt x="986224" y="714374"/>
                  <a:pt x="854712" y="714374"/>
                </a:cubicBezTo>
                <a:cubicBezTo>
                  <a:pt x="723198" y="714374"/>
                  <a:pt x="616587" y="607763"/>
                  <a:pt x="616587" y="476249"/>
                </a:cubicBezTo>
                <a:cubicBezTo>
                  <a:pt x="616595" y="432412"/>
                  <a:pt x="581062" y="396870"/>
                  <a:pt x="537225" y="396863"/>
                </a:cubicBezTo>
                <a:cubicBezTo>
                  <a:pt x="493387" y="396857"/>
                  <a:pt x="457843" y="432388"/>
                  <a:pt x="457838" y="476225"/>
                </a:cubicBezTo>
                <a:cubicBezTo>
                  <a:pt x="457838" y="476235"/>
                  <a:pt x="457838" y="476242"/>
                  <a:pt x="457838" y="476249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 w="14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EC472250-4B16-8B64-98D8-5371FFDD18D9}"/>
              </a:ext>
            </a:extLst>
          </p:cNvPr>
          <p:cNvSpPr/>
          <p:nvPr/>
        </p:nvSpPr>
        <p:spPr>
          <a:xfrm>
            <a:off x="8362733" y="4194865"/>
            <a:ext cx="2257642" cy="710092"/>
          </a:xfrm>
          <a:prstGeom prst="roundRect">
            <a:avLst>
              <a:gd name="adj" fmla="val 5377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61192FA9-69A4-4DFD-EF5D-7F7A358EFD14}"/>
              </a:ext>
            </a:extLst>
          </p:cNvPr>
          <p:cNvGrpSpPr/>
          <p:nvPr/>
        </p:nvGrpSpPr>
        <p:grpSpPr>
          <a:xfrm>
            <a:off x="8446446" y="4323825"/>
            <a:ext cx="691215" cy="495887"/>
            <a:chOff x="8446446" y="4323825"/>
            <a:chExt cx="691215" cy="495887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886BEA81-01FC-39EB-88CB-7B114F158EB5}"/>
                </a:ext>
              </a:extLst>
            </p:cNvPr>
            <p:cNvSpPr txBox="1">
              <a:spLocks/>
            </p:cNvSpPr>
            <p:nvPr/>
          </p:nvSpPr>
          <p:spPr>
            <a:xfrm>
              <a:off x="8446446" y="4565091"/>
              <a:ext cx="691215" cy="25462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百度理财</a:t>
              </a:r>
            </a:p>
          </p:txBody>
        </p:sp>
        <p:pic>
          <p:nvPicPr>
            <p:cNvPr id="189" name="图形 188">
              <a:extLst>
                <a:ext uri="{FF2B5EF4-FFF2-40B4-BE49-F238E27FC236}">
                  <a16:creationId xmlns:a16="http://schemas.microsoft.com/office/drawing/2014/main" id="{3DF2A7B5-D085-DBA4-59D9-D9944528C160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669443" y="4323825"/>
              <a:ext cx="245222" cy="245222"/>
            </a:xfrm>
            <a:prstGeom prst="rect">
              <a:avLst/>
            </a:prstGeom>
          </p:spPr>
        </p:pic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6066DE55-91B2-CBEF-027E-70F60A626C53}"/>
              </a:ext>
            </a:extLst>
          </p:cNvPr>
          <p:cNvGrpSpPr/>
          <p:nvPr/>
        </p:nvGrpSpPr>
        <p:grpSpPr>
          <a:xfrm>
            <a:off x="9047203" y="4304724"/>
            <a:ext cx="812642" cy="515758"/>
            <a:chOff x="9077559" y="4304724"/>
            <a:chExt cx="812642" cy="515758"/>
          </a:xfrm>
        </p:grpSpPr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060744E0-A662-93DC-29D0-D0DBA0F1EF12}"/>
                </a:ext>
              </a:extLst>
            </p:cNvPr>
            <p:cNvSpPr txBox="1">
              <a:spLocks/>
            </p:cNvSpPr>
            <p:nvPr/>
          </p:nvSpPr>
          <p:spPr>
            <a:xfrm>
              <a:off x="9077559" y="4565091"/>
              <a:ext cx="812642" cy="2553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百赚</a:t>
              </a:r>
            </a:p>
          </p:txBody>
        </p:sp>
        <p:pic>
          <p:nvPicPr>
            <p:cNvPr id="191" name="图片 190" descr="文本&#10;&#10;描述已自动生成">
              <a:extLst>
                <a:ext uri="{FF2B5EF4-FFF2-40B4-BE49-F238E27FC236}">
                  <a16:creationId xmlns:a16="http://schemas.microsoft.com/office/drawing/2014/main" id="{9694FF59-432B-1F67-A56C-4F06648C1D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49532" y="4304724"/>
              <a:ext cx="268695" cy="283424"/>
            </a:xfrm>
            <a:prstGeom prst="rect">
              <a:avLst/>
            </a:prstGeom>
          </p:spPr>
        </p:pic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C92B980B-741C-3ECE-2EF5-F4F63DA79445}"/>
              </a:ext>
            </a:extLst>
          </p:cNvPr>
          <p:cNvGrpSpPr/>
          <p:nvPr/>
        </p:nvGrpSpPr>
        <p:grpSpPr>
          <a:xfrm>
            <a:off x="9659400" y="4323825"/>
            <a:ext cx="911190" cy="493258"/>
            <a:chOff x="9659400" y="4323825"/>
            <a:chExt cx="911190" cy="493258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B63810BB-CD88-8061-A8FD-213783ACF25A}"/>
                </a:ext>
              </a:extLst>
            </p:cNvPr>
            <p:cNvSpPr txBox="1">
              <a:spLocks/>
            </p:cNvSpPr>
            <p:nvPr/>
          </p:nvSpPr>
          <p:spPr>
            <a:xfrm>
              <a:off x="9659400" y="4565091"/>
              <a:ext cx="911190" cy="251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>
                  <a:solidFill>
                    <a:schemeClr val="bg1">
                      <a:lumMod val="100000"/>
                    </a:schemeClr>
                  </a:solidFill>
                  <a:effectLst/>
                  <a:ea typeface="阿里巴巴普惠体 L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2D8CF0"/>
                      </a:gs>
                      <a:gs pos="100000">
                        <a:srgbClr val="2DF5B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阿里巴巴普惠体 Medium" panose="00020600040101010101" pitchFamily="18" charset="-122"/>
                  <a:sym typeface="MiSans Normal" panose="00000500000000000000" pitchFamily="2" charset="-122"/>
                </a:rPr>
                <a:t>百赚利滚利</a:t>
              </a: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A0BB168-2545-462F-6552-B3D23E37D285}"/>
                </a:ext>
              </a:extLst>
            </p:cNvPr>
            <p:cNvSpPr>
              <a:spLocks/>
            </p:cNvSpPr>
            <p:nvPr/>
          </p:nvSpPr>
          <p:spPr>
            <a:xfrm>
              <a:off x="9992384" y="4323825"/>
              <a:ext cx="245222" cy="245222"/>
            </a:xfrm>
            <a:custGeom>
              <a:avLst/>
              <a:gdLst>
                <a:gd name="connsiteX0" fmla="*/ 218779 w 421484"/>
                <a:gd name="connsiteY0" fmla="*/ 39581 h 421484"/>
                <a:gd name="connsiteX1" fmla="*/ 258070 w 421484"/>
                <a:gd name="connsiteY1" fmla="*/ 116376 h 421484"/>
                <a:gd name="connsiteX2" fmla="*/ 219672 w 421484"/>
                <a:gd name="connsiteY2" fmla="*/ 192278 h 421484"/>
                <a:gd name="connsiteX3" fmla="*/ 181274 w 421484"/>
                <a:gd name="connsiteY3" fmla="*/ 116376 h 421484"/>
                <a:gd name="connsiteX4" fmla="*/ 218779 w 421484"/>
                <a:gd name="connsiteY4" fmla="*/ 39581 h 421484"/>
                <a:gd name="connsiteX5" fmla="*/ 219672 w 421484"/>
                <a:gd name="connsiteY5" fmla="*/ 23507 h 421484"/>
                <a:gd name="connsiteX6" fmla="*/ 160736 w 421484"/>
                <a:gd name="connsiteY6" fmla="*/ 116376 h 421484"/>
                <a:gd name="connsiteX7" fmla="*/ 220565 w 421484"/>
                <a:gd name="connsiteY7" fmla="*/ 207459 h 421484"/>
                <a:gd name="connsiteX8" fmla="*/ 278608 w 421484"/>
                <a:gd name="connsiteY8" fmla="*/ 116376 h 421484"/>
                <a:gd name="connsiteX9" fmla="*/ 219672 w 421484"/>
                <a:gd name="connsiteY9" fmla="*/ 23507 h 421484"/>
                <a:gd name="connsiteX10" fmla="*/ 210742 w 421484"/>
                <a:gd name="connsiteY10" fmla="*/ 0 h 421484"/>
                <a:gd name="connsiteX11" fmla="*/ 292772 w 421484"/>
                <a:gd name="connsiteY11" fmla="*/ 16561 h 421484"/>
                <a:gd name="connsiteX12" fmla="*/ 347836 w 421484"/>
                <a:gd name="connsiteY12" fmla="*/ 53686 h 421484"/>
                <a:gd name="connsiteX13" fmla="*/ 320578 w 421484"/>
                <a:gd name="connsiteY13" fmla="*/ 70835 h 421484"/>
                <a:gd name="connsiteX14" fmla="*/ 320578 w 421484"/>
                <a:gd name="connsiteY14" fmla="*/ 89587 h 421484"/>
                <a:gd name="connsiteX15" fmla="*/ 361774 w 421484"/>
                <a:gd name="connsiteY15" fmla="*/ 64714 h 421484"/>
                <a:gd name="connsiteX16" fmla="*/ 367905 w 421484"/>
                <a:gd name="connsiteY16" fmla="*/ 73807 h 421484"/>
                <a:gd name="connsiteX17" fmla="*/ 367905 w 421484"/>
                <a:gd name="connsiteY17" fmla="*/ 204780 h 421484"/>
                <a:gd name="connsiteX18" fmla="*/ 386657 w 421484"/>
                <a:gd name="connsiteY18" fmla="*/ 204780 h 421484"/>
                <a:gd name="connsiteX19" fmla="*/ 386657 w 421484"/>
                <a:gd name="connsiteY19" fmla="*/ 101620 h 421484"/>
                <a:gd name="connsiteX20" fmla="*/ 404923 w 421484"/>
                <a:gd name="connsiteY20" fmla="*/ 128712 h 421484"/>
                <a:gd name="connsiteX21" fmla="*/ 421484 w 421484"/>
                <a:gd name="connsiteY21" fmla="*/ 210742 h 421484"/>
                <a:gd name="connsiteX22" fmla="*/ 404923 w 421484"/>
                <a:gd name="connsiteY22" fmla="*/ 292773 h 421484"/>
                <a:gd name="connsiteX23" fmla="*/ 366258 w 421484"/>
                <a:gd name="connsiteY23" fmla="*/ 350120 h 421484"/>
                <a:gd name="connsiteX24" fmla="*/ 359496 w 421484"/>
                <a:gd name="connsiteY24" fmla="*/ 335005 h 421484"/>
                <a:gd name="connsiteX25" fmla="*/ 323554 w 421484"/>
                <a:gd name="connsiteY25" fmla="*/ 321164 h 421484"/>
                <a:gd name="connsiteX26" fmla="*/ 287835 w 421484"/>
                <a:gd name="connsiteY26" fmla="*/ 297946 h 421484"/>
                <a:gd name="connsiteX27" fmla="*/ 316410 w 421484"/>
                <a:gd name="connsiteY27" fmla="*/ 278301 h 421484"/>
                <a:gd name="connsiteX28" fmla="*/ 345878 w 421484"/>
                <a:gd name="connsiteY28" fmla="*/ 301518 h 421484"/>
                <a:gd name="connsiteX29" fmla="*/ 365524 w 421484"/>
                <a:gd name="connsiteY29" fmla="*/ 296160 h 421484"/>
                <a:gd name="connsiteX30" fmla="*/ 315517 w 421484"/>
                <a:gd name="connsiteY30" fmla="*/ 261335 h 421484"/>
                <a:gd name="connsiteX31" fmla="*/ 268190 w 421484"/>
                <a:gd name="connsiteY31" fmla="*/ 297946 h 421484"/>
                <a:gd name="connsiteX32" fmla="*/ 318196 w 421484"/>
                <a:gd name="connsiteY32" fmla="*/ 337237 h 421484"/>
                <a:gd name="connsiteX33" fmla="*/ 351236 w 421484"/>
                <a:gd name="connsiteY33" fmla="*/ 361347 h 421484"/>
                <a:gd name="connsiteX34" fmla="*/ 347764 w 421484"/>
                <a:gd name="connsiteY34" fmla="*/ 367847 h 421484"/>
                <a:gd name="connsiteX35" fmla="*/ 327834 w 421484"/>
                <a:gd name="connsiteY35" fmla="*/ 381284 h 421484"/>
                <a:gd name="connsiteX36" fmla="*/ 318196 w 421484"/>
                <a:gd name="connsiteY36" fmla="*/ 383671 h 421484"/>
                <a:gd name="connsiteX37" fmla="*/ 281585 w 421484"/>
                <a:gd name="connsiteY37" fmla="*/ 354203 h 421484"/>
                <a:gd name="connsiteX38" fmla="*/ 262832 w 421484"/>
                <a:gd name="connsiteY38" fmla="*/ 359561 h 421484"/>
                <a:gd name="connsiteX39" fmla="*/ 282031 w 421484"/>
                <a:gd name="connsiteY39" fmla="*/ 388806 h 421484"/>
                <a:gd name="connsiteX40" fmla="*/ 307221 w 421484"/>
                <a:gd name="connsiteY40" fmla="*/ 395182 h 421484"/>
                <a:gd name="connsiteX41" fmla="*/ 292772 w 421484"/>
                <a:gd name="connsiteY41" fmla="*/ 404923 h 421484"/>
                <a:gd name="connsiteX42" fmla="*/ 210742 w 421484"/>
                <a:gd name="connsiteY42" fmla="*/ 421484 h 421484"/>
                <a:gd name="connsiteX43" fmla="*/ 128712 w 421484"/>
                <a:gd name="connsiteY43" fmla="*/ 404923 h 421484"/>
                <a:gd name="connsiteX44" fmla="*/ 80071 w 421484"/>
                <a:gd name="connsiteY44" fmla="*/ 372129 h 421484"/>
                <a:gd name="connsiteX45" fmla="*/ 80071 w 421484"/>
                <a:gd name="connsiteY45" fmla="*/ 313127 h 421484"/>
                <a:gd name="connsiteX46" fmla="*/ 114004 w 421484"/>
                <a:gd name="connsiteY46" fmla="*/ 277408 h 421484"/>
                <a:gd name="connsiteX47" fmla="*/ 139900 w 421484"/>
                <a:gd name="connsiteY47" fmla="*/ 314020 h 421484"/>
                <a:gd name="connsiteX48" fmla="*/ 139900 w 421484"/>
                <a:gd name="connsiteY48" fmla="*/ 394387 h 421484"/>
                <a:gd name="connsiteX49" fmla="*/ 158653 w 421484"/>
                <a:gd name="connsiteY49" fmla="*/ 394387 h 421484"/>
                <a:gd name="connsiteX50" fmla="*/ 158653 w 421484"/>
                <a:gd name="connsiteY50" fmla="*/ 314913 h 421484"/>
                <a:gd name="connsiteX51" fmla="*/ 191692 w 421484"/>
                <a:gd name="connsiteY51" fmla="*/ 277408 h 421484"/>
                <a:gd name="connsiteX52" fmla="*/ 218481 w 421484"/>
                <a:gd name="connsiteY52" fmla="*/ 314020 h 421484"/>
                <a:gd name="connsiteX53" fmla="*/ 218481 w 421484"/>
                <a:gd name="connsiteY53" fmla="*/ 394387 h 421484"/>
                <a:gd name="connsiteX54" fmla="*/ 237234 w 421484"/>
                <a:gd name="connsiteY54" fmla="*/ 394387 h 421484"/>
                <a:gd name="connsiteX55" fmla="*/ 237234 w 421484"/>
                <a:gd name="connsiteY55" fmla="*/ 309555 h 421484"/>
                <a:gd name="connsiteX56" fmla="*/ 194371 w 421484"/>
                <a:gd name="connsiteY56" fmla="*/ 261335 h 421484"/>
                <a:gd name="connsiteX57" fmla="*/ 155974 w 421484"/>
                <a:gd name="connsiteY57" fmla="*/ 289017 h 421484"/>
                <a:gd name="connsiteX58" fmla="*/ 115790 w 421484"/>
                <a:gd name="connsiteY58" fmla="*/ 261335 h 421484"/>
                <a:gd name="connsiteX59" fmla="*/ 80071 w 421484"/>
                <a:gd name="connsiteY59" fmla="*/ 284552 h 421484"/>
                <a:gd name="connsiteX60" fmla="*/ 80071 w 421484"/>
                <a:gd name="connsiteY60" fmla="*/ 264907 h 421484"/>
                <a:gd name="connsiteX61" fmla="*/ 61319 w 421484"/>
                <a:gd name="connsiteY61" fmla="*/ 264907 h 421484"/>
                <a:gd name="connsiteX62" fmla="*/ 61319 w 421484"/>
                <a:gd name="connsiteY62" fmla="*/ 359158 h 421484"/>
                <a:gd name="connsiteX63" fmla="*/ 16561 w 421484"/>
                <a:gd name="connsiteY63" fmla="*/ 292773 h 421484"/>
                <a:gd name="connsiteX64" fmla="*/ 0 w 421484"/>
                <a:gd name="connsiteY64" fmla="*/ 210742 h 421484"/>
                <a:gd name="connsiteX65" fmla="*/ 16561 w 421484"/>
                <a:gd name="connsiteY65" fmla="*/ 128712 h 421484"/>
                <a:gd name="connsiteX66" fmla="*/ 48509 w 421484"/>
                <a:gd name="connsiteY66" fmla="*/ 81327 h 421484"/>
                <a:gd name="connsiteX67" fmla="*/ 82155 w 421484"/>
                <a:gd name="connsiteY67" fmla="*/ 61012 h 421484"/>
                <a:gd name="connsiteX68" fmla="*/ 82155 w 421484"/>
                <a:gd name="connsiteY68" fmla="*/ 204780 h 421484"/>
                <a:gd name="connsiteX69" fmla="*/ 100907 w 421484"/>
                <a:gd name="connsiteY69" fmla="*/ 204780 h 421484"/>
                <a:gd name="connsiteX70" fmla="*/ 100907 w 421484"/>
                <a:gd name="connsiteY70" fmla="*/ 35308 h 421484"/>
                <a:gd name="connsiteX71" fmla="*/ 128712 w 421484"/>
                <a:gd name="connsiteY71" fmla="*/ 16561 h 421484"/>
                <a:gd name="connsiteX72" fmla="*/ 210742 w 421484"/>
                <a:gd name="connsiteY72" fmla="*/ 0 h 421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21484" h="421484">
                  <a:moveTo>
                    <a:pt x="218779" y="39581"/>
                  </a:moveTo>
                  <a:cubicBezTo>
                    <a:pt x="244973" y="38985"/>
                    <a:pt x="258070" y="64584"/>
                    <a:pt x="258070" y="116376"/>
                  </a:cubicBezTo>
                  <a:cubicBezTo>
                    <a:pt x="258070" y="167573"/>
                    <a:pt x="245271" y="192874"/>
                    <a:pt x="219672" y="192278"/>
                  </a:cubicBezTo>
                  <a:cubicBezTo>
                    <a:pt x="194074" y="192874"/>
                    <a:pt x="181274" y="167573"/>
                    <a:pt x="181274" y="116376"/>
                  </a:cubicBezTo>
                  <a:cubicBezTo>
                    <a:pt x="181870" y="66965"/>
                    <a:pt x="194371" y="41367"/>
                    <a:pt x="218779" y="39581"/>
                  </a:cubicBezTo>
                  <a:close/>
                  <a:moveTo>
                    <a:pt x="219672" y="23507"/>
                  </a:moveTo>
                  <a:cubicBezTo>
                    <a:pt x="180977" y="25293"/>
                    <a:pt x="161331" y="56249"/>
                    <a:pt x="160736" y="116376"/>
                  </a:cubicBezTo>
                  <a:cubicBezTo>
                    <a:pt x="160736" y="176503"/>
                    <a:pt x="180679" y="206864"/>
                    <a:pt x="220565" y="207459"/>
                  </a:cubicBezTo>
                  <a:cubicBezTo>
                    <a:pt x="258665" y="206268"/>
                    <a:pt x="278013" y="175907"/>
                    <a:pt x="278608" y="116376"/>
                  </a:cubicBezTo>
                  <a:cubicBezTo>
                    <a:pt x="278013" y="55654"/>
                    <a:pt x="258367" y="24698"/>
                    <a:pt x="219672" y="23507"/>
                  </a:cubicBezTo>
                  <a:close/>
                  <a:moveTo>
                    <a:pt x="210742" y="0"/>
                  </a:moveTo>
                  <a:cubicBezTo>
                    <a:pt x="239840" y="0"/>
                    <a:pt x="267560" y="5897"/>
                    <a:pt x="292772" y="16561"/>
                  </a:cubicBezTo>
                  <a:lnTo>
                    <a:pt x="347836" y="53686"/>
                  </a:lnTo>
                  <a:lnTo>
                    <a:pt x="320578" y="70835"/>
                  </a:lnTo>
                  <a:lnTo>
                    <a:pt x="320578" y="89587"/>
                  </a:lnTo>
                  <a:lnTo>
                    <a:pt x="361774" y="64714"/>
                  </a:lnTo>
                  <a:lnTo>
                    <a:pt x="367905" y="73807"/>
                  </a:lnTo>
                  <a:lnTo>
                    <a:pt x="367905" y="204780"/>
                  </a:lnTo>
                  <a:lnTo>
                    <a:pt x="386657" y="204780"/>
                  </a:lnTo>
                  <a:lnTo>
                    <a:pt x="386657" y="101620"/>
                  </a:lnTo>
                  <a:lnTo>
                    <a:pt x="404923" y="128712"/>
                  </a:lnTo>
                  <a:cubicBezTo>
                    <a:pt x="415587" y="153925"/>
                    <a:pt x="421484" y="181645"/>
                    <a:pt x="421484" y="210742"/>
                  </a:cubicBezTo>
                  <a:cubicBezTo>
                    <a:pt x="421484" y="239840"/>
                    <a:pt x="415587" y="267560"/>
                    <a:pt x="404923" y="292773"/>
                  </a:cubicBezTo>
                  <a:lnTo>
                    <a:pt x="366258" y="350120"/>
                  </a:lnTo>
                  <a:lnTo>
                    <a:pt x="359496" y="335005"/>
                  </a:lnTo>
                  <a:cubicBezTo>
                    <a:pt x="351608" y="328456"/>
                    <a:pt x="339627" y="323843"/>
                    <a:pt x="323554" y="321164"/>
                  </a:cubicBezTo>
                  <a:cubicBezTo>
                    <a:pt x="299146" y="316996"/>
                    <a:pt x="287240" y="309257"/>
                    <a:pt x="287835" y="297946"/>
                  </a:cubicBezTo>
                  <a:cubicBezTo>
                    <a:pt x="289621" y="285445"/>
                    <a:pt x="299146" y="278896"/>
                    <a:pt x="316410" y="278301"/>
                  </a:cubicBezTo>
                  <a:cubicBezTo>
                    <a:pt x="332484" y="278301"/>
                    <a:pt x="342306" y="286040"/>
                    <a:pt x="345878" y="301518"/>
                  </a:cubicBezTo>
                  <a:lnTo>
                    <a:pt x="365524" y="296160"/>
                  </a:lnTo>
                  <a:cubicBezTo>
                    <a:pt x="360166" y="273539"/>
                    <a:pt x="343497" y="261930"/>
                    <a:pt x="315517" y="261335"/>
                  </a:cubicBezTo>
                  <a:cubicBezTo>
                    <a:pt x="286347" y="262525"/>
                    <a:pt x="270571" y="274729"/>
                    <a:pt x="268190" y="297946"/>
                  </a:cubicBezTo>
                  <a:cubicBezTo>
                    <a:pt x="266999" y="319973"/>
                    <a:pt x="283668" y="333070"/>
                    <a:pt x="318196" y="337237"/>
                  </a:cubicBezTo>
                  <a:cubicBezTo>
                    <a:pt x="340818" y="341404"/>
                    <a:pt x="351831" y="349441"/>
                    <a:pt x="351236" y="361347"/>
                  </a:cubicBezTo>
                  <a:lnTo>
                    <a:pt x="347764" y="367847"/>
                  </a:lnTo>
                  <a:lnTo>
                    <a:pt x="327834" y="381284"/>
                  </a:lnTo>
                  <a:lnTo>
                    <a:pt x="318196" y="383671"/>
                  </a:lnTo>
                  <a:cubicBezTo>
                    <a:pt x="298551" y="384267"/>
                    <a:pt x="286347" y="374444"/>
                    <a:pt x="281585" y="354203"/>
                  </a:cubicBezTo>
                  <a:lnTo>
                    <a:pt x="262832" y="359561"/>
                  </a:lnTo>
                  <a:cubicBezTo>
                    <a:pt x="266404" y="372658"/>
                    <a:pt x="272804" y="382406"/>
                    <a:pt x="282031" y="388806"/>
                  </a:cubicBezTo>
                  <a:lnTo>
                    <a:pt x="307221" y="395182"/>
                  </a:lnTo>
                  <a:lnTo>
                    <a:pt x="292772" y="404923"/>
                  </a:lnTo>
                  <a:cubicBezTo>
                    <a:pt x="267560" y="415587"/>
                    <a:pt x="239840" y="421484"/>
                    <a:pt x="210742" y="421484"/>
                  </a:cubicBezTo>
                  <a:cubicBezTo>
                    <a:pt x="181645" y="421484"/>
                    <a:pt x="153924" y="415587"/>
                    <a:pt x="128712" y="404923"/>
                  </a:cubicBezTo>
                  <a:lnTo>
                    <a:pt x="80071" y="372129"/>
                  </a:lnTo>
                  <a:lnTo>
                    <a:pt x="80071" y="313127"/>
                  </a:lnTo>
                  <a:cubicBezTo>
                    <a:pt x="82453" y="291100"/>
                    <a:pt x="93763" y="279194"/>
                    <a:pt x="114004" y="277408"/>
                  </a:cubicBezTo>
                  <a:cubicBezTo>
                    <a:pt x="131863" y="276813"/>
                    <a:pt x="140496" y="289017"/>
                    <a:pt x="139900" y="314020"/>
                  </a:cubicBezTo>
                  <a:lnTo>
                    <a:pt x="139900" y="394387"/>
                  </a:lnTo>
                  <a:lnTo>
                    <a:pt x="158653" y="394387"/>
                  </a:lnTo>
                  <a:lnTo>
                    <a:pt x="158653" y="314913"/>
                  </a:lnTo>
                  <a:cubicBezTo>
                    <a:pt x="160438" y="291696"/>
                    <a:pt x="171452" y="279194"/>
                    <a:pt x="191692" y="277408"/>
                  </a:cubicBezTo>
                  <a:cubicBezTo>
                    <a:pt x="210147" y="276813"/>
                    <a:pt x="219077" y="289017"/>
                    <a:pt x="218481" y="314020"/>
                  </a:cubicBezTo>
                  <a:lnTo>
                    <a:pt x="218481" y="394387"/>
                  </a:lnTo>
                  <a:lnTo>
                    <a:pt x="237234" y="394387"/>
                  </a:lnTo>
                  <a:lnTo>
                    <a:pt x="237234" y="309555"/>
                  </a:lnTo>
                  <a:cubicBezTo>
                    <a:pt x="237829" y="276813"/>
                    <a:pt x="223542" y="260739"/>
                    <a:pt x="194371" y="261335"/>
                  </a:cubicBezTo>
                  <a:cubicBezTo>
                    <a:pt x="178298" y="261335"/>
                    <a:pt x="165499" y="270562"/>
                    <a:pt x="155974" y="289017"/>
                  </a:cubicBezTo>
                  <a:cubicBezTo>
                    <a:pt x="151211" y="270562"/>
                    <a:pt x="137817" y="261335"/>
                    <a:pt x="115790" y="261335"/>
                  </a:cubicBezTo>
                  <a:cubicBezTo>
                    <a:pt x="101503" y="261335"/>
                    <a:pt x="89596" y="269074"/>
                    <a:pt x="80071" y="284552"/>
                  </a:cubicBezTo>
                  <a:lnTo>
                    <a:pt x="80071" y="264907"/>
                  </a:lnTo>
                  <a:lnTo>
                    <a:pt x="61319" y="264907"/>
                  </a:lnTo>
                  <a:lnTo>
                    <a:pt x="61319" y="359158"/>
                  </a:lnTo>
                  <a:lnTo>
                    <a:pt x="16561" y="292773"/>
                  </a:lnTo>
                  <a:cubicBezTo>
                    <a:pt x="5897" y="267560"/>
                    <a:pt x="0" y="239840"/>
                    <a:pt x="0" y="210742"/>
                  </a:cubicBezTo>
                  <a:cubicBezTo>
                    <a:pt x="0" y="181645"/>
                    <a:pt x="5897" y="153925"/>
                    <a:pt x="16561" y="128712"/>
                  </a:cubicBezTo>
                  <a:lnTo>
                    <a:pt x="48509" y="81327"/>
                  </a:lnTo>
                  <a:lnTo>
                    <a:pt x="82155" y="61012"/>
                  </a:lnTo>
                  <a:lnTo>
                    <a:pt x="82155" y="204780"/>
                  </a:lnTo>
                  <a:lnTo>
                    <a:pt x="100907" y="204780"/>
                  </a:lnTo>
                  <a:lnTo>
                    <a:pt x="100907" y="35308"/>
                  </a:lnTo>
                  <a:lnTo>
                    <a:pt x="128712" y="16561"/>
                  </a:lnTo>
                  <a:cubicBezTo>
                    <a:pt x="153924" y="5897"/>
                    <a:pt x="181645" y="0"/>
                    <a:pt x="2107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</p:grpSp>
      <p:pic>
        <p:nvPicPr>
          <p:cNvPr id="212" name="图片 211">
            <a:extLst>
              <a:ext uri="{FF2B5EF4-FFF2-40B4-BE49-F238E27FC236}">
                <a16:creationId xmlns:a16="http://schemas.microsoft.com/office/drawing/2014/main" id="{50AF42E1-DE39-F30D-EC4E-34B1632647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195" y="5213756"/>
            <a:ext cx="3837460" cy="3210837"/>
          </a:xfrm>
          <a:prstGeom prst="rect">
            <a:avLst/>
          </a:prstGeom>
        </p:spPr>
      </p:pic>
      <p:pic>
        <p:nvPicPr>
          <p:cNvPr id="213" name="图片 212">
            <a:extLst>
              <a:ext uri="{FF2B5EF4-FFF2-40B4-BE49-F238E27FC236}">
                <a16:creationId xmlns:a16="http://schemas.microsoft.com/office/drawing/2014/main" id="{573CA479-DBAD-C3C3-9A89-7458F82E36C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Blur radius="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5238" y="-246055"/>
            <a:ext cx="1516528" cy="1268893"/>
          </a:xfrm>
          <a:prstGeom prst="rect">
            <a:avLst/>
          </a:prstGeom>
        </p:spPr>
      </p:pic>
      <p:sp>
        <p:nvSpPr>
          <p:cNvPr id="219" name="文本框 218">
            <a:extLst>
              <a:ext uri="{FF2B5EF4-FFF2-40B4-BE49-F238E27FC236}">
                <a16:creationId xmlns:a16="http://schemas.microsoft.com/office/drawing/2014/main" id="{932ABD81-2D7D-0495-D012-788197E6077B}"/>
              </a:ext>
            </a:extLst>
          </p:cNvPr>
          <p:cNvSpPr txBox="1"/>
          <p:nvPr/>
        </p:nvSpPr>
        <p:spPr>
          <a:xfrm>
            <a:off x="776117" y="1536529"/>
            <a:ext cx="68130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BAT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rPr>
              <a:t>在金融领域的多个细分行业深入布局，互联网巨头对金融用户的争夺日渐白热化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cxnSp>
        <p:nvCxnSpPr>
          <p:cNvPr id="220" name="直接连接符 219">
            <a:extLst>
              <a:ext uri="{FF2B5EF4-FFF2-40B4-BE49-F238E27FC236}">
                <a16:creationId xmlns:a16="http://schemas.microsoft.com/office/drawing/2014/main" id="{CB0AC7B2-030A-BC0B-BF09-36C5E3F6D907}"/>
              </a:ext>
            </a:extLst>
          </p:cNvPr>
          <p:cNvCxnSpPr>
            <a:cxnSpLocks/>
          </p:cNvCxnSpPr>
          <p:nvPr/>
        </p:nvCxnSpPr>
        <p:spPr>
          <a:xfrm>
            <a:off x="874713" y="1429111"/>
            <a:ext cx="67151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梯形 2">
            <a:extLst>
              <a:ext uri="{FF2B5EF4-FFF2-40B4-BE49-F238E27FC236}">
                <a16:creationId xmlns:a16="http://schemas.microsoft.com/office/drawing/2014/main" id="{30F5919B-44F9-C22E-21D3-06B8C88B2892}"/>
              </a:ext>
            </a:extLst>
          </p:cNvPr>
          <p:cNvSpPr/>
          <p:nvPr/>
        </p:nvSpPr>
        <p:spPr>
          <a:xfrm>
            <a:off x="964914" y="2572545"/>
            <a:ext cx="10262173" cy="340722"/>
          </a:xfrm>
          <a:prstGeom prst="trapezoid">
            <a:avLst>
              <a:gd name="adj" fmla="val 200187"/>
            </a:avLst>
          </a:prstGeom>
          <a:gradFill>
            <a:gsLst>
              <a:gs pos="0">
                <a:schemeClr val="accent3">
                  <a:alpha val="0"/>
                </a:schemeClr>
              </a:gs>
              <a:gs pos="85000">
                <a:schemeClr val="bg1">
                  <a:alpha val="2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8D11084-F5F1-9B78-A61E-3A90818F41A9}"/>
              </a:ext>
            </a:extLst>
          </p:cNvPr>
          <p:cNvSpPr>
            <a:spLocks/>
          </p:cNvSpPr>
          <p:nvPr/>
        </p:nvSpPr>
        <p:spPr>
          <a:xfrm>
            <a:off x="2900150" y="2061453"/>
            <a:ext cx="2257638" cy="625186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reflection blurRad="63500" stA="40000" endPos="34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id="{6BB544C4-5D8E-FF61-EF83-113BEE5F24C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390770" y="2228506"/>
            <a:ext cx="1276398" cy="291083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031BC38-1463-D8FC-6966-CBFCA8EE52B4}"/>
              </a:ext>
            </a:extLst>
          </p:cNvPr>
          <p:cNvSpPr>
            <a:spLocks/>
          </p:cNvSpPr>
          <p:nvPr/>
        </p:nvSpPr>
        <p:spPr>
          <a:xfrm>
            <a:off x="5631444" y="2061453"/>
            <a:ext cx="2257638" cy="625186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reflection blurRad="63500" stA="40000" endPos="34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F7AC7508-EB5C-F51F-A84B-886C2C78698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099918" y="2289005"/>
            <a:ext cx="1320692" cy="170084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AA8EC23-6190-8ED9-7417-58446A70D85C}"/>
              </a:ext>
            </a:extLst>
          </p:cNvPr>
          <p:cNvSpPr/>
          <p:nvPr/>
        </p:nvSpPr>
        <p:spPr>
          <a:xfrm>
            <a:off x="8362737" y="2061453"/>
            <a:ext cx="2257638" cy="625186"/>
          </a:xfrm>
          <a:prstGeom prst="roundRect">
            <a:avLst>
              <a:gd name="adj" fmla="val 1098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reflection blurRad="63500" stA="40000" endPos="34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阿里巴巴普惠体 Medium" panose="00020600040101010101" pitchFamily="18" charset="-122"/>
              <a:sym typeface="MiSans Normal" panose="000005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DE2D8B6-9B8A-5652-E6CD-D36D15B55B7E}"/>
              </a:ext>
            </a:extLst>
          </p:cNvPr>
          <p:cNvGrpSpPr/>
          <p:nvPr/>
        </p:nvGrpSpPr>
        <p:grpSpPr>
          <a:xfrm>
            <a:off x="8878253" y="2178724"/>
            <a:ext cx="1226608" cy="390646"/>
            <a:chOff x="3138487" y="2496983"/>
            <a:chExt cx="5900896" cy="1879292"/>
          </a:xfrm>
          <a:solidFill>
            <a:schemeClr val="bg1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6241967-7DC8-1943-59E7-55193FD59E5E}"/>
                </a:ext>
              </a:extLst>
            </p:cNvPr>
            <p:cNvSpPr/>
            <p:nvPr/>
          </p:nvSpPr>
          <p:spPr>
            <a:xfrm>
              <a:off x="5174037" y="2496983"/>
              <a:ext cx="1741359" cy="1879292"/>
            </a:xfrm>
            <a:custGeom>
              <a:avLst/>
              <a:gdLst>
                <a:gd name="connsiteX0" fmla="*/ 565964 w 1741359"/>
                <a:gd name="connsiteY0" fmla="*/ 1342575 h 1879292"/>
                <a:gd name="connsiteX1" fmla="*/ 681253 w 1741359"/>
                <a:gd name="connsiteY1" fmla="*/ 1342575 h 1879292"/>
                <a:gd name="connsiteX2" fmla="*/ 681253 w 1741359"/>
                <a:gd name="connsiteY2" fmla="*/ 1604236 h 1879292"/>
                <a:gd name="connsiteX3" fmla="*/ 573251 w 1741359"/>
                <a:gd name="connsiteY3" fmla="*/ 1604236 h 1879292"/>
                <a:gd name="connsiteX4" fmla="*/ 475379 w 1741359"/>
                <a:gd name="connsiteY4" fmla="*/ 1514353 h 1879292"/>
                <a:gd name="connsiteX5" fmla="*/ 482555 w 1741359"/>
                <a:gd name="connsiteY5" fmla="*/ 1415190 h 1879292"/>
                <a:gd name="connsiteX6" fmla="*/ 565964 w 1741359"/>
                <a:gd name="connsiteY6" fmla="*/ 1342575 h 1879292"/>
                <a:gd name="connsiteX7" fmla="*/ 995518 w 1741359"/>
                <a:gd name="connsiteY7" fmla="*/ 1252609 h 1879292"/>
                <a:gd name="connsiteX8" fmla="*/ 870154 w 1741359"/>
                <a:gd name="connsiteY8" fmla="*/ 1254452 h 1879292"/>
                <a:gd name="connsiteX9" fmla="*/ 870154 w 1741359"/>
                <a:gd name="connsiteY9" fmla="*/ 1592458 h 1879292"/>
                <a:gd name="connsiteX10" fmla="*/ 995518 w 1741359"/>
                <a:gd name="connsiteY10" fmla="*/ 1707331 h 1879292"/>
                <a:gd name="connsiteX11" fmla="*/ 1304096 w 1741359"/>
                <a:gd name="connsiteY11" fmla="*/ 1707331 h 1879292"/>
                <a:gd name="connsiteX12" fmla="*/ 1304096 w 1741359"/>
                <a:gd name="connsiteY12" fmla="*/ 1254452 h 1879292"/>
                <a:gd name="connsiteX13" fmla="*/ 1171148 w 1741359"/>
                <a:gd name="connsiteY13" fmla="*/ 1254452 h 1879292"/>
                <a:gd name="connsiteX14" fmla="*/ 1171148 w 1741359"/>
                <a:gd name="connsiteY14" fmla="*/ 1595345 h 1879292"/>
                <a:gd name="connsiteX15" fmla="*/ 1044017 w 1741359"/>
                <a:gd name="connsiteY15" fmla="*/ 1595345 h 1879292"/>
                <a:gd name="connsiteX16" fmla="*/ 995518 w 1741359"/>
                <a:gd name="connsiteY16" fmla="*/ 1556856 h 1879292"/>
                <a:gd name="connsiteX17" fmla="*/ 683558 w 1741359"/>
                <a:gd name="connsiteY17" fmla="*/ 1066062 h 1879292"/>
                <a:gd name="connsiteX18" fmla="*/ 683558 w 1741359"/>
                <a:gd name="connsiteY18" fmla="*/ 1239437 h 1879292"/>
                <a:gd name="connsiteX19" fmla="*/ 540683 w 1741359"/>
                <a:gd name="connsiteY19" fmla="*/ 1239437 h 1879292"/>
                <a:gd name="connsiteX20" fmla="*/ 347821 w 1741359"/>
                <a:gd name="connsiteY20" fmla="*/ 1411299 h 1879292"/>
                <a:gd name="connsiteX21" fmla="*/ 368771 w 1741359"/>
                <a:gd name="connsiteY21" fmla="*/ 1595345 h 1879292"/>
                <a:gd name="connsiteX22" fmla="*/ 536704 w 1741359"/>
                <a:gd name="connsiteY22" fmla="*/ 1708970 h 1879292"/>
                <a:gd name="connsiteX23" fmla="*/ 804516 w 1741359"/>
                <a:gd name="connsiteY23" fmla="*/ 1708970 h 1879292"/>
                <a:gd name="connsiteX24" fmla="*/ 804516 w 1741359"/>
                <a:gd name="connsiteY24" fmla="*/ 1067537 h 1879292"/>
                <a:gd name="connsiteX25" fmla="*/ 830569 w 1741359"/>
                <a:gd name="connsiteY25" fmla="*/ 766376 h 1879292"/>
                <a:gd name="connsiteX26" fmla="*/ 1137185 w 1741359"/>
                <a:gd name="connsiteY26" fmla="*/ 941459 h 1879292"/>
                <a:gd name="connsiteX27" fmla="*/ 1509691 w 1741359"/>
                <a:gd name="connsiteY27" fmla="*/ 1316928 h 1879292"/>
                <a:gd name="connsiteX28" fmla="*/ 1509709 w 1741359"/>
                <a:gd name="connsiteY28" fmla="*/ 1316928 h 1879292"/>
                <a:gd name="connsiteX29" fmla="*/ 1574213 w 1741359"/>
                <a:gd name="connsiteY29" fmla="*/ 1717285 h 1879292"/>
                <a:gd name="connsiteX30" fmla="*/ 1048794 w 1741359"/>
                <a:gd name="connsiteY30" fmla="*/ 1843663 h 1879292"/>
                <a:gd name="connsiteX31" fmla="*/ 719750 w 1741359"/>
                <a:gd name="connsiteY31" fmla="*/ 1835129 h 1879292"/>
                <a:gd name="connsiteX32" fmla="*/ 391487 w 1741359"/>
                <a:gd name="connsiteY32" fmla="*/ 1858099 h 1879292"/>
                <a:gd name="connsiteX33" fmla="*/ 126445 w 1741359"/>
                <a:gd name="connsiteY33" fmla="*/ 1604911 h 1879292"/>
                <a:gd name="connsiteX34" fmla="*/ 351799 w 1741359"/>
                <a:gd name="connsiteY34" fmla="*/ 1180875 h 1879292"/>
                <a:gd name="connsiteX35" fmla="*/ 597509 w 1741359"/>
                <a:gd name="connsiteY35" fmla="*/ 917185 h 1879292"/>
                <a:gd name="connsiteX36" fmla="*/ 830569 w 1741359"/>
                <a:gd name="connsiteY36" fmla="*/ 766376 h 1879292"/>
                <a:gd name="connsiteX37" fmla="*/ 1509691 w 1741359"/>
                <a:gd name="connsiteY37" fmla="*/ 570803 h 1879292"/>
                <a:gd name="connsiteX38" fmla="*/ 1740566 w 1741359"/>
                <a:gd name="connsiteY38" fmla="*/ 804627 h 1879292"/>
                <a:gd name="connsiteX39" fmla="*/ 1539730 w 1741359"/>
                <a:gd name="connsiteY39" fmla="*/ 1117579 h 1879292"/>
                <a:gd name="connsiteX40" fmla="*/ 1304078 w 1741359"/>
                <a:gd name="connsiteY40" fmla="*/ 853829 h 1879292"/>
                <a:gd name="connsiteX41" fmla="*/ 1509691 w 1741359"/>
                <a:gd name="connsiteY41" fmla="*/ 570803 h 1879292"/>
                <a:gd name="connsiteX42" fmla="*/ 195410 w 1741359"/>
                <a:gd name="connsiteY42" fmla="*/ 434852 h 1879292"/>
                <a:gd name="connsiteX43" fmla="*/ 435710 w 1741359"/>
                <a:gd name="connsiteY43" fmla="*/ 648969 h 1879292"/>
                <a:gd name="connsiteX44" fmla="*/ 263929 w 1741359"/>
                <a:gd name="connsiteY44" fmla="*/ 990826 h 1879292"/>
                <a:gd name="connsiteX45" fmla="*/ 3664 w 1741359"/>
                <a:gd name="connsiteY45" fmla="*/ 687726 h 1879292"/>
                <a:gd name="connsiteX46" fmla="*/ 195410 w 1741359"/>
                <a:gd name="connsiteY46" fmla="*/ 434852 h 1879292"/>
                <a:gd name="connsiteX47" fmla="*/ 1179177 w 1741359"/>
                <a:gd name="connsiteY47" fmla="*/ 48775 h 1879292"/>
                <a:gd name="connsiteX48" fmla="*/ 1220631 w 1741359"/>
                <a:gd name="connsiteY48" fmla="*/ 49530 h 1879292"/>
                <a:gd name="connsiteX49" fmla="*/ 1406893 w 1741359"/>
                <a:gd name="connsiteY49" fmla="*/ 336570 h 1879292"/>
                <a:gd name="connsiteX50" fmla="*/ 1137223 w 1741359"/>
                <a:gd name="connsiteY50" fmla="*/ 599707 h 1879292"/>
                <a:gd name="connsiteX51" fmla="*/ 965181 w 1741359"/>
                <a:gd name="connsiteY51" fmla="*/ 307381 h 1879292"/>
                <a:gd name="connsiteX52" fmla="*/ 1179177 w 1741359"/>
                <a:gd name="connsiteY52" fmla="*/ 48775 h 1879292"/>
                <a:gd name="connsiteX53" fmla="*/ 646658 w 1741359"/>
                <a:gd name="connsiteY53" fmla="*/ 0 h 1879292"/>
                <a:gd name="connsiteX54" fmla="*/ 852811 w 1741359"/>
                <a:gd name="connsiteY54" fmla="*/ 290440 h 1879292"/>
                <a:gd name="connsiteX55" fmla="*/ 646658 w 1741359"/>
                <a:gd name="connsiteY55" fmla="*/ 580780 h 1879292"/>
                <a:gd name="connsiteX56" fmla="*/ 440562 w 1741359"/>
                <a:gd name="connsiteY56" fmla="*/ 290440 h 1879292"/>
                <a:gd name="connsiteX57" fmla="*/ 646658 w 1741359"/>
                <a:gd name="connsiteY57" fmla="*/ 0 h 1879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41359" h="1879292">
                  <a:moveTo>
                    <a:pt x="565964" y="1342575"/>
                  </a:moveTo>
                  <a:lnTo>
                    <a:pt x="681253" y="1342575"/>
                  </a:lnTo>
                  <a:lnTo>
                    <a:pt x="681253" y="1604236"/>
                  </a:lnTo>
                  <a:lnTo>
                    <a:pt x="573251" y="1604236"/>
                  </a:lnTo>
                  <a:cubicBezTo>
                    <a:pt x="573251" y="1604236"/>
                    <a:pt x="498207" y="1600733"/>
                    <a:pt x="475379" y="1514353"/>
                  </a:cubicBezTo>
                  <a:cubicBezTo>
                    <a:pt x="463743" y="1476232"/>
                    <a:pt x="477015" y="1432704"/>
                    <a:pt x="482555" y="1415190"/>
                  </a:cubicBezTo>
                  <a:cubicBezTo>
                    <a:pt x="488856" y="1397614"/>
                    <a:pt x="513543" y="1358409"/>
                    <a:pt x="565964" y="1342575"/>
                  </a:cubicBezTo>
                  <a:close/>
                  <a:moveTo>
                    <a:pt x="995518" y="1252609"/>
                  </a:moveTo>
                  <a:lnTo>
                    <a:pt x="870154" y="1254452"/>
                  </a:lnTo>
                  <a:lnTo>
                    <a:pt x="870154" y="1592458"/>
                  </a:lnTo>
                  <a:cubicBezTo>
                    <a:pt x="870154" y="1592458"/>
                    <a:pt x="875954" y="1677260"/>
                    <a:pt x="995518" y="1707331"/>
                  </a:cubicBezTo>
                  <a:lnTo>
                    <a:pt x="1304096" y="1707331"/>
                  </a:lnTo>
                  <a:lnTo>
                    <a:pt x="1304096" y="1254452"/>
                  </a:lnTo>
                  <a:lnTo>
                    <a:pt x="1171148" y="1254452"/>
                  </a:lnTo>
                  <a:lnTo>
                    <a:pt x="1171148" y="1595345"/>
                  </a:lnTo>
                  <a:lnTo>
                    <a:pt x="1044017" y="1595345"/>
                  </a:lnTo>
                  <a:cubicBezTo>
                    <a:pt x="1044017" y="1595345"/>
                    <a:pt x="1002787" y="1588893"/>
                    <a:pt x="995518" y="1556856"/>
                  </a:cubicBezTo>
                  <a:close/>
                  <a:moveTo>
                    <a:pt x="683558" y="1066062"/>
                  </a:moveTo>
                  <a:lnTo>
                    <a:pt x="683558" y="1239437"/>
                  </a:lnTo>
                  <a:lnTo>
                    <a:pt x="540683" y="1239437"/>
                  </a:lnTo>
                  <a:cubicBezTo>
                    <a:pt x="540683" y="1239437"/>
                    <a:pt x="397696" y="1250376"/>
                    <a:pt x="347821" y="1411299"/>
                  </a:cubicBezTo>
                  <a:cubicBezTo>
                    <a:pt x="330050" y="1518265"/>
                    <a:pt x="363269" y="1581151"/>
                    <a:pt x="368771" y="1595345"/>
                  </a:cubicBezTo>
                  <a:cubicBezTo>
                    <a:pt x="375426" y="1608455"/>
                    <a:pt x="420765" y="1686499"/>
                    <a:pt x="536704" y="1708970"/>
                  </a:cubicBezTo>
                  <a:lnTo>
                    <a:pt x="804516" y="1708970"/>
                  </a:lnTo>
                  <a:lnTo>
                    <a:pt x="804516" y="1067537"/>
                  </a:lnTo>
                  <a:close/>
                  <a:moveTo>
                    <a:pt x="830569" y="766376"/>
                  </a:moveTo>
                  <a:cubicBezTo>
                    <a:pt x="931149" y="754759"/>
                    <a:pt x="1043989" y="797458"/>
                    <a:pt x="1137185" y="941459"/>
                  </a:cubicBezTo>
                  <a:cubicBezTo>
                    <a:pt x="1274818" y="1136772"/>
                    <a:pt x="1509691" y="1316928"/>
                    <a:pt x="1509691" y="1316928"/>
                  </a:cubicBezTo>
                  <a:lnTo>
                    <a:pt x="1509709" y="1316928"/>
                  </a:lnTo>
                  <a:cubicBezTo>
                    <a:pt x="1509709" y="1316928"/>
                    <a:pt x="1686900" y="1454211"/>
                    <a:pt x="1574213" y="1717285"/>
                  </a:cubicBezTo>
                  <a:cubicBezTo>
                    <a:pt x="1461006" y="1980696"/>
                    <a:pt x="1048794" y="1843663"/>
                    <a:pt x="1048794" y="1843663"/>
                  </a:cubicBezTo>
                  <a:cubicBezTo>
                    <a:pt x="1048794" y="1843663"/>
                    <a:pt x="897015" y="1796068"/>
                    <a:pt x="719750" y="1835129"/>
                  </a:cubicBezTo>
                  <a:cubicBezTo>
                    <a:pt x="544103" y="1873187"/>
                    <a:pt x="391487" y="1858099"/>
                    <a:pt x="391487" y="1858099"/>
                  </a:cubicBezTo>
                  <a:cubicBezTo>
                    <a:pt x="391487" y="1858099"/>
                    <a:pt x="185056" y="1863476"/>
                    <a:pt x="126445" y="1604911"/>
                  </a:cubicBezTo>
                  <a:cubicBezTo>
                    <a:pt x="67499" y="1346322"/>
                    <a:pt x="332095" y="1204861"/>
                    <a:pt x="351799" y="1180875"/>
                  </a:cubicBezTo>
                  <a:cubicBezTo>
                    <a:pt x="371931" y="1156540"/>
                    <a:pt x="509490" y="1063093"/>
                    <a:pt x="597509" y="917185"/>
                  </a:cubicBezTo>
                  <a:cubicBezTo>
                    <a:pt x="641667" y="843925"/>
                    <a:pt x="729988" y="777992"/>
                    <a:pt x="830569" y="766376"/>
                  </a:cubicBezTo>
                  <a:close/>
                  <a:moveTo>
                    <a:pt x="1509691" y="570803"/>
                  </a:moveTo>
                  <a:cubicBezTo>
                    <a:pt x="1692012" y="570803"/>
                    <a:pt x="1740566" y="746494"/>
                    <a:pt x="1740566" y="804627"/>
                  </a:cubicBezTo>
                  <a:cubicBezTo>
                    <a:pt x="1740566" y="863354"/>
                    <a:pt x="1765215" y="1112786"/>
                    <a:pt x="1539730" y="1117579"/>
                  </a:cubicBezTo>
                  <a:cubicBezTo>
                    <a:pt x="1313279" y="1122045"/>
                    <a:pt x="1304078" y="966163"/>
                    <a:pt x="1304078" y="853829"/>
                  </a:cubicBezTo>
                  <a:cubicBezTo>
                    <a:pt x="1304078" y="736435"/>
                    <a:pt x="1328652" y="570803"/>
                    <a:pt x="1509691" y="570803"/>
                  </a:cubicBezTo>
                  <a:close/>
                  <a:moveTo>
                    <a:pt x="195410" y="434852"/>
                  </a:moveTo>
                  <a:cubicBezTo>
                    <a:pt x="328117" y="422992"/>
                    <a:pt x="425802" y="566358"/>
                    <a:pt x="435710" y="648969"/>
                  </a:cubicBezTo>
                  <a:cubicBezTo>
                    <a:pt x="442309" y="702720"/>
                    <a:pt x="470379" y="946356"/>
                    <a:pt x="263929" y="990826"/>
                  </a:cubicBezTo>
                  <a:cubicBezTo>
                    <a:pt x="58353" y="1034374"/>
                    <a:pt x="-18438" y="798441"/>
                    <a:pt x="3664" y="687726"/>
                  </a:cubicBezTo>
                  <a:cubicBezTo>
                    <a:pt x="3664" y="687726"/>
                    <a:pt x="28350" y="448576"/>
                    <a:pt x="195410" y="434852"/>
                  </a:cubicBezTo>
                  <a:close/>
                  <a:moveTo>
                    <a:pt x="1179177" y="48775"/>
                  </a:moveTo>
                  <a:cubicBezTo>
                    <a:pt x="1193217" y="46286"/>
                    <a:pt x="1207131" y="46371"/>
                    <a:pt x="1220631" y="49530"/>
                  </a:cubicBezTo>
                  <a:cubicBezTo>
                    <a:pt x="1328671" y="73476"/>
                    <a:pt x="1426337" y="214650"/>
                    <a:pt x="1406893" y="336570"/>
                  </a:cubicBezTo>
                  <a:cubicBezTo>
                    <a:pt x="1387951" y="458592"/>
                    <a:pt x="1289411" y="619780"/>
                    <a:pt x="1137223" y="599707"/>
                  </a:cubicBezTo>
                  <a:cubicBezTo>
                    <a:pt x="985406" y="580780"/>
                    <a:pt x="950812" y="443784"/>
                    <a:pt x="965181" y="307381"/>
                  </a:cubicBezTo>
                  <a:cubicBezTo>
                    <a:pt x="976502" y="209736"/>
                    <a:pt x="1080901" y="66200"/>
                    <a:pt x="1179177" y="48775"/>
                  </a:cubicBezTo>
                  <a:close/>
                  <a:moveTo>
                    <a:pt x="646658" y="0"/>
                  </a:moveTo>
                  <a:cubicBezTo>
                    <a:pt x="760423" y="0"/>
                    <a:pt x="852811" y="129540"/>
                    <a:pt x="852811" y="290440"/>
                  </a:cubicBezTo>
                  <a:cubicBezTo>
                    <a:pt x="852811" y="450849"/>
                    <a:pt x="760423" y="580780"/>
                    <a:pt x="646658" y="580780"/>
                  </a:cubicBezTo>
                  <a:cubicBezTo>
                    <a:pt x="533135" y="580780"/>
                    <a:pt x="440562" y="450849"/>
                    <a:pt x="440562" y="290440"/>
                  </a:cubicBezTo>
                  <a:cubicBezTo>
                    <a:pt x="440562" y="129540"/>
                    <a:pt x="533135" y="0"/>
                    <a:pt x="646658" y="0"/>
                  </a:cubicBezTo>
                  <a:close/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06E478-E8D5-A346-5F81-5023938208C6}"/>
                </a:ext>
              </a:extLst>
            </p:cNvPr>
            <p:cNvSpPr/>
            <p:nvPr/>
          </p:nvSpPr>
          <p:spPr>
            <a:xfrm>
              <a:off x="6998440" y="3319698"/>
              <a:ext cx="2040943" cy="1013582"/>
            </a:xfrm>
            <a:custGeom>
              <a:avLst/>
              <a:gdLst>
                <a:gd name="connsiteX0" fmla="*/ 948356 w 2040943"/>
                <a:gd name="connsiteY0" fmla="*/ 210553 h 1013582"/>
                <a:gd name="connsiteX1" fmla="*/ 948356 w 2040943"/>
                <a:gd name="connsiteY1" fmla="*/ 67923 h 1013582"/>
                <a:gd name="connsiteX2" fmla="*/ 1413 w 2040943"/>
                <a:gd name="connsiteY2" fmla="*/ 67923 h 1013582"/>
                <a:gd name="connsiteX3" fmla="*/ 0 w 2040943"/>
                <a:gd name="connsiteY3" fmla="*/ 212192 h 1013582"/>
                <a:gd name="connsiteX4" fmla="*/ 407323 w 2040943"/>
                <a:gd name="connsiteY4" fmla="*/ 212192 h 1013582"/>
                <a:gd name="connsiteX5" fmla="*/ 369699 w 2040943"/>
                <a:gd name="connsiteY5" fmla="*/ 298962 h 1013582"/>
                <a:gd name="connsiteX6" fmla="*/ 22939 w 2040943"/>
                <a:gd name="connsiteY6" fmla="*/ 298962 h 1013582"/>
                <a:gd name="connsiteX7" fmla="*/ 22939 w 2040943"/>
                <a:gd name="connsiteY7" fmla="*/ 1013583 h 1013582"/>
                <a:gd name="connsiteX8" fmla="*/ 845466 w 2040943"/>
                <a:gd name="connsiteY8" fmla="*/ 1013583 h 1013582"/>
                <a:gd name="connsiteX9" fmla="*/ 924004 w 2040943"/>
                <a:gd name="connsiteY9" fmla="*/ 928226 h 1013582"/>
                <a:gd name="connsiteX10" fmla="*/ 924004 w 2040943"/>
                <a:gd name="connsiteY10" fmla="*/ 298962 h 1013582"/>
                <a:gd name="connsiteX11" fmla="*/ 577319 w 2040943"/>
                <a:gd name="connsiteY11" fmla="*/ 298962 h 1013582"/>
                <a:gd name="connsiteX12" fmla="*/ 607247 w 2040943"/>
                <a:gd name="connsiteY12" fmla="*/ 210573 h 1013582"/>
                <a:gd name="connsiteX13" fmla="*/ 948356 w 2040943"/>
                <a:gd name="connsiteY13" fmla="*/ 210573 h 1013582"/>
                <a:gd name="connsiteX14" fmla="*/ 764566 w 2040943"/>
                <a:gd name="connsiteY14" fmla="*/ 860917 h 1013582"/>
                <a:gd name="connsiteX15" fmla="*/ 740438 w 2040943"/>
                <a:gd name="connsiteY15" fmla="*/ 884616 h 1013582"/>
                <a:gd name="connsiteX16" fmla="*/ 194479 w 2040943"/>
                <a:gd name="connsiteY16" fmla="*/ 884616 h 1013582"/>
                <a:gd name="connsiteX17" fmla="*/ 194479 w 2040943"/>
                <a:gd name="connsiteY17" fmla="*/ 718103 h 1013582"/>
                <a:gd name="connsiteX18" fmla="*/ 764566 w 2040943"/>
                <a:gd name="connsiteY18" fmla="*/ 718103 h 1013582"/>
                <a:gd name="connsiteX19" fmla="*/ 764566 w 2040943"/>
                <a:gd name="connsiteY19" fmla="*/ 860896 h 1013582"/>
                <a:gd name="connsiteX20" fmla="*/ 194479 w 2040943"/>
                <a:gd name="connsiteY20" fmla="*/ 579918 h 1013582"/>
                <a:gd name="connsiteX21" fmla="*/ 763637 w 2040943"/>
                <a:gd name="connsiteY21" fmla="*/ 579918 h 1013582"/>
                <a:gd name="connsiteX22" fmla="*/ 763637 w 2040943"/>
                <a:gd name="connsiteY22" fmla="*/ 424035 h 1013582"/>
                <a:gd name="connsiteX23" fmla="*/ 194479 w 2040943"/>
                <a:gd name="connsiteY23" fmla="*/ 424035 h 1013582"/>
                <a:gd name="connsiteX24" fmla="*/ 194479 w 2040943"/>
                <a:gd name="connsiteY24" fmla="*/ 579918 h 1013582"/>
                <a:gd name="connsiteX25" fmla="*/ 2030906 w 2040943"/>
                <a:gd name="connsiteY25" fmla="*/ 71733 h 1013582"/>
                <a:gd name="connsiteX26" fmla="*/ 1658940 w 2040943"/>
                <a:gd name="connsiteY26" fmla="*/ 71733 h 1013582"/>
                <a:gd name="connsiteX27" fmla="*/ 1658940 w 2040943"/>
                <a:gd name="connsiteY27" fmla="*/ 0 h 1013582"/>
                <a:gd name="connsiteX28" fmla="*/ 1485486 w 2040943"/>
                <a:gd name="connsiteY28" fmla="*/ 0 h 1013582"/>
                <a:gd name="connsiteX29" fmla="*/ 1485486 w 2040943"/>
                <a:gd name="connsiteY29" fmla="*/ 67903 h 1013582"/>
                <a:gd name="connsiteX30" fmla="*/ 1058217 w 2040943"/>
                <a:gd name="connsiteY30" fmla="*/ 67903 h 1013582"/>
                <a:gd name="connsiteX31" fmla="*/ 1058217 w 2040943"/>
                <a:gd name="connsiteY31" fmla="*/ 1012415 h 1013582"/>
                <a:gd name="connsiteX32" fmla="*/ 1212097 w 2040943"/>
                <a:gd name="connsiteY32" fmla="*/ 1012415 h 1013582"/>
                <a:gd name="connsiteX33" fmla="*/ 1212097 w 2040943"/>
                <a:gd name="connsiteY33" fmla="*/ 190150 h 1013582"/>
                <a:gd name="connsiteX34" fmla="*/ 2030906 w 2040943"/>
                <a:gd name="connsiteY34" fmla="*/ 190150 h 1013582"/>
                <a:gd name="connsiteX35" fmla="*/ 2030906 w 2040943"/>
                <a:gd name="connsiteY35" fmla="*/ 71733 h 1013582"/>
                <a:gd name="connsiteX36" fmla="*/ 1930618 w 2040943"/>
                <a:gd name="connsiteY36" fmla="*/ 266986 h 1013582"/>
                <a:gd name="connsiteX37" fmla="*/ 1930618 w 2040943"/>
                <a:gd name="connsiteY37" fmla="*/ 212171 h 1013582"/>
                <a:gd name="connsiteX38" fmla="*/ 1780735 w 2040943"/>
                <a:gd name="connsiteY38" fmla="*/ 212171 h 1013582"/>
                <a:gd name="connsiteX39" fmla="*/ 1780735 w 2040943"/>
                <a:gd name="connsiteY39" fmla="*/ 266986 h 1013582"/>
                <a:gd name="connsiteX40" fmla="*/ 1473403 w 2040943"/>
                <a:gd name="connsiteY40" fmla="*/ 266986 h 1013582"/>
                <a:gd name="connsiteX41" fmla="*/ 1473403 w 2040943"/>
                <a:gd name="connsiteY41" fmla="*/ 214404 h 1013582"/>
                <a:gd name="connsiteX42" fmla="*/ 1330453 w 2040943"/>
                <a:gd name="connsiteY42" fmla="*/ 214404 h 1013582"/>
                <a:gd name="connsiteX43" fmla="*/ 1330453 w 2040943"/>
                <a:gd name="connsiteY43" fmla="*/ 266986 h 1013582"/>
                <a:gd name="connsiteX44" fmla="*/ 1234404 w 2040943"/>
                <a:gd name="connsiteY44" fmla="*/ 266986 h 1013582"/>
                <a:gd name="connsiteX45" fmla="*/ 1236486 w 2040943"/>
                <a:gd name="connsiteY45" fmla="*/ 374158 h 1013582"/>
                <a:gd name="connsiteX46" fmla="*/ 1330434 w 2040943"/>
                <a:gd name="connsiteY46" fmla="*/ 374158 h 1013582"/>
                <a:gd name="connsiteX47" fmla="*/ 1330434 w 2040943"/>
                <a:gd name="connsiteY47" fmla="*/ 574878 h 1013582"/>
                <a:gd name="connsiteX48" fmla="*/ 1848808 w 2040943"/>
                <a:gd name="connsiteY48" fmla="*/ 574878 h 1013582"/>
                <a:gd name="connsiteX49" fmla="*/ 1930637 w 2040943"/>
                <a:gd name="connsiteY49" fmla="*/ 499560 h 1013582"/>
                <a:gd name="connsiteX50" fmla="*/ 1930637 w 2040943"/>
                <a:gd name="connsiteY50" fmla="*/ 374158 h 1013582"/>
                <a:gd name="connsiteX51" fmla="*/ 2040944 w 2040943"/>
                <a:gd name="connsiteY51" fmla="*/ 374158 h 1013582"/>
                <a:gd name="connsiteX52" fmla="*/ 2040944 w 2040943"/>
                <a:gd name="connsiteY52" fmla="*/ 266986 h 1013582"/>
                <a:gd name="connsiteX53" fmla="*/ 1930618 w 2040943"/>
                <a:gd name="connsiteY53" fmla="*/ 266986 h 1013582"/>
                <a:gd name="connsiteX54" fmla="*/ 1780735 w 2040943"/>
                <a:gd name="connsiteY54" fmla="*/ 447202 h 1013582"/>
                <a:gd name="connsiteX55" fmla="*/ 1750193 w 2040943"/>
                <a:gd name="connsiteY55" fmla="*/ 470862 h 1013582"/>
                <a:gd name="connsiteX56" fmla="*/ 1470986 w 2040943"/>
                <a:gd name="connsiteY56" fmla="*/ 470862 h 1013582"/>
                <a:gd name="connsiteX57" fmla="*/ 1470986 w 2040943"/>
                <a:gd name="connsiteY57" fmla="*/ 371884 h 1013582"/>
                <a:gd name="connsiteX58" fmla="*/ 1780735 w 2040943"/>
                <a:gd name="connsiteY58" fmla="*/ 371884 h 1013582"/>
                <a:gd name="connsiteX59" fmla="*/ 1780735 w 2040943"/>
                <a:gd name="connsiteY59" fmla="*/ 447202 h 1013582"/>
                <a:gd name="connsiteX60" fmla="*/ 1255930 w 2040943"/>
                <a:gd name="connsiteY60" fmla="*/ 722015 h 1013582"/>
                <a:gd name="connsiteX61" fmla="*/ 1495003 w 2040943"/>
                <a:gd name="connsiteY61" fmla="*/ 859012 h 1013582"/>
                <a:gd name="connsiteX62" fmla="*/ 1394400 w 2040943"/>
                <a:gd name="connsiteY62" fmla="*/ 904814 h 1013582"/>
                <a:gd name="connsiteX63" fmla="*/ 1234404 w 2040943"/>
                <a:gd name="connsiteY63" fmla="*/ 904814 h 1013582"/>
                <a:gd name="connsiteX64" fmla="*/ 1234404 w 2040943"/>
                <a:gd name="connsiteY64" fmla="*/ 1010407 h 1013582"/>
                <a:gd name="connsiteX65" fmla="*/ 1451431 w 2040943"/>
                <a:gd name="connsiteY65" fmla="*/ 1010407 h 1013582"/>
                <a:gd name="connsiteX66" fmla="*/ 1634978 w 2040943"/>
                <a:gd name="connsiteY66" fmla="*/ 937731 h 1013582"/>
                <a:gd name="connsiteX67" fmla="*/ 1779359 w 2040943"/>
                <a:gd name="connsiteY67" fmla="*/ 1000759 h 1013582"/>
                <a:gd name="connsiteX68" fmla="*/ 2025069 w 2040943"/>
                <a:gd name="connsiteY68" fmla="*/ 1000759 h 1013582"/>
                <a:gd name="connsiteX69" fmla="*/ 2025069 w 2040943"/>
                <a:gd name="connsiteY69" fmla="*/ 895514 h 1013582"/>
                <a:gd name="connsiteX70" fmla="*/ 1839272 w 2040943"/>
                <a:gd name="connsiteY70" fmla="*/ 895514 h 1013582"/>
                <a:gd name="connsiteX71" fmla="*/ 1744951 w 2040943"/>
                <a:gd name="connsiteY71" fmla="*/ 860321 h 1013582"/>
                <a:gd name="connsiteX72" fmla="*/ 2025069 w 2040943"/>
                <a:gd name="connsiteY72" fmla="*/ 700568 h 1013582"/>
                <a:gd name="connsiteX73" fmla="*/ 2025069 w 2040943"/>
                <a:gd name="connsiteY73" fmla="*/ 614576 h 1013582"/>
                <a:gd name="connsiteX74" fmla="*/ 1255930 w 2040943"/>
                <a:gd name="connsiteY74" fmla="*/ 614576 h 1013582"/>
                <a:gd name="connsiteX75" fmla="*/ 1255930 w 2040943"/>
                <a:gd name="connsiteY75" fmla="*/ 722015 h 1013582"/>
                <a:gd name="connsiteX76" fmla="*/ 1752294 w 2040943"/>
                <a:gd name="connsiteY76" fmla="*/ 719188 h 1013582"/>
                <a:gd name="connsiteX77" fmla="*/ 1616427 w 2040943"/>
                <a:gd name="connsiteY77" fmla="*/ 790473 h 1013582"/>
                <a:gd name="connsiteX78" fmla="*/ 1491211 w 2040943"/>
                <a:gd name="connsiteY78" fmla="*/ 719188 h 1013582"/>
                <a:gd name="connsiteX79" fmla="*/ 1752294 w 2040943"/>
                <a:gd name="connsiteY79" fmla="*/ 719188 h 101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040943" h="1013582">
                  <a:moveTo>
                    <a:pt x="948356" y="210553"/>
                  </a:moveTo>
                  <a:lnTo>
                    <a:pt x="948356" y="67923"/>
                  </a:lnTo>
                  <a:lnTo>
                    <a:pt x="1413" y="67923"/>
                  </a:lnTo>
                  <a:lnTo>
                    <a:pt x="0" y="212192"/>
                  </a:lnTo>
                  <a:lnTo>
                    <a:pt x="407323" y="212192"/>
                  </a:lnTo>
                  <a:lnTo>
                    <a:pt x="369699" y="298962"/>
                  </a:lnTo>
                  <a:lnTo>
                    <a:pt x="22939" y="298962"/>
                  </a:lnTo>
                  <a:lnTo>
                    <a:pt x="22939" y="1013583"/>
                  </a:lnTo>
                  <a:lnTo>
                    <a:pt x="845466" y="1013583"/>
                  </a:lnTo>
                  <a:cubicBezTo>
                    <a:pt x="931179" y="1013583"/>
                    <a:pt x="924004" y="928226"/>
                    <a:pt x="924004" y="928226"/>
                  </a:cubicBezTo>
                  <a:lnTo>
                    <a:pt x="924004" y="298962"/>
                  </a:lnTo>
                  <a:lnTo>
                    <a:pt x="577319" y="298962"/>
                  </a:lnTo>
                  <a:lnTo>
                    <a:pt x="607247" y="210573"/>
                  </a:lnTo>
                  <a:lnTo>
                    <a:pt x="948356" y="210573"/>
                  </a:lnTo>
                  <a:close/>
                  <a:moveTo>
                    <a:pt x="764566" y="860917"/>
                  </a:moveTo>
                  <a:cubicBezTo>
                    <a:pt x="764566" y="860917"/>
                    <a:pt x="754640" y="884616"/>
                    <a:pt x="740438" y="884616"/>
                  </a:cubicBezTo>
                  <a:lnTo>
                    <a:pt x="194479" y="884616"/>
                  </a:lnTo>
                  <a:lnTo>
                    <a:pt x="194479" y="718103"/>
                  </a:lnTo>
                  <a:lnTo>
                    <a:pt x="764566" y="718103"/>
                  </a:lnTo>
                  <a:lnTo>
                    <a:pt x="764566" y="860896"/>
                  </a:lnTo>
                  <a:close/>
                  <a:moveTo>
                    <a:pt x="194479" y="579918"/>
                  </a:moveTo>
                  <a:lnTo>
                    <a:pt x="763637" y="579918"/>
                  </a:lnTo>
                  <a:lnTo>
                    <a:pt x="763637" y="424035"/>
                  </a:lnTo>
                  <a:lnTo>
                    <a:pt x="194479" y="424035"/>
                  </a:lnTo>
                  <a:lnTo>
                    <a:pt x="194479" y="579918"/>
                  </a:lnTo>
                  <a:close/>
                  <a:moveTo>
                    <a:pt x="2030906" y="71733"/>
                  </a:moveTo>
                  <a:lnTo>
                    <a:pt x="1658940" y="71733"/>
                  </a:lnTo>
                  <a:lnTo>
                    <a:pt x="1658940" y="0"/>
                  </a:lnTo>
                  <a:lnTo>
                    <a:pt x="1485486" y="0"/>
                  </a:lnTo>
                  <a:lnTo>
                    <a:pt x="1485486" y="67903"/>
                  </a:lnTo>
                  <a:lnTo>
                    <a:pt x="1058217" y="67903"/>
                  </a:lnTo>
                  <a:lnTo>
                    <a:pt x="1058217" y="1012415"/>
                  </a:lnTo>
                  <a:lnTo>
                    <a:pt x="1212097" y="1012415"/>
                  </a:lnTo>
                  <a:lnTo>
                    <a:pt x="1212097" y="190150"/>
                  </a:lnTo>
                  <a:lnTo>
                    <a:pt x="2030906" y="190150"/>
                  </a:lnTo>
                  <a:lnTo>
                    <a:pt x="2030906" y="71733"/>
                  </a:lnTo>
                  <a:close/>
                  <a:moveTo>
                    <a:pt x="1930618" y="266986"/>
                  </a:moveTo>
                  <a:lnTo>
                    <a:pt x="1930618" y="212171"/>
                  </a:lnTo>
                  <a:lnTo>
                    <a:pt x="1780735" y="212171"/>
                  </a:lnTo>
                  <a:lnTo>
                    <a:pt x="1780735" y="266986"/>
                  </a:lnTo>
                  <a:lnTo>
                    <a:pt x="1473403" y="266986"/>
                  </a:lnTo>
                  <a:lnTo>
                    <a:pt x="1473403" y="214404"/>
                  </a:lnTo>
                  <a:lnTo>
                    <a:pt x="1330453" y="214404"/>
                  </a:lnTo>
                  <a:lnTo>
                    <a:pt x="1330453" y="266986"/>
                  </a:lnTo>
                  <a:lnTo>
                    <a:pt x="1234404" y="266986"/>
                  </a:lnTo>
                  <a:lnTo>
                    <a:pt x="1236486" y="374158"/>
                  </a:lnTo>
                  <a:lnTo>
                    <a:pt x="1330434" y="374158"/>
                  </a:lnTo>
                  <a:lnTo>
                    <a:pt x="1330434" y="574878"/>
                  </a:lnTo>
                  <a:lnTo>
                    <a:pt x="1848808" y="574878"/>
                  </a:lnTo>
                  <a:cubicBezTo>
                    <a:pt x="1921268" y="574878"/>
                    <a:pt x="1930637" y="499560"/>
                    <a:pt x="1930637" y="499560"/>
                  </a:cubicBezTo>
                  <a:lnTo>
                    <a:pt x="1930637" y="374158"/>
                  </a:lnTo>
                  <a:lnTo>
                    <a:pt x="2040944" y="374158"/>
                  </a:lnTo>
                  <a:lnTo>
                    <a:pt x="2040944" y="266986"/>
                  </a:lnTo>
                  <a:lnTo>
                    <a:pt x="1930618" y="266986"/>
                  </a:lnTo>
                  <a:close/>
                  <a:moveTo>
                    <a:pt x="1780735" y="447202"/>
                  </a:moveTo>
                  <a:cubicBezTo>
                    <a:pt x="1780735" y="447202"/>
                    <a:pt x="1767500" y="470862"/>
                    <a:pt x="1750193" y="470862"/>
                  </a:cubicBezTo>
                  <a:lnTo>
                    <a:pt x="1470986" y="470862"/>
                  </a:lnTo>
                  <a:lnTo>
                    <a:pt x="1470986" y="371884"/>
                  </a:lnTo>
                  <a:lnTo>
                    <a:pt x="1780735" y="371884"/>
                  </a:lnTo>
                  <a:lnTo>
                    <a:pt x="1780735" y="447202"/>
                  </a:lnTo>
                  <a:close/>
                  <a:moveTo>
                    <a:pt x="1255930" y="722015"/>
                  </a:moveTo>
                  <a:lnTo>
                    <a:pt x="1495003" y="859012"/>
                  </a:lnTo>
                  <a:cubicBezTo>
                    <a:pt x="1475559" y="878798"/>
                    <a:pt x="1394400" y="904814"/>
                    <a:pt x="1394400" y="904814"/>
                  </a:cubicBezTo>
                  <a:lnTo>
                    <a:pt x="1234404" y="904814"/>
                  </a:lnTo>
                  <a:lnTo>
                    <a:pt x="1234404" y="1010407"/>
                  </a:lnTo>
                  <a:lnTo>
                    <a:pt x="1451431" y="1010407"/>
                  </a:lnTo>
                  <a:cubicBezTo>
                    <a:pt x="1514875" y="997543"/>
                    <a:pt x="1634978" y="937731"/>
                    <a:pt x="1634978" y="937731"/>
                  </a:cubicBezTo>
                  <a:cubicBezTo>
                    <a:pt x="1684370" y="982241"/>
                    <a:pt x="1779359" y="1000759"/>
                    <a:pt x="1779359" y="1000759"/>
                  </a:cubicBezTo>
                  <a:lnTo>
                    <a:pt x="2025069" y="1000759"/>
                  </a:lnTo>
                  <a:lnTo>
                    <a:pt x="2025069" y="895514"/>
                  </a:lnTo>
                  <a:lnTo>
                    <a:pt x="1839272" y="895514"/>
                  </a:lnTo>
                  <a:cubicBezTo>
                    <a:pt x="1789788" y="888467"/>
                    <a:pt x="1744951" y="860321"/>
                    <a:pt x="1744951" y="860321"/>
                  </a:cubicBezTo>
                  <a:lnTo>
                    <a:pt x="2025069" y="700568"/>
                  </a:lnTo>
                  <a:lnTo>
                    <a:pt x="2025069" y="614576"/>
                  </a:lnTo>
                  <a:lnTo>
                    <a:pt x="1255930" y="614576"/>
                  </a:lnTo>
                  <a:lnTo>
                    <a:pt x="1255930" y="722015"/>
                  </a:lnTo>
                  <a:close/>
                  <a:moveTo>
                    <a:pt x="1752294" y="719188"/>
                  </a:moveTo>
                  <a:lnTo>
                    <a:pt x="1616427" y="790473"/>
                  </a:lnTo>
                  <a:lnTo>
                    <a:pt x="1491211" y="719188"/>
                  </a:lnTo>
                  <a:lnTo>
                    <a:pt x="1752294" y="719188"/>
                  </a:lnTo>
                  <a:close/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062B36A-DF00-8535-3FBB-CEBC0ED78A37}"/>
                </a:ext>
              </a:extLst>
            </p:cNvPr>
            <p:cNvSpPr/>
            <p:nvPr/>
          </p:nvSpPr>
          <p:spPr>
            <a:xfrm>
              <a:off x="3138487" y="3354855"/>
              <a:ext cx="1960248" cy="984247"/>
            </a:xfrm>
            <a:custGeom>
              <a:avLst/>
              <a:gdLst>
                <a:gd name="connsiteX0" fmla="*/ 1753547 w 1960248"/>
                <a:gd name="connsiteY0" fmla="*/ 186662 h 984247"/>
                <a:gd name="connsiteX1" fmla="*/ 1960249 w 1960248"/>
                <a:gd name="connsiteY1" fmla="*/ 186662 h 984247"/>
                <a:gd name="connsiteX2" fmla="*/ 1960249 w 1960248"/>
                <a:gd name="connsiteY2" fmla="*/ 6506 h 984247"/>
                <a:gd name="connsiteX3" fmla="*/ 1753547 w 1960248"/>
                <a:gd name="connsiteY3" fmla="*/ 6506 h 984247"/>
                <a:gd name="connsiteX4" fmla="*/ 1753547 w 1960248"/>
                <a:gd name="connsiteY4" fmla="*/ 186662 h 984247"/>
                <a:gd name="connsiteX5" fmla="*/ 1753547 w 1960248"/>
                <a:gd name="connsiteY5" fmla="*/ 973939 h 984247"/>
                <a:gd name="connsiteX6" fmla="*/ 1960249 w 1960248"/>
                <a:gd name="connsiteY6" fmla="*/ 973939 h 984247"/>
                <a:gd name="connsiteX7" fmla="*/ 1960249 w 1960248"/>
                <a:gd name="connsiteY7" fmla="*/ 265320 h 984247"/>
                <a:gd name="connsiteX8" fmla="*/ 1753547 w 1960248"/>
                <a:gd name="connsiteY8" fmla="*/ 265320 h 984247"/>
                <a:gd name="connsiteX9" fmla="*/ 1753547 w 1960248"/>
                <a:gd name="connsiteY9" fmla="*/ 973939 h 984247"/>
                <a:gd name="connsiteX10" fmla="*/ 1417465 w 1960248"/>
                <a:gd name="connsiteY10" fmla="*/ 266018 h 984247"/>
                <a:gd name="connsiteX11" fmla="*/ 976422 w 1960248"/>
                <a:gd name="connsiteY11" fmla="*/ 264788 h 984247"/>
                <a:gd name="connsiteX12" fmla="*/ 976422 w 1960248"/>
                <a:gd name="connsiteY12" fmla="*/ 413624 h 984247"/>
                <a:gd name="connsiteX13" fmla="*/ 1363306 w 1960248"/>
                <a:gd name="connsiteY13" fmla="*/ 413624 h 984247"/>
                <a:gd name="connsiteX14" fmla="*/ 1455249 w 1960248"/>
                <a:gd name="connsiteY14" fmla="*/ 493961 h 984247"/>
                <a:gd name="connsiteX15" fmla="*/ 1455249 w 1960248"/>
                <a:gd name="connsiteY15" fmla="*/ 546421 h 984247"/>
                <a:gd name="connsiteX16" fmla="*/ 1105104 w 1960248"/>
                <a:gd name="connsiteY16" fmla="*/ 546421 h 984247"/>
                <a:gd name="connsiteX17" fmla="*/ 923246 w 1960248"/>
                <a:gd name="connsiteY17" fmla="*/ 721395 h 984247"/>
                <a:gd name="connsiteX18" fmla="*/ 930962 w 1960248"/>
                <a:gd name="connsiteY18" fmla="*/ 849459 h 984247"/>
                <a:gd name="connsiteX19" fmla="*/ 1096813 w 1960248"/>
                <a:gd name="connsiteY19" fmla="*/ 976192 h 984247"/>
                <a:gd name="connsiteX20" fmla="*/ 1654278 w 1960248"/>
                <a:gd name="connsiteY20" fmla="*/ 976192 h 984247"/>
                <a:gd name="connsiteX21" fmla="*/ 1654278 w 1960248"/>
                <a:gd name="connsiteY21" fmla="*/ 468541 h 984247"/>
                <a:gd name="connsiteX22" fmla="*/ 1417465 w 1960248"/>
                <a:gd name="connsiteY22" fmla="*/ 266018 h 984247"/>
                <a:gd name="connsiteX23" fmla="*/ 1455269 w 1960248"/>
                <a:gd name="connsiteY23" fmla="*/ 836042 h 984247"/>
                <a:gd name="connsiteX24" fmla="*/ 1173856 w 1960248"/>
                <a:gd name="connsiteY24" fmla="*/ 836042 h 984247"/>
                <a:gd name="connsiteX25" fmla="*/ 1120434 w 1960248"/>
                <a:gd name="connsiteY25" fmla="*/ 789338 h 984247"/>
                <a:gd name="connsiteX26" fmla="*/ 1119369 w 1960248"/>
                <a:gd name="connsiteY26" fmla="*/ 738826 h 984247"/>
                <a:gd name="connsiteX27" fmla="*/ 1179382 w 1960248"/>
                <a:gd name="connsiteY27" fmla="*/ 684031 h 984247"/>
                <a:gd name="connsiteX28" fmla="*/ 1455269 w 1960248"/>
                <a:gd name="connsiteY28" fmla="*/ 684031 h 984247"/>
                <a:gd name="connsiteX29" fmla="*/ 1455269 w 1960248"/>
                <a:gd name="connsiteY29" fmla="*/ 836042 h 984247"/>
                <a:gd name="connsiteX30" fmla="*/ 877234 w 1960248"/>
                <a:gd name="connsiteY30" fmla="*/ 725000 h 984247"/>
                <a:gd name="connsiteX31" fmla="*/ 727899 w 1960248"/>
                <a:gd name="connsiteY31" fmla="*/ 492938 h 984247"/>
                <a:gd name="connsiteX32" fmla="*/ 843523 w 1960248"/>
                <a:gd name="connsiteY32" fmla="*/ 251964 h 984247"/>
                <a:gd name="connsiteX33" fmla="*/ 503121 w 1960248"/>
                <a:gd name="connsiteY33" fmla="*/ 75 h 984247"/>
                <a:gd name="connsiteX34" fmla="*/ 0 w 1960248"/>
                <a:gd name="connsiteY34" fmla="*/ 75 h 984247"/>
                <a:gd name="connsiteX35" fmla="*/ 0 w 1960248"/>
                <a:gd name="connsiteY35" fmla="*/ 984247 h 984247"/>
                <a:gd name="connsiteX36" fmla="*/ 568701 w 1960248"/>
                <a:gd name="connsiteY36" fmla="*/ 984247 h 984247"/>
                <a:gd name="connsiteX37" fmla="*/ 877234 w 1960248"/>
                <a:gd name="connsiteY37" fmla="*/ 725020 h 984247"/>
                <a:gd name="connsiteX38" fmla="*/ 556830 w 1960248"/>
                <a:gd name="connsiteY38" fmla="*/ 801834 h 984247"/>
                <a:gd name="connsiteX39" fmla="*/ 216285 w 1960248"/>
                <a:gd name="connsiteY39" fmla="*/ 801834 h 984247"/>
                <a:gd name="connsiteX40" fmla="*/ 216285 w 1960248"/>
                <a:gd name="connsiteY40" fmla="*/ 589622 h 984247"/>
                <a:gd name="connsiteX41" fmla="*/ 555397 w 1960248"/>
                <a:gd name="connsiteY41" fmla="*/ 589622 h 984247"/>
                <a:gd name="connsiteX42" fmla="*/ 566736 w 1960248"/>
                <a:gd name="connsiteY42" fmla="*/ 591814 h 984247"/>
                <a:gd name="connsiteX43" fmla="*/ 654257 w 1960248"/>
                <a:gd name="connsiteY43" fmla="*/ 660435 h 984247"/>
                <a:gd name="connsiteX44" fmla="*/ 638598 w 1960248"/>
                <a:gd name="connsiteY44" fmla="*/ 755069 h 984247"/>
                <a:gd name="connsiteX45" fmla="*/ 556830 w 1960248"/>
                <a:gd name="connsiteY45" fmla="*/ 801814 h 984247"/>
                <a:gd name="connsiteX46" fmla="*/ 628937 w 1960248"/>
                <a:gd name="connsiteY46" fmla="*/ 345453 h 984247"/>
                <a:gd name="connsiteX47" fmla="*/ 544692 w 1960248"/>
                <a:gd name="connsiteY47" fmla="*/ 396376 h 984247"/>
                <a:gd name="connsiteX48" fmla="*/ 216285 w 1960248"/>
                <a:gd name="connsiteY48" fmla="*/ 396376 h 984247"/>
                <a:gd name="connsiteX49" fmla="*/ 216285 w 1960248"/>
                <a:gd name="connsiteY49" fmla="*/ 192091 h 984247"/>
                <a:gd name="connsiteX50" fmla="*/ 543956 w 1960248"/>
                <a:gd name="connsiteY50" fmla="*/ 192091 h 984247"/>
                <a:gd name="connsiteX51" fmla="*/ 638598 w 1960248"/>
                <a:gd name="connsiteY51" fmla="*/ 245574 h 984247"/>
                <a:gd name="connsiteX52" fmla="*/ 628937 w 1960248"/>
                <a:gd name="connsiteY52" fmla="*/ 345453 h 98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0248" h="984247">
                  <a:moveTo>
                    <a:pt x="1753547" y="186662"/>
                  </a:moveTo>
                  <a:lnTo>
                    <a:pt x="1960249" y="186662"/>
                  </a:lnTo>
                  <a:lnTo>
                    <a:pt x="1960249" y="6506"/>
                  </a:lnTo>
                  <a:lnTo>
                    <a:pt x="1753547" y="6506"/>
                  </a:lnTo>
                  <a:lnTo>
                    <a:pt x="1753547" y="186662"/>
                  </a:lnTo>
                  <a:close/>
                  <a:moveTo>
                    <a:pt x="1753547" y="973939"/>
                  </a:moveTo>
                  <a:lnTo>
                    <a:pt x="1960249" y="973939"/>
                  </a:lnTo>
                  <a:lnTo>
                    <a:pt x="1960249" y="265320"/>
                  </a:lnTo>
                  <a:lnTo>
                    <a:pt x="1753547" y="265320"/>
                  </a:lnTo>
                  <a:lnTo>
                    <a:pt x="1753547" y="973939"/>
                  </a:lnTo>
                  <a:close/>
                  <a:moveTo>
                    <a:pt x="1417465" y="266018"/>
                  </a:moveTo>
                  <a:lnTo>
                    <a:pt x="976422" y="264788"/>
                  </a:lnTo>
                  <a:lnTo>
                    <a:pt x="976422" y="413624"/>
                  </a:lnTo>
                  <a:lnTo>
                    <a:pt x="1363306" y="413624"/>
                  </a:lnTo>
                  <a:cubicBezTo>
                    <a:pt x="1363306" y="413624"/>
                    <a:pt x="1455249" y="435706"/>
                    <a:pt x="1455249" y="493961"/>
                  </a:cubicBezTo>
                  <a:lnTo>
                    <a:pt x="1455249" y="546421"/>
                  </a:lnTo>
                  <a:lnTo>
                    <a:pt x="1105104" y="546421"/>
                  </a:lnTo>
                  <a:cubicBezTo>
                    <a:pt x="1105104" y="546421"/>
                    <a:pt x="967190" y="559265"/>
                    <a:pt x="923246" y="721395"/>
                  </a:cubicBezTo>
                  <a:cubicBezTo>
                    <a:pt x="915959" y="798208"/>
                    <a:pt x="926215" y="836042"/>
                    <a:pt x="930962" y="849459"/>
                  </a:cubicBezTo>
                  <a:cubicBezTo>
                    <a:pt x="936182" y="863881"/>
                    <a:pt x="976422" y="954214"/>
                    <a:pt x="1096813" y="976192"/>
                  </a:cubicBezTo>
                  <a:lnTo>
                    <a:pt x="1654278" y="976192"/>
                  </a:lnTo>
                  <a:lnTo>
                    <a:pt x="1654278" y="468541"/>
                  </a:lnTo>
                  <a:cubicBezTo>
                    <a:pt x="1654278" y="468541"/>
                    <a:pt x="1627076" y="294838"/>
                    <a:pt x="1417465" y="266018"/>
                  </a:cubicBezTo>
                  <a:close/>
                  <a:moveTo>
                    <a:pt x="1455269" y="836042"/>
                  </a:moveTo>
                  <a:lnTo>
                    <a:pt x="1173856" y="836042"/>
                  </a:lnTo>
                  <a:cubicBezTo>
                    <a:pt x="1135252" y="820946"/>
                    <a:pt x="1122829" y="795751"/>
                    <a:pt x="1120434" y="789338"/>
                  </a:cubicBezTo>
                  <a:cubicBezTo>
                    <a:pt x="1117507" y="784219"/>
                    <a:pt x="1109340" y="760149"/>
                    <a:pt x="1119369" y="738826"/>
                  </a:cubicBezTo>
                  <a:cubicBezTo>
                    <a:pt x="1141884" y="694581"/>
                    <a:pt x="1179382" y="684031"/>
                    <a:pt x="1179382" y="684031"/>
                  </a:cubicBezTo>
                  <a:lnTo>
                    <a:pt x="1455269" y="684031"/>
                  </a:lnTo>
                  <a:lnTo>
                    <a:pt x="1455269" y="836042"/>
                  </a:lnTo>
                  <a:close/>
                  <a:moveTo>
                    <a:pt x="877234" y="725000"/>
                  </a:moveTo>
                  <a:cubicBezTo>
                    <a:pt x="884439" y="552852"/>
                    <a:pt x="727899" y="492938"/>
                    <a:pt x="727899" y="492938"/>
                  </a:cubicBezTo>
                  <a:cubicBezTo>
                    <a:pt x="859960" y="424460"/>
                    <a:pt x="843523" y="251964"/>
                    <a:pt x="843523" y="251964"/>
                  </a:cubicBezTo>
                  <a:cubicBezTo>
                    <a:pt x="829278" y="-11458"/>
                    <a:pt x="503121" y="75"/>
                    <a:pt x="503121" y="75"/>
                  </a:cubicBezTo>
                  <a:lnTo>
                    <a:pt x="0" y="75"/>
                  </a:lnTo>
                  <a:lnTo>
                    <a:pt x="0" y="984247"/>
                  </a:lnTo>
                  <a:lnTo>
                    <a:pt x="568701" y="984247"/>
                  </a:lnTo>
                  <a:cubicBezTo>
                    <a:pt x="902246" y="983596"/>
                    <a:pt x="877234" y="725020"/>
                    <a:pt x="877234" y="725020"/>
                  </a:cubicBezTo>
                  <a:moveTo>
                    <a:pt x="556830" y="801834"/>
                  </a:moveTo>
                  <a:lnTo>
                    <a:pt x="216285" y="801834"/>
                  </a:lnTo>
                  <a:lnTo>
                    <a:pt x="216285" y="589622"/>
                  </a:lnTo>
                  <a:lnTo>
                    <a:pt x="555397" y="589622"/>
                  </a:lnTo>
                  <a:lnTo>
                    <a:pt x="566736" y="591814"/>
                  </a:lnTo>
                  <a:cubicBezTo>
                    <a:pt x="566736" y="591814"/>
                    <a:pt x="631313" y="603407"/>
                    <a:pt x="654257" y="660435"/>
                  </a:cubicBezTo>
                  <a:cubicBezTo>
                    <a:pt x="654257" y="660435"/>
                    <a:pt x="668175" y="715393"/>
                    <a:pt x="638598" y="755069"/>
                  </a:cubicBezTo>
                  <a:cubicBezTo>
                    <a:pt x="638598" y="755069"/>
                    <a:pt x="617291" y="792248"/>
                    <a:pt x="556830" y="801814"/>
                  </a:cubicBezTo>
                  <a:moveTo>
                    <a:pt x="628937" y="345453"/>
                  </a:moveTo>
                  <a:cubicBezTo>
                    <a:pt x="628937" y="345453"/>
                    <a:pt x="605890" y="386646"/>
                    <a:pt x="544692" y="396376"/>
                  </a:cubicBezTo>
                  <a:lnTo>
                    <a:pt x="216285" y="396376"/>
                  </a:lnTo>
                  <a:lnTo>
                    <a:pt x="216285" y="192091"/>
                  </a:lnTo>
                  <a:lnTo>
                    <a:pt x="543956" y="192091"/>
                  </a:lnTo>
                  <a:cubicBezTo>
                    <a:pt x="543956" y="192091"/>
                    <a:pt x="615449" y="188915"/>
                    <a:pt x="638598" y="245574"/>
                  </a:cubicBezTo>
                  <a:cubicBezTo>
                    <a:pt x="638598" y="245574"/>
                    <a:pt x="652722" y="304527"/>
                    <a:pt x="628937" y="345453"/>
                  </a:cubicBezTo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Medium" panose="00020600040101010101" pitchFamily="18" charset="-122"/>
                <a:sym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215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1">
                <a:lumMod val="75000"/>
              </a:schemeClr>
            </a:gs>
            <a:gs pos="100000">
              <a:srgbClr val="00BFE9">
                <a:lumMod val="77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F47E7057-78DF-4FBE-8AA8-10C4F8CCAF88}"/>
              </a:ext>
            </a:extLst>
          </p:cNvPr>
          <p:cNvSpPr/>
          <p:nvPr/>
        </p:nvSpPr>
        <p:spPr>
          <a:xfrm>
            <a:off x="2577378" y="-1962150"/>
            <a:ext cx="12350750" cy="12350750"/>
          </a:xfrm>
          <a:prstGeom prst="ellipse">
            <a:avLst/>
          </a:prstGeom>
          <a:gradFill flip="none" rotWithShape="1">
            <a:gsLst>
              <a:gs pos="0">
                <a:srgbClr val="00BFE9"/>
              </a:gs>
              <a:gs pos="42000">
                <a:srgbClr val="00BFE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A31DA78A-5B16-4B2E-997B-5176F49B6A13}"/>
              </a:ext>
            </a:extLst>
          </p:cNvPr>
          <p:cNvSpPr/>
          <p:nvPr/>
        </p:nvSpPr>
        <p:spPr>
          <a:xfrm>
            <a:off x="0" y="5753100"/>
            <a:ext cx="12192000" cy="1104900"/>
          </a:xfrm>
          <a:custGeom>
            <a:avLst/>
            <a:gdLst>
              <a:gd name="connsiteX0" fmla="*/ 10079573 w 12192000"/>
              <a:gd name="connsiteY0" fmla="*/ 41 h 1854534"/>
              <a:gd name="connsiteX1" fmla="*/ 12111572 w 12192000"/>
              <a:gd name="connsiteY1" fmla="*/ 1143339 h 1854534"/>
              <a:gd name="connsiteX2" fmla="*/ 12192000 w 12192000"/>
              <a:gd name="connsiteY2" fmla="*/ 1179234 h 1854534"/>
              <a:gd name="connsiteX3" fmla="*/ 12192000 w 12192000"/>
              <a:gd name="connsiteY3" fmla="*/ 1854534 h 1854534"/>
              <a:gd name="connsiteX4" fmla="*/ 0 w 12192000"/>
              <a:gd name="connsiteY4" fmla="*/ 1854534 h 1854534"/>
              <a:gd name="connsiteX5" fmla="*/ 0 w 12192000"/>
              <a:gd name="connsiteY5" fmla="*/ 549332 h 1854534"/>
              <a:gd name="connsiteX6" fmla="*/ 39302 w 12192000"/>
              <a:gd name="connsiteY6" fmla="*/ 529634 h 1854534"/>
              <a:gd name="connsiteX7" fmla="*/ 316870 w 12192000"/>
              <a:gd name="connsiteY7" fmla="*/ 431841 h 1854534"/>
              <a:gd name="connsiteX8" fmla="*/ 2502550 w 12192000"/>
              <a:gd name="connsiteY8" fmla="*/ 1168441 h 1854534"/>
              <a:gd name="connsiteX9" fmla="*/ 4925012 w 12192000"/>
              <a:gd name="connsiteY9" fmla="*/ 635041 h 1854534"/>
              <a:gd name="connsiteX10" fmla="*/ 6618914 w 12192000"/>
              <a:gd name="connsiteY10" fmla="*/ 1384341 h 1854534"/>
              <a:gd name="connsiteX11" fmla="*/ 10079573 w 12192000"/>
              <a:gd name="connsiteY11" fmla="*/ 41 h 185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854534">
                <a:moveTo>
                  <a:pt x="10079573" y="41"/>
                </a:moveTo>
                <a:cubicBezTo>
                  <a:pt x="10896926" y="6391"/>
                  <a:pt x="11261775" y="718782"/>
                  <a:pt x="12111572" y="1143339"/>
                </a:cubicBezTo>
                <a:lnTo>
                  <a:pt x="12192000" y="1179234"/>
                </a:lnTo>
                <a:lnTo>
                  <a:pt x="12192000" y="1854534"/>
                </a:lnTo>
                <a:lnTo>
                  <a:pt x="0" y="1854534"/>
                </a:lnTo>
                <a:lnTo>
                  <a:pt x="0" y="549332"/>
                </a:lnTo>
                <a:lnTo>
                  <a:pt x="39302" y="529634"/>
                </a:lnTo>
                <a:cubicBezTo>
                  <a:pt x="137528" y="484758"/>
                  <a:pt x="231112" y="451156"/>
                  <a:pt x="316870" y="431841"/>
                </a:cubicBezTo>
                <a:cubicBezTo>
                  <a:pt x="1002931" y="277324"/>
                  <a:pt x="1734526" y="1134574"/>
                  <a:pt x="2502550" y="1168441"/>
                </a:cubicBezTo>
                <a:cubicBezTo>
                  <a:pt x="3270574" y="1202308"/>
                  <a:pt x="4238951" y="599058"/>
                  <a:pt x="4925012" y="635041"/>
                </a:cubicBezTo>
                <a:cubicBezTo>
                  <a:pt x="5611073" y="671024"/>
                  <a:pt x="5759820" y="1490174"/>
                  <a:pt x="6618914" y="1384341"/>
                </a:cubicBezTo>
                <a:cubicBezTo>
                  <a:pt x="7478008" y="1278508"/>
                  <a:pt x="8989769" y="-8426"/>
                  <a:pt x="10079573" y="41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99000">
                <a:srgbClr val="00BFE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EF8B06A3-DA96-458F-8286-93D754DFC00E}"/>
              </a:ext>
            </a:extLst>
          </p:cNvPr>
          <p:cNvSpPr/>
          <p:nvPr/>
        </p:nvSpPr>
        <p:spPr>
          <a:xfrm>
            <a:off x="1392338" y="5987559"/>
            <a:ext cx="10799662" cy="870442"/>
          </a:xfrm>
          <a:custGeom>
            <a:avLst/>
            <a:gdLst>
              <a:gd name="connsiteX0" fmla="*/ 10758324 w 10758324"/>
              <a:gd name="connsiteY0" fmla="*/ 0 h 1461005"/>
              <a:gd name="connsiteX1" fmla="*/ 10758324 w 10758324"/>
              <a:gd name="connsiteY1" fmla="*/ 1461005 h 1461005"/>
              <a:gd name="connsiteX2" fmla="*/ 0 w 10758324"/>
              <a:gd name="connsiteY2" fmla="*/ 1461005 h 1461005"/>
              <a:gd name="connsiteX3" fmla="*/ 132190 w 10758324"/>
              <a:gd name="connsiteY3" fmla="*/ 1311621 h 1461005"/>
              <a:gd name="connsiteX4" fmla="*/ 1607542 w 10758324"/>
              <a:gd name="connsiteY4" fmla="*/ 327061 h 1461005"/>
              <a:gd name="connsiteX5" fmla="*/ 3793222 w 10758324"/>
              <a:gd name="connsiteY5" fmla="*/ 1063661 h 1461005"/>
              <a:gd name="connsiteX6" fmla="*/ 6215683 w 10758324"/>
              <a:gd name="connsiteY6" fmla="*/ 530261 h 1461005"/>
              <a:gd name="connsiteX7" fmla="*/ 7909586 w 10758324"/>
              <a:gd name="connsiteY7" fmla="*/ 1279561 h 1461005"/>
              <a:gd name="connsiteX8" fmla="*/ 10719811 w 10758324"/>
              <a:gd name="connsiteY8" fmla="*/ 10798 h 146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58324" h="1461005">
                <a:moveTo>
                  <a:pt x="10758324" y="0"/>
                </a:moveTo>
                <a:lnTo>
                  <a:pt x="10758324" y="1461005"/>
                </a:lnTo>
                <a:lnTo>
                  <a:pt x="0" y="1461005"/>
                </a:lnTo>
                <a:lnTo>
                  <a:pt x="132190" y="1311621"/>
                </a:lnTo>
                <a:cubicBezTo>
                  <a:pt x="554308" y="877395"/>
                  <a:pt x="1178754" y="423634"/>
                  <a:pt x="1607542" y="327061"/>
                </a:cubicBezTo>
                <a:cubicBezTo>
                  <a:pt x="2293603" y="172544"/>
                  <a:pt x="3025197" y="1029794"/>
                  <a:pt x="3793222" y="1063661"/>
                </a:cubicBezTo>
                <a:cubicBezTo>
                  <a:pt x="4561246" y="1097528"/>
                  <a:pt x="5529623" y="494278"/>
                  <a:pt x="6215683" y="530261"/>
                </a:cubicBezTo>
                <a:cubicBezTo>
                  <a:pt x="6901745" y="566244"/>
                  <a:pt x="7050492" y="1385394"/>
                  <a:pt x="7909586" y="1279561"/>
                </a:cubicBezTo>
                <a:cubicBezTo>
                  <a:pt x="8607599" y="1193572"/>
                  <a:pt x="9736476" y="327871"/>
                  <a:pt x="10719811" y="10798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1000"/>
                </a:schemeClr>
              </a:gs>
              <a:gs pos="71000">
                <a:srgbClr val="00BFE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971A7E7A-0CC6-480B-B7CA-6B8E5A4FAB0B}"/>
              </a:ext>
            </a:extLst>
          </p:cNvPr>
          <p:cNvSpPr/>
          <p:nvPr/>
        </p:nvSpPr>
        <p:spPr>
          <a:xfrm>
            <a:off x="8370162" y="0"/>
            <a:ext cx="3821839" cy="2291420"/>
          </a:xfrm>
          <a:custGeom>
            <a:avLst/>
            <a:gdLst>
              <a:gd name="connsiteX0" fmla="*/ 0 w 3821839"/>
              <a:gd name="connsiteY0" fmla="*/ 0 h 2291420"/>
              <a:gd name="connsiteX1" fmla="*/ 3821839 w 3821839"/>
              <a:gd name="connsiteY1" fmla="*/ 0 h 2291420"/>
              <a:gd name="connsiteX2" fmla="*/ 3821839 w 3821839"/>
              <a:gd name="connsiteY2" fmla="*/ 2286388 h 2291420"/>
              <a:gd name="connsiteX3" fmla="*/ 3767582 w 3821839"/>
              <a:gd name="connsiteY3" fmla="*/ 2288605 h 2291420"/>
              <a:gd name="connsiteX4" fmla="*/ 3651950 w 3821839"/>
              <a:gd name="connsiteY4" fmla="*/ 2291223 h 2291420"/>
              <a:gd name="connsiteX5" fmla="*/ 2476293 w 3821839"/>
              <a:gd name="connsiteY5" fmla="*/ 1841280 h 2291420"/>
              <a:gd name="connsiteX6" fmla="*/ 1895722 w 3821839"/>
              <a:gd name="connsiteY6" fmla="*/ 709165 h 2291420"/>
              <a:gd name="connsiteX7" fmla="*/ 458808 w 3821839"/>
              <a:gd name="connsiteY7" fmla="*/ 680137 h 2291420"/>
              <a:gd name="connsiteX8" fmla="*/ 74321 w 3821839"/>
              <a:gd name="connsiteY8" fmla="*/ 160514 h 22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1839" h="2291420">
                <a:moveTo>
                  <a:pt x="0" y="0"/>
                </a:moveTo>
                <a:lnTo>
                  <a:pt x="3821839" y="0"/>
                </a:lnTo>
                <a:lnTo>
                  <a:pt x="3821839" y="2286388"/>
                </a:lnTo>
                <a:lnTo>
                  <a:pt x="3767582" y="2288605"/>
                </a:lnTo>
                <a:cubicBezTo>
                  <a:pt x="3726600" y="2289910"/>
                  <a:pt x="3687933" y="2290770"/>
                  <a:pt x="3651950" y="2291223"/>
                </a:cubicBezTo>
                <a:cubicBezTo>
                  <a:pt x="3076217" y="2298480"/>
                  <a:pt x="2768998" y="2104956"/>
                  <a:pt x="2476293" y="1841280"/>
                </a:cubicBezTo>
                <a:cubicBezTo>
                  <a:pt x="2183588" y="1577604"/>
                  <a:pt x="2231970" y="902689"/>
                  <a:pt x="1895722" y="709165"/>
                </a:cubicBezTo>
                <a:cubicBezTo>
                  <a:pt x="1559475" y="515641"/>
                  <a:pt x="792637" y="951070"/>
                  <a:pt x="458808" y="680137"/>
                </a:cubicBezTo>
                <a:cubicBezTo>
                  <a:pt x="333622" y="578537"/>
                  <a:pt x="191427" y="384409"/>
                  <a:pt x="74321" y="160514"/>
                </a:cubicBezTo>
                <a:close/>
              </a:path>
            </a:pathLst>
          </a:custGeom>
          <a:gradFill flip="none" rotWithShape="1">
            <a:gsLst>
              <a:gs pos="35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5E587074-5713-4BE7-B801-4C2EADD57618}"/>
              </a:ext>
            </a:extLst>
          </p:cNvPr>
          <p:cNvSpPr/>
          <p:nvPr/>
        </p:nvSpPr>
        <p:spPr>
          <a:xfrm>
            <a:off x="0" y="0"/>
            <a:ext cx="3728112" cy="1275603"/>
          </a:xfrm>
          <a:custGeom>
            <a:avLst/>
            <a:gdLst>
              <a:gd name="connsiteX0" fmla="*/ 0 w 3728112"/>
              <a:gd name="connsiteY0" fmla="*/ 0 h 1275603"/>
              <a:gd name="connsiteX1" fmla="*/ 3728112 w 3728112"/>
              <a:gd name="connsiteY1" fmla="*/ 0 h 1275603"/>
              <a:gd name="connsiteX2" fmla="*/ 3687593 w 3728112"/>
              <a:gd name="connsiteY2" fmla="*/ 87837 h 1275603"/>
              <a:gd name="connsiteX3" fmla="*/ 3193143 w 3728112"/>
              <a:gd name="connsiteY3" fmla="*/ 638629 h 1275603"/>
              <a:gd name="connsiteX4" fmla="*/ 595086 w 3728112"/>
              <a:gd name="connsiteY4" fmla="*/ 914400 h 1275603"/>
              <a:gd name="connsiteX5" fmla="*/ 107270 w 3728112"/>
              <a:gd name="connsiteY5" fmla="*/ 1187790 h 1275603"/>
              <a:gd name="connsiteX6" fmla="*/ 0 w 3728112"/>
              <a:gd name="connsiteY6" fmla="*/ 1275603 h 127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8112" h="1275603">
                <a:moveTo>
                  <a:pt x="0" y="0"/>
                </a:moveTo>
                <a:lnTo>
                  <a:pt x="3728112" y="0"/>
                </a:lnTo>
                <a:lnTo>
                  <a:pt x="3687593" y="87837"/>
                </a:lnTo>
                <a:cubicBezTo>
                  <a:pt x="3568020" y="317274"/>
                  <a:pt x="3410857" y="525236"/>
                  <a:pt x="3193143" y="638629"/>
                </a:cubicBezTo>
                <a:cubicBezTo>
                  <a:pt x="2612572" y="941010"/>
                  <a:pt x="1289353" y="662819"/>
                  <a:pt x="595086" y="914400"/>
                </a:cubicBezTo>
                <a:cubicBezTo>
                  <a:pt x="421520" y="977295"/>
                  <a:pt x="258990" y="1074511"/>
                  <a:pt x="107270" y="1187790"/>
                </a:cubicBezTo>
                <a:lnTo>
                  <a:pt x="0" y="1275603"/>
                </a:lnTo>
                <a:close/>
              </a:path>
            </a:pathLst>
          </a:custGeom>
          <a:gradFill flip="none" rotWithShape="1">
            <a:gsLst>
              <a:gs pos="22000">
                <a:schemeClr val="accent1">
                  <a:lumMod val="7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2EB0D8D7-4BC1-4B6E-953B-F2AE70E91CA7}"/>
              </a:ext>
            </a:extLst>
          </p:cNvPr>
          <p:cNvSpPr/>
          <p:nvPr/>
        </p:nvSpPr>
        <p:spPr>
          <a:xfrm>
            <a:off x="0" y="2036867"/>
            <a:ext cx="1157072" cy="2469171"/>
          </a:xfrm>
          <a:custGeom>
            <a:avLst/>
            <a:gdLst>
              <a:gd name="connsiteX0" fmla="*/ 0 w 1356644"/>
              <a:gd name="connsiteY0" fmla="*/ 0 h 2469171"/>
              <a:gd name="connsiteX1" fmla="*/ 13309 w 1356644"/>
              <a:gd name="connsiteY1" fmla="*/ 1519 h 2469171"/>
              <a:gd name="connsiteX2" fmla="*/ 1356644 w 1356644"/>
              <a:gd name="connsiteY2" fmla="*/ 1234585 h 2469171"/>
              <a:gd name="connsiteX3" fmla="*/ 13309 w 1356644"/>
              <a:gd name="connsiteY3" fmla="*/ 2467651 h 2469171"/>
              <a:gd name="connsiteX4" fmla="*/ 0 w 1356644"/>
              <a:gd name="connsiteY4" fmla="*/ 2469171 h 246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644" h="2469171">
                <a:moveTo>
                  <a:pt x="0" y="0"/>
                </a:moveTo>
                <a:lnTo>
                  <a:pt x="13309" y="1519"/>
                </a:lnTo>
                <a:cubicBezTo>
                  <a:pt x="779949" y="118882"/>
                  <a:pt x="1356644" y="626350"/>
                  <a:pt x="1356644" y="1234585"/>
                </a:cubicBezTo>
                <a:cubicBezTo>
                  <a:pt x="1356644" y="1842820"/>
                  <a:pt x="779949" y="2350288"/>
                  <a:pt x="13309" y="2467651"/>
                </a:cubicBezTo>
                <a:lnTo>
                  <a:pt x="0" y="24691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4A530C2D-883E-468B-B6FA-9FD046BED329}"/>
              </a:ext>
            </a:extLst>
          </p:cNvPr>
          <p:cNvSpPr/>
          <p:nvPr/>
        </p:nvSpPr>
        <p:spPr>
          <a:xfrm rot="10800000" flipV="1">
            <a:off x="11147078" y="374910"/>
            <a:ext cx="463557" cy="463557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0"/>
                </a:schemeClr>
              </a:gs>
              <a:gs pos="100000">
                <a:srgbClr val="00BFE9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pic>
        <p:nvPicPr>
          <p:cNvPr id="130" name="图片 129">
            <a:extLst>
              <a:ext uri="{FF2B5EF4-FFF2-40B4-BE49-F238E27FC236}">
                <a16:creationId xmlns:a16="http://schemas.microsoft.com/office/drawing/2014/main" id="{017DFB48-E6C2-42EE-9159-2CD86A39F7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1239" y="1069935"/>
            <a:ext cx="5258046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9ECAF08-0CBF-4F54-B9CA-5E0DD583D921}"/>
              </a:ext>
            </a:extLst>
          </p:cNvPr>
          <p:cNvSpPr txBox="1"/>
          <p:nvPr/>
        </p:nvSpPr>
        <p:spPr>
          <a:xfrm>
            <a:off x="1240415" y="2974548"/>
            <a:ext cx="41293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毫不放松做好春运疫情防控；加强春运工作组织协调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2805F9-7904-48CE-B930-D5D181770731}"/>
              </a:ext>
            </a:extLst>
          </p:cNvPr>
          <p:cNvSpPr txBox="1"/>
          <p:nvPr/>
        </p:nvSpPr>
        <p:spPr>
          <a:xfrm>
            <a:off x="1240415" y="3293298"/>
            <a:ext cx="430887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组织引导错峰出行减少人员流动：强化安全有序流动；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40CFAB-DB70-49B4-975C-63B7CA7CA933}"/>
              </a:ext>
            </a:extLst>
          </p:cNvPr>
          <p:cNvSpPr txBox="1"/>
          <p:nvPr/>
        </p:nvSpPr>
        <p:spPr>
          <a:xfrm>
            <a:off x="1240415" y="3612047"/>
            <a:ext cx="48474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引导错峰返乡返岗；组织错峰放假开学；减少长距离旅游出行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CBF1DA-BBE3-443C-AE8F-6EC630A5F440}"/>
              </a:ext>
            </a:extLst>
          </p:cNvPr>
          <p:cNvSpPr txBox="1"/>
          <p:nvPr/>
        </p:nvSpPr>
        <p:spPr>
          <a:xfrm>
            <a:off x="874713" y="2171097"/>
            <a:ext cx="282128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5000">
                      <a:srgbClr val="4326FF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国家发展和改革委员会等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/>
              <a:ea typeface="MiSans Heavy"/>
              <a:cs typeface="OPPOSans B" panose="00020600040101010101" pitchFamily="18" charset="-122"/>
              <a:sym typeface="HarmonyOS Sans SC Medium" panose="000006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十四部门联合发文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/>
              <a:ea typeface="MiSans Heavy"/>
              <a:cs typeface="OPPOSans B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E7C248E-2004-4BFB-B31B-8994395E63EC}"/>
              </a:ext>
            </a:extLst>
          </p:cNvPr>
          <p:cNvSpPr/>
          <p:nvPr/>
        </p:nvSpPr>
        <p:spPr>
          <a:xfrm>
            <a:off x="880030" y="1633020"/>
            <a:ext cx="1759983" cy="362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01600" dist="88900" dir="5400000" sx="87000" sy="87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5FA34E-CB28-4A3C-A03F-8FB07F8440D4}"/>
              </a:ext>
            </a:extLst>
          </p:cNvPr>
          <p:cNvSpPr txBox="1"/>
          <p:nvPr/>
        </p:nvSpPr>
        <p:spPr>
          <a:xfrm>
            <a:off x="1081951" y="1719024"/>
            <a:ext cx="13561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2022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年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01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月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06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日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>
                <a:gsLst>
                  <a:gs pos="500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</a:gradFill>
              <a:effectLst/>
              <a:uLnTx/>
              <a:uFillTx/>
              <a:latin typeface="MiSans Normal"/>
              <a:ea typeface="MiSans Normal"/>
              <a:cs typeface="OPPOSans B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110C8F0-A411-470C-9586-7DC12EEA8FAE}"/>
              </a:ext>
            </a:extLst>
          </p:cNvPr>
          <p:cNvSpPr txBox="1"/>
          <p:nvPr/>
        </p:nvSpPr>
        <p:spPr>
          <a:xfrm>
            <a:off x="1240415" y="5261297"/>
            <a:ext cx="33823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严格执行跨省旅游经营活动管理“熔断”机制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A828124-D7F7-4176-ADB8-43EB9F6934B5}"/>
              </a:ext>
            </a:extLst>
          </p:cNvPr>
          <p:cNvSpPr txBox="1"/>
          <p:nvPr/>
        </p:nvSpPr>
        <p:spPr>
          <a:xfrm>
            <a:off x="1240415" y="5581475"/>
            <a:ext cx="295273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暂停跨省团队旅游及“机票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酒店”业务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8EB66EF-BC43-4784-A068-E717E747ACC4}"/>
              </a:ext>
            </a:extLst>
          </p:cNvPr>
          <p:cNvSpPr txBox="1"/>
          <p:nvPr/>
        </p:nvSpPr>
        <p:spPr>
          <a:xfrm>
            <a:off x="1240415" y="5901653"/>
            <a:ext cx="377026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OPPOSans R" panose="00020600040101010101" pitchFamily="18" charset="-122"/>
                <a:sym typeface="HarmonyOS Sans SC Medium" panose="00000600000000000000" pitchFamily="2" charset="-122"/>
              </a:rPr>
              <a:t>旅行社及在线旅游企业要全面加强员工健康监测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OPPOSans R" panose="00020600040101010101" pitchFamily="18" charset="-122"/>
              <a:sym typeface="HarmonyOS Sans SC Medium" panose="000006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2EE7A04-E7F1-4DE7-A4DA-36873C899225}"/>
              </a:ext>
            </a:extLst>
          </p:cNvPr>
          <p:cNvSpPr txBox="1"/>
          <p:nvPr/>
        </p:nvSpPr>
        <p:spPr>
          <a:xfrm>
            <a:off x="874713" y="4763968"/>
            <a:ext cx="282128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5000">
                      <a:srgbClr val="4326FF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Medium" panose="00000600000000000000" pitchFamily="2" charset="-122"/>
              </a:rPr>
              <a:t>文化和旅游部办公厅发文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D9B73BB1-60E6-40FB-8C4C-FE80427D27DD}"/>
              </a:ext>
            </a:extLst>
          </p:cNvPr>
          <p:cNvSpPr/>
          <p:nvPr/>
        </p:nvSpPr>
        <p:spPr>
          <a:xfrm>
            <a:off x="880030" y="4225891"/>
            <a:ext cx="1759983" cy="362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01600" dist="88900" dir="5400000" sx="87000" sy="87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E6521B5-C9F4-4C5F-A7E6-52C3F0A9634C}"/>
              </a:ext>
            </a:extLst>
          </p:cNvPr>
          <p:cNvSpPr txBox="1"/>
          <p:nvPr/>
        </p:nvSpPr>
        <p:spPr>
          <a:xfrm>
            <a:off x="1115614" y="4311895"/>
            <a:ext cx="12888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2022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年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12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月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17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500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</a:gra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Medium" panose="00000600000000000000" pitchFamily="2" charset="-122"/>
              </a:rPr>
              <a:t>日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>
                <a:gsLst>
                  <a:gs pos="500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</a:gradFill>
              <a:effectLst/>
              <a:uLnTx/>
              <a:uFillTx/>
              <a:latin typeface="MiSans Normal"/>
              <a:ea typeface="MiSans Normal"/>
              <a:cs typeface="OPPOSans B" panose="00020600040101010101" pitchFamily="18" charset="-122"/>
              <a:sym typeface="HarmonyOS Sans SC Medium" panose="00000600000000000000" pitchFamily="2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8197501-C503-4660-8B24-6F2BFA99E343}"/>
              </a:ext>
            </a:extLst>
          </p:cNvPr>
          <p:cNvGrpSpPr/>
          <p:nvPr/>
        </p:nvGrpSpPr>
        <p:grpSpPr>
          <a:xfrm>
            <a:off x="-35718" y="549274"/>
            <a:ext cx="1286843" cy="436563"/>
            <a:chOff x="159544" y="549275"/>
            <a:chExt cx="1272803" cy="431800"/>
          </a:xfrm>
          <a:gradFill>
            <a:gsLst>
              <a:gs pos="5000">
                <a:schemeClr val="bg1"/>
              </a:gs>
              <a:gs pos="6500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CBC6F28F-797D-4C02-8841-F136095DCF4E}"/>
                </a:ext>
              </a:extLst>
            </p:cNvPr>
            <p:cNvSpPr/>
            <p:nvPr/>
          </p:nvSpPr>
          <p:spPr>
            <a:xfrm>
              <a:off x="159544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1306464B-2E29-4484-ADFC-8A1F716C2FAF}"/>
                </a:ext>
              </a:extLst>
            </p:cNvPr>
            <p:cNvSpPr/>
            <p:nvPr/>
          </p:nvSpPr>
          <p:spPr>
            <a:xfrm>
              <a:off x="402431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725D5EF5-C07E-4291-8C82-6EB058C59152}"/>
                </a:ext>
              </a:extLst>
            </p:cNvPr>
            <p:cNvSpPr/>
            <p:nvPr/>
          </p:nvSpPr>
          <p:spPr>
            <a:xfrm>
              <a:off x="645318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A1244F5A-AE10-4884-8B8A-6EB9DD30CF3F}"/>
                </a:ext>
              </a:extLst>
            </p:cNvPr>
            <p:cNvSpPr/>
            <p:nvPr/>
          </p:nvSpPr>
          <p:spPr>
            <a:xfrm>
              <a:off x="888205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C8183348-73EE-43A6-BCC9-725599239F0C}"/>
                </a:ext>
              </a:extLst>
            </p:cNvPr>
            <p:cNvSpPr/>
            <p:nvPr/>
          </p:nvSpPr>
          <p:spPr>
            <a:xfrm>
              <a:off x="1131092" y="549275"/>
              <a:ext cx="301255" cy="431800"/>
            </a:xfrm>
            <a:prstGeom prst="parallelogram">
              <a:avLst>
                <a:gd name="adj" fmla="val 38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FC39CE-3BE4-479B-8F68-01924C468AFB}"/>
              </a:ext>
            </a:extLst>
          </p:cNvPr>
          <p:cNvSpPr txBox="1"/>
          <p:nvPr/>
        </p:nvSpPr>
        <p:spPr>
          <a:xfrm>
            <a:off x="865188" y="515937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/>
                <a:ea typeface="MiSans Heavy"/>
                <a:cs typeface="OPPOSans B" panose="00020600040101010101" pitchFamily="18" charset="-122"/>
                <a:sym typeface="HarmonyOS Sans SC Black" panose="00000A00000000000000" pitchFamily="2" charset="-122"/>
              </a:rPr>
              <a:t>驾车安全提示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D440347E-A449-4227-A5B3-D52EB8CC95C0}"/>
              </a:ext>
            </a:extLst>
          </p:cNvPr>
          <p:cNvSpPr/>
          <p:nvPr/>
        </p:nvSpPr>
        <p:spPr>
          <a:xfrm>
            <a:off x="880999" y="2952965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6431510D-495A-40E3-A503-72BA99DCC2ED}"/>
              </a:ext>
            </a:extLst>
          </p:cNvPr>
          <p:cNvSpPr/>
          <p:nvPr/>
        </p:nvSpPr>
        <p:spPr>
          <a:xfrm>
            <a:off x="880999" y="3276815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AA870A85-3B71-4F38-A52D-0D088B0D6EB5}"/>
              </a:ext>
            </a:extLst>
          </p:cNvPr>
          <p:cNvSpPr/>
          <p:nvPr/>
        </p:nvSpPr>
        <p:spPr>
          <a:xfrm>
            <a:off x="880999" y="3600665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77A891CD-C348-4881-B1A1-7BD7459D868E}"/>
              </a:ext>
            </a:extLst>
          </p:cNvPr>
          <p:cNvSpPr txBox="1"/>
          <p:nvPr/>
        </p:nvSpPr>
        <p:spPr>
          <a:xfrm>
            <a:off x="922789" y="2936155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1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85D7827-3D08-407A-9127-51ADEF8E0DAC}"/>
              </a:ext>
            </a:extLst>
          </p:cNvPr>
          <p:cNvSpPr txBox="1"/>
          <p:nvPr/>
        </p:nvSpPr>
        <p:spPr>
          <a:xfrm>
            <a:off x="922789" y="3260005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2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1401EC9-D9A6-45C7-A64B-2C5C525636F0}"/>
              </a:ext>
            </a:extLst>
          </p:cNvPr>
          <p:cNvSpPr txBox="1"/>
          <p:nvPr/>
        </p:nvSpPr>
        <p:spPr>
          <a:xfrm>
            <a:off x="922789" y="3583855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3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48E60CD9-1F6B-46D3-BD9E-96CE099A1305}"/>
              </a:ext>
            </a:extLst>
          </p:cNvPr>
          <p:cNvSpPr/>
          <p:nvPr/>
        </p:nvSpPr>
        <p:spPr>
          <a:xfrm>
            <a:off x="880999" y="5241501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E9F1D40A-1555-45FE-A753-02764BC7EC55}"/>
              </a:ext>
            </a:extLst>
          </p:cNvPr>
          <p:cNvSpPr/>
          <p:nvPr/>
        </p:nvSpPr>
        <p:spPr>
          <a:xfrm>
            <a:off x="880999" y="5565351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CC7690FE-C673-4E9A-A9B3-90B172B2320D}"/>
              </a:ext>
            </a:extLst>
          </p:cNvPr>
          <p:cNvSpPr/>
          <p:nvPr/>
        </p:nvSpPr>
        <p:spPr>
          <a:xfrm>
            <a:off x="880999" y="5889201"/>
            <a:ext cx="233941" cy="23394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00BFE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9CA6486-4F84-47CB-95B6-56AAB794E67E}"/>
              </a:ext>
            </a:extLst>
          </p:cNvPr>
          <p:cNvSpPr txBox="1"/>
          <p:nvPr/>
        </p:nvSpPr>
        <p:spPr>
          <a:xfrm>
            <a:off x="922789" y="5224691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1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D88F6150-1139-4B54-AE53-CBE12BCE4BDB}"/>
              </a:ext>
            </a:extLst>
          </p:cNvPr>
          <p:cNvSpPr txBox="1"/>
          <p:nvPr/>
        </p:nvSpPr>
        <p:spPr>
          <a:xfrm>
            <a:off x="922789" y="5548541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2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02FD96D-6CAB-47CE-A74C-EA5CBB86E57C}"/>
              </a:ext>
            </a:extLst>
          </p:cNvPr>
          <p:cNvSpPr txBox="1"/>
          <p:nvPr/>
        </p:nvSpPr>
        <p:spPr>
          <a:xfrm>
            <a:off x="922789" y="5872391"/>
            <a:ext cx="15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3385FF">
                        <a:lumMod val="75000"/>
                      </a:srgbClr>
                    </a:gs>
                    <a:gs pos="100000">
                      <a:srgbClr val="00BFE9"/>
                    </a:gs>
                  </a:gsLst>
                  <a:lin ang="5400000" scaled="1"/>
                  <a:tileRect/>
                </a:gradFill>
                <a:effectLst>
                  <a:outerShdw blurRad="88900" dist="63500" dir="5400000" algn="t" rotWithShape="0">
                    <a:srgbClr val="3385FF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MiSans Normal" panose="00000500000000000000" pitchFamily="2" charset="-122"/>
              </a:rPr>
              <a:t>3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3385FF">
                      <a:lumMod val="75000"/>
                    </a:srgbClr>
                  </a:gs>
                  <a:gs pos="100000">
                    <a:srgbClr val="00BFE9"/>
                  </a:gs>
                </a:gsLst>
                <a:lin ang="5400000" scaled="1"/>
                <a:tileRect/>
              </a:gradFill>
              <a:effectLst>
                <a:outerShdw blurRad="88900" dist="63500" dir="5400000" algn="t" rotWithShape="0">
                  <a:srgbClr val="3385FF">
                    <a:lumMod val="75000"/>
                    <a:alpha val="40000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058F7DAD-3632-4311-80B9-6B6D8D2E285F}"/>
              </a:ext>
            </a:extLst>
          </p:cNvPr>
          <p:cNvSpPr/>
          <p:nvPr/>
        </p:nvSpPr>
        <p:spPr>
          <a:xfrm>
            <a:off x="5536637" y="1402469"/>
            <a:ext cx="382399" cy="382399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8CCD858-AAB4-4112-BB6F-C4D16C655F0A}"/>
              </a:ext>
            </a:extLst>
          </p:cNvPr>
          <p:cNvSpPr txBox="1"/>
          <p:nvPr/>
        </p:nvSpPr>
        <p:spPr>
          <a:xfrm>
            <a:off x="3768179" y="805441"/>
            <a:ext cx="135133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72000"/>
                  </a:prstClr>
                </a:solidFill>
                <a:effectLst/>
                <a:uLnTx/>
                <a:uFillTx/>
                <a:latin typeface="MiSans Normal"/>
                <a:ea typeface="MiSans Normal"/>
                <a:cs typeface="OPPOSans B" panose="00020600040101010101" pitchFamily="18" charset="-122"/>
                <a:sym typeface="HarmonyOS Sans SC Black" panose="00000A00000000000000" pitchFamily="2" charset="-122"/>
              </a:rPr>
              <a:t>Driving Safety Tips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72000"/>
                </a:prstClr>
              </a:solidFill>
              <a:effectLst/>
              <a:uLnTx/>
              <a:uFillTx/>
              <a:latin typeface="MiSans Normal"/>
              <a:ea typeface="MiSans Normal"/>
              <a:cs typeface="OPPOSans B" panose="00020600040101010101" pitchFamily="18" charset="-122"/>
              <a:sym typeface="HarmonyOS Sans SC Black" panose="00000A00000000000000" pitchFamily="2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F1DEB059-49A2-4727-A0BE-F162B1DFFD71}"/>
              </a:ext>
            </a:extLst>
          </p:cNvPr>
          <p:cNvSpPr/>
          <p:nvPr/>
        </p:nvSpPr>
        <p:spPr>
          <a:xfrm>
            <a:off x="4019568" y="6232551"/>
            <a:ext cx="257372" cy="257372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sp>
        <p:nvSpPr>
          <p:cNvPr id="87" name="图形 6">
            <a:extLst>
              <a:ext uri="{FF2B5EF4-FFF2-40B4-BE49-F238E27FC236}">
                <a16:creationId xmlns:a16="http://schemas.microsoft.com/office/drawing/2014/main" id="{C6545065-7522-4DC4-AF2A-ED8F1AACF23E}"/>
              </a:ext>
            </a:extLst>
          </p:cNvPr>
          <p:cNvSpPr/>
          <p:nvPr/>
        </p:nvSpPr>
        <p:spPr>
          <a:xfrm>
            <a:off x="10074179" y="551477"/>
            <a:ext cx="1243264" cy="432773"/>
          </a:xfrm>
          <a:custGeom>
            <a:avLst/>
            <a:gdLst>
              <a:gd name="connsiteX0" fmla="*/ 1442266 w 1903952"/>
              <a:gd name="connsiteY0" fmla="*/ 553910 h 1905000"/>
              <a:gd name="connsiteX1" fmla="*/ 1389607 w 1903952"/>
              <a:gd name="connsiteY1" fmla="*/ 553910 h 1905000"/>
              <a:gd name="connsiteX2" fmla="*/ 1389607 w 1903952"/>
              <a:gd name="connsiteY2" fmla="*/ 1036711 h 1905000"/>
              <a:gd name="connsiteX3" fmla="*/ 1432479 w 1903952"/>
              <a:gd name="connsiteY3" fmla="*/ 1036711 h 1905000"/>
              <a:gd name="connsiteX4" fmla="*/ 1417175 w 1903952"/>
              <a:gd name="connsiteY4" fmla="*/ 1119049 h 1905000"/>
              <a:gd name="connsiteX5" fmla="*/ 1331908 w 1903952"/>
              <a:gd name="connsiteY5" fmla="*/ 1119049 h 1905000"/>
              <a:gd name="connsiteX6" fmla="*/ 1331908 w 1903952"/>
              <a:gd name="connsiteY6" fmla="*/ 1036711 h 1905000"/>
              <a:gd name="connsiteX7" fmla="*/ 1362597 w 1903952"/>
              <a:gd name="connsiteY7" fmla="*/ 1036711 h 1905000"/>
              <a:gd name="connsiteX8" fmla="*/ 1362597 w 1903952"/>
              <a:gd name="connsiteY8" fmla="*/ 553910 h 1905000"/>
              <a:gd name="connsiteX9" fmla="*/ 1331908 w 1903952"/>
              <a:gd name="connsiteY9" fmla="*/ 553910 h 1905000"/>
              <a:gd name="connsiteX10" fmla="*/ 1331908 w 1903952"/>
              <a:gd name="connsiteY10" fmla="*/ 471573 h 1905000"/>
              <a:gd name="connsiteX11" fmla="*/ 1362597 w 1903952"/>
              <a:gd name="connsiteY11" fmla="*/ 471573 h 1905000"/>
              <a:gd name="connsiteX12" fmla="*/ 1362597 w 1903952"/>
              <a:gd name="connsiteY12" fmla="*/ 384489 h 1905000"/>
              <a:gd name="connsiteX13" fmla="*/ 1389603 w 1903952"/>
              <a:gd name="connsiteY13" fmla="*/ 352426 h 1905000"/>
              <a:gd name="connsiteX14" fmla="*/ 1389603 w 1903952"/>
              <a:gd name="connsiteY14" fmla="*/ 471571 h 1905000"/>
              <a:gd name="connsiteX15" fmla="*/ 1442035 w 1903952"/>
              <a:gd name="connsiteY15" fmla="*/ 471571 h 1905000"/>
              <a:gd name="connsiteX16" fmla="*/ 1442004 w 1903952"/>
              <a:gd name="connsiteY16" fmla="*/ 460766 h 1905000"/>
              <a:gd name="connsiteX17" fmla="*/ 1442334 w 1903952"/>
              <a:gd name="connsiteY17" fmla="*/ 384491 h 1905000"/>
              <a:gd name="connsiteX18" fmla="*/ 1470182 w 1903952"/>
              <a:gd name="connsiteY18" fmla="*/ 352425 h 1905000"/>
              <a:gd name="connsiteX19" fmla="*/ 1470426 w 1903952"/>
              <a:gd name="connsiteY19" fmla="*/ 451305 h 1905000"/>
              <a:gd name="connsiteX20" fmla="*/ 1508677 w 1903952"/>
              <a:gd name="connsiteY20" fmla="*/ 439946 h 1905000"/>
              <a:gd name="connsiteX21" fmla="*/ 1508677 w 1903952"/>
              <a:gd name="connsiteY21" fmla="*/ 384488 h 1905000"/>
              <a:gd name="connsiteX22" fmla="*/ 1535683 w 1903952"/>
              <a:gd name="connsiteY22" fmla="*/ 352424 h 1905000"/>
              <a:gd name="connsiteX23" fmla="*/ 1535683 w 1903952"/>
              <a:gd name="connsiteY23" fmla="*/ 428216 h 1905000"/>
              <a:gd name="connsiteX24" fmla="*/ 1567779 w 1903952"/>
              <a:gd name="connsiteY24" fmla="*/ 418811 h 1905000"/>
              <a:gd name="connsiteX25" fmla="*/ 1593104 w 1903952"/>
              <a:gd name="connsiteY25" fmla="*/ 451731 h 1905000"/>
              <a:gd name="connsiteX26" fmla="*/ 1605654 w 1903952"/>
              <a:gd name="connsiteY26" fmla="*/ 543403 h 1905000"/>
              <a:gd name="connsiteX27" fmla="*/ 1605654 w 1903952"/>
              <a:gd name="connsiteY27" fmla="*/ 823427 h 1905000"/>
              <a:gd name="connsiteX28" fmla="*/ 1589258 w 1903952"/>
              <a:gd name="connsiteY28" fmla="*/ 939037 h 1905000"/>
              <a:gd name="connsiteX29" fmla="*/ 1557237 w 1903952"/>
              <a:gd name="connsiteY29" fmla="*/ 965599 h 1905000"/>
              <a:gd name="connsiteX30" fmla="*/ 1552028 w 1903952"/>
              <a:gd name="connsiteY30" fmla="*/ 965599 h 1905000"/>
              <a:gd name="connsiteX31" fmla="*/ 1567307 w 1903952"/>
              <a:gd name="connsiteY31" fmla="*/ 879859 h 1905000"/>
              <a:gd name="connsiteX32" fmla="*/ 1574410 w 1903952"/>
              <a:gd name="connsiteY32" fmla="*/ 861846 h 1905000"/>
              <a:gd name="connsiteX33" fmla="*/ 1577420 w 1903952"/>
              <a:gd name="connsiteY33" fmla="*/ 826118 h 1905000"/>
              <a:gd name="connsiteX34" fmla="*/ 1577420 w 1903952"/>
              <a:gd name="connsiteY34" fmla="*/ 572294 h 1905000"/>
              <a:gd name="connsiteX35" fmla="*/ 1562671 w 1903952"/>
              <a:gd name="connsiteY35" fmla="*/ 504986 h 1905000"/>
              <a:gd name="connsiteX36" fmla="*/ 1552950 w 1903952"/>
              <a:gd name="connsiteY36" fmla="*/ 507247 h 1905000"/>
              <a:gd name="connsiteX37" fmla="*/ 1535685 w 1903952"/>
              <a:gd name="connsiteY37" fmla="*/ 513662 h 1905000"/>
              <a:gd name="connsiteX38" fmla="*/ 1535685 w 1903952"/>
              <a:gd name="connsiteY38" fmla="*/ 954372 h 1905000"/>
              <a:gd name="connsiteX39" fmla="*/ 1508679 w 1903952"/>
              <a:gd name="connsiteY39" fmla="*/ 954372 h 1905000"/>
              <a:gd name="connsiteX40" fmla="*/ 1508679 w 1903952"/>
              <a:gd name="connsiteY40" fmla="*/ 522150 h 1905000"/>
              <a:gd name="connsiteX41" fmla="*/ 1470624 w 1903952"/>
              <a:gd name="connsiteY41" fmla="*/ 535343 h 1905000"/>
              <a:gd name="connsiteX42" fmla="*/ 1470624 w 1903952"/>
              <a:gd name="connsiteY42" fmla="*/ 969276 h 1905000"/>
              <a:gd name="connsiteX43" fmla="*/ 1474468 w 1903952"/>
              <a:gd name="connsiteY43" fmla="*/ 1018443 h 1905000"/>
              <a:gd name="connsiteX44" fmla="*/ 1490572 w 1903952"/>
              <a:gd name="connsiteY44" fmla="*/ 1036520 h 1905000"/>
              <a:gd name="connsiteX45" fmla="*/ 1606257 w 1903952"/>
              <a:gd name="connsiteY45" fmla="*/ 1034881 h 1905000"/>
              <a:gd name="connsiteX46" fmla="*/ 1590972 w 1903952"/>
              <a:gd name="connsiteY46" fmla="*/ 1119052 h 1905000"/>
              <a:gd name="connsiteX47" fmla="*/ 1490572 w 1903952"/>
              <a:gd name="connsiteY47" fmla="*/ 1119052 h 1905000"/>
              <a:gd name="connsiteX48" fmla="*/ 1449084 w 1903952"/>
              <a:gd name="connsiteY48" fmla="*/ 1061704 h 1905000"/>
              <a:gd name="connsiteX49" fmla="*/ 1441974 w 1903952"/>
              <a:gd name="connsiteY49" fmla="*/ 975474 h 1905000"/>
              <a:gd name="connsiteX50" fmla="*/ 1442267 w 1903952"/>
              <a:gd name="connsiteY50" fmla="*/ 553911 h 1905000"/>
              <a:gd name="connsiteX51" fmla="*/ 819254 w 1903952"/>
              <a:gd name="connsiteY51" fmla="*/ 1300302 h 1905000"/>
              <a:gd name="connsiteX52" fmla="*/ 845978 w 1903952"/>
              <a:gd name="connsiteY52" fmla="*/ 1300302 h 1905000"/>
              <a:gd name="connsiteX53" fmla="*/ 835399 w 1903952"/>
              <a:gd name="connsiteY53" fmla="*/ 1625888 h 1905000"/>
              <a:gd name="connsiteX54" fmla="*/ 808676 w 1903952"/>
              <a:gd name="connsiteY54" fmla="*/ 1625888 h 1905000"/>
              <a:gd name="connsiteX55" fmla="*/ 809778 w 1903952"/>
              <a:gd name="connsiteY55" fmla="*/ 1591504 h 1905000"/>
              <a:gd name="connsiteX56" fmla="*/ 793012 w 1903952"/>
              <a:gd name="connsiteY56" fmla="*/ 1624058 h 1905000"/>
              <a:gd name="connsiteX57" fmla="*/ 775624 w 1903952"/>
              <a:gd name="connsiteY57" fmla="*/ 1634073 h 1905000"/>
              <a:gd name="connsiteX58" fmla="*/ 741510 w 1903952"/>
              <a:gd name="connsiteY58" fmla="*/ 1585276 h 1905000"/>
              <a:gd name="connsiteX59" fmla="*/ 730431 w 1903952"/>
              <a:gd name="connsiteY59" fmla="*/ 1463551 h 1905000"/>
              <a:gd name="connsiteX60" fmla="*/ 749000 w 1903952"/>
              <a:gd name="connsiteY60" fmla="*/ 1339995 h 1905000"/>
              <a:gd name="connsiteX61" fmla="*/ 785960 w 1903952"/>
              <a:gd name="connsiteY61" fmla="*/ 1291749 h 1905000"/>
              <a:gd name="connsiteX62" fmla="*/ 803609 w 1903952"/>
              <a:gd name="connsiteY62" fmla="*/ 1302924 h 1905000"/>
              <a:gd name="connsiteX63" fmla="*/ 818091 w 1903952"/>
              <a:gd name="connsiteY63" fmla="*/ 1336211 h 1905000"/>
              <a:gd name="connsiteX64" fmla="*/ 819254 w 1903952"/>
              <a:gd name="connsiteY64" fmla="*/ 1300301 h 1905000"/>
              <a:gd name="connsiteX65" fmla="*/ 788985 w 1903952"/>
              <a:gd name="connsiteY65" fmla="*/ 1367179 h 1905000"/>
              <a:gd name="connsiteX66" fmla="*/ 767511 w 1903952"/>
              <a:gd name="connsiteY66" fmla="*/ 1394051 h 1905000"/>
              <a:gd name="connsiteX67" fmla="*/ 757074 w 1903952"/>
              <a:gd name="connsiteY67" fmla="*/ 1462699 h 1905000"/>
              <a:gd name="connsiteX68" fmla="*/ 763184 w 1903952"/>
              <a:gd name="connsiteY68" fmla="*/ 1532139 h 1905000"/>
              <a:gd name="connsiteX69" fmla="*/ 782795 w 1903952"/>
              <a:gd name="connsiteY69" fmla="*/ 1559438 h 1905000"/>
              <a:gd name="connsiteX70" fmla="*/ 804589 w 1903952"/>
              <a:gd name="connsiteY70" fmla="*/ 1532566 h 1905000"/>
              <a:gd name="connsiteX71" fmla="*/ 815127 w 1903952"/>
              <a:gd name="connsiteY71" fmla="*/ 1462332 h 1905000"/>
              <a:gd name="connsiteX72" fmla="*/ 809097 w 1903952"/>
              <a:gd name="connsiteY72" fmla="*/ 1393501 h 1905000"/>
              <a:gd name="connsiteX73" fmla="*/ 788985 w 1903952"/>
              <a:gd name="connsiteY73" fmla="*/ 1367179 h 1905000"/>
              <a:gd name="connsiteX74" fmla="*/ 887844 w 1903952"/>
              <a:gd name="connsiteY74" fmla="*/ 1300298 h 1905000"/>
              <a:gd name="connsiteX75" fmla="*/ 914588 w 1903952"/>
              <a:gd name="connsiteY75" fmla="*/ 1300298 h 1905000"/>
              <a:gd name="connsiteX76" fmla="*/ 913385 w 1903952"/>
              <a:gd name="connsiteY76" fmla="*/ 1337620 h 1905000"/>
              <a:gd name="connsiteX77" fmla="*/ 929711 w 1903952"/>
              <a:gd name="connsiteY77" fmla="*/ 1303233 h 1905000"/>
              <a:gd name="connsiteX78" fmla="*/ 948360 w 1903952"/>
              <a:gd name="connsiteY78" fmla="*/ 1291810 h 1905000"/>
              <a:gd name="connsiteX79" fmla="*/ 965889 w 1903952"/>
              <a:gd name="connsiteY79" fmla="*/ 1306773 h 1905000"/>
              <a:gd name="connsiteX80" fmla="*/ 977408 w 1903952"/>
              <a:gd name="connsiteY80" fmla="*/ 1350562 h 1905000"/>
              <a:gd name="connsiteX81" fmla="*/ 994475 w 1903952"/>
              <a:gd name="connsiteY81" fmla="*/ 1306773 h 1905000"/>
              <a:gd name="connsiteX82" fmla="*/ 1015188 w 1903952"/>
              <a:gd name="connsiteY82" fmla="*/ 1291810 h 1905000"/>
              <a:gd name="connsiteX83" fmla="*/ 1034659 w 1903952"/>
              <a:gd name="connsiteY83" fmla="*/ 1307997 h 1905000"/>
              <a:gd name="connsiteX84" fmla="*/ 1045677 w 1903952"/>
              <a:gd name="connsiteY84" fmla="*/ 1350135 h 1905000"/>
              <a:gd name="connsiteX85" fmla="*/ 1046698 w 1903952"/>
              <a:gd name="connsiteY85" fmla="*/ 1434846 h 1905000"/>
              <a:gd name="connsiteX86" fmla="*/ 1040489 w 1903952"/>
              <a:gd name="connsiteY86" fmla="*/ 1625889 h 1905000"/>
              <a:gd name="connsiteX87" fmla="*/ 1013561 w 1903952"/>
              <a:gd name="connsiteY87" fmla="*/ 1625889 h 1905000"/>
              <a:gd name="connsiteX88" fmla="*/ 1018910 w 1903952"/>
              <a:gd name="connsiteY88" fmla="*/ 1460562 h 1905000"/>
              <a:gd name="connsiteX89" fmla="*/ 1016848 w 1903952"/>
              <a:gd name="connsiteY89" fmla="*/ 1385560 h 1905000"/>
              <a:gd name="connsiteX90" fmla="*/ 1003986 w 1903952"/>
              <a:gd name="connsiteY90" fmla="*/ 1366020 h 1905000"/>
              <a:gd name="connsiteX91" fmla="*/ 991327 w 1903952"/>
              <a:gd name="connsiteY91" fmla="*/ 1378108 h 1905000"/>
              <a:gd name="connsiteX92" fmla="*/ 982152 w 1903952"/>
              <a:gd name="connsiteY92" fmla="*/ 1411152 h 1905000"/>
              <a:gd name="connsiteX93" fmla="*/ 977283 w 1903952"/>
              <a:gd name="connsiteY93" fmla="*/ 1478886 h 1905000"/>
              <a:gd name="connsiteX94" fmla="*/ 972517 w 1903952"/>
              <a:gd name="connsiteY94" fmla="*/ 1625889 h 1905000"/>
              <a:gd name="connsiteX95" fmla="*/ 945594 w 1903952"/>
              <a:gd name="connsiteY95" fmla="*/ 1625889 h 1905000"/>
              <a:gd name="connsiteX96" fmla="*/ 950700 w 1903952"/>
              <a:gd name="connsiteY96" fmla="*/ 1468137 h 1905000"/>
              <a:gd name="connsiteX97" fmla="*/ 950681 w 1903952"/>
              <a:gd name="connsiteY97" fmla="*/ 1404737 h 1905000"/>
              <a:gd name="connsiteX98" fmla="*/ 945292 w 1903952"/>
              <a:gd name="connsiteY98" fmla="*/ 1375608 h 1905000"/>
              <a:gd name="connsiteX99" fmla="*/ 935396 w 1903952"/>
              <a:gd name="connsiteY99" fmla="*/ 1366020 h 1905000"/>
              <a:gd name="connsiteX100" fmla="*/ 922896 w 1903952"/>
              <a:gd name="connsiteY100" fmla="*/ 1378172 h 1905000"/>
              <a:gd name="connsiteX101" fmla="*/ 913640 w 1903952"/>
              <a:gd name="connsiteY101" fmla="*/ 1412192 h 1905000"/>
              <a:gd name="connsiteX102" fmla="*/ 908693 w 1903952"/>
              <a:gd name="connsiteY102" fmla="*/ 1480963 h 1905000"/>
              <a:gd name="connsiteX103" fmla="*/ 903987 w 1903952"/>
              <a:gd name="connsiteY103" fmla="*/ 1625889 h 1905000"/>
              <a:gd name="connsiteX104" fmla="*/ 877283 w 1903952"/>
              <a:gd name="connsiteY104" fmla="*/ 1625889 h 1905000"/>
              <a:gd name="connsiteX105" fmla="*/ 887841 w 1903952"/>
              <a:gd name="connsiteY105" fmla="*/ 1300304 h 1905000"/>
              <a:gd name="connsiteX106" fmla="*/ 1170216 w 1903952"/>
              <a:gd name="connsiteY106" fmla="*/ 1300298 h 1905000"/>
              <a:gd name="connsiteX107" fmla="*/ 1196919 w 1903952"/>
              <a:gd name="connsiteY107" fmla="*/ 1300298 h 1905000"/>
              <a:gd name="connsiteX108" fmla="*/ 1186342 w 1903952"/>
              <a:gd name="connsiteY108" fmla="*/ 1625888 h 1905000"/>
              <a:gd name="connsiteX109" fmla="*/ 1159600 w 1903952"/>
              <a:gd name="connsiteY109" fmla="*/ 1625888 h 1905000"/>
              <a:gd name="connsiteX110" fmla="*/ 1160722 w 1903952"/>
              <a:gd name="connsiteY110" fmla="*/ 1591504 h 1905000"/>
              <a:gd name="connsiteX111" fmla="*/ 1143953 w 1903952"/>
              <a:gd name="connsiteY111" fmla="*/ 1624058 h 1905000"/>
              <a:gd name="connsiteX112" fmla="*/ 1126587 w 1903952"/>
              <a:gd name="connsiteY112" fmla="*/ 1634073 h 1905000"/>
              <a:gd name="connsiteX113" fmla="*/ 1092473 w 1903952"/>
              <a:gd name="connsiteY113" fmla="*/ 1585276 h 1905000"/>
              <a:gd name="connsiteX114" fmla="*/ 1081354 w 1903952"/>
              <a:gd name="connsiteY114" fmla="*/ 1463551 h 1905000"/>
              <a:gd name="connsiteX115" fmla="*/ 1099944 w 1903952"/>
              <a:gd name="connsiteY115" fmla="*/ 1339995 h 1905000"/>
              <a:gd name="connsiteX116" fmla="*/ 1136902 w 1903952"/>
              <a:gd name="connsiteY116" fmla="*/ 1291749 h 1905000"/>
              <a:gd name="connsiteX117" fmla="*/ 1154551 w 1903952"/>
              <a:gd name="connsiteY117" fmla="*/ 1302924 h 1905000"/>
              <a:gd name="connsiteX118" fmla="*/ 1169014 w 1903952"/>
              <a:gd name="connsiteY118" fmla="*/ 1336211 h 1905000"/>
              <a:gd name="connsiteX119" fmla="*/ 1170217 w 1903952"/>
              <a:gd name="connsiteY119" fmla="*/ 1300301 h 1905000"/>
              <a:gd name="connsiteX120" fmla="*/ 1139909 w 1903952"/>
              <a:gd name="connsiteY120" fmla="*/ 1367179 h 1905000"/>
              <a:gd name="connsiteX121" fmla="*/ 1118432 w 1903952"/>
              <a:gd name="connsiteY121" fmla="*/ 1394051 h 1905000"/>
              <a:gd name="connsiteX122" fmla="*/ 1108037 w 1903952"/>
              <a:gd name="connsiteY122" fmla="*/ 1462699 h 1905000"/>
              <a:gd name="connsiteX123" fmla="*/ 1114127 w 1903952"/>
              <a:gd name="connsiteY123" fmla="*/ 1532139 h 1905000"/>
              <a:gd name="connsiteX124" fmla="*/ 1133759 w 1903952"/>
              <a:gd name="connsiteY124" fmla="*/ 1559438 h 1905000"/>
              <a:gd name="connsiteX125" fmla="*/ 1155533 w 1903952"/>
              <a:gd name="connsiteY125" fmla="*/ 1532566 h 1905000"/>
              <a:gd name="connsiteX126" fmla="*/ 1166110 w 1903952"/>
              <a:gd name="connsiteY126" fmla="*/ 1462332 h 1905000"/>
              <a:gd name="connsiteX127" fmla="*/ 1160060 w 1903952"/>
              <a:gd name="connsiteY127" fmla="*/ 1393501 h 1905000"/>
              <a:gd name="connsiteX128" fmla="*/ 1139909 w 1903952"/>
              <a:gd name="connsiteY128" fmla="*/ 1367179 h 1905000"/>
              <a:gd name="connsiteX129" fmla="*/ 1265530 w 1903952"/>
              <a:gd name="connsiteY129" fmla="*/ 1300298 h 1905000"/>
              <a:gd name="connsiteX130" fmla="*/ 1264369 w 1903952"/>
              <a:gd name="connsiteY130" fmla="*/ 1336213 h 1905000"/>
              <a:gd name="connsiteX131" fmla="*/ 1281113 w 1903952"/>
              <a:gd name="connsiteY131" fmla="*/ 1302926 h 1905000"/>
              <a:gd name="connsiteX132" fmla="*/ 1299483 w 1903952"/>
              <a:gd name="connsiteY132" fmla="*/ 1291750 h 1905000"/>
              <a:gd name="connsiteX133" fmla="*/ 1333359 w 1903952"/>
              <a:gd name="connsiteY133" fmla="*/ 1339993 h 1905000"/>
              <a:gd name="connsiteX134" fmla="*/ 1343955 w 1903952"/>
              <a:gd name="connsiteY134" fmla="*/ 1463552 h 1905000"/>
              <a:gd name="connsiteX135" fmla="*/ 1324885 w 1903952"/>
              <a:gd name="connsiteY135" fmla="*/ 1585277 h 1905000"/>
              <a:gd name="connsiteX136" fmla="*/ 1287545 w 1903952"/>
              <a:gd name="connsiteY136" fmla="*/ 1634074 h 1905000"/>
              <a:gd name="connsiteX137" fmla="*/ 1270737 w 1903952"/>
              <a:gd name="connsiteY137" fmla="*/ 1624059 h 1905000"/>
              <a:gd name="connsiteX138" fmla="*/ 1256075 w 1903952"/>
              <a:gd name="connsiteY138" fmla="*/ 1591505 h 1905000"/>
              <a:gd name="connsiteX139" fmla="*/ 1251067 w 1903952"/>
              <a:gd name="connsiteY139" fmla="*/ 1744863 h 1905000"/>
              <a:gd name="connsiteX140" fmla="*/ 1224544 w 1903952"/>
              <a:gd name="connsiteY140" fmla="*/ 1744863 h 1905000"/>
              <a:gd name="connsiteX141" fmla="*/ 1238988 w 1903952"/>
              <a:gd name="connsiteY141" fmla="*/ 1300303 h 1905000"/>
              <a:gd name="connsiteX142" fmla="*/ 1265530 w 1903952"/>
              <a:gd name="connsiteY142" fmla="*/ 1300303 h 1905000"/>
              <a:gd name="connsiteX143" fmla="*/ 1291432 w 1903952"/>
              <a:gd name="connsiteY143" fmla="*/ 1367179 h 1905000"/>
              <a:gd name="connsiteX144" fmla="*/ 1269637 w 1903952"/>
              <a:gd name="connsiteY144" fmla="*/ 1393501 h 1905000"/>
              <a:gd name="connsiteX145" fmla="*/ 1259079 w 1903952"/>
              <a:gd name="connsiteY145" fmla="*/ 1462328 h 1905000"/>
              <a:gd name="connsiteX146" fmla="*/ 1265149 w 1903952"/>
              <a:gd name="connsiteY146" fmla="*/ 1532570 h 1905000"/>
              <a:gd name="connsiteX147" fmla="*/ 1285200 w 1903952"/>
              <a:gd name="connsiteY147" fmla="*/ 1559438 h 1905000"/>
              <a:gd name="connsiteX148" fmla="*/ 1306695 w 1903952"/>
              <a:gd name="connsiteY148" fmla="*/ 1532139 h 1905000"/>
              <a:gd name="connsiteX149" fmla="*/ 1317332 w 1903952"/>
              <a:gd name="connsiteY149" fmla="*/ 1462699 h 1905000"/>
              <a:gd name="connsiteX150" fmla="*/ 1311323 w 1903952"/>
              <a:gd name="connsiteY150" fmla="*/ 1394051 h 1905000"/>
              <a:gd name="connsiteX151" fmla="*/ 1291431 w 1903952"/>
              <a:gd name="connsiteY151" fmla="*/ 1367179 h 1905000"/>
              <a:gd name="connsiteX152" fmla="*/ 1393175 w 1903952"/>
              <a:gd name="connsiteY152" fmla="*/ 1540568 h 1905000"/>
              <a:gd name="connsiteX153" fmla="*/ 1403610 w 1903952"/>
              <a:gd name="connsiteY153" fmla="*/ 1554064 h 1905000"/>
              <a:gd name="connsiteX154" fmla="*/ 1407036 w 1903952"/>
              <a:gd name="connsiteY154" fmla="*/ 1587231 h 1905000"/>
              <a:gd name="connsiteX155" fmla="*/ 1401468 w 1903952"/>
              <a:gd name="connsiteY155" fmla="*/ 1620391 h 1905000"/>
              <a:gd name="connsiteX156" fmla="*/ 1390150 w 1903952"/>
              <a:gd name="connsiteY156" fmla="*/ 1634070 h 1905000"/>
              <a:gd name="connsiteX157" fmla="*/ 1379733 w 1903952"/>
              <a:gd name="connsiteY157" fmla="*/ 1620391 h 1905000"/>
              <a:gd name="connsiteX158" fmla="*/ 1376308 w 1903952"/>
              <a:gd name="connsiteY158" fmla="*/ 1587231 h 1905000"/>
              <a:gd name="connsiteX159" fmla="*/ 1381856 w 1903952"/>
              <a:gd name="connsiteY159" fmla="*/ 1554064 h 1905000"/>
              <a:gd name="connsiteX160" fmla="*/ 1393175 w 1903952"/>
              <a:gd name="connsiteY160" fmla="*/ 1540568 h 1905000"/>
              <a:gd name="connsiteX161" fmla="*/ 1559701 w 1903952"/>
              <a:gd name="connsiteY161" fmla="*/ 1366015 h 1905000"/>
              <a:gd name="connsiteX162" fmla="*/ 1536222 w 1903952"/>
              <a:gd name="connsiteY162" fmla="*/ 1403453 h 1905000"/>
              <a:gd name="connsiteX163" fmla="*/ 1524745 w 1903952"/>
              <a:gd name="connsiteY163" fmla="*/ 1375607 h 1905000"/>
              <a:gd name="connsiteX164" fmla="*/ 1510623 w 1903952"/>
              <a:gd name="connsiteY164" fmla="*/ 1367849 h 1905000"/>
              <a:gd name="connsiteX165" fmla="*/ 1485462 w 1903952"/>
              <a:gd name="connsiteY165" fmla="*/ 1395148 h 1905000"/>
              <a:gd name="connsiteX166" fmla="*/ 1473943 w 1903952"/>
              <a:gd name="connsiteY166" fmla="*/ 1465202 h 1905000"/>
              <a:gd name="connsiteX167" fmla="*/ 1480674 w 1903952"/>
              <a:gd name="connsiteY167" fmla="*/ 1533056 h 1905000"/>
              <a:gd name="connsiteX168" fmla="*/ 1503229 w 1903952"/>
              <a:gd name="connsiteY168" fmla="*/ 1559442 h 1905000"/>
              <a:gd name="connsiteX169" fmla="*/ 1532397 w 1903952"/>
              <a:gd name="connsiteY169" fmla="*/ 1521881 h 1905000"/>
              <a:gd name="connsiteX170" fmla="*/ 1552029 w 1903952"/>
              <a:gd name="connsiteY170" fmla="*/ 1566033 h 1905000"/>
              <a:gd name="connsiteX171" fmla="*/ 1501447 w 1903952"/>
              <a:gd name="connsiteY171" fmla="*/ 1634074 h 1905000"/>
              <a:gd name="connsiteX172" fmla="*/ 1459079 w 1903952"/>
              <a:gd name="connsiteY172" fmla="*/ 1583380 h 1905000"/>
              <a:gd name="connsiteX173" fmla="*/ 1447040 w 1903952"/>
              <a:gd name="connsiteY173" fmla="*/ 1464222 h 1905000"/>
              <a:gd name="connsiteX174" fmla="*/ 1457597 w 1903952"/>
              <a:gd name="connsiteY174" fmla="*/ 1377190 h 1905000"/>
              <a:gd name="connsiteX175" fmla="*/ 1481274 w 1903952"/>
              <a:gd name="connsiteY175" fmla="*/ 1314528 h 1905000"/>
              <a:gd name="connsiteX176" fmla="*/ 1512966 w 1903952"/>
              <a:gd name="connsiteY176" fmla="*/ 1291810 h 1905000"/>
              <a:gd name="connsiteX177" fmla="*/ 1540851 w 1903952"/>
              <a:gd name="connsiteY177" fmla="*/ 1311110 h 1905000"/>
              <a:gd name="connsiteX178" fmla="*/ 1559701 w 1903952"/>
              <a:gd name="connsiteY178" fmla="*/ 1366015 h 1905000"/>
              <a:gd name="connsiteX179" fmla="*/ 1651267 w 1903952"/>
              <a:gd name="connsiteY179" fmla="*/ 1291810 h 1905000"/>
              <a:gd name="connsiteX180" fmla="*/ 1678892 w 1903952"/>
              <a:gd name="connsiteY180" fmla="*/ 1314902 h 1905000"/>
              <a:gd name="connsiteX181" fmla="*/ 1697542 w 1903952"/>
              <a:gd name="connsiteY181" fmla="*/ 1377498 h 1905000"/>
              <a:gd name="connsiteX182" fmla="*/ 1702231 w 1903952"/>
              <a:gd name="connsiteY182" fmla="*/ 1462695 h 1905000"/>
              <a:gd name="connsiteX183" fmla="*/ 1691933 w 1903952"/>
              <a:gd name="connsiteY183" fmla="*/ 1548932 h 1905000"/>
              <a:gd name="connsiteX184" fmla="*/ 1669456 w 1903952"/>
              <a:gd name="connsiteY184" fmla="*/ 1611595 h 1905000"/>
              <a:gd name="connsiteX185" fmla="*/ 1640249 w 1903952"/>
              <a:gd name="connsiteY185" fmla="*/ 1634070 h 1905000"/>
              <a:gd name="connsiteX186" fmla="*/ 1602750 w 1903952"/>
              <a:gd name="connsiteY186" fmla="*/ 1584357 h 1905000"/>
              <a:gd name="connsiteX187" fmla="*/ 1590470 w 1903952"/>
              <a:gd name="connsiteY187" fmla="*/ 1463305 h 1905000"/>
              <a:gd name="connsiteX188" fmla="*/ 1612927 w 1903952"/>
              <a:gd name="connsiteY188" fmla="*/ 1336209 h 1905000"/>
              <a:gd name="connsiteX189" fmla="*/ 1651267 w 1903952"/>
              <a:gd name="connsiteY189" fmla="*/ 1291810 h 1905000"/>
              <a:gd name="connsiteX190" fmla="*/ 1649225 w 1903952"/>
              <a:gd name="connsiteY190" fmla="*/ 1368826 h 1905000"/>
              <a:gd name="connsiteX191" fmla="*/ 1627610 w 1903952"/>
              <a:gd name="connsiteY191" fmla="*/ 1395212 h 1905000"/>
              <a:gd name="connsiteX192" fmla="*/ 1617114 w 1903952"/>
              <a:gd name="connsiteY192" fmla="*/ 1463002 h 1905000"/>
              <a:gd name="connsiteX193" fmla="*/ 1623102 w 1903952"/>
              <a:gd name="connsiteY193" fmla="*/ 1531833 h 1905000"/>
              <a:gd name="connsiteX194" fmla="*/ 1642974 w 1903952"/>
              <a:gd name="connsiteY194" fmla="*/ 1558158 h 1905000"/>
              <a:gd name="connsiteX195" fmla="*/ 1664730 w 1903952"/>
              <a:gd name="connsiteY195" fmla="*/ 1531585 h 1905000"/>
              <a:gd name="connsiteX196" fmla="*/ 1675287 w 1903952"/>
              <a:gd name="connsiteY196" fmla="*/ 1463002 h 1905000"/>
              <a:gd name="connsiteX197" fmla="*/ 1669316 w 1903952"/>
              <a:gd name="connsiteY197" fmla="*/ 1394964 h 1905000"/>
              <a:gd name="connsiteX198" fmla="*/ 1649225 w 1903952"/>
              <a:gd name="connsiteY198" fmla="*/ 1368826 h 1905000"/>
              <a:gd name="connsiteX199" fmla="*/ 1744156 w 1903952"/>
              <a:gd name="connsiteY199" fmla="*/ 1300298 h 1905000"/>
              <a:gd name="connsiteX200" fmla="*/ 1770900 w 1903952"/>
              <a:gd name="connsiteY200" fmla="*/ 1300298 h 1905000"/>
              <a:gd name="connsiteX201" fmla="*/ 1769698 w 1903952"/>
              <a:gd name="connsiteY201" fmla="*/ 1337620 h 1905000"/>
              <a:gd name="connsiteX202" fmla="*/ 1786025 w 1903952"/>
              <a:gd name="connsiteY202" fmla="*/ 1303233 h 1905000"/>
              <a:gd name="connsiteX203" fmla="*/ 1804654 w 1903952"/>
              <a:gd name="connsiteY203" fmla="*/ 1291810 h 1905000"/>
              <a:gd name="connsiteX204" fmla="*/ 1822262 w 1903952"/>
              <a:gd name="connsiteY204" fmla="*/ 1306773 h 1905000"/>
              <a:gd name="connsiteX205" fmla="*/ 1833781 w 1903952"/>
              <a:gd name="connsiteY205" fmla="*/ 1350562 h 1905000"/>
              <a:gd name="connsiteX206" fmla="*/ 1850808 w 1903952"/>
              <a:gd name="connsiteY206" fmla="*/ 1306773 h 1905000"/>
              <a:gd name="connsiteX207" fmla="*/ 1871521 w 1903952"/>
              <a:gd name="connsiteY207" fmla="*/ 1291810 h 1905000"/>
              <a:gd name="connsiteX208" fmla="*/ 1890973 w 1903952"/>
              <a:gd name="connsiteY208" fmla="*/ 1307997 h 1905000"/>
              <a:gd name="connsiteX209" fmla="*/ 1902010 w 1903952"/>
              <a:gd name="connsiteY209" fmla="*/ 1350135 h 1905000"/>
              <a:gd name="connsiteX210" fmla="*/ 1903012 w 1903952"/>
              <a:gd name="connsiteY210" fmla="*/ 1434846 h 1905000"/>
              <a:gd name="connsiteX211" fmla="*/ 1896821 w 1903952"/>
              <a:gd name="connsiteY211" fmla="*/ 1625889 h 1905000"/>
              <a:gd name="connsiteX212" fmla="*/ 1869901 w 1903952"/>
              <a:gd name="connsiteY212" fmla="*/ 1625889 h 1905000"/>
              <a:gd name="connsiteX213" fmla="*/ 1875246 w 1903952"/>
              <a:gd name="connsiteY213" fmla="*/ 1460562 h 1905000"/>
              <a:gd name="connsiteX214" fmla="*/ 1873184 w 1903952"/>
              <a:gd name="connsiteY214" fmla="*/ 1385560 h 1905000"/>
              <a:gd name="connsiteX215" fmla="*/ 1860323 w 1903952"/>
              <a:gd name="connsiteY215" fmla="*/ 1366020 h 1905000"/>
              <a:gd name="connsiteX216" fmla="*/ 1847643 w 1903952"/>
              <a:gd name="connsiteY216" fmla="*/ 1378108 h 1905000"/>
              <a:gd name="connsiteX217" fmla="*/ 1838467 w 1903952"/>
              <a:gd name="connsiteY217" fmla="*/ 1411152 h 1905000"/>
              <a:gd name="connsiteX218" fmla="*/ 1833620 w 1903952"/>
              <a:gd name="connsiteY218" fmla="*/ 1478886 h 1905000"/>
              <a:gd name="connsiteX219" fmla="*/ 1828852 w 1903952"/>
              <a:gd name="connsiteY219" fmla="*/ 1625889 h 1905000"/>
              <a:gd name="connsiteX220" fmla="*/ 1801949 w 1903952"/>
              <a:gd name="connsiteY220" fmla="*/ 1625889 h 1905000"/>
              <a:gd name="connsiteX221" fmla="*/ 1807038 w 1903952"/>
              <a:gd name="connsiteY221" fmla="*/ 1468137 h 1905000"/>
              <a:gd name="connsiteX222" fmla="*/ 1806996 w 1903952"/>
              <a:gd name="connsiteY222" fmla="*/ 1404737 h 1905000"/>
              <a:gd name="connsiteX223" fmla="*/ 1801649 w 1903952"/>
              <a:gd name="connsiteY223" fmla="*/ 1375608 h 1905000"/>
              <a:gd name="connsiteX224" fmla="*/ 1791733 w 1903952"/>
              <a:gd name="connsiteY224" fmla="*/ 1366020 h 1905000"/>
              <a:gd name="connsiteX225" fmla="*/ 1779214 w 1903952"/>
              <a:gd name="connsiteY225" fmla="*/ 1378172 h 1905000"/>
              <a:gd name="connsiteX226" fmla="*/ 1769978 w 1903952"/>
              <a:gd name="connsiteY226" fmla="*/ 1412192 h 1905000"/>
              <a:gd name="connsiteX227" fmla="*/ 1765031 w 1903952"/>
              <a:gd name="connsiteY227" fmla="*/ 1480963 h 1905000"/>
              <a:gd name="connsiteX228" fmla="*/ 1760344 w 1903952"/>
              <a:gd name="connsiteY228" fmla="*/ 1625889 h 1905000"/>
              <a:gd name="connsiteX229" fmla="*/ 1733599 w 1903952"/>
              <a:gd name="connsiteY229" fmla="*/ 1625889 h 1905000"/>
              <a:gd name="connsiteX230" fmla="*/ 1744156 w 1903952"/>
              <a:gd name="connsiteY230" fmla="*/ 1300304 h 1905000"/>
              <a:gd name="connsiteX231" fmla="*/ 730069 w 1903952"/>
              <a:gd name="connsiteY231" fmla="*/ 1120133 h 1905000"/>
              <a:gd name="connsiteX232" fmla="*/ 730069 w 1903952"/>
              <a:gd name="connsiteY232" fmla="*/ 844378 h 1905000"/>
              <a:gd name="connsiteX233" fmla="*/ 767588 w 1903952"/>
              <a:gd name="connsiteY233" fmla="*/ 734753 h 1905000"/>
              <a:gd name="connsiteX234" fmla="*/ 961621 w 1903952"/>
              <a:gd name="connsiteY234" fmla="*/ 734753 h 1905000"/>
              <a:gd name="connsiteX235" fmla="*/ 993372 w 1903952"/>
              <a:gd name="connsiteY235" fmla="*/ 760891 h 1905000"/>
              <a:gd name="connsiteX236" fmla="*/ 1003249 w 1903952"/>
              <a:gd name="connsiteY236" fmla="*/ 832593 h 1905000"/>
              <a:gd name="connsiteX237" fmla="*/ 1003249 w 1903952"/>
              <a:gd name="connsiteY237" fmla="*/ 1003721 h 1905000"/>
              <a:gd name="connsiteX238" fmla="*/ 967529 w 1903952"/>
              <a:gd name="connsiteY238" fmla="*/ 1120618 h 1905000"/>
              <a:gd name="connsiteX239" fmla="*/ 946438 w 1903952"/>
              <a:gd name="connsiteY239" fmla="*/ 1120132 h 1905000"/>
              <a:gd name="connsiteX240" fmla="*/ 962804 w 1903952"/>
              <a:gd name="connsiteY240" fmla="*/ 1037128 h 1905000"/>
              <a:gd name="connsiteX241" fmla="*/ 966508 w 1903952"/>
              <a:gd name="connsiteY241" fmla="*/ 1036641 h 1905000"/>
              <a:gd name="connsiteX242" fmla="*/ 976406 w 1903952"/>
              <a:gd name="connsiteY242" fmla="*/ 996943 h 1905000"/>
              <a:gd name="connsiteX243" fmla="*/ 976406 w 1903952"/>
              <a:gd name="connsiteY243" fmla="*/ 853907 h 1905000"/>
              <a:gd name="connsiteX244" fmla="*/ 964126 w 1903952"/>
              <a:gd name="connsiteY244" fmla="*/ 819157 h 1905000"/>
              <a:gd name="connsiteX245" fmla="*/ 769512 w 1903952"/>
              <a:gd name="connsiteY245" fmla="*/ 819157 h 1905000"/>
              <a:gd name="connsiteX246" fmla="*/ 757413 w 1903952"/>
              <a:gd name="connsiteY246" fmla="*/ 848042 h 1905000"/>
              <a:gd name="connsiteX247" fmla="*/ 757413 w 1903952"/>
              <a:gd name="connsiteY247" fmla="*/ 1120132 h 1905000"/>
              <a:gd name="connsiteX248" fmla="*/ 730070 w 1903952"/>
              <a:gd name="connsiteY248" fmla="*/ 1120132 h 1905000"/>
              <a:gd name="connsiteX249" fmla="*/ 730229 w 1903952"/>
              <a:gd name="connsiteY249" fmla="*/ 464314 h 1905000"/>
              <a:gd name="connsiteX250" fmla="*/ 730229 w 1903952"/>
              <a:gd name="connsiteY250" fmla="*/ 386261 h 1905000"/>
              <a:gd name="connsiteX251" fmla="*/ 852926 w 1903952"/>
              <a:gd name="connsiteY251" fmla="*/ 386261 h 1905000"/>
              <a:gd name="connsiteX252" fmla="*/ 880411 w 1903952"/>
              <a:gd name="connsiteY252" fmla="*/ 352424 h 1905000"/>
              <a:gd name="connsiteX253" fmla="*/ 880411 w 1903952"/>
              <a:gd name="connsiteY253" fmla="*/ 386261 h 1905000"/>
              <a:gd name="connsiteX254" fmla="*/ 1008578 w 1903952"/>
              <a:gd name="connsiteY254" fmla="*/ 386261 h 1905000"/>
              <a:gd name="connsiteX255" fmla="*/ 992190 w 1903952"/>
              <a:gd name="connsiteY255" fmla="*/ 464314 h 1905000"/>
              <a:gd name="connsiteX256" fmla="*/ 730228 w 1903952"/>
              <a:gd name="connsiteY256" fmla="*/ 464314 h 1905000"/>
              <a:gd name="connsiteX257" fmla="*/ 767588 w 1903952"/>
              <a:gd name="connsiteY257" fmla="*/ 501385 h 1905000"/>
              <a:gd name="connsiteX258" fmla="*/ 965008 w 1903952"/>
              <a:gd name="connsiteY258" fmla="*/ 501385 h 1905000"/>
              <a:gd name="connsiteX259" fmla="*/ 986582 w 1903952"/>
              <a:gd name="connsiteY259" fmla="*/ 517632 h 1905000"/>
              <a:gd name="connsiteX260" fmla="*/ 994113 w 1903952"/>
              <a:gd name="connsiteY260" fmla="*/ 576690 h 1905000"/>
              <a:gd name="connsiteX261" fmla="*/ 994113 w 1903952"/>
              <a:gd name="connsiteY261" fmla="*/ 623166 h 1905000"/>
              <a:gd name="connsiteX262" fmla="*/ 986861 w 1903952"/>
              <a:gd name="connsiteY262" fmla="*/ 683752 h 1905000"/>
              <a:gd name="connsiteX263" fmla="*/ 965608 w 1903952"/>
              <a:gd name="connsiteY263" fmla="*/ 700856 h 1905000"/>
              <a:gd name="connsiteX264" fmla="*/ 769213 w 1903952"/>
              <a:gd name="connsiteY264" fmla="*/ 700856 h 1905000"/>
              <a:gd name="connsiteX265" fmla="*/ 746778 w 1903952"/>
              <a:gd name="connsiteY265" fmla="*/ 685953 h 1905000"/>
              <a:gd name="connsiteX266" fmla="*/ 739224 w 1903952"/>
              <a:gd name="connsiteY266" fmla="*/ 631351 h 1905000"/>
              <a:gd name="connsiteX267" fmla="*/ 739224 w 1903952"/>
              <a:gd name="connsiteY267" fmla="*/ 571743 h 1905000"/>
              <a:gd name="connsiteX268" fmla="*/ 747498 w 1903952"/>
              <a:gd name="connsiteY268" fmla="*/ 514881 h 1905000"/>
              <a:gd name="connsiteX269" fmla="*/ 767589 w 1903952"/>
              <a:gd name="connsiteY269" fmla="*/ 501385 h 1905000"/>
              <a:gd name="connsiteX270" fmla="*/ 967971 w 1903952"/>
              <a:gd name="connsiteY270" fmla="*/ 606983 h 1905000"/>
              <a:gd name="connsiteX271" fmla="*/ 967971 w 1903952"/>
              <a:gd name="connsiteY271" fmla="*/ 597518 h 1905000"/>
              <a:gd name="connsiteX272" fmla="*/ 959258 w 1903952"/>
              <a:gd name="connsiteY272" fmla="*/ 575283 h 1905000"/>
              <a:gd name="connsiteX273" fmla="*/ 774080 w 1903952"/>
              <a:gd name="connsiteY273" fmla="*/ 575283 h 1905000"/>
              <a:gd name="connsiteX274" fmla="*/ 765366 w 1903952"/>
              <a:gd name="connsiteY274" fmla="*/ 591530 h 1905000"/>
              <a:gd name="connsiteX275" fmla="*/ 765366 w 1903952"/>
              <a:gd name="connsiteY275" fmla="*/ 603379 h 1905000"/>
              <a:gd name="connsiteX276" fmla="*/ 767588 w 1903952"/>
              <a:gd name="connsiteY276" fmla="*/ 623166 h 1905000"/>
              <a:gd name="connsiteX277" fmla="*/ 774540 w 1903952"/>
              <a:gd name="connsiteY277" fmla="*/ 627747 h 1905000"/>
              <a:gd name="connsiteX278" fmla="*/ 959542 w 1903952"/>
              <a:gd name="connsiteY278" fmla="*/ 627747 h 1905000"/>
              <a:gd name="connsiteX279" fmla="*/ 967975 w 1903952"/>
              <a:gd name="connsiteY279" fmla="*/ 606983 h 1905000"/>
              <a:gd name="connsiteX280" fmla="*/ 796235 w 1903952"/>
              <a:gd name="connsiteY280" fmla="*/ 862456 h 1905000"/>
              <a:gd name="connsiteX281" fmla="*/ 930010 w 1903952"/>
              <a:gd name="connsiteY281" fmla="*/ 862456 h 1905000"/>
              <a:gd name="connsiteX282" fmla="*/ 952747 w 1903952"/>
              <a:gd name="connsiteY282" fmla="*/ 879620 h 1905000"/>
              <a:gd name="connsiteX283" fmla="*/ 959998 w 1903952"/>
              <a:gd name="connsiteY283" fmla="*/ 937335 h 1905000"/>
              <a:gd name="connsiteX284" fmla="*/ 959998 w 1903952"/>
              <a:gd name="connsiteY284" fmla="*/ 983384 h 1905000"/>
              <a:gd name="connsiteX285" fmla="*/ 934459 w 1903952"/>
              <a:gd name="connsiteY285" fmla="*/ 1058753 h 1905000"/>
              <a:gd name="connsiteX286" fmla="*/ 797861 w 1903952"/>
              <a:gd name="connsiteY286" fmla="*/ 1058753 h 1905000"/>
              <a:gd name="connsiteX287" fmla="*/ 783398 w 1903952"/>
              <a:gd name="connsiteY287" fmla="*/ 1053865 h 1905000"/>
              <a:gd name="connsiteX288" fmla="*/ 770980 w 1903952"/>
              <a:gd name="connsiteY288" fmla="*/ 980270 h 1905000"/>
              <a:gd name="connsiteX289" fmla="*/ 770980 w 1903952"/>
              <a:gd name="connsiteY289" fmla="*/ 930617 h 1905000"/>
              <a:gd name="connsiteX290" fmla="*/ 778231 w 1903952"/>
              <a:gd name="connsiteY290" fmla="*/ 880537 h 1905000"/>
              <a:gd name="connsiteX291" fmla="*/ 796239 w 1903952"/>
              <a:gd name="connsiteY291" fmla="*/ 862456 h 1905000"/>
              <a:gd name="connsiteX292" fmla="*/ 805973 w 1903952"/>
              <a:gd name="connsiteY292" fmla="*/ 987048 h 1905000"/>
              <a:gd name="connsiteX293" fmla="*/ 925442 w 1903952"/>
              <a:gd name="connsiteY293" fmla="*/ 987048 h 1905000"/>
              <a:gd name="connsiteX294" fmla="*/ 934158 w 1903952"/>
              <a:gd name="connsiteY294" fmla="*/ 972149 h 1905000"/>
              <a:gd name="connsiteX295" fmla="*/ 934158 w 1903952"/>
              <a:gd name="connsiteY295" fmla="*/ 954132 h 1905000"/>
              <a:gd name="connsiteX296" fmla="*/ 925442 w 1903952"/>
              <a:gd name="connsiteY296" fmla="*/ 936541 h 1905000"/>
              <a:gd name="connsiteX297" fmla="*/ 805111 w 1903952"/>
              <a:gd name="connsiteY297" fmla="*/ 936541 h 1905000"/>
              <a:gd name="connsiteX298" fmla="*/ 797999 w 1903952"/>
              <a:gd name="connsiteY298" fmla="*/ 943686 h 1905000"/>
              <a:gd name="connsiteX299" fmla="*/ 796836 w 1903952"/>
              <a:gd name="connsiteY299" fmla="*/ 961336 h 1905000"/>
              <a:gd name="connsiteX300" fmla="*/ 798600 w 1903952"/>
              <a:gd name="connsiteY300" fmla="*/ 981614 h 1905000"/>
              <a:gd name="connsiteX301" fmla="*/ 805972 w 1903952"/>
              <a:gd name="connsiteY301" fmla="*/ 987048 h 1905000"/>
              <a:gd name="connsiteX302" fmla="*/ 1030713 w 1903952"/>
              <a:gd name="connsiteY302" fmla="*/ 594222 h 1905000"/>
              <a:gd name="connsiteX303" fmla="*/ 1030713 w 1903952"/>
              <a:gd name="connsiteY303" fmla="*/ 503950 h 1905000"/>
              <a:gd name="connsiteX304" fmla="*/ 1054190 w 1903952"/>
              <a:gd name="connsiteY304" fmla="*/ 470116 h 1905000"/>
              <a:gd name="connsiteX305" fmla="*/ 1067752 w 1903952"/>
              <a:gd name="connsiteY305" fmla="*/ 420032 h 1905000"/>
              <a:gd name="connsiteX306" fmla="*/ 1077347 w 1903952"/>
              <a:gd name="connsiteY306" fmla="*/ 352426 h 1905000"/>
              <a:gd name="connsiteX307" fmla="*/ 1106995 w 1903952"/>
              <a:gd name="connsiteY307" fmla="*/ 352426 h 1905000"/>
              <a:gd name="connsiteX308" fmla="*/ 1092091 w 1903952"/>
              <a:gd name="connsiteY308" fmla="*/ 469259 h 1905000"/>
              <a:gd name="connsiteX309" fmla="*/ 1030713 w 1903952"/>
              <a:gd name="connsiteY309" fmla="*/ 594218 h 1905000"/>
              <a:gd name="connsiteX310" fmla="*/ 1030713 w 1903952"/>
              <a:gd name="connsiteY310" fmla="*/ 793936 h 1905000"/>
              <a:gd name="connsiteX311" fmla="*/ 1030713 w 1903952"/>
              <a:gd name="connsiteY311" fmla="*/ 703297 h 1905000"/>
              <a:gd name="connsiteX312" fmla="*/ 1057134 w 1903952"/>
              <a:gd name="connsiteY312" fmla="*/ 661769 h 1905000"/>
              <a:gd name="connsiteX313" fmla="*/ 1077186 w 1903952"/>
              <a:gd name="connsiteY313" fmla="*/ 551713 h 1905000"/>
              <a:gd name="connsiteX314" fmla="*/ 1106995 w 1903952"/>
              <a:gd name="connsiteY314" fmla="*/ 551713 h 1905000"/>
              <a:gd name="connsiteX315" fmla="*/ 1086362 w 1903952"/>
              <a:gd name="connsiteY315" fmla="*/ 694259 h 1905000"/>
              <a:gd name="connsiteX316" fmla="*/ 1086362 w 1903952"/>
              <a:gd name="connsiteY316" fmla="*/ 1120620 h 1905000"/>
              <a:gd name="connsiteX317" fmla="*/ 1058898 w 1903952"/>
              <a:gd name="connsiteY317" fmla="*/ 1120620 h 1905000"/>
              <a:gd name="connsiteX318" fmla="*/ 1058898 w 1903952"/>
              <a:gd name="connsiteY318" fmla="*/ 766941 h 1905000"/>
              <a:gd name="connsiteX319" fmla="*/ 1030713 w 1903952"/>
              <a:gd name="connsiteY319" fmla="*/ 793937 h 1905000"/>
              <a:gd name="connsiteX320" fmla="*/ 1195537 w 1903952"/>
              <a:gd name="connsiteY320" fmla="*/ 499002 h 1905000"/>
              <a:gd name="connsiteX321" fmla="*/ 1195537 w 1903952"/>
              <a:gd name="connsiteY321" fmla="*/ 455273 h 1905000"/>
              <a:gd name="connsiteX322" fmla="*/ 1114526 w 1903952"/>
              <a:gd name="connsiteY322" fmla="*/ 455273 h 1905000"/>
              <a:gd name="connsiteX323" fmla="*/ 1114526 w 1903952"/>
              <a:gd name="connsiteY323" fmla="*/ 386259 h 1905000"/>
              <a:gd name="connsiteX324" fmla="*/ 1195537 w 1903952"/>
              <a:gd name="connsiteY324" fmla="*/ 386259 h 1905000"/>
              <a:gd name="connsiteX325" fmla="*/ 1222841 w 1903952"/>
              <a:gd name="connsiteY325" fmla="*/ 352425 h 1905000"/>
              <a:gd name="connsiteX326" fmla="*/ 1222841 w 1903952"/>
              <a:gd name="connsiteY326" fmla="*/ 386259 h 1905000"/>
              <a:gd name="connsiteX327" fmla="*/ 1309760 w 1903952"/>
              <a:gd name="connsiteY327" fmla="*/ 386259 h 1905000"/>
              <a:gd name="connsiteX328" fmla="*/ 1293394 w 1903952"/>
              <a:gd name="connsiteY328" fmla="*/ 455273 h 1905000"/>
              <a:gd name="connsiteX329" fmla="*/ 1222841 w 1903952"/>
              <a:gd name="connsiteY329" fmla="*/ 455273 h 1905000"/>
              <a:gd name="connsiteX330" fmla="*/ 1222841 w 1903952"/>
              <a:gd name="connsiteY330" fmla="*/ 499002 h 1905000"/>
              <a:gd name="connsiteX331" fmla="*/ 1277449 w 1903952"/>
              <a:gd name="connsiteY331" fmla="*/ 499002 h 1905000"/>
              <a:gd name="connsiteX332" fmla="*/ 1299744 w 1903952"/>
              <a:gd name="connsiteY332" fmla="*/ 513905 h 1905000"/>
              <a:gd name="connsiteX333" fmla="*/ 1304311 w 1903952"/>
              <a:gd name="connsiteY333" fmla="*/ 566249 h 1905000"/>
              <a:gd name="connsiteX334" fmla="*/ 1304311 w 1903952"/>
              <a:gd name="connsiteY334" fmla="*/ 656391 h 1905000"/>
              <a:gd name="connsiteX335" fmla="*/ 1299884 w 1903952"/>
              <a:gd name="connsiteY335" fmla="*/ 711969 h 1905000"/>
              <a:gd name="connsiteX336" fmla="*/ 1282616 w 1903952"/>
              <a:gd name="connsiteY336" fmla="*/ 727299 h 1905000"/>
              <a:gd name="connsiteX337" fmla="*/ 1142115 w 1903952"/>
              <a:gd name="connsiteY337" fmla="*/ 727299 h 1905000"/>
              <a:gd name="connsiteX338" fmla="*/ 1121922 w 1903952"/>
              <a:gd name="connsiteY338" fmla="*/ 719544 h 1905000"/>
              <a:gd name="connsiteX339" fmla="*/ 1116454 w 1903952"/>
              <a:gd name="connsiteY339" fmla="*/ 701527 h 1905000"/>
              <a:gd name="connsiteX340" fmla="*/ 1114531 w 1903952"/>
              <a:gd name="connsiteY340" fmla="*/ 661398 h 1905000"/>
              <a:gd name="connsiteX341" fmla="*/ 1114531 w 1903952"/>
              <a:gd name="connsiteY341" fmla="*/ 557203 h 1905000"/>
              <a:gd name="connsiteX342" fmla="*/ 1134442 w 1903952"/>
              <a:gd name="connsiteY342" fmla="*/ 499005 h 1905000"/>
              <a:gd name="connsiteX343" fmla="*/ 1195542 w 1903952"/>
              <a:gd name="connsiteY343" fmla="*/ 499005 h 1905000"/>
              <a:gd name="connsiteX344" fmla="*/ 1114526 w 1903952"/>
              <a:gd name="connsiteY344" fmla="*/ 840408 h 1905000"/>
              <a:gd name="connsiteX345" fmla="*/ 1114526 w 1903952"/>
              <a:gd name="connsiteY345" fmla="*/ 769624 h 1905000"/>
              <a:gd name="connsiteX346" fmla="*/ 1309758 w 1903952"/>
              <a:gd name="connsiteY346" fmla="*/ 769624 h 1905000"/>
              <a:gd name="connsiteX347" fmla="*/ 1293394 w 1903952"/>
              <a:gd name="connsiteY347" fmla="*/ 840408 h 1905000"/>
              <a:gd name="connsiteX348" fmla="*/ 1114525 w 1903952"/>
              <a:gd name="connsiteY348" fmla="*/ 840408 h 1905000"/>
              <a:gd name="connsiteX349" fmla="*/ 1114526 w 1903952"/>
              <a:gd name="connsiteY349" fmla="*/ 1120620 h 1905000"/>
              <a:gd name="connsiteX350" fmla="*/ 1114526 w 1903952"/>
              <a:gd name="connsiteY350" fmla="*/ 1037563 h 1905000"/>
              <a:gd name="connsiteX351" fmla="*/ 1120136 w 1903952"/>
              <a:gd name="connsiteY351" fmla="*/ 1024490 h 1905000"/>
              <a:gd name="connsiteX352" fmla="*/ 1122199 w 1903952"/>
              <a:gd name="connsiteY352" fmla="*/ 987049 h 1905000"/>
              <a:gd name="connsiteX353" fmla="*/ 1125464 w 1903952"/>
              <a:gd name="connsiteY353" fmla="*/ 885545 h 1905000"/>
              <a:gd name="connsiteX354" fmla="*/ 1149503 w 1903952"/>
              <a:gd name="connsiteY354" fmla="*/ 885545 h 1905000"/>
              <a:gd name="connsiteX355" fmla="*/ 1145516 w 1903952"/>
              <a:gd name="connsiteY355" fmla="*/ 1010504 h 1905000"/>
              <a:gd name="connsiteX356" fmla="*/ 1136242 w 1903952"/>
              <a:gd name="connsiteY356" fmla="*/ 1092101 h 1905000"/>
              <a:gd name="connsiteX357" fmla="*/ 1114526 w 1903952"/>
              <a:gd name="connsiteY357" fmla="*/ 1120620 h 1905000"/>
              <a:gd name="connsiteX358" fmla="*/ 1170036 w 1903952"/>
              <a:gd name="connsiteY358" fmla="*/ 653217 h 1905000"/>
              <a:gd name="connsiteX359" fmla="*/ 1170036 w 1903952"/>
              <a:gd name="connsiteY359" fmla="*/ 572111 h 1905000"/>
              <a:gd name="connsiteX360" fmla="*/ 1149944 w 1903952"/>
              <a:gd name="connsiteY360" fmla="*/ 572111 h 1905000"/>
              <a:gd name="connsiteX361" fmla="*/ 1141390 w 1903952"/>
              <a:gd name="connsiteY361" fmla="*/ 593668 h 1905000"/>
              <a:gd name="connsiteX362" fmla="*/ 1141390 w 1903952"/>
              <a:gd name="connsiteY362" fmla="*/ 622988 h 1905000"/>
              <a:gd name="connsiteX363" fmla="*/ 1142711 w 1903952"/>
              <a:gd name="connsiteY363" fmla="*/ 647476 h 1905000"/>
              <a:gd name="connsiteX364" fmla="*/ 1149362 w 1903952"/>
              <a:gd name="connsiteY364" fmla="*/ 653221 h 1905000"/>
              <a:gd name="connsiteX365" fmla="*/ 1170034 w 1903952"/>
              <a:gd name="connsiteY365" fmla="*/ 653221 h 1905000"/>
              <a:gd name="connsiteX366" fmla="*/ 1160420 w 1903952"/>
              <a:gd name="connsiteY366" fmla="*/ 885546 h 1905000"/>
              <a:gd name="connsiteX367" fmla="*/ 1187884 w 1903952"/>
              <a:gd name="connsiteY367" fmla="*/ 885546 h 1905000"/>
              <a:gd name="connsiteX368" fmla="*/ 1187884 w 1903952"/>
              <a:gd name="connsiteY368" fmla="*/ 1020460 h 1905000"/>
              <a:gd name="connsiteX369" fmla="*/ 1198521 w 1903952"/>
              <a:gd name="connsiteY369" fmla="*/ 1047022 h 1905000"/>
              <a:gd name="connsiteX370" fmla="*/ 1264466 w 1903952"/>
              <a:gd name="connsiteY370" fmla="*/ 1047022 h 1905000"/>
              <a:gd name="connsiteX371" fmla="*/ 1248101 w 1903952"/>
              <a:gd name="connsiteY371" fmla="*/ 1120620 h 1905000"/>
              <a:gd name="connsiteX372" fmla="*/ 1187884 w 1903952"/>
              <a:gd name="connsiteY372" fmla="*/ 1120620 h 1905000"/>
              <a:gd name="connsiteX373" fmla="*/ 1167952 w 1903952"/>
              <a:gd name="connsiteY373" fmla="*/ 1098939 h 1905000"/>
              <a:gd name="connsiteX374" fmla="*/ 1160420 w 1903952"/>
              <a:gd name="connsiteY374" fmla="*/ 1022227 h 1905000"/>
              <a:gd name="connsiteX375" fmla="*/ 1160420 w 1903952"/>
              <a:gd name="connsiteY375" fmla="*/ 885546 h 1905000"/>
              <a:gd name="connsiteX376" fmla="*/ 1197461 w 1903952"/>
              <a:gd name="connsiteY376" fmla="*/ 653217 h 1905000"/>
              <a:gd name="connsiteX377" fmla="*/ 1225666 w 1903952"/>
              <a:gd name="connsiteY377" fmla="*/ 653217 h 1905000"/>
              <a:gd name="connsiteX378" fmla="*/ 1225666 w 1903952"/>
              <a:gd name="connsiteY378" fmla="*/ 572115 h 1905000"/>
              <a:gd name="connsiteX379" fmla="*/ 1197461 w 1903952"/>
              <a:gd name="connsiteY379" fmla="*/ 572115 h 1905000"/>
              <a:gd name="connsiteX380" fmla="*/ 1197461 w 1903952"/>
              <a:gd name="connsiteY380" fmla="*/ 653217 h 1905000"/>
              <a:gd name="connsiteX381" fmla="*/ 1215168 w 1903952"/>
              <a:gd name="connsiteY381" fmla="*/ 1017221 h 1905000"/>
              <a:gd name="connsiteX382" fmla="*/ 1215168 w 1903952"/>
              <a:gd name="connsiteY382" fmla="*/ 885541 h 1905000"/>
              <a:gd name="connsiteX383" fmla="*/ 1242312 w 1903952"/>
              <a:gd name="connsiteY383" fmla="*/ 885541 h 1905000"/>
              <a:gd name="connsiteX384" fmla="*/ 1242312 w 1903952"/>
              <a:gd name="connsiteY384" fmla="*/ 1017221 h 1905000"/>
              <a:gd name="connsiteX385" fmla="*/ 1215168 w 1903952"/>
              <a:gd name="connsiteY385" fmla="*/ 1017221 h 1905000"/>
              <a:gd name="connsiteX386" fmla="*/ 1252949 w 1903952"/>
              <a:gd name="connsiteY386" fmla="*/ 653221 h 1905000"/>
              <a:gd name="connsiteX387" fmla="*/ 1271699 w 1903952"/>
              <a:gd name="connsiteY387" fmla="*/ 653221 h 1905000"/>
              <a:gd name="connsiteX388" fmla="*/ 1277449 w 1903952"/>
              <a:gd name="connsiteY388" fmla="*/ 623538 h 1905000"/>
              <a:gd name="connsiteX389" fmla="*/ 1277449 w 1903952"/>
              <a:gd name="connsiteY389" fmla="*/ 595558 h 1905000"/>
              <a:gd name="connsiteX390" fmla="*/ 1269936 w 1903952"/>
              <a:gd name="connsiteY390" fmla="*/ 572111 h 1905000"/>
              <a:gd name="connsiteX391" fmla="*/ 1252949 w 1903952"/>
              <a:gd name="connsiteY391" fmla="*/ 572111 h 1905000"/>
              <a:gd name="connsiteX392" fmla="*/ 1252949 w 1903952"/>
              <a:gd name="connsiteY392" fmla="*/ 653221 h 1905000"/>
              <a:gd name="connsiteX393" fmla="*/ 1270076 w 1903952"/>
              <a:gd name="connsiteY393" fmla="*/ 885546 h 1905000"/>
              <a:gd name="connsiteX394" fmla="*/ 1294135 w 1903952"/>
              <a:gd name="connsiteY394" fmla="*/ 885546 h 1905000"/>
              <a:gd name="connsiteX395" fmla="*/ 1296799 w 1903952"/>
              <a:gd name="connsiteY395" fmla="*/ 987049 h 1905000"/>
              <a:gd name="connsiteX396" fmla="*/ 1299143 w 1903952"/>
              <a:gd name="connsiteY396" fmla="*/ 1029012 h 1905000"/>
              <a:gd name="connsiteX397" fmla="*/ 1304311 w 1903952"/>
              <a:gd name="connsiteY397" fmla="*/ 1037564 h 1905000"/>
              <a:gd name="connsiteX398" fmla="*/ 1304311 w 1903952"/>
              <a:gd name="connsiteY398" fmla="*/ 1120620 h 1905000"/>
              <a:gd name="connsiteX399" fmla="*/ 1280974 w 1903952"/>
              <a:gd name="connsiteY399" fmla="*/ 1087700 h 1905000"/>
              <a:gd name="connsiteX400" fmla="*/ 1273923 w 1903952"/>
              <a:gd name="connsiteY400" fmla="*/ 1034443 h 1905000"/>
              <a:gd name="connsiteX401" fmla="*/ 1271699 w 1903952"/>
              <a:gd name="connsiteY401" fmla="*/ 955106 h 1905000"/>
              <a:gd name="connsiteX402" fmla="*/ 1270076 w 1903952"/>
              <a:gd name="connsiteY402" fmla="*/ 885542 h 1905000"/>
              <a:gd name="connsiteX403" fmla="*/ 1638226 w 1903952"/>
              <a:gd name="connsiteY403" fmla="*/ 990044 h 1905000"/>
              <a:gd name="connsiteX404" fmla="*/ 1638226 w 1903952"/>
              <a:gd name="connsiteY404" fmla="*/ 483855 h 1905000"/>
              <a:gd name="connsiteX405" fmla="*/ 1649063 w 1903952"/>
              <a:gd name="connsiteY405" fmla="*/ 385038 h 1905000"/>
              <a:gd name="connsiteX406" fmla="*/ 1661363 w 1903952"/>
              <a:gd name="connsiteY406" fmla="*/ 359570 h 1905000"/>
              <a:gd name="connsiteX407" fmla="*/ 1678291 w 1903952"/>
              <a:gd name="connsiteY407" fmla="*/ 352362 h 1905000"/>
              <a:gd name="connsiteX408" fmla="*/ 1861544 w 1903952"/>
              <a:gd name="connsiteY408" fmla="*/ 352362 h 1905000"/>
              <a:gd name="connsiteX409" fmla="*/ 1885703 w 1903952"/>
              <a:gd name="connsiteY409" fmla="*/ 367751 h 1905000"/>
              <a:gd name="connsiteX410" fmla="*/ 1903952 w 1903952"/>
              <a:gd name="connsiteY410" fmla="*/ 475734 h 1905000"/>
              <a:gd name="connsiteX411" fmla="*/ 1903952 w 1903952"/>
              <a:gd name="connsiteY411" fmla="*/ 982292 h 1905000"/>
              <a:gd name="connsiteX412" fmla="*/ 1898763 w 1903952"/>
              <a:gd name="connsiteY412" fmla="*/ 1066692 h 1905000"/>
              <a:gd name="connsiteX413" fmla="*/ 1862866 w 1903952"/>
              <a:gd name="connsiteY413" fmla="*/ 1120623 h 1905000"/>
              <a:gd name="connsiteX414" fmla="*/ 1679913 w 1903952"/>
              <a:gd name="connsiteY414" fmla="*/ 1120623 h 1905000"/>
              <a:gd name="connsiteX415" fmla="*/ 1648905 w 1903952"/>
              <a:gd name="connsiteY415" fmla="*/ 1087520 h 1905000"/>
              <a:gd name="connsiteX416" fmla="*/ 1641051 w 1903952"/>
              <a:gd name="connsiteY416" fmla="*/ 1052650 h 1905000"/>
              <a:gd name="connsiteX417" fmla="*/ 1638227 w 1903952"/>
              <a:gd name="connsiteY417" fmla="*/ 990046 h 1905000"/>
              <a:gd name="connsiteX418" fmla="*/ 1686304 w 1903952"/>
              <a:gd name="connsiteY418" fmla="*/ 1036709 h 1905000"/>
              <a:gd name="connsiteX419" fmla="*/ 1857077 w 1903952"/>
              <a:gd name="connsiteY419" fmla="*/ 1036709 h 1905000"/>
              <a:gd name="connsiteX420" fmla="*/ 1872202 w 1903952"/>
              <a:gd name="connsiteY420" fmla="*/ 1021742 h 1905000"/>
              <a:gd name="connsiteX421" fmla="*/ 1876529 w 1903952"/>
              <a:gd name="connsiteY421" fmla="*/ 975019 h 1905000"/>
              <a:gd name="connsiteX422" fmla="*/ 1876529 w 1903952"/>
              <a:gd name="connsiteY422" fmla="*/ 500652 h 1905000"/>
              <a:gd name="connsiteX423" fmla="*/ 1872383 w 1903952"/>
              <a:gd name="connsiteY423" fmla="*/ 453016 h 1905000"/>
              <a:gd name="connsiteX424" fmla="*/ 1854854 w 1903952"/>
              <a:gd name="connsiteY424" fmla="*/ 436279 h 1905000"/>
              <a:gd name="connsiteX425" fmla="*/ 1688970 w 1903952"/>
              <a:gd name="connsiteY425" fmla="*/ 436279 h 1905000"/>
              <a:gd name="connsiteX426" fmla="*/ 1673404 w 1903952"/>
              <a:gd name="connsiteY426" fmla="*/ 443487 h 1905000"/>
              <a:gd name="connsiteX427" fmla="*/ 1667615 w 1903952"/>
              <a:gd name="connsiteY427" fmla="*/ 461688 h 1905000"/>
              <a:gd name="connsiteX428" fmla="*/ 1665672 w 1903952"/>
              <a:gd name="connsiteY428" fmla="*/ 500652 h 1905000"/>
              <a:gd name="connsiteX429" fmla="*/ 1665672 w 1903952"/>
              <a:gd name="connsiteY429" fmla="*/ 975016 h 1905000"/>
              <a:gd name="connsiteX430" fmla="*/ 1670560 w 1903952"/>
              <a:gd name="connsiteY430" fmla="*/ 1024000 h 1905000"/>
              <a:gd name="connsiteX431" fmla="*/ 1686305 w 1903952"/>
              <a:gd name="connsiteY431" fmla="*/ 1036706 h 1905000"/>
              <a:gd name="connsiteX432" fmla="*/ 1683480 w 1903952"/>
              <a:gd name="connsiteY432" fmla="*/ 760528 h 1905000"/>
              <a:gd name="connsiteX433" fmla="*/ 1683480 w 1903952"/>
              <a:gd name="connsiteY433" fmla="*/ 691148 h 1905000"/>
              <a:gd name="connsiteX434" fmla="*/ 1706035 w 1903952"/>
              <a:gd name="connsiteY434" fmla="*/ 691148 h 1905000"/>
              <a:gd name="connsiteX435" fmla="*/ 1740011 w 1903952"/>
              <a:gd name="connsiteY435" fmla="*/ 687053 h 1905000"/>
              <a:gd name="connsiteX436" fmla="*/ 1706035 w 1903952"/>
              <a:gd name="connsiteY436" fmla="*/ 616329 h 1905000"/>
              <a:gd name="connsiteX437" fmla="*/ 1746241 w 1903952"/>
              <a:gd name="connsiteY437" fmla="*/ 616329 h 1905000"/>
              <a:gd name="connsiteX438" fmla="*/ 1777550 w 1903952"/>
              <a:gd name="connsiteY438" fmla="*/ 663052 h 1905000"/>
              <a:gd name="connsiteX439" fmla="*/ 1816272 w 1903952"/>
              <a:gd name="connsiteY439" fmla="*/ 601366 h 1905000"/>
              <a:gd name="connsiteX440" fmla="*/ 1823684 w 1903952"/>
              <a:gd name="connsiteY440" fmla="*/ 573640 h 1905000"/>
              <a:gd name="connsiteX441" fmla="*/ 1807077 w 1903952"/>
              <a:gd name="connsiteY441" fmla="*/ 560998 h 1905000"/>
              <a:gd name="connsiteX442" fmla="*/ 1719838 w 1903952"/>
              <a:gd name="connsiteY442" fmla="*/ 560998 h 1905000"/>
              <a:gd name="connsiteX443" fmla="*/ 1705134 w 1903952"/>
              <a:gd name="connsiteY443" fmla="*/ 606807 h 1905000"/>
              <a:gd name="connsiteX444" fmla="*/ 1684521 w 1903952"/>
              <a:gd name="connsiteY444" fmla="*/ 643568 h 1905000"/>
              <a:gd name="connsiteX445" fmla="*/ 1684521 w 1903952"/>
              <a:gd name="connsiteY445" fmla="*/ 560998 h 1905000"/>
              <a:gd name="connsiteX446" fmla="*/ 1697883 w 1903952"/>
              <a:gd name="connsiteY446" fmla="*/ 516108 h 1905000"/>
              <a:gd name="connsiteX447" fmla="*/ 1705595 w 1903952"/>
              <a:gd name="connsiteY447" fmla="*/ 466148 h 1905000"/>
              <a:gd name="connsiteX448" fmla="*/ 1734802 w 1903952"/>
              <a:gd name="connsiteY448" fmla="*/ 466148 h 1905000"/>
              <a:gd name="connsiteX449" fmla="*/ 1732878 w 1903952"/>
              <a:gd name="connsiteY449" fmla="*/ 487462 h 1905000"/>
              <a:gd name="connsiteX450" fmla="*/ 1810943 w 1903952"/>
              <a:gd name="connsiteY450" fmla="*/ 487462 h 1905000"/>
              <a:gd name="connsiteX451" fmla="*/ 1847583 w 1903952"/>
              <a:gd name="connsiteY451" fmla="*/ 520139 h 1905000"/>
              <a:gd name="connsiteX452" fmla="*/ 1854114 w 1903952"/>
              <a:gd name="connsiteY452" fmla="*/ 566435 h 1905000"/>
              <a:gd name="connsiteX453" fmla="*/ 1841193 w 1903952"/>
              <a:gd name="connsiteY453" fmla="*/ 635326 h 1905000"/>
              <a:gd name="connsiteX454" fmla="*/ 1815090 w 1903952"/>
              <a:gd name="connsiteY454" fmla="*/ 688460 h 1905000"/>
              <a:gd name="connsiteX455" fmla="*/ 1825767 w 1903952"/>
              <a:gd name="connsiteY455" fmla="*/ 689800 h 1905000"/>
              <a:gd name="connsiteX456" fmla="*/ 1835563 w 1903952"/>
              <a:gd name="connsiteY456" fmla="*/ 691147 h 1905000"/>
              <a:gd name="connsiteX457" fmla="*/ 1870561 w 1903952"/>
              <a:gd name="connsiteY457" fmla="*/ 691147 h 1905000"/>
              <a:gd name="connsiteX458" fmla="*/ 1855155 w 1903952"/>
              <a:gd name="connsiteY458" fmla="*/ 760528 h 1905000"/>
              <a:gd name="connsiteX459" fmla="*/ 1838849 w 1903952"/>
              <a:gd name="connsiteY459" fmla="*/ 760528 h 1905000"/>
              <a:gd name="connsiteX460" fmla="*/ 1779633 w 1903952"/>
              <a:gd name="connsiteY460" fmla="*/ 738784 h 1905000"/>
              <a:gd name="connsiteX461" fmla="*/ 1752329 w 1903952"/>
              <a:gd name="connsiteY461" fmla="*/ 754664 h 1905000"/>
              <a:gd name="connsiteX462" fmla="*/ 1728893 w 1903952"/>
              <a:gd name="connsiteY462" fmla="*/ 760528 h 1905000"/>
              <a:gd name="connsiteX463" fmla="*/ 1683479 w 1903952"/>
              <a:gd name="connsiteY463" fmla="*/ 760528 h 1905000"/>
              <a:gd name="connsiteX464" fmla="*/ 624830 w 1903952"/>
              <a:gd name="connsiteY464" fmla="*/ 598821 h 1905000"/>
              <a:gd name="connsiteX465" fmla="*/ 532362 w 1903952"/>
              <a:gd name="connsiteY465" fmla="*/ 598821 h 1905000"/>
              <a:gd name="connsiteX466" fmla="*/ 519723 w 1903952"/>
              <a:gd name="connsiteY466" fmla="*/ 748526 h 1905000"/>
              <a:gd name="connsiteX467" fmla="*/ 624830 w 1903952"/>
              <a:gd name="connsiteY467" fmla="*/ 748526 h 1905000"/>
              <a:gd name="connsiteX468" fmla="*/ 624830 w 1903952"/>
              <a:gd name="connsiteY468" fmla="*/ 1448534 h 1905000"/>
              <a:gd name="connsiteX469" fmla="*/ 477732 w 1903952"/>
              <a:gd name="connsiteY469" fmla="*/ 1905000 h 1905000"/>
              <a:gd name="connsiteX470" fmla="*/ 425966 w 1903952"/>
              <a:gd name="connsiteY470" fmla="*/ 1905000 h 1905000"/>
              <a:gd name="connsiteX471" fmla="*/ 425966 w 1903952"/>
              <a:gd name="connsiteY471" fmla="*/ 1728946 h 1905000"/>
              <a:gd name="connsiteX472" fmla="*/ 376863 w 1903952"/>
              <a:gd name="connsiteY472" fmla="*/ 1633565 h 1905000"/>
              <a:gd name="connsiteX473" fmla="*/ 376863 w 1903952"/>
              <a:gd name="connsiteY473" fmla="*/ 1905000 h 1905000"/>
              <a:gd name="connsiteX474" fmla="*/ 148051 w 1903952"/>
              <a:gd name="connsiteY474" fmla="*/ 1905000 h 1905000"/>
              <a:gd name="connsiteX475" fmla="*/ 0 w 1903952"/>
              <a:gd name="connsiteY475" fmla="*/ 1448533 h 1905000"/>
              <a:gd name="connsiteX476" fmla="*/ 0 w 1903952"/>
              <a:gd name="connsiteY476" fmla="*/ 748527 h 1905000"/>
              <a:gd name="connsiteX477" fmla="*/ 119073 w 1903952"/>
              <a:gd name="connsiteY477" fmla="*/ 748527 h 1905000"/>
              <a:gd name="connsiteX478" fmla="*/ 119073 w 1903952"/>
              <a:gd name="connsiteY478" fmla="*/ 598822 h 1905000"/>
              <a:gd name="connsiteX479" fmla="*/ 1 w 1903952"/>
              <a:gd name="connsiteY479" fmla="*/ 598822 h 1905000"/>
              <a:gd name="connsiteX480" fmla="*/ 1 w 1903952"/>
              <a:gd name="connsiteY480" fmla="*/ 458601 h 1905000"/>
              <a:gd name="connsiteX481" fmla="*/ 148051 w 1903952"/>
              <a:gd name="connsiteY481" fmla="*/ 0 h 1905000"/>
              <a:gd name="connsiteX482" fmla="*/ 376862 w 1903952"/>
              <a:gd name="connsiteY482" fmla="*/ 0 h 1905000"/>
              <a:gd name="connsiteX483" fmla="*/ 376862 w 1903952"/>
              <a:gd name="connsiteY483" fmla="*/ 481310 h 1905000"/>
              <a:gd name="connsiteX484" fmla="*/ 425964 w 1903952"/>
              <a:gd name="connsiteY484" fmla="*/ 416862 h 1905000"/>
              <a:gd name="connsiteX485" fmla="*/ 425964 w 1903952"/>
              <a:gd name="connsiteY485" fmla="*/ 0 h 1905000"/>
              <a:gd name="connsiteX486" fmla="*/ 477731 w 1903952"/>
              <a:gd name="connsiteY486" fmla="*/ 0 h 1905000"/>
              <a:gd name="connsiteX487" fmla="*/ 624830 w 1903952"/>
              <a:gd name="connsiteY487" fmla="*/ 458603 h 1905000"/>
              <a:gd name="connsiteX488" fmla="*/ 624830 w 1903952"/>
              <a:gd name="connsiteY488" fmla="*/ 598821 h 1905000"/>
              <a:gd name="connsiteX489" fmla="*/ 1684979 w 1903952"/>
              <a:gd name="connsiteY489" fmla="*/ 874365 h 1905000"/>
              <a:gd name="connsiteX490" fmla="*/ 1684979 w 1903952"/>
              <a:gd name="connsiteY490" fmla="*/ 804988 h 1905000"/>
              <a:gd name="connsiteX491" fmla="*/ 1824425 w 1903952"/>
              <a:gd name="connsiteY491" fmla="*/ 804988 h 1905000"/>
              <a:gd name="connsiteX492" fmla="*/ 1832155 w 1903952"/>
              <a:gd name="connsiteY492" fmla="*/ 787701 h 1905000"/>
              <a:gd name="connsiteX493" fmla="*/ 1858138 w 1903952"/>
              <a:gd name="connsiteY493" fmla="*/ 787701 h 1905000"/>
              <a:gd name="connsiteX494" fmla="*/ 1853510 w 1903952"/>
              <a:gd name="connsiteY494" fmla="*/ 831737 h 1905000"/>
              <a:gd name="connsiteX495" fmla="*/ 1842973 w 1903952"/>
              <a:gd name="connsiteY495" fmla="*/ 862089 h 1905000"/>
              <a:gd name="connsiteX496" fmla="*/ 1828129 w 1903952"/>
              <a:gd name="connsiteY496" fmla="*/ 874365 h 1905000"/>
              <a:gd name="connsiteX497" fmla="*/ 1684979 w 1903952"/>
              <a:gd name="connsiteY497" fmla="*/ 874365 h 1905000"/>
              <a:gd name="connsiteX498" fmla="*/ 1684979 w 1903952"/>
              <a:gd name="connsiteY498" fmla="*/ 990042 h 1905000"/>
              <a:gd name="connsiteX499" fmla="*/ 1684979 w 1903952"/>
              <a:gd name="connsiteY499" fmla="*/ 920662 h 1905000"/>
              <a:gd name="connsiteX500" fmla="*/ 1824744 w 1903952"/>
              <a:gd name="connsiteY500" fmla="*/ 920662 h 1905000"/>
              <a:gd name="connsiteX501" fmla="*/ 1830533 w 1903952"/>
              <a:gd name="connsiteY501" fmla="*/ 916571 h 1905000"/>
              <a:gd name="connsiteX502" fmla="*/ 1832155 w 1903952"/>
              <a:gd name="connsiteY502" fmla="*/ 903378 h 1905000"/>
              <a:gd name="connsiteX503" fmla="*/ 1858138 w 1903952"/>
              <a:gd name="connsiteY503" fmla="*/ 903378 h 1905000"/>
              <a:gd name="connsiteX504" fmla="*/ 1825345 w 1903952"/>
              <a:gd name="connsiteY504" fmla="*/ 990043 h 1905000"/>
              <a:gd name="connsiteX505" fmla="*/ 1684979 w 1903952"/>
              <a:gd name="connsiteY505" fmla="*/ 990043 h 1905000"/>
              <a:gd name="connsiteX506" fmla="*/ 426553 w 1903952"/>
              <a:gd name="connsiteY506" fmla="*/ 1663832 h 1905000"/>
              <a:gd name="connsiteX507" fmla="*/ 541296 w 1903952"/>
              <a:gd name="connsiteY507" fmla="*/ 304874 h 1905000"/>
              <a:gd name="connsiteX508" fmla="*/ 65222 w 1903952"/>
              <a:gd name="connsiteY508" fmla="*/ 972579 h 1905000"/>
              <a:gd name="connsiteX509" fmla="*/ 190667 w 1903952"/>
              <a:gd name="connsiteY509" fmla="*/ 1212560 h 1905000"/>
              <a:gd name="connsiteX510" fmla="*/ 541296 w 1903952"/>
              <a:gd name="connsiteY510" fmla="*/ 304874 h 1905000"/>
              <a:gd name="connsiteX511" fmla="*/ 228438 w 1903952"/>
              <a:gd name="connsiteY511" fmla="*/ 1287107 h 1905000"/>
              <a:gd name="connsiteX512" fmla="*/ 201134 w 1903952"/>
              <a:gd name="connsiteY512" fmla="*/ 1581016 h 1905000"/>
              <a:gd name="connsiteX513" fmla="*/ 271654 w 1903952"/>
              <a:gd name="connsiteY513" fmla="*/ 1367500 h 1905000"/>
              <a:gd name="connsiteX514" fmla="*/ 426552 w 1903952"/>
              <a:gd name="connsiteY514" fmla="*/ 1663833 h 1905000"/>
              <a:gd name="connsiteX515" fmla="*/ 212370 w 1903952"/>
              <a:gd name="connsiteY515" fmla="*/ 598821 h 1905000"/>
              <a:gd name="connsiteX516" fmla="*/ 212370 w 1903952"/>
              <a:gd name="connsiteY516" fmla="*/ 697222 h 1905000"/>
              <a:gd name="connsiteX517" fmla="*/ 287337 w 1903952"/>
              <a:gd name="connsiteY517" fmla="*/ 598821 h 1905000"/>
              <a:gd name="connsiteX518" fmla="*/ 212370 w 1903952"/>
              <a:gd name="connsiteY518" fmla="*/ 59882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</a:cxnLst>
            <a:rect l="l" t="t" r="r" b="b"/>
            <a:pathLst>
              <a:path w="1903952" h="1905000">
                <a:moveTo>
                  <a:pt x="1442266" y="553910"/>
                </a:moveTo>
                <a:lnTo>
                  <a:pt x="1389607" y="553910"/>
                </a:lnTo>
                <a:lnTo>
                  <a:pt x="1389607" y="1036711"/>
                </a:lnTo>
                <a:lnTo>
                  <a:pt x="1432479" y="1036711"/>
                </a:lnTo>
                <a:lnTo>
                  <a:pt x="1417175" y="1119049"/>
                </a:lnTo>
                <a:lnTo>
                  <a:pt x="1331908" y="1119049"/>
                </a:lnTo>
                <a:lnTo>
                  <a:pt x="1331908" y="1036711"/>
                </a:lnTo>
                <a:lnTo>
                  <a:pt x="1362597" y="1036711"/>
                </a:lnTo>
                <a:lnTo>
                  <a:pt x="1362597" y="553910"/>
                </a:lnTo>
                <a:lnTo>
                  <a:pt x="1331908" y="553910"/>
                </a:lnTo>
                <a:lnTo>
                  <a:pt x="1331908" y="471573"/>
                </a:lnTo>
                <a:lnTo>
                  <a:pt x="1362597" y="471573"/>
                </a:lnTo>
                <a:lnTo>
                  <a:pt x="1362597" y="384489"/>
                </a:lnTo>
                <a:lnTo>
                  <a:pt x="1389603" y="352426"/>
                </a:lnTo>
                <a:lnTo>
                  <a:pt x="1389603" y="471571"/>
                </a:lnTo>
                <a:lnTo>
                  <a:pt x="1442035" y="471571"/>
                </a:lnTo>
                <a:lnTo>
                  <a:pt x="1442004" y="460766"/>
                </a:lnTo>
                <a:lnTo>
                  <a:pt x="1442334" y="384491"/>
                </a:lnTo>
                <a:lnTo>
                  <a:pt x="1470182" y="352425"/>
                </a:lnTo>
                <a:lnTo>
                  <a:pt x="1470426" y="451305"/>
                </a:lnTo>
                <a:lnTo>
                  <a:pt x="1508677" y="439946"/>
                </a:lnTo>
                <a:lnTo>
                  <a:pt x="1508677" y="384488"/>
                </a:lnTo>
                <a:lnTo>
                  <a:pt x="1535683" y="352424"/>
                </a:lnTo>
                <a:lnTo>
                  <a:pt x="1535683" y="428216"/>
                </a:lnTo>
                <a:cubicBezTo>
                  <a:pt x="1552869" y="421929"/>
                  <a:pt x="1564254" y="418811"/>
                  <a:pt x="1567779" y="418811"/>
                </a:cubicBezTo>
                <a:cubicBezTo>
                  <a:pt x="1577515" y="418811"/>
                  <a:pt x="1585913" y="429807"/>
                  <a:pt x="1593104" y="451731"/>
                </a:cubicBezTo>
                <a:cubicBezTo>
                  <a:pt x="1601378" y="476770"/>
                  <a:pt x="1605654" y="507246"/>
                  <a:pt x="1605654" y="543403"/>
                </a:cubicBezTo>
                <a:lnTo>
                  <a:pt x="1605654" y="823427"/>
                </a:lnTo>
                <a:cubicBezTo>
                  <a:pt x="1605654" y="876442"/>
                  <a:pt x="1600096" y="915159"/>
                  <a:pt x="1589258" y="939037"/>
                </a:cubicBezTo>
                <a:cubicBezTo>
                  <a:pt x="1581285" y="956504"/>
                  <a:pt x="1570518" y="965599"/>
                  <a:pt x="1557237" y="965599"/>
                </a:cubicBezTo>
                <a:lnTo>
                  <a:pt x="1552028" y="965599"/>
                </a:lnTo>
                <a:lnTo>
                  <a:pt x="1567307" y="879859"/>
                </a:lnTo>
                <a:cubicBezTo>
                  <a:pt x="1567307" y="879859"/>
                  <a:pt x="1571245" y="873204"/>
                  <a:pt x="1574410" y="861846"/>
                </a:cubicBezTo>
                <a:cubicBezTo>
                  <a:pt x="1576474" y="853967"/>
                  <a:pt x="1577420" y="842122"/>
                  <a:pt x="1577420" y="826118"/>
                </a:cubicBezTo>
                <a:lnTo>
                  <a:pt x="1577420" y="572294"/>
                </a:lnTo>
                <a:cubicBezTo>
                  <a:pt x="1577420" y="527465"/>
                  <a:pt x="1572607" y="504986"/>
                  <a:pt x="1562671" y="504986"/>
                </a:cubicBezTo>
                <a:cubicBezTo>
                  <a:pt x="1560388" y="504986"/>
                  <a:pt x="1557277" y="505720"/>
                  <a:pt x="1552950" y="507247"/>
                </a:cubicBezTo>
                <a:lnTo>
                  <a:pt x="1535685" y="513662"/>
                </a:lnTo>
                <a:lnTo>
                  <a:pt x="1535685" y="954372"/>
                </a:lnTo>
                <a:lnTo>
                  <a:pt x="1508679" y="954372"/>
                </a:lnTo>
                <a:lnTo>
                  <a:pt x="1508679" y="522150"/>
                </a:lnTo>
                <a:lnTo>
                  <a:pt x="1470624" y="535343"/>
                </a:lnTo>
                <a:lnTo>
                  <a:pt x="1470624" y="969276"/>
                </a:lnTo>
                <a:cubicBezTo>
                  <a:pt x="1470624" y="991264"/>
                  <a:pt x="1471703" y="1007694"/>
                  <a:pt x="1474468" y="1018443"/>
                </a:cubicBezTo>
                <a:cubicBezTo>
                  <a:pt x="1477613" y="1030475"/>
                  <a:pt x="1482799" y="1036520"/>
                  <a:pt x="1490572" y="1036520"/>
                </a:cubicBezTo>
                <a:lnTo>
                  <a:pt x="1606257" y="1034881"/>
                </a:lnTo>
                <a:lnTo>
                  <a:pt x="1590972" y="1119052"/>
                </a:lnTo>
                <a:lnTo>
                  <a:pt x="1490572" y="1119052"/>
                </a:lnTo>
                <a:cubicBezTo>
                  <a:pt x="1470399" y="1119052"/>
                  <a:pt x="1456558" y="1100190"/>
                  <a:pt x="1449084" y="1061704"/>
                </a:cubicBezTo>
                <a:cubicBezTo>
                  <a:pt x="1444358" y="1037276"/>
                  <a:pt x="1441974" y="1008948"/>
                  <a:pt x="1441974" y="975474"/>
                </a:cubicBezTo>
                <a:lnTo>
                  <a:pt x="1442267" y="553911"/>
                </a:lnTo>
                <a:close/>
                <a:moveTo>
                  <a:pt x="819254" y="1300302"/>
                </a:moveTo>
                <a:lnTo>
                  <a:pt x="845978" y="1300302"/>
                </a:lnTo>
                <a:lnTo>
                  <a:pt x="835399" y="1625888"/>
                </a:lnTo>
                <a:lnTo>
                  <a:pt x="808676" y="1625888"/>
                </a:lnTo>
                <a:lnTo>
                  <a:pt x="809778" y="1591504"/>
                </a:lnTo>
                <a:cubicBezTo>
                  <a:pt x="804089" y="1606587"/>
                  <a:pt x="798480" y="1617459"/>
                  <a:pt x="793012" y="1624058"/>
                </a:cubicBezTo>
                <a:cubicBezTo>
                  <a:pt x="787542" y="1630776"/>
                  <a:pt x="781753" y="1634073"/>
                  <a:pt x="775624" y="1634073"/>
                </a:cubicBezTo>
                <a:cubicBezTo>
                  <a:pt x="761881" y="1634073"/>
                  <a:pt x="750503" y="1617950"/>
                  <a:pt x="741510" y="1585276"/>
                </a:cubicBezTo>
                <a:cubicBezTo>
                  <a:pt x="732555" y="1552476"/>
                  <a:pt x="728829" y="1512108"/>
                  <a:pt x="730431" y="1463551"/>
                </a:cubicBezTo>
                <a:cubicBezTo>
                  <a:pt x="732033" y="1413228"/>
                  <a:pt x="738224" y="1372186"/>
                  <a:pt x="749000" y="1339995"/>
                </a:cubicBezTo>
                <a:cubicBezTo>
                  <a:pt x="759759" y="1307872"/>
                  <a:pt x="772079" y="1291749"/>
                  <a:pt x="785960" y="1291749"/>
                </a:cubicBezTo>
                <a:cubicBezTo>
                  <a:pt x="792370" y="1291749"/>
                  <a:pt x="798239" y="1295413"/>
                  <a:pt x="803609" y="1302924"/>
                </a:cubicBezTo>
                <a:cubicBezTo>
                  <a:pt x="808977" y="1310256"/>
                  <a:pt x="813785" y="1321432"/>
                  <a:pt x="818091" y="1336211"/>
                </a:cubicBezTo>
                <a:lnTo>
                  <a:pt x="819254" y="1300301"/>
                </a:lnTo>
                <a:close/>
                <a:moveTo>
                  <a:pt x="788985" y="1367179"/>
                </a:moveTo>
                <a:cubicBezTo>
                  <a:pt x="780732" y="1367179"/>
                  <a:pt x="773560" y="1376218"/>
                  <a:pt x="767511" y="1394051"/>
                </a:cubicBezTo>
                <a:cubicBezTo>
                  <a:pt x="761481" y="1412008"/>
                  <a:pt x="757975" y="1434726"/>
                  <a:pt x="757074" y="1462699"/>
                </a:cubicBezTo>
                <a:cubicBezTo>
                  <a:pt x="756153" y="1490791"/>
                  <a:pt x="758216" y="1514003"/>
                  <a:pt x="763184" y="1532139"/>
                </a:cubicBezTo>
                <a:cubicBezTo>
                  <a:pt x="768152" y="1550343"/>
                  <a:pt x="774682" y="1559438"/>
                  <a:pt x="782795" y="1559438"/>
                </a:cubicBezTo>
                <a:cubicBezTo>
                  <a:pt x="791188" y="1559438"/>
                  <a:pt x="798460" y="1550463"/>
                  <a:pt x="804589" y="1532566"/>
                </a:cubicBezTo>
                <a:cubicBezTo>
                  <a:pt x="810679" y="1514796"/>
                  <a:pt x="814226" y="1491345"/>
                  <a:pt x="815127" y="1462332"/>
                </a:cubicBezTo>
                <a:cubicBezTo>
                  <a:pt x="816068" y="1434052"/>
                  <a:pt x="814065" y="1411151"/>
                  <a:pt x="809097" y="1393501"/>
                </a:cubicBezTo>
                <a:cubicBezTo>
                  <a:pt x="804150" y="1376094"/>
                  <a:pt x="797439" y="1367179"/>
                  <a:pt x="788985" y="1367179"/>
                </a:cubicBezTo>
                <a:close/>
                <a:moveTo>
                  <a:pt x="887844" y="1300298"/>
                </a:moveTo>
                <a:lnTo>
                  <a:pt x="914588" y="1300298"/>
                </a:lnTo>
                <a:lnTo>
                  <a:pt x="913385" y="1337620"/>
                </a:lnTo>
                <a:cubicBezTo>
                  <a:pt x="918413" y="1322226"/>
                  <a:pt x="923880" y="1310744"/>
                  <a:pt x="929711" y="1303233"/>
                </a:cubicBezTo>
                <a:cubicBezTo>
                  <a:pt x="935561" y="1295661"/>
                  <a:pt x="941771" y="1291810"/>
                  <a:pt x="948360" y="1291810"/>
                </a:cubicBezTo>
                <a:cubicBezTo>
                  <a:pt x="955051" y="1291810"/>
                  <a:pt x="960861" y="1296881"/>
                  <a:pt x="965889" y="1306773"/>
                </a:cubicBezTo>
                <a:cubicBezTo>
                  <a:pt x="970936" y="1316788"/>
                  <a:pt x="974782" y="1331388"/>
                  <a:pt x="977408" y="1350562"/>
                </a:cubicBezTo>
                <a:cubicBezTo>
                  <a:pt x="982275" y="1331388"/>
                  <a:pt x="987985" y="1316788"/>
                  <a:pt x="994475" y="1306773"/>
                </a:cubicBezTo>
                <a:cubicBezTo>
                  <a:pt x="1000965" y="1296881"/>
                  <a:pt x="1007896" y="1291810"/>
                  <a:pt x="1015188" y="1291810"/>
                </a:cubicBezTo>
                <a:cubicBezTo>
                  <a:pt x="1022759" y="1291810"/>
                  <a:pt x="1029251" y="1297188"/>
                  <a:pt x="1034659" y="1307997"/>
                </a:cubicBezTo>
                <a:cubicBezTo>
                  <a:pt x="1040047" y="1318746"/>
                  <a:pt x="1043714" y="1332915"/>
                  <a:pt x="1045677" y="1350135"/>
                </a:cubicBezTo>
                <a:cubicBezTo>
                  <a:pt x="1047600" y="1367602"/>
                  <a:pt x="1047960" y="1395758"/>
                  <a:pt x="1046698" y="1434846"/>
                </a:cubicBezTo>
                <a:lnTo>
                  <a:pt x="1040489" y="1625889"/>
                </a:lnTo>
                <a:lnTo>
                  <a:pt x="1013561" y="1625889"/>
                </a:lnTo>
                <a:lnTo>
                  <a:pt x="1018910" y="1460562"/>
                </a:lnTo>
                <a:cubicBezTo>
                  <a:pt x="1020113" y="1423671"/>
                  <a:pt x="1019412" y="1398756"/>
                  <a:pt x="1016848" y="1385560"/>
                </a:cubicBezTo>
                <a:cubicBezTo>
                  <a:pt x="1014282" y="1372610"/>
                  <a:pt x="1009976" y="1366020"/>
                  <a:pt x="1003986" y="1366020"/>
                </a:cubicBezTo>
                <a:cubicBezTo>
                  <a:pt x="999420" y="1366020"/>
                  <a:pt x="995192" y="1369987"/>
                  <a:pt x="991327" y="1378108"/>
                </a:cubicBezTo>
                <a:cubicBezTo>
                  <a:pt x="987440" y="1386050"/>
                  <a:pt x="984376" y="1397046"/>
                  <a:pt x="982152" y="1411152"/>
                </a:cubicBezTo>
                <a:cubicBezTo>
                  <a:pt x="979929" y="1425198"/>
                  <a:pt x="978305" y="1447792"/>
                  <a:pt x="977283" y="1478886"/>
                </a:cubicBezTo>
                <a:lnTo>
                  <a:pt x="972517" y="1625889"/>
                </a:lnTo>
                <a:lnTo>
                  <a:pt x="945594" y="1625889"/>
                </a:lnTo>
                <a:lnTo>
                  <a:pt x="950700" y="1468137"/>
                </a:lnTo>
                <a:cubicBezTo>
                  <a:pt x="951702" y="1439004"/>
                  <a:pt x="951643" y="1417870"/>
                  <a:pt x="950681" y="1404737"/>
                </a:cubicBezTo>
                <a:cubicBezTo>
                  <a:pt x="949679" y="1391851"/>
                  <a:pt x="947897" y="1382019"/>
                  <a:pt x="945292" y="1375608"/>
                </a:cubicBezTo>
                <a:cubicBezTo>
                  <a:pt x="942709" y="1369193"/>
                  <a:pt x="939383" y="1366020"/>
                  <a:pt x="935396" y="1366020"/>
                </a:cubicBezTo>
                <a:cubicBezTo>
                  <a:pt x="930970" y="1366020"/>
                  <a:pt x="926763" y="1370110"/>
                  <a:pt x="922896" y="1378172"/>
                </a:cubicBezTo>
                <a:cubicBezTo>
                  <a:pt x="918990" y="1386114"/>
                  <a:pt x="915885" y="1397592"/>
                  <a:pt x="913640" y="1412192"/>
                </a:cubicBezTo>
                <a:cubicBezTo>
                  <a:pt x="911339" y="1426725"/>
                  <a:pt x="909735" y="1449690"/>
                  <a:pt x="908693" y="1480963"/>
                </a:cubicBezTo>
                <a:lnTo>
                  <a:pt x="903987" y="1625889"/>
                </a:lnTo>
                <a:lnTo>
                  <a:pt x="877283" y="1625889"/>
                </a:lnTo>
                <a:lnTo>
                  <a:pt x="887841" y="1300304"/>
                </a:lnTo>
                <a:close/>
                <a:moveTo>
                  <a:pt x="1170216" y="1300298"/>
                </a:moveTo>
                <a:lnTo>
                  <a:pt x="1196919" y="1300298"/>
                </a:lnTo>
                <a:lnTo>
                  <a:pt x="1186342" y="1625888"/>
                </a:lnTo>
                <a:lnTo>
                  <a:pt x="1159600" y="1625888"/>
                </a:lnTo>
                <a:lnTo>
                  <a:pt x="1160722" y="1591504"/>
                </a:lnTo>
                <a:cubicBezTo>
                  <a:pt x="1154993" y="1606587"/>
                  <a:pt x="1149443" y="1617459"/>
                  <a:pt x="1143953" y="1624058"/>
                </a:cubicBezTo>
                <a:cubicBezTo>
                  <a:pt x="1138505" y="1630776"/>
                  <a:pt x="1132697" y="1634073"/>
                  <a:pt x="1126587" y="1634073"/>
                </a:cubicBezTo>
                <a:cubicBezTo>
                  <a:pt x="1112804" y="1634073"/>
                  <a:pt x="1101466" y="1617950"/>
                  <a:pt x="1092473" y="1585276"/>
                </a:cubicBezTo>
                <a:cubicBezTo>
                  <a:pt x="1083497" y="1552476"/>
                  <a:pt x="1079771" y="1512108"/>
                  <a:pt x="1081354" y="1463551"/>
                </a:cubicBezTo>
                <a:cubicBezTo>
                  <a:pt x="1082957" y="1413228"/>
                  <a:pt x="1089167" y="1372186"/>
                  <a:pt x="1099944" y="1339995"/>
                </a:cubicBezTo>
                <a:cubicBezTo>
                  <a:pt x="1110681" y="1307872"/>
                  <a:pt x="1123022" y="1291749"/>
                  <a:pt x="1136902" y="1291749"/>
                </a:cubicBezTo>
                <a:cubicBezTo>
                  <a:pt x="1143293" y="1291749"/>
                  <a:pt x="1149183" y="1295413"/>
                  <a:pt x="1154551" y="1302924"/>
                </a:cubicBezTo>
                <a:cubicBezTo>
                  <a:pt x="1159919" y="1310256"/>
                  <a:pt x="1164727" y="1321432"/>
                  <a:pt x="1169014" y="1336211"/>
                </a:cubicBezTo>
                <a:lnTo>
                  <a:pt x="1170217" y="1300301"/>
                </a:lnTo>
                <a:close/>
                <a:moveTo>
                  <a:pt x="1139909" y="1367179"/>
                </a:moveTo>
                <a:cubicBezTo>
                  <a:pt x="1131675" y="1367179"/>
                  <a:pt x="1124504" y="1376218"/>
                  <a:pt x="1118432" y="1394051"/>
                </a:cubicBezTo>
                <a:cubicBezTo>
                  <a:pt x="1112405" y="1412008"/>
                  <a:pt x="1108938" y="1434726"/>
                  <a:pt x="1108037" y="1462699"/>
                </a:cubicBezTo>
                <a:cubicBezTo>
                  <a:pt x="1107095" y="1490791"/>
                  <a:pt x="1109119" y="1514003"/>
                  <a:pt x="1114127" y="1532139"/>
                </a:cubicBezTo>
                <a:cubicBezTo>
                  <a:pt x="1119115" y="1550343"/>
                  <a:pt x="1125625" y="1559438"/>
                  <a:pt x="1133759" y="1559438"/>
                </a:cubicBezTo>
                <a:cubicBezTo>
                  <a:pt x="1142153" y="1559438"/>
                  <a:pt x="1149383" y="1550463"/>
                  <a:pt x="1155533" y="1532566"/>
                </a:cubicBezTo>
                <a:cubicBezTo>
                  <a:pt x="1161623" y="1514796"/>
                  <a:pt x="1165128" y="1491345"/>
                  <a:pt x="1166110" y="1462332"/>
                </a:cubicBezTo>
                <a:cubicBezTo>
                  <a:pt x="1167012" y="1434052"/>
                  <a:pt x="1165009" y="1411151"/>
                  <a:pt x="1160060" y="1393501"/>
                </a:cubicBezTo>
                <a:cubicBezTo>
                  <a:pt x="1155052" y="1376094"/>
                  <a:pt x="1148381" y="1367179"/>
                  <a:pt x="1139909" y="1367179"/>
                </a:cubicBezTo>
                <a:close/>
                <a:moveTo>
                  <a:pt x="1265530" y="1300298"/>
                </a:moveTo>
                <a:lnTo>
                  <a:pt x="1264369" y="1336213"/>
                </a:lnTo>
                <a:cubicBezTo>
                  <a:pt x="1269677" y="1321429"/>
                  <a:pt x="1275266" y="1310258"/>
                  <a:pt x="1281113" y="1302926"/>
                </a:cubicBezTo>
                <a:cubicBezTo>
                  <a:pt x="1286944" y="1295414"/>
                  <a:pt x="1293074" y="1291750"/>
                  <a:pt x="1299483" y="1291750"/>
                </a:cubicBezTo>
                <a:cubicBezTo>
                  <a:pt x="1313387" y="1291750"/>
                  <a:pt x="1324684" y="1307874"/>
                  <a:pt x="1333359" y="1339993"/>
                </a:cubicBezTo>
                <a:cubicBezTo>
                  <a:pt x="1342053" y="1372187"/>
                  <a:pt x="1345578" y="1413229"/>
                  <a:pt x="1343955" y="1463552"/>
                </a:cubicBezTo>
                <a:cubicBezTo>
                  <a:pt x="1342372" y="1512109"/>
                  <a:pt x="1336023" y="1552477"/>
                  <a:pt x="1324885" y="1585277"/>
                </a:cubicBezTo>
                <a:cubicBezTo>
                  <a:pt x="1313788" y="1617951"/>
                  <a:pt x="1301348" y="1634074"/>
                  <a:pt x="1287545" y="1634074"/>
                </a:cubicBezTo>
                <a:cubicBezTo>
                  <a:pt x="1281415" y="1634074"/>
                  <a:pt x="1275827" y="1630777"/>
                  <a:pt x="1270737" y="1624059"/>
                </a:cubicBezTo>
                <a:cubicBezTo>
                  <a:pt x="1265709" y="1617460"/>
                  <a:pt x="1260822" y="1606592"/>
                  <a:pt x="1256075" y="1591505"/>
                </a:cubicBezTo>
                <a:lnTo>
                  <a:pt x="1251067" y="1744863"/>
                </a:lnTo>
                <a:lnTo>
                  <a:pt x="1224544" y="1744863"/>
                </a:lnTo>
                <a:lnTo>
                  <a:pt x="1238988" y="1300303"/>
                </a:lnTo>
                <a:lnTo>
                  <a:pt x="1265530" y="1300303"/>
                </a:lnTo>
                <a:close/>
                <a:moveTo>
                  <a:pt x="1291432" y="1367179"/>
                </a:moveTo>
                <a:cubicBezTo>
                  <a:pt x="1283018" y="1367179"/>
                  <a:pt x="1275726" y="1376094"/>
                  <a:pt x="1269637" y="1393501"/>
                </a:cubicBezTo>
                <a:cubicBezTo>
                  <a:pt x="1263526" y="1411151"/>
                  <a:pt x="1260001" y="1434052"/>
                  <a:pt x="1259079" y="1462328"/>
                </a:cubicBezTo>
                <a:cubicBezTo>
                  <a:pt x="1258157" y="1491345"/>
                  <a:pt x="1260141" y="1514796"/>
                  <a:pt x="1265149" y="1532570"/>
                </a:cubicBezTo>
                <a:cubicBezTo>
                  <a:pt x="1270077" y="1550460"/>
                  <a:pt x="1276787" y="1559438"/>
                  <a:pt x="1285200" y="1559438"/>
                </a:cubicBezTo>
                <a:cubicBezTo>
                  <a:pt x="1293354" y="1559438"/>
                  <a:pt x="1300527" y="1550344"/>
                  <a:pt x="1306695" y="1532139"/>
                </a:cubicBezTo>
                <a:cubicBezTo>
                  <a:pt x="1312866" y="1514003"/>
                  <a:pt x="1316432" y="1490791"/>
                  <a:pt x="1317332" y="1462699"/>
                </a:cubicBezTo>
                <a:cubicBezTo>
                  <a:pt x="1318235" y="1434726"/>
                  <a:pt x="1316250" y="1412008"/>
                  <a:pt x="1311323" y="1394051"/>
                </a:cubicBezTo>
                <a:cubicBezTo>
                  <a:pt x="1306435" y="1376217"/>
                  <a:pt x="1299805" y="1367179"/>
                  <a:pt x="1291431" y="1367179"/>
                </a:cubicBezTo>
                <a:close/>
                <a:moveTo>
                  <a:pt x="1393175" y="1540568"/>
                </a:moveTo>
                <a:cubicBezTo>
                  <a:pt x="1397442" y="1540568"/>
                  <a:pt x="1400925" y="1545089"/>
                  <a:pt x="1403610" y="1554064"/>
                </a:cubicBezTo>
                <a:cubicBezTo>
                  <a:pt x="1406335" y="1563226"/>
                  <a:pt x="1407457" y="1574218"/>
                  <a:pt x="1407036" y="1587231"/>
                </a:cubicBezTo>
                <a:cubicBezTo>
                  <a:pt x="1406615" y="1600113"/>
                  <a:pt x="1404753" y="1611169"/>
                  <a:pt x="1401468" y="1620391"/>
                </a:cubicBezTo>
                <a:cubicBezTo>
                  <a:pt x="1398142" y="1629553"/>
                  <a:pt x="1394355" y="1634070"/>
                  <a:pt x="1390150" y="1634070"/>
                </a:cubicBezTo>
                <a:cubicBezTo>
                  <a:pt x="1385883" y="1634070"/>
                  <a:pt x="1382437" y="1629553"/>
                  <a:pt x="1379733" y="1620391"/>
                </a:cubicBezTo>
                <a:cubicBezTo>
                  <a:pt x="1376988" y="1611169"/>
                  <a:pt x="1375866" y="1600113"/>
                  <a:pt x="1376308" y="1587231"/>
                </a:cubicBezTo>
                <a:cubicBezTo>
                  <a:pt x="1376747" y="1574218"/>
                  <a:pt x="1378571" y="1563226"/>
                  <a:pt x="1381856" y="1554064"/>
                </a:cubicBezTo>
                <a:cubicBezTo>
                  <a:pt x="1385161" y="1545089"/>
                  <a:pt x="1388948" y="1540568"/>
                  <a:pt x="1393175" y="1540568"/>
                </a:cubicBezTo>
                <a:close/>
                <a:moveTo>
                  <a:pt x="1559701" y="1366015"/>
                </a:moveTo>
                <a:lnTo>
                  <a:pt x="1536222" y="1403453"/>
                </a:lnTo>
                <a:cubicBezTo>
                  <a:pt x="1532497" y="1390140"/>
                  <a:pt x="1528651" y="1380922"/>
                  <a:pt x="1524745" y="1375607"/>
                </a:cubicBezTo>
                <a:cubicBezTo>
                  <a:pt x="1520818" y="1370536"/>
                  <a:pt x="1516110" y="1367849"/>
                  <a:pt x="1510623" y="1367849"/>
                </a:cubicBezTo>
                <a:cubicBezTo>
                  <a:pt x="1500647" y="1367849"/>
                  <a:pt x="1492234" y="1376884"/>
                  <a:pt x="1485462" y="1395148"/>
                </a:cubicBezTo>
                <a:cubicBezTo>
                  <a:pt x="1478731" y="1413412"/>
                  <a:pt x="1474885" y="1436803"/>
                  <a:pt x="1473943" y="1465202"/>
                </a:cubicBezTo>
                <a:cubicBezTo>
                  <a:pt x="1473041" y="1492928"/>
                  <a:pt x="1475265" y="1515586"/>
                  <a:pt x="1480674" y="1533056"/>
                </a:cubicBezTo>
                <a:cubicBezTo>
                  <a:pt x="1486021" y="1550579"/>
                  <a:pt x="1493535" y="1559442"/>
                  <a:pt x="1503229" y="1559442"/>
                </a:cubicBezTo>
                <a:cubicBezTo>
                  <a:pt x="1515188" y="1559442"/>
                  <a:pt x="1524904" y="1546855"/>
                  <a:pt x="1532397" y="1521881"/>
                </a:cubicBezTo>
                <a:lnTo>
                  <a:pt x="1552029" y="1566033"/>
                </a:lnTo>
                <a:cubicBezTo>
                  <a:pt x="1539148" y="1611536"/>
                  <a:pt x="1522281" y="1634074"/>
                  <a:pt x="1501447" y="1634074"/>
                </a:cubicBezTo>
                <a:cubicBezTo>
                  <a:pt x="1482717" y="1634074"/>
                  <a:pt x="1468575" y="1617157"/>
                  <a:pt x="1459079" y="1583380"/>
                </a:cubicBezTo>
                <a:cubicBezTo>
                  <a:pt x="1449584" y="1549423"/>
                  <a:pt x="1445577" y="1509601"/>
                  <a:pt x="1447040" y="1464222"/>
                </a:cubicBezTo>
                <a:cubicBezTo>
                  <a:pt x="1448081" y="1432649"/>
                  <a:pt x="1451567" y="1403696"/>
                  <a:pt x="1457597" y="1377190"/>
                </a:cubicBezTo>
                <a:cubicBezTo>
                  <a:pt x="1463647" y="1350625"/>
                  <a:pt x="1471498" y="1329798"/>
                  <a:pt x="1481274" y="1314528"/>
                </a:cubicBezTo>
                <a:cubicBezTo>
                  <a:pt x="1490950" y="1299381"/>
                  <a:pt x="1501548" y="1291810"/>
                  <a:pt x="1512966" y="1291810"/>
                </a:cubicBezTo>
                <a:cubicBezTo>
                  <a:pt x="1523523" y="1291810"/>
                  <a:pt x="1532837" y="1298225"/>
                  <a:pt x="1540851" y="1311110"/>
                </a:cubicBezTo>
                <a:cubicBezTo>
                  <a:pt x="1548843" y="1324060"/>
                  <a:pt x="1555133" y="1342380"/>
                  <a:pt x="1559701" y="1366015"/>
                </a:cubicBezTo>
                <a:close/>
                <a:moveTo>
                  <a:pt x="1651267" y="1291810"/>
                </a:moveTo>
                <a:cubicBezTo>
                  <a:pt x="1661323" y="1291810"/>
                  <a:pt x="1670519" y="1299565"/>
                  <a:pt x="1678892" y="1314902"/>
                </a:cubicBezTo>
                <a:cubicBezTo>
                  <a:pt x="1687204" y="1330228"/>
                  <a:pt x="1693455" y="1351172"/>
                  <a:pt x="1697542" y="1377498"/>
                </a:cubicBezTo>
                <a:cubicBezTo>
                  <a:pt x="1701648" y="1403823"/>
                  <a:pt x="1703191" y="1432282"/>
                  <a:pt x="1702231" y="1462695"/>
                </a:cubicBezTo>
                <a:cubicBezTo>
                  <a:pt x="1701208" y="1493358"/>
                  <a:pt x="1697782" y="1522128"/>
                  <a:pt x="1691933" y="1548932"/>
                </a:cubicBezTo>
                <a:cubicBezTo>
                  <a:pt x="1686065" y="1575625"/>
                  <a:pt x="1678571" y="1596449"/>
                  <a:pt x="1669456" y="1611595"/>
                </a:cubicBezTo>
                <a:cubicBezTo>
                  <a:pt x="1660343" y="1626682"/>
                  <a:pt x="1650626" y="1634070"/>
                  <a:pt x="1640249" y="1634070"/>
                </a:cubicBezTo>
                <a:cubicBezTo>
                  <a:pt x="1624965" y="1634070"/>
                  <a:pt x="1612446" y="1617580"/>
                  <a:pt x="1602750" y="1584357"/>
                </a:cubicBezTo>
                <a:cubicBezTo>
                  <a:pt x="1593034" y="1551253"/>
                  <a:pt x="1588928" y="1510825"/>
                  <a:pt x="1590470" y="1463305"/>
                </a:cubicBezTo>
                <a:cubicBezTo>
                  <a:pt x="1592133" y="1412371"/>
                  <a:pt x="1599605" y="1369986"/>
                  <a:pt x="1612927" y="1336209"/>
                </a:cubicBezTo>
                <a:cubicBezTo>
                  <a:pt x="1624585" y="1306590"/>
                  <a:pt x="1637345" y="1291810"/>
                  <a:pt x="1651267" y="1291810"/>
                </a:cubicBezTo>
                <a:close/>
                <a:moveTo>
                  <a:pt x="1649225" y="1368826"/>
                </a:moveTo>
                <a:cubicBezTo>
                  <a:pt x="1640931" y="1368826"/>
                  <a:pt x="1633720" y="1377621"/>
                  <a:pt x="1627610" y="1395212"/>
                </a:cubicBezTo>
                <a:cubicBezTo>
                  <a:pt x="1621500" y="1412918"/>
                  <a:pt x="1618035" y="1435460"/>
                  <a:pt x="1617114" y="1463002"/>
                </a:cubicBezTo>
                <a:cubicBezTo>
                  <a:pt x="1616210" y="1491341"/>
                  <a:pt x="1618195" y="1514306"/>
                  <a:pt x="1623102" y="1531833"/>
                </a:cubicBezTo>
                <a:cubicBezTo>
                  <a:pt x="1627969" y="1549423"/>
                  <a:pt x="1634581" y="1558158"/>
                  <a:pt x="1642974" y="1558158"/>
                </a:cubicBezTo>
                <a:cubicBezTo>
                  <a:pt x="1651327" y="1558158"/>
                  <a:pt x="1658579" y="1549299"/>
                  <a:pt x="1664730" y="1531585"/>
                </a:cubicBezTo>
                <a:cubicBezTo>
                  <a:pt x="1670838" y="1513756"/>
                  <a:pt x="1674385" y="1490911"/>
                  <a:pt x="1675287" y="1463002"/>
                </a:cubicBezTo>
                <a:cubicBezTo>
                  <a:pt x="1676208" y="1435089"/>
                  <a:pt x="1674185" y="1412371"/>
                  <a:pt x="1669316" y="1394964"/>
                </a:cubicBezTo>
                <a:cubicBezTo>
                  <a:pt x="1664408" y="1377498"/>
                  <a:pt x="1657738" y="1368826"/>
                  <a:pt x="1649225" y="1368826"/>
                </a:cubicBezTo>
                <a:close/>
                <a:moveTo>
                  <a:pt x="1744156" y="1300298"/>
                </a:moveTo>
                <a:lnTo>
                  <a:pt x="1770900" y="1300298"/>
                </a:lnTo>
                <a:lnTo>
                  <a:pt x="1769698" y="1337620"/>
                </a:lnTo>
                <a:cubicBezTo>
                  <a:pt x="1774768" y="1322226"/>
                  <a:pt x="1780215" y="1310744"/>
                  <a:pt x="1786025" y="1303233"/>
                </a:cubicBezTo>
                <a:cubicBezTo>
                  <a:pt x="1791894" y="1295661"/>
                  <a:pt x="1798084" y="1291810"/>
                  <a:pt x="1804654" y="1291810"/>
                </a:cubicBezTo>
                <a:cubicBezTo>
                  <a:pt x="1811344" y="1291810"/>
                  <a:pt x="1817214" y="1296881"/>
                  <a:pt x="1822262" y="1306773"/>
                </a:cubicBezTo>
                <a:cubicBezTo>
                  <a:pt x="1827290" y="1316788"/>
                  <a:pt x="1831135" y="1331388"/>
                  <a:pt x="1833781" y="1350562"/>
                </a:cubicBezTo>
                <a:cubicBezTo>
                  <a:pt x="1838607" y="1331388"/>
                  <a:pt x="1844297" y="1316788"/>
                  <a:pt x="1850808" y="1306773"/>
                </a:cubicBezTo>
                <a:cubicBezTo>
                  <a:pt x="1857319" y="1296881"/>
                  <a:pt x="1864209" y="1291810"/>
                  <a:pt x="1871521" y="1291810"/>
                </a:cubicBezTo>
                <a:cubicBezTo>
                  <a:pt x="1879095" y="1291810"/>
                  <a:pt x="1885564" y="1297188"/>
                  <a:pt x="1890973" y="1307997"/>
                </a:cubicBezTo>
                <a:cubicBezTo>
                  <a:pt x="1896362" y="1318746"/>
                  <a:pt x="1900027" y="1332915"/>
                  <a:pt x="1902010" y="1350135"/>
                </a:cubicBezTo>
                <a:cubicBezTo>
                  <a:pt x="1903974" y="1367602"/>
                  <a:pt x="1904274" y="1395758"/>
                  <a:pt x="1903012" y="1434846"/>
                </a:cubicBezTo>
                <a:lnTo>
                  <a:pt x="1896821" y="1625889"/>
                </a:lnTo>
                <a:lnTo>
                  <a:pt x="1869901" y="1625889"/>
                </a:lnTo>
                <a:lnTo>
                  <a:pt x="1875246" y="1460562"/>
                </a:lnTo>
                <a:cubicBezTo>
                  <a:pt x="1876450" y="1423671"/>
                  <a:pt x="1875768" y="1398756"/>
                  <a:pt x="1873184" y="1385560"/>
                </a:cubicBezTo>
                <a:cubicBezTo>
                  <a:pt x="1870599" y="1372610"/>
                  <a:pt x="1866313" y="1366020"/>
                  <a:pt x="1860323" y="1366020"/>
                </a:cubicBezTo>
                <a:cubicBezTo>
                  <a:pt x="1855737" y="1366020"/>
                  <a:pt x="1851529" y="1369987"/>
                  <a:pt x="1847643" y="1378108"/>
                </a:cubicBezTo>
                <a:cubicBezTo>
                  <a:pt x="1843777" y="1386050"/>
                  <a:pt x="1840692" y="1397046"/>
                  <a:pt x="1838467" y="1411152"/>
                </a:cubicBezTo>
                <a:cubicBezTo>
                  <a:pt x="1836264" y="1425198"/>
                  <a:pt x="1834642" y="1447792"/>
                  <a:pt x="1833620" y="1478886"/>
                </a:cubicBezTo>
                <a:lnTo>
                  <a:pt x="1828852" y="1625889"/>
                </a:lnTo>
                <a:lnTo>
                  <a:pt x="1801949" y="1625889"/>
                </a:lnTo>
                <a:lnTo>
                  <a:pt x="1807038" y="1468137"/>
                </a:lnTo>
                <a:cubicBezTo>
                  <a:pt x="1807999" y="1439004"/>
                  <a:pt x="1807978" y="1417870"/>
                  <a:pt x="1806996" y="1404737"/>
                </a:cubicBezTo>
                <a:cubicBezTo>
                  <a:pt x="1806035" y="1391851"/>
                  <a:pt x="1804232" y="1382019"/>
                  <a:pt x="1801649" y="1375608"/>
                </a:cubicBezTo>
                <a:cubicBezTo>
                  <a:pt x="1799005" y="1369193"/>
                  <a:pt x="1795740" y="1366020"/>
                  <a:pt x="1791733" y="1366020"/>
                </a:cubicBezTo>
                <a:cubicBezTo>
                  <a:pt x="1787287" y="1366020"/>
                  <a:pt x="1783119" y="1370110"/>
                  <a:pt x="1779214" y="1378172"/>
                </a:cubicBezTo>
                <a:cubicBezTo>
                  <a:pt x="1775307" y="1386114"/>
                  <a:pt x="1772242" y="1397592"/>
                  <a:pt x="1769978" y="1412192"/>
                </a:cubicBezTo>
                <a:cubicBezTo>
                  <a:pt x="1767695" y="1426725"/>
                  <a:pt x="1766074" y="1449690"/>
                  <a:pt x="1765031" y="1480963"/>
                </a:cubicBezTo>
                <a:lnTo>
                  <a:pt x="1760344" y="1625889"/>
                </a:lnTo>
                <a:lnTo>
                  <a:pt x="1733599" y="1625889"/>
                </a:lnTo>
                <a:lnTo>
                  <a:pt x="1744156" y="1300304"/>
                </a:lnTo>
                <a:close/>
                <a:moveTo>
                  <a:pt x="730069" y="1120133"/>
                </a:moveTo>
                <a:lnTo>
                  <a:pt x="730069" y="844378"/>
                </a:lnTo>
                <a:cubicBezTo>
                  <a:pt x="730069" y="771517"/>
                  <a:pt x="742590" y="735056"/>
                  <a:pt x="767588" y="734753"/>
                </a:cubicBezTo>
                <a:lnTo>
                  <a:pt x="961621" y="734753"/>
                </a:lnTo>
                <a:cubicBezTo>
                  <a:pt x="976404" y="734386"/>
                  <a:pt x="986982" y="742874"/>
                  <a:pt x="993372" y="760891"/>
                </a:cubicBezTo>
                <a:cubicBezTo>
                  <a:pt x="999982" y="779638"/>
                  <a:pt x="1003249" y="803460"/>
                  <a:pt x="1003249" y="832593"/>
                </a:cubicBezTo>
                <a:lnTo>
                  <a:pt x="1003249" y="1003721"/>
                </a:lnTo>
                <a:cubicBezTo>
                  <a:pt x="1003249" y="1082264"/>
                  <a:pt x="991248" y="1121292"/>
                  <a:pt x="967529" y="1120618"/>
                </a:cubicBezTo>
                <a:lnTo>
                  <a:pt x="946438" y="1120132"/>
                </a:lnTo>
                <a:lnTo>
                  <a:pt x="962804" y="1037128"/>
                </a:lnTo>
                <a:lnTo>
                  <a:pt x="966508" y="1036641"/>
                </a:lnTo>
                <a:cubicBezTo>
                  <a:pt x="972979" y="1036641"/>
                  <a:pt x="976406" y="1023448"/>
                  <a:pt x="976406" y="996943"/>
                </a:cubicBezTo>
                <a:lnTo>
                  <a:pt x="976406" y="853907"/>
                </a:lnTo>
                <a:cubicBezTo>
                  <a:pt x="976406" y="830699"/>
                  <a:pt x="972298" y="819157"/>
                  <a:pt x="964126" y="819157"/>
                </a:cubicBezTo>
                <a:lnTo>
                  <a:pt x="769512" y="819157"/>
                </a:lnTo>
                <a:cubicBezTo>
                  <a:pt x="761439" y="819157"/>
                  <a:pt x="757413" y="828805"/>
                  <a:pt x="757413" y="848042"/>
                </a:cubicBezTo>
                <a:lnTo>
                  <a:pt x="757413" y="1120132"/>
                </a:lnTo>
                <a:lnTo>
                  <a:pt x="730070" y="1120132"/>
                </a:lnTo>
                <a:close/>
                <a:moveTo>
                  <a:pt x="730229" y="464314"/>
                </a:moveTo>
                <a:lnTo>
                  <a:pt x="730229" y="386261"/>
                </a:lnTo>
                <a:lnTo>
                  <a:pt x="852926" y="386261"/>
                </a:lnTo>
                <a:lnTo>
                  <a:pt x="880411" y="352424"/>
                </a:lnTo>
                <a:lnTo>
                  <a:pt x="880411" y="386261"/>
                </a:lnTo>
                <a:lnTo>
                  <a:pt x="1008578" y="386261"/>
                </a:lnTo>
                <a:lnTo>
                  <a:pt x="992190" y="464314"/>
                </a:lnTo>
                <a:lnTo>
                  <a:pt x="730228" y="464314"/>
                </a:lnTo>
                <a:close/>
                <a:moveTo>
                  <a:pt x="767588" y="501385"/>
                </a:moveTo>
                <a:lnTo>
                  <a:pt x="965008" y="501385"/>
                </a:lnTo>
                <a:cubicBezTo>
                  <a:pt x="975062" y="501385"/>
                  <a:pt x="982235" y="506452"/>
                  <a:pt x="986582" y="517632"/>
                </a:cubicBezTo>
                <a:cubicBezTo>
                  <a:pt x="991588" y="530274"/>
                  <a:pt x="994113" y="549938"/>
                  <a:pt x="994113" y="576690"/>
                </a:cubicBezTo>
                <a:lnTo>
                  <a:pt x="994113" y="623166"/>
                </a:lnTo>
                <a:cubicBezTo>
                  <a:pt x="994113" y="649369"/>
                  <a:pt x="991689" y="669586"/>
                  <a:pt x="986861" y="683752"/>
                </a:cubicBezTo>
                <a:cubicBezTo>
                  <a:pt x="982937" y="695111"/>
                  <a:pt x="975844" y="700856"/>
                  <a:pt x="965608" y="700856"/>
                </a:cubicBezTo>
                <a:lnTo>
                  <a:pt x="769213" y="700856"/>
                </a:lnTo>
                <a:cubicBezTo>
                  <a:pt x="758476" y="700856"/>
                  <a:pt x="750983" y="695904"/>
                  <a:pt x="746778" y="685953"/>
                </a:cubicBezTo>
                <a:cubicBezTo>
                  <a:pt x="741750" y="674223"/>
                  <a:pt x="739224" y="656027"/>
                  <a:pt x="739224" y="631351"/>
                </a:cubicBezTo>
                <a:lnTo>
                  <a:pt x="739224" y="571743"/>
                </a:lnTo>
                <a:cubicBezTo>
                  <a:pt x="739224" y="546457"/>
                  <a:pt x="741990" y="527523"/>
                  <a:pt x="747498" y="514881"/>
                </a:cubicBezTo>
                <a:cubicBezTo>
                  <a:pt x="751546" y="505842"/>
                  <a:pt x="758235" y="501385"/>
                  <a:pt x="767589" y="501385"/>
                </a:cubicBezTo>
                <a:close/>
                <a:moveTo>
                  <a:pt x="967971" y="606983"/>
                </a:moveTo>
                <a:lnTo>
                  <a:pt x="967971" y="597518"/>
                </a:lnTo>
                <a:cubicBezTo>
                  <a:pt x="967971" y="582738"/>
                  <a:pt x="965068" y="575283"/>
                  <a:pt x="959258" y="575283"/>
                </a:cubicBezTo>
                <a:lnTo>
                  <a:pt x="774080" y="575283"/>
                </a:lnTo>
                <a:cubicBezTo>
                  <a:pt x="768272" y="575283"/>
                  <a:pt x="765366" y="580781"/>
                  <a:pt x="765366" y="591530"/>
                </a:cubicBezTo>
                <a:lnTo>
                  <a:pt x="765366" y="603379"/>
                </a:lnTo>
                <a:cubicBezTo>
                  <a:pt x="765366" y="612968"/>
                  <a:pt x="766107" y="619562"/>
                  <a:pt x="767588" y="623166"/>
                </a:cubicBezTo>
                <a:cubicBezTo>
                  <a:pt x="768872" y="626220"/>
                  <a:pt x="771177" y="627747"/>
                  <a:pt x="774540" y="627747"/>
                </a:cubicBezTo>
                <a:lnTo>
                  <a:pt x="959542" y="627747"/>
                </a:lnTo>
                <a:cubicBezTo>
                  <a:pt x="965171" y="627747"/>
                  <a:pt x="967975" y="620846"/>
                  <a:pt x="967975" y="606983"/>
                </a:cubicBezTo>
                <a:close/>
                <a:moveTo>
                  <a:pt x="796235" y="862456"/>
                </a:moveTo>
                <a:lnTo>
                  <a:pt x="930010" y="862456"/>
                </a:lnTo>
                <a:cubicBezTo>
                  <a:pt x="940669" y="862456"/>
                  <a:pt x="948221" y="867834"/>
                  <a:pt x="952747" y="879620"/>
                </a:cubicBezTo>
                <a:cubicBezTo>
                  <a:pt x="957596" y="891652"/>
                  <a:pt x="959998" y="910889"/>
                  <a:pt x="959998" y="937335"/>
                </a:cubicBezTo>
                <a:lnTo>
                  <a:pt x="959998" y="983384"/>
                </a:lnTo>
                <a:cubicBezTo>
                  <a:pt x="959998" y="1033652"/>
                  <a:pt x="951486" y="1058753"/>
                  <a:pt x="934459" y="1058753"/>
                </a:cubicBezTo>
                <a:lnTo>
                  <a:pt x="797861" y="1058753"/>
                </a:lnTo>
                <a:cubicBezTo>
                  <a:pt x="790590" y="1058753"/>
                  <a:pt x="785762" y="1057163"/>
                  <a:pt x="783398" y="1053865"/>
                </a:cubicBezTo>
                <a:cubicBezTo>
                  <a:pt x="775126" y="1042140"/>
                  <a:pt x="770980" y="1017588"/>
                  <a:pt x="770980" y="980270"/>
                </a:cubicBezTo>
                <a:lnTo>
                  <a:pt x="770980" y="930617"/>
                </a:lnTo>
                <a:cubicBezTo>
                  <a:pt x="770980" y="910156"/>
                  <a:pt x="773403" y="893423"/>
                  <a:pt x="778231" y="880537"/>
                </a:cubicBezTo>
                <a:cubicBezTo>
                  <a:pt x="782638" y="868504"/>
                  <a:pt x="788666" y="862456"/>
                  <a:pt x="796239" y="862456"/>
                </a:cubicBezTo>
                <a:close/>
                <a:moveTo>
                  <a:pt x="805973" y="987048"/>
                </a:moveTo>
                <a:lnTo>
                  <a:pt x="925442" y="987048"/>
                </a:lnTo>
                <a:cubicBezTo>
                  <a:pt x="931253" y="987048"/>
                  <a:pt x="934158" y="982044"/>
                  <a:pt x="934158" y="972149"/>
                </a:cubicBezTo>
                <a:lnTo>
                  <a:pt x="934158" y="954132"/>
                </a:lnTo>
                <a:cubicBezTo>
                  <a:pt x="934158" y="942342"/>
                  <a:pt x="931253" y="936541"/>
                  <a:pt x="925442" y="936541"/>
                </a:cubicBezTo>
                <a:lnTo>
                  <a:pt x="805111" y="936541"/>
                </a:lnTo>
                <a:cubicBezTo>
                  <a:pt x="801445" y="936541"/>
                  <a:pt x="799080" y="938925"/>
                  <a:pt x="797999" y="943686"/>
                </a:cubicBezTo>
                <a:cubicBezTo>
                  <a:pt x="797218" y="946740"/>
                  <a:pt x="796836" y="952541"/>
                  <a:pt x="796836" y="961336"/>
                </a:cubicBezTo>
                <a:cubicBezTo>
                  <a:pt x="796836" y="971475"/>
                  <a:pt x="797417" y="978317"/>
                  <a:pt x="798600" y="981614"/>
                </a:cubicBezTo>
                <a:cubicBezTo>
                  <a:pt x="799882" y="985218"/>
                  <a:pt x="802347" y="987048"/>
                  <a:pt x="805972" y="987048"/>
                </a:cubicBezTo>
                <a:close/>
                <a:moveTo>
                  <a:pt x="1030713" y="594222"/>
                </a:moveTo>
                <a:lnTo>
                  <a:pt x="1030713" y="503950"/>
                </a:lnTo>
                <a:cubicBezTo>
                  <a:pt x="1041630" y="492467"/>
                  <a:pt x="1049462" y="481232"/>
                  <a:pt x="1054190" y="470116"/>
                </a:cubicBezTo>
                <a:cubicBezTo>
                  <a:pt x="1059698" y="457167"/>
                  <a:pt x="1064206" y="440557"/>
                  <a:pt x="1067752" y="420032"/>
                </a:cubicBezTo>
                <a:cubicBezTo>
                  <a:pt x="1070997" y="401102"/>
                  <a:pt x="1074202" y="378500"/>
                  <a:pt x="1077347" y="352426"/>
                </a:cubicBezTo>
                <a:lnTo>
                  <a:pt x="1106995" y="352426"/>
                </a:lnTo>
                <a:cubicBezTo>
                  <a:pt x="1102087" y="404093"/>
                  <a:pt x="1097119" y="443057"/>
                  <a:pt x="1092091" y="469259"/>
                </a:cubicBezTo>
                <a:cubicBezTo>
                  <a:pt x="1078809" y="536934"/>
                  <a:pt x="1058358" y="578525"/>
                  <a:pt x="1030713" y="594218"/>
                </a:cubicBezTo>
                <a:close/>
                <a:moveTo>
                  <a:pt x="1030713" y="793936"/>
                </a:moveTo>
                <a:lnTo>
                  <a:pt x="1030713" y="703297"/>
                </a:lnTo>
                <a:cubicBezTo>
                  <a:pt x="1042431" y="692795"/>
                  <a:pt x="1051226" y="678992"/>
                  <a:pt x="1057134" y="661769"/>
                </a:cubicBezTo>
                <a:cubicBezTo>
                  <a:pt x="1064126" y="641128"/>
                  <a:pt x="1070816" y="604421"/>
                  <a:pt x="1077186" y="551713"/>
                </a:cubicBezTo>
                <a:lnTo>
                  <a:pt x="1106995" y="551713"/>
                </a:lnTo>
                <a:cubicBezTo>
                  <a:pt x="1101305" y="612845"/>
                  <a:pt x="1094435" y="660362"/>
                  <a:pt x="1086362" y="694259"/>
                </a:cubicBezTo>
                <a:lnTo>
                  <a:pt x="1086362" y="1120620"/>
                </a:lnTo>
                <a:lnTo>
                  <a:pt x="1058898" y="1120620"/>
                </a:lnTo>
                <a:lnTo>
                  <a:pt x="1058898" y="766941"/>
                </a:lnTo>
                <a:cubicBezTo>
                  <a:pt x="1049163" y="779887"/>
                  <a:pt x="1039768" y="788865"/>
                  <a:pt x="1030713" y="793937"/>
                </a:cubicBezTo>
                <a:close/>
                <a:moveTo>
                  <a:pt x="1195537" y="499002"/>
                </a:moveTo>
                <a:lnTo>
                  <a:pt x="1195537" y="455273"/>
                </a:lnTo>
                <a:lnTo>
                  <a:pt x="1114526" y="455273"/>
                </a:lnTo>
                <a:lnTo>
                  <a:pt x="1114526" y="386259"/>
                </a:lnTo>
                <a:lnTo>
                  <a:pt x="1195537" y="386259"/>
                </a:lnTo>
                <a:lnTo>
                  <a:pt x="1222841" y="352425"/>
                </a:lnTo>
                <a:lnTo>
                  <a:pt x="1222841" y="386259"/>
                </a:lnTo>
                <a:lnTo>
                  <a:pt x="1309760" y="386259"/>
                </a:lnTo>
                <a:lnTo>
                  <a:pt x="1293394" y="455273"/>
                </a:lnTo>
                <a:lnTo>
                  <a:pt x="1222841" y="455273"/>
                </a:lnTo>
                <a:lnTo>
                  <a:pt x="1222841" y="499002"/>
                </a:lnTo>
                <a:lnTo>
                  <a:pt x="1277449" y="499002"/>
                </a:lnTo>
                <a:cubicBezTo>
                  <a:pt x="1288947" y="499002"/>
                  <a:pt x="1296399" y="503949"/>
                  <a:pt x="1299744" y="513905"/>
                </a:cubicBezTo>
                <a:cubicBezTo>
                  <a:pt x="1302789" y="523187"/>
                  <a:pt x="1304311" y="540653"/>
                  <a:pt x="1304311" y="566249"/>
                </a:cubicBezTo>
                <a:lnTo>
                  <a:pt x="1304311" y="656391"/>
                </a:lnTo>
                <a:cubicBezTo>
                  <a:pt x="1304311" y="684056"/>
                  <a:pt x="1302829" y="702567"/>
                  <a:pt x="1299884" y="711969"/>
                </a:cubicBezTo>
                <a:cubicBezTo>
                  <a:pt x="1296619" y="722171"/>
                  <a:pt x="1290870" y="727299"/>
                  <a:pt x="1282616" y="727299"/>
                </a:cubicBezTo>
                <a:lnTo>
                  <a:pt x="1142115" y="727299"/>
                </a:lnTo>
                <a:cubicBezTo>
                  <a:pt x="1131217" y="727299"/>
                  <a:pt x="1124488" y="724671"/>
                  <a:pt x="1121922" y="719544"/>
                </a:cubicBezTo>
                <a:cubicBezTo>
                  <a:pt x="1119359" y="714169"/>
                  <a:pt x="1117537" y="708181"/>
                  <a:pt x="1116454" y="701527"/>
                </a:cubicBezTo>
                <a:cubicBezTo>
                  <a:pt x="1115173" y="693158"/>
                  <a:pt x="1114531" y="679722"/>
                  <a:pt x="1114531" y="661398"/>
                </a:cubicBezTo>
                <a:lnTo>
                  <a:pt x="1114531" y="557203"/>
                </a:lnTo>
                <a:cubicBezTo>
                  <a:pt x="1114531" y="518366"/>
                  <a:pt x="1121182" y="499005"/>
                  <a:pt x="1134442" y="499005"/>
                </a:cubicBezTo>
                <a:lnTo>
                  <a:pt x="1195542" y="499005"/>
                </a:lnTo>
                <a:close/>
                <a:moveTo>
                  <a:pt x="1114526" y="840408"/>
                </a:moveTo>
                <a:lnTo>
                  <a:pt x="1114526" y="769624"/>
                </a:lnTo>
                <a:lnTo>
                  <a:pt x="1309758" y="769624"/>
                </a:lnTo>
                <a:lnTo>
                  <a:pt x="1293394" y="840408"/>
                </a:lnTo>
                <a:lnTo>
                  <a:pt x="1114525" y="840408"/>
                </a:lnTo>
                <a:close/>
                <a:moveTo>
                  <a:pt x="1114526" y="1120620"/>
                </a:moveTo>
                <a:lnTo>
                  <a:pt x="1114526" y="1037563"/>
                </a:lnTo>
                <a:cubicBezTo>
                  <a:pt x="1117491" y="1034868"/>
                  <a:pt x="1119354" y="1030538"/>
                  <a:pt x="1120136" y="1024490"/>
                </a:cubicBezTo>
                <a:cubicBezTo>
                  <a:pt x="1120816" y="1019056"/>
                  <a:pt x="1121519" y="1006653"/>
                  <a:pt x="1122199" y="987049"/>
                </a:cubicBezTo>
                <a:lnTo>
                  <a:pt x="1125464" y="885545"/>
                </a:lnTo>
                <a:lnTo>
                  <a:pt x="1149503" y="885545"/>
                </a:lnTo>
                <a:lnTo>
                  <a:pt x="1145516" y="1010504"/>
                </a:lnTo>
                <a:cubicBezTo>
                  <a:pt x="1144335" y="1047459"/>
                  <a:pt x="1141249" y="1074690"/>
                  <a:pt x="1136242" y="1092101"/>
                </a:cubicBezTo>
                <a:cubicBezTo>
                  <a:pt x="1131594" y="1107487"/>
                  <a:pt x="1124363" y="1117016"/>
                  <a:pt x="1114526" y="1120620"/>
                </a:cubicBezTo>
                <a:close/>
                <a:moveTo>
                  <a:pt x="1170036" y="653217"/>
                </a:moveTo>
                <a:lnTo>
                  <a:pt x="1170036" y="572111"/>
                </a:lnTo>
                <a:lnTo>
                  <a:pt x="1149944" y="572111"/>
                </a:lnTo>
                <a:cubicBezTo>
                  <a:pt x="1144235" y="572111"/>
                  <a:pt x="1141390" y="579315"/>
                  <a:pt x="1141390" y="593668"/>
                </a:cubicBezTo>
                <a:lnTo>
                  <a:pt x="1141390" y="622988"/>
                </a:lnTo>
                <a:cubicBezTo>
                  <a:pt x="1141390" y="636237"/>
                  <a:pt x="1141810" y="644426"/>
                  <a:pt x="1142711" y="647476"/>
                </a:cubicBezTo>
                <a:cubicBezTo>
                  <a:pt x="1143994" y="651327"/>
                  <a:pt x="1146218" y="653221"/>
                  <a:pt x="1149362" y="653221"/>
                </a:cubicBezTo>
                <a:lnTo>
                  <a:pt x="1170034" y="653221"/>
                </a:lnTo>
                <a:close/>
                <a:moveTo>
                  <a:pt x="1160420" y="885546"/>
                </a:moveTo>
                <a:lnTo>
                  <a:pt x="1187884" y="885546"/>
                </a:lnTo>
                <a:lnTo>
                  <a:pt x="1187884" y="1020460"/>
                </a:lnTo>
                <a:cubicBezTo>
                  <a:pt x="1187884" y="1038230"/>
                  <a:pt x="1191410" y="1047022"/>
                  <a:pt x="1198521" y="1047022"/>
                </a:cubicBezTo>
                <a:lnTo>
                  <a:pt x="1264466" y="1047022"/>
                </a:lnTo>
                <a:lnTo>
                  <a:pt x="1248101" y="1120620"/>
                </a:lnTo>
                <a:lnTo>
                  <a:pt x="1187884" y="1120620"/>
                </a:lnTo>
                <a:cubicBezTo>
                  <a:pt x="1179331" y="1120620"/>
                  <a:pt x="1172680" y="1113352"/>
                  <a:pt x="1167952" y="1098939"/>
                </a:cubicBezTo>
                <a:cubicBezTo>
                  <a:pt x="1162944" y="1083303"/>
                  <a:pt x="1160420" y="1057718"/>
                  <a:pt x="1160420" y="1022227"/>
                </a:cubicBezTo>
                <a:lnTo>
                  <a:pt x="1160420" y="885546"/>
                </a:lnTo>
                <a:close/>
                <a:moveTo>
                  <a:pt x="1197461" y="653217"/>
                </a:moveTo>
                <a:lnTo>
                  <a:pt x="1225666" y="653217"/>
                </a:lnTo>
                <a:lnTo>
                  <a:pt x="1225666" y="572115"/>
                </a:lnTo>
                <a:lnTo>
                  <a:pt x="1197461" y="572115"/>
                </a:lnTo>
                <a:lnTo>
                  <a:pt x="1197461" y="653217"/>
                </a:lnTo>
                <a:close/>
                <a:moveTo>
                  <a:pt x="1215168" y="1017221"/>
                </a:moveTo>
                <a:lnTo>
                  <a:pt x="1215168" y="885541"/>
                </a:lnTo>
                <a:lnTo>
                  <a:pt x="1242312" y="885541"/>
                </a:lnTo>
                <a:lnTo>
                  <a:pt x="1242312" y="1017221"/>
                </a:lnTo>
                <a:lnTo>
                  <a:pt x="1215168" y="1017221"/>
                </a:lnTo>
                <a:close/>
                <a:moveTo>
                  <a:pt x="1252949" y="653221"/>
                </a:moveTo>
                <a:lnTo>
                  <a:pt x="1271699" y="653221"/>
                </a:lnTo>
                <a:cubicBezTo>
                  <a:pt x="1275525" y="653221"/>
                  <a:pt x="1277449" y="643326"/>
                  <a:pt x="1277449" y="623538"/>
                </a:cubicBezTo>
                <a:lnTo>
                  <a:pt x="1277449" y="595558"/>
                </a:lnTo>
                <a:cubicBezTo>
                  <a:pt x="1277449" y="579929"/>
                  <a:pt x="1274964" y="572111"/>
                  <a:pt x="1269936" y="572111"/>
                </a:cubicBezTo>
                <a:lnTo>
                  <a:pt x="1252949" y="572111"/>
                </a:lnTo>
                <a:lnTo>
                  <a:pt x="1252949" y="653221"/>
                </a:lnTo>
                <a:close/>
                <a:moveTo>
                  <a:pt x="1270076" y="885546"/>
                </a:moveTo>
                <a:lnTo>
                  <a:pt x="1294135" y="885546"/>
                </a:lnTo>
                <a:lnTo>
                  <a:pt x="1296799" y="987049"/>
                </a:lnTo>
                <a:cubicBezTo>
                  <a:pt x="1297460" y="1010505"/>
                  <a:pt x="1298260" y="1024491"/>
                  <a:pt x="1299143" y="1029012"/>
                </a:cubicBezTo>
                <a:cubicBezTo>
                  <a:pt x="1299924" y="1033222"/>
                  <a:pt x="1301646" y="1036093"/>
                  <a:pt x="1304311" y="1037564"/>
                </a:cubicBezTo>
                <a:lnTo>
                  <a:pt x="1304311" y="1120620"/>
                </a:lnTo>
                <a:cubicBezTo>
                  <a:pt x="1293995" y="1118480"/>
                  <a:pt x="1286202" y="1107488"/>
                  <a:pt x="1280974" y="1087700"/>
                </a:cubicBezTo>
                <a:cubicBezTo>
                  <a:pt x="1277569" y="1074691"/>
                  <a:pt x="1275205" y="1057041"/>
                  <a:pt x="1273923" y="1034443"/>
                </a:cubicBezTo>
                <a:cubicBezTo>
                  <a:pt x="1273622" y="1027541"/>
                  <a:pt x="1272880" y="1001032"/>
                  <a:pt x="1271699" y="955106"/>
                </a:cubicBezTo>
                <a:lnTo>
                  <a:pt x="1270076" y="885542"/>
                </a:lnTo>
                <a:close/>
                <a:moveTo>
                  <a:pt x="1638226" y="990044"/>
                </a:moveTo>
                <a:lnTo>
                  <a:pt x="1638226" y="483855"/>
                </a:lnTo>
                <a:cubicBezTo>
                  <a:pt x="1638226" y="440616"/>
                  <a:pt x="1641851" y="407696"/>
                  <a:pt x="1649063" y="385038"/>
                </a:cubicBezTo>
                <a:cubicBezTo>
                  <a:pt x="1653210" y="372336"/>
                  <a:pt x="1657317" y="363848"/>
                  <a:pt x="1661363" y="359570"/>
                </a:cubicBezTo>
                <a:cubicBezTo>
                  <a:pt x="1665832" y="354809"/>
                  <a:pt x="1671459" y="352362"/>
                  <a:pt x="1678291" y="352362"/>
                </a:cubicBezTo>
                <a:lnTo>
                  <a:pt x="1861544" y="352362"/>
                </a:lnTo>
                <a:cubicBezTo>
                  <a:pt x="1872601" y="352362"/>
                  <a:pt x="1880675" y="357493"/>
                  <a:pt x="1885703" y="367751"/>
                </a:cubicBezTo>
                <a:cubicBezTo>
                  <a:pt x="1897862" y="391693"/>
                  <a:pt x="1903952" y="427607"/>
                  <a:pt x="1903952" y="475734"/>
                </a:cubicBezTo>
                <a:lnTo>
                  <a:pt x="1903952" y="982292"/>
                </a:lnTo>
                <a:cubicBezTo>
                  <a:pt x="1903952" y="1022540"/>
                  <a:pt x="1902250" y="1050632"/>
                  <a:pt x="1898763" y="1066692"/>
                </a:cubicBezTo>
                <a:cubicBezTo>
                  <a:pt x="1890852" y="1102670"/>
                  <a:pt x="1878893" y="1120623"/>
                  <a:pt x="1862866" y="1120623"/>
                </a:cubicBezTo>
                <a:lnTo>
                  <a:pt x="1679913" y="1120623"/>
                </a:lnTo>
                <a:cubicBezTo>
                  <a:pt x="1666572" y="1120623"/>
                  <a:pt x="1656234" y="1109631"/>
                  <a:pt x="1648905" y="1087520"/>
                </a:cubicBezTo>
                <a:cubicBezTo>
                  <a:pt x="1644956" y="1075064"/>
                  <a:pt x="1642332" y="1063458"/>
                  <a:pt x="1641051" y="1052650"/>
                </a:cubicBezTo>
                <a:cubicBezTo>
                  <a:pt x="1639168" y="1036893"/>
                  <a:pt x="1638227" y="1016062"/>
                  <a:pt x="1638227" y="990046"/>
                </a:cubicBezTo>
                <a:close/>
                <a:moveTo>
                  <a:pt x="1686304" y="1036709"/>
                </a:moveTo>
                <a:lnTo>
                  <a:pt x="1857077" y="1036709"/>
                </a:lnTo>
                <a:cubicBezTo>
                  <a:pt x="1864410" y="1036709"/>
                  <a:pt x="1869439" y="1031761"/>
                  <a:pt x="1872202" y="1021742"/>
                </a:cubicBezTo>
                <a:cubicBezTo>
                  <a:pt x="1875087" y="1011787"/>
                  <a:pt x="1876529" y="996217"/>
                  <a:pt x="1876529" y="975019"/>
                </a:cubicBezTo>
                <a:lnTo>
                  <a:pt x="1876529" y="500652"/>
                </a:lnTo>
                <a:cubicBezTo>
                  <a:pt x="1876529" y="477077"/>
                  <a:pt x="1875126" y="461197"/>
                  <a:pt x="1872383" y="453016"/>
                </a:cubicBezTo>
                <a:cubicBezTo>
                  <a:pt x="1868798" y="441837"/>
                  <a:pt x="1862967" y="436279"/>
                  <a:pt x="1854854" y="436279"/>
                </a:cubicBezTo>
                <a:lnTo>
                  <a:pt x="1688970" y="436279"/>
                </a:lnTo>
                <a:cubicBezTo>
                  <a:pt x="1680976" y="436279"/>
                  <a:pt x="1675769" y="438659"/>
                  <a:pt x="1673404" y="443487"/>
                </a:cubicBezTo>
                <a:cubicBezTo>
                  <a:pt x="1670741" y="448989"/>
                  <a:pt x="1668797" y="454970"/>
                  <a:pt x="1667615" y="461688"/>
                </a:cubicBezTo>
                <a:cubicBezTo>
                  <a:pt x="1666314" y="468956"/>
                  <a:pt x="1665672" y="481902"/>
                  <a:pt x="1665672" y="500652"/>
                </a:cubicBezTo>
                <a:lnTo>
                  <a:pt x="1665672" y="975016"/>
                </a:lnTo>
                <a:cubicBezTo>
                  <a:pt x="1665672" y="997981"/>
                  <a:pt x="1667315" y="1014351"/>
                  <a:pt x="1670560" y="1024000"/>
                </a:cubicBezTo>
                <a:cubicBezTo>
                  <a:pt x="1673546" y="1032488"/>
                  <a:pt x="1678773" y="1036706"/>
                  <a:pt x="1686305" y="1036706"/>
                </a:cubicBezTo>
                <a:close/>
                <a:moveTo>
                  <a:pt x="1683480" y="760528"/>
                </a:moveTo>
                <a:lnTo>
                  <a:pt x="1683480" y="691148"/>
                </a:lnTo>
                <a:lnTo>
                  <a:pt x="1706035" y="691148"/>
                </a:lnTo>
                <a:cubicBezTo>
                  <a:pt x="1717214" y="691148"/>
                  <a:pt x="1728530" y="689800"/>
                  <a:pt x="1740011" y="687053"/>
                </a:cubicBezTo>
                <a:cubicBezTo>
                  <a:pt x="1727850" y="664092"/>
                  <a:pt x="1716511" y="640513"/>
                  <a:pt x="1706035" y="616329"/>
                </a:cubicBezTo>
                <a:lnTo>
                  <a:pt x="1746241" y="616329"/>
                </a:lnTo>
                <a:cubicBezTo>
                  <a:pt x="1751589" y="626041"/>
                  <a:pt x="1762027" y="641614"/>
                  <a:pt x="1777550" y="663052"/>
                </a:cubicBezTo>
                <a:cubicBezTo>
                  <a:pt x="1797823" y="633429"/>
                  <a:pt x="1810725" y="612848"/>
                  <a:pt x="1816272" y="601366"/>
                </a:cubicBezTo>
                <a:cubicBezTo>
                  <a:pt x="1821220" y="591350"/>
                  <a:pt x="1823684" y="582188"/>
                  <a:pt x="1823684" y="573640"/>
                </a:cubicBezTo>
                <a:cubicBezTo>
                  <a:pt x="1823684" y="565212"/>
                  <a:pt x="1818155" y="560998"/>
                  <a:pt x="1807077" y="560998"/>
                </a:cubicBezTo>
                <a:lnTo>
                  <a:pt x="1719838" y="560998"/>
                </a:lnTo>
                <a:cubicBezTo>
                  <a:pt x="1714510" y="581212"/>
                  <a:pt x="1709601" y="596541"/>
                  <a:pt x="1705134" y="606807"/>
                </a:cubicBezTo>
                <a:cubicBezTo>
                  <a:pt x="1700406" y="618589"/>
                  <a:pt x="1693536" y="630805"/>
                  <a:pt x="1684521" y="643568"/>
                </a:cubicBezTo>
                <a:lnTo>
                  <a:pt x="1684521" y="560998"/>
                </a:lnTo>
                <a:cubicBezTo>
                  <a:pt x="1689370" y="549148"/>
                  <a:pt x="1693816" y="534245"/>
                  <a:pt x="1697883" y="516108"/>
                </a:cubicBezTo>
                <a:cubicBezTo>
                  <a:pt x="1699246" y="509694"/>
                  <a:pt x="1701829" y="493080"/>
                  <a:pt x="1705595" y="466148"/>
                </a:cubicBezTo>
                <a:lnTo>
                  <a:pt x="1734802" y="466148"/>
                </a:lnTo>
                <a:lnTo>
                  <a:pt x="1732878" y="487462"/>
                </a:lnTo>
                <a:lnTo>
                  <a:pt x="1810943" y="487462"/>
                </a:lnTo>
                <a:cubicBezTo>
                  <a:pt x="1828052" y="487462"/>
                  <a:pt x="1840271" y="498394"/>
                  <a:pt x="1847583" y="520139"/>
                </a:cubicBezTo>
                <a:cubicBezTo>
                  <a:pt x="1851930" y="533145"/>
                  <a:pt x="1854114" y="548658"/>
                  <a:pt x="1854114" y="566435"/>
                </a:cubicBezTo>
                <a:cubicBezTo>
                  <a:pt x="1854114" y="590617"/>
                  <a:pt x="1849805" y="613581"/>
                  <a:pt x="1841193" y="635326"/>
                </a:cubicBezTo>
                <a:cubicBezTo>
                  <a:pt x="1836064" y="648698"/>
                  <a:pt x="1827349" y="666352"/>
                  <a:pt x="1815090" y="688460"/>
                </a:cubicBezTo>
                <a:cubicBezTo>
                  <a:pt x="1819838" y="689007"/>
                  <a:pt x="1823383" y="689497"/>
                  <a:pt x="1825767" y="689800"/>
                </a:cubicBezTo>
                <a:cubicBezTo>
                  <a:pt x="1830916" y="690661"/>
                  <a:pt x="1834181" y="691147"/>
                  <a:pt x="1835563" y="691147"/>
                </a:cubicBezTo>
                <a:lnTo>
                  <a:pt x="1870561" y="691147"/>
                </a:lnTo>
                <a:lnTo>
                  <a:pt x="1855155" y="760528"/>
                </a:lnTo>
                <a:lnTo>
                  <a:pt x="1838849" y="760528"/>
                </a:lnTo>
                <a:cubicBezTo>
                  <a:pt x="1820919" y="760528"/>
                  <a:pt x="1801188" y="753260"/>
                  <a:pt x="1779633" y="738784"/>
                </a:cubicBezTo>
                <a:cubicBezTo>
                  <a:pt x="1770519" y="746969"/>
                  <a:pt x="1761424" y="752220"/>
                  <a:pt x="1752329" y="754664"/>
                </a:cubicBezTo>
                <a:cubicBezTo>
                  <a:pt x="1738388" y="758511"/>
                  <a:pt x="1730577" y="760528"/>
                  <a:pt x="1728893" y="760528"/>
                </a:cubicBezTo>
                <a:lnTo>
                  <a:pt x="1683479" y="760528"/>
                </a:lnTo>
                <a:close/>
                <a:moveTo>
                  <a:pt x="624830" y="598821"/>
                </a:moveTo>
                <a:lnTo>
                  <a:pt x="532362" y="598821"/>
                </a:lnTo>
                <a:lnTo>
                  <a:pt x="519723" y="748526"/>
                </a:lnTo>
                <a:lnTo>
                  <a:pt x="624830" y="748526"/>
                </a:lnTo>
                <a:lnTo>
                  <a:pt x="624830" y="1448534"/>
                </a:lnTo>
                <a:cubicBezTo>
                  <a:pt x="624830" y="1703040"/>
                  <a:pt x="559812" y="1905000"/>
                  <a:pt x="477732" y="1905000"/>
                </a:cubicBezTo>
                <a:lnTo>
                  <a:pt x="425966" y="1905000"/>
                </a:lnTo>
                <a:lnTo>
                  <a:pt x="425966" y="1728946"/>
                </a:lnTo>
                <a:lnTo>
                  <a:pt x="376863" y="1633565"/>
                </a:lnTo>
                <a:lnTo>
                  <a:pt x="376863" y="1905000"/>
                </a:lnTo>
                <a:lnTo>
                  <a:pt x="148051" y="1905000"/>
                </a:lnTo>
                <a:cubicBezTo>
                  <a:pt x="65970" y="1905000"/>
                  <a:pt x="0" y="1703040"/>
                  <a:pt x="0" y="1448533"/>
                </a:cubicBezTo>
                <a:lnTo>
                  <a:pt x="0" y="748527"/>
                </a:lnTo>
                <a:lnTo>
                  <a:pt x="119073" y="748527"/>
                </a:lnTo>
                <a:lnTo>
                  <a:pt x="119073" y="598822"/>
                </a:lnTo>
                <a:lnTo>
                  <a:pt x="1" y="598822"/>
                </a:lnTo>
                <a:lnTo>
                  <a:pt x="1" y="458601"/>
                </a:lnTo>
                <a:cubicBezTo>
                  <a:pt x="1" y="204094"/>
                  <a:pt x="65972" y="0"/>
                  <a:pt x="148051" y="0"/>
                </a:cubicBezTo>
                <a:lnTo>
                  <a:pt x="376862" y="0"/>
                </a:lnTo>
                <a:lnTo>
                  <a:pt x="376862" y="481310"/>
                </a:lnTo>
                <a:lnTo>
                  <a:pt x="425964" y="416862"/>
                </a:lnTo>
                <a:lnTo>
                  <a:pt x="425964" y="0"/>
                </a:lnTo>
                <a:lnTo>
                  <a:pt x="477731" y="0"/>
                </a:lnTo>
                <a:cubicBezTo>
                  <a:pt x="559813" y="0"/>
                  <a:pt x="624830" y="204094"/>
                  <a:pt x="624830" y="458603"/>
                </a:cubicBezTo>
                <a:lnTo>
                  <a:pt x="624830" y="598821"/>
                </a:lnTo>
                <a:close/>
                <a:moveTo>
                  <a:pt x="1684979" y="874365"/>
                </a:moveTo>
                <a:lnTo>
                  <a:pt x="1684979" y="804988"/>
                </a:lnTo>
                <a:lnTo>
                  <a:pt x="1824425" y="804988"/>
                </a:lnTo>
                <a:cubicBezTo>
                  <a:pt x="1828971" y="804988"/>
                  <a:pt x="1831554" y="799247"/>
                  <a:pt x="1832155" y="787701"/>
                </a:cubicBezTo>
                <a:lnTo>
                  <a:pt x="1858138" y="787701"/>
                </a:lnTo>
                <a:cubicBezTo>
                  <a:pt x="1858017" y="802297"/>
                  <a:pt x="1856475" y="816897"/>
                  <a:pt x="1853510" y="831737"/>
                </a:cubicBezTo>
                <a:cubicBezTo>
                  <a:pt x="1851026" y="844439"/>
                  <a:pt x="1847520" y="854578"/>
                  <a:pt x="1842973" y="862089"/>
                </a:cubicBezTo>
                <a:cubicBezTo>
                  <a:pt x="1838125" y="870334"/>
                  <a:pt x="1833177" y="874365"/>
                  <a:pt x="1828129" y="874365"/>
                </a:cubicBezTo>
                <a:lnTo>
                  <a:pt x="1684979" y="874365"/>
                </a:lnTo>
                <a:close/>
                <a:moveTo>
                  <a:pt x="1684979" y="990042"/>
                </a:moveTo>
                <a:lnTo>
                  <a:pt x="1684979" y="920662"/>
                </a:lnTo>
                <a:lnTo>
                  <a:pt x="1824744" y="920662"/>
                </a:lnTo>
                <a:cubicBezTo>
                  <a:pt x="1827708" y="920662"/>
                  <a:pt x="1829632" y="919258"/>
                  <a:pt x="1830533" y="916571"/>
                </a:cubicBezTo>
                <a:cubicBezTo>
                  <a:pt x="1831115" y="914737"/>
                  <a:pt x="1831655" y="910339"/>
                  <a:pt x="1832155" y="903378"/>
                </a:cubicBezTo>
                <a:lnTo>
                  <a:pt x="1858138" y="903378"/>
                </a:lnTo>
                <a:cubicBezTo>
                  <a:pt x="1854953" y="961153"/>
                  <a:pt x="1844015" y="990043"/>
                  <a:pt x="1825345" y="990043"/>
                </a:cubicBezTo>
                <a:lnTo>
                  <a:pt x="1684979" y="990043"/>
                </a:lnTo>
                <a:close/>
                <a:moveTo>
                  <a:pt x="426553" y="1663832"/>
                </a:moveTo>
                <a:lnTo>
                  <a:pt x="541296" y="304874"/>
                </a:lnTo>
                <a:lnTo>
                  <a:pt x="65222" y="972579"/>
                </a:lnTo>
                <a:lnTo>
                  <a:pt x="190667" y="1212560"/>
                </a:lnTo>
                <a:lnTo>
                  <a:pt x="541296" y="304874"/>
                </a:lnTo>
                <a:lnTo>
                  <a:pt x="228438" y="1287107"/>
                </a:lnTo>
                <a:lnTo>
                  <a:pt x="201134" y="1581016"/>
                </a:lnTo>
                <a:lnTo>
                  <a:pt x="271654" y="1367500"/>
                </a:lnTo>
                <a:lnTo>
                  <a:pt x="426552" y="1663833"/>
                </a:lnTo>
                <a:close/>
                <a:moveTo>
                  <a:pt x="212370" y="598821"/>
                </a:moveTo>
                <a:lnTo>
                  <a:pt x="212370" y="697222"/>
                </a:lnTo>
                <a:lnTo>
                  <a:pt x="287337" y="598821"/>
                </a:lnTo>
                <a:lnTo>
                  <a:pt x="212370" y="598821"/>
                </a:ln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E9830A1-DB73-454F-B296-83B155F655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1951" y="2873341"/>
            <a:ext cx="3002294" cy="4888720"/>
          </a:xfrm>
          <a:prstGeom prst="rect">
            <a:avLst/>
          </a:prstGeom>
        </p:spPr>
      </p:pic>
      <p:sp>
        <p:nvSpPr>
          <p:cNvPr id="135" name="Freeform 5">
            <a:extLst>
              <a:ext uri="{FF2B5EF4-FFF2-40B4-BE49-F238E27FC236}">
                <a16:creationId xmlns:a16="http://schemas.microsoft.com/office/drawing/2014/main" id="{76C76899-F4BF-406B-AB23-9D7756226E9D}"/>
              </a:ext>
            </a:extLst>
          </p:cNvPr>
          <p:cNvSpPr>
            <a:spLocks/>
          </p:cNvSpPr>
          <p:nvPr/>
        </p:nvSpPr>
        <p:spPr bwMode="auto">
          <a:xfrm>
            <a:off x="9629238" y="4153334"/>
            <a:ext cx="1805149" cy="3221626"/>
          </a:xfrm>
          <a:custGeom>
            <a:avLst/>
            <a:gdLst>
              <a:gd name="T0" fmla="*/ 0 w 16209"/>
              <a:gd name="T1" fmla="*/ 0 h 28941"/>
              <a:gd name="T2" fmla="*/ 8104 w 16209"/>
              <a:gd name="T3" fmla="*/ 1058 h 28941"/>
              <a:gd name="T4" fmla="*/ 16209 w 16209"/>
              <a:gd name="T5" fmla="*/ 0 h 28941"/>
              <a:gd name="T6" fmla="*/ 16208 w 16209"/>
              <a:gd name="T7" fmla="*/ 27883 h 28941"/>
              <a:gd name="T8" fmla="*/ 8104 w 16209"/>
              <a:gd name="T9" fmla="*/ 28941 h 28941"/>
              <a:gd name="T10" fmla="*/ 0 w 16209"/>
              <a:gd name="T11" fmla="*/ 27883 h 28941"/>
              <a:gd name="T12" fmla="*/ 0 w 16209"/>
              <a:gd name="T13" fmla="*/ 0 h 28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209" h="28941">
                <a:moveTo>
                  <a:pt x="0" y="0"/>
                </a:moveTo>
                <a:cubicBezTo>
                  <a:pt x="0" y="584"/>
                  <a:pt x="3629" y="1058"/>
                  <a:pt x="8104" y="1058"/>
                </a:cubicBezTo>
                <a:cubicBezTo>
                  <a:pt x="12580" y="1058"/>
                  <a:pt x="16209" y="584"/>
                  <a:pt x="16209" y="0"/>
                </a:cubicBezTo>
                <a:lnTo>
                  <a:pt x="16208" y="27883"/>
                </a:lnTo>
                <a:cubicBezTo>
                  <a:pt x="16208" y="28468"/>
                  <a:pt x="12580" y="28941"/>
                  <a:pt x="8104" y="28941"/>
                </a:cubicBezTo>
                <a:cubicBezTo>
                  <a:pt x="3629" y="28941"/>
                  <a:pt x="0" y="28468"/>
                  <a:pt x="0" y="27883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0000">
                <a:srgbClr val="017BFF"/>
              </a:gs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40000"/>
                  <a:lumOff val="60000"/>
                </a:srgbClr>
              </a:gs>
              <a:gs pos="10000">
                <a:srgbClr val="017BFF">
                  <a:lumMod val="70000"/>
                  <a:lumOff val="30000"/>
                </a:srgbClr>
              </a:gs>
              <a:gs pos="70000">
                <a:srgbClr val="017BFF"/>
              </a:gs>
              <a:gs pos="90000">
                <a:srgbClr val="017BFF">
                  <a:lumMod val="70000"/>
                  <a:lumOff val="30000"/>
                </a:srgbClr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36" name="Oval 6">
            <a:extLst>
              <a:ext uri="{FF2B5EF4-FFF2-40B4-BE49-F238E27FC236}">
                <a16:creationId xmlns:a16="http://schemas.microsoft.com/office/drawing/2014/main" id="{6D32A8F9-D75A-41B3-B88E-2F1651C44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9238" y="4035526"/>
            <a:ext cx="1805149" cy="235616"/>
          </a:xfrm>
          <a:prstGeom prst="ellipse">
            <a:avLst/>
          </a:prstGeom>
          <a:gradFill flip="none" rotWithShape="1">
            <a:gsLst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60000"/>
                  <a:lumOff val="40000"/>
                </a:srgbClr>
              </a:gs>
            </a:gsLst>
            <a:lin ang="5400000" scaled="1"/>
            <a:tileRect/>
          </a:gradFill>
          <a:ln w="12700">
            <a:gradFill>
              <a:gsLst>
                <a:gs pos="0">
                  <a:srgbClr val="017BFF">
                    <a:alpha val="0"/>
                  </a:srgbClr>
                </a:gs>
                <a:gs pos="100000">
                  <a:srgbClr val="017BFF">
                    <a:lumMod val="20000"/>
                    <a:lumOff val="80000"/>
                  </a:srgbClr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13" name="Freeform 5">
            <a:extLst>
              <a:ext uri="{FF2B5EF4-FFF2-40B4-BE49-F238E27FC236}">
                <a16:creationId xmlns:a16="http://schemas.microsoft.com/office/drawing/2014/main" id="{E628E60E-4F1D-4B65-A01B-E7DC14098CA3}"/>
              </a:ext>
            </a:extLst>
          </p:cNvPr>
          <p:cNvSpPr>
            <a:spLocks/>
          </p:cNvSpPr>
          <p:nvPr/>
        </p:nvSpPr>
        <p:spPr bwMode="auto">
          <a:xfrm>
            <a:off x="6372629" y="4543641"/>
            <a:ext cx="2181091" cy="3892565"/>
          </a:xfrm>
          <a:custGeom>
            <a:avLst/>
            <a:gdLst>
              <a:gd name="T0" fmla="*/ 0 w 16209"/>
              <a:gd name="T1" fmla="*/ 0 h 28941"/>
              <a:gd name="T2" fmla="*/ 8104 w 16209"/>
              <a:gd name="T3" fmla="*/ 1058 h 28941"/>
              <a:gd name="T4" fmla="*/ 16209 w 16209"/>
              <a:gd name="T5" fmla="*/ 0 h 28941"/>
              <a:gd name="T6" fmla="*/ 16208 w 16209"/>
              <a:gd name="T7" fmla="*/ 27883 h 28941"/>
              <a:gd name="T8" fmla="*/ 8104 w 16209"/>
              <a:gd name="T9" fmla="*/ 28941 h 28941"/>
              <a:gd name="T10" fmla="*/ 0 w 16209"/>
              <a:gd name="T11" fmla="*/ 27883 h 28941"/>
              <a:gd name="T12" fmla="*/ 0 w 16209"/>
              <a:gd name="T13" fmla="*/ 0 h 28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209" h="28941">
                <a:moveTo>
                  <a:pt x="0" y="0"/>
                </a:moveTo>
                <a:cubicBezTo>
                  <a:pt x="0" y="584"/>
                  <a:pt x="3629" y="1058"/>
                  <a:pt x="8104" y="1058"/>
                </a:cubicBezTo>
                <a:cubicBezTo>
                  <a:pt x="12580" y="1058"/>
                  <a:pt x="16209" y="584"/>
                  <a:pt x="16209" y="0"/>
                </a:cubicBezTo>
                <a:lnTo>
                  <a:pt x="16208" y="27883"/>
                </a:lnTo>
                <a:cubicBezTo>
                  <a:pt x="16208" y="28468"/>
                  <a:pt x="12580" y="28941"/>
                  <a:pt x="8104" y="28941"/>
                </a:cubicBezTo>
                <a:cubicBezTo>
                  <a:pt x="3629" y="28941"/>
                  <a:pt x="0" y="28468"/>
                  <a:pt x="0" y="27883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0000">
                <a:srgbClr val="017BFF"/>
              </a:gs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40000"/>
                  <a:lumOff val="60000"/>
                </a:srgbClr>
              </a:gs>
              <a:gs pos="10000">
                <a:srgbClr val="017BFF">
                  <a:lumMod val="70000"/>
                  <a:lumOff val="30000"/>
                </a:srgbClr>
              </a:gs>
              <a:gs pos="70000">
                <a:srgbClr val="017BFF"/>
              </a:gs>
              <a:gs pos="90000">
                <a:srgbClr val="017BFF">
                  <a:lumMod val="70000"/>
                  <a:lumOff val="30000"/>
                </a:srgbClr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14" name="Oval 6">
            <a:extLst>
              <a:ext uri="{FF2B5EF4-FFF2-40B4-BE49-F238E27FC236}">
                <a16:creationId xmlns:a16="http://schemas.microsoft.com/office/drawing/2014/main" id="{E58320E6-14F6-4784-9210-A47575666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629" y="4401298"/>
            <a:ext cx="2181091" cy="284685"/>
          </a:xfrm>
          <a:prstGeom prst="ellipse">
            <a:avLst/>
          </a:prstGeom>
          <a:gradFill flip="none" rotWithShape="1">
            <a:gsLst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60000"/>
                  <a:lumOff val="40000"/>
                </a:srgbClr>
              </a:gs>
            </a:gsLst>
            <a:lin ang="5400000" scaled="1"/>
            <a:tileRect/>
          </a:gradFill>
          <a:ln w="12700">
            <a:gradFill>
              <a:gsLst>
                <a:gs pos="0">
                  <a:srgbClr val="017BFF">
                    <a:alpha val="0"/>
                  </a:srgbClr>
                </a:gs>
                <a:gs pos="100000">
                  <a:srgbClr val="017BFF">
                    <a:lumMod val="20000"/>
                    <a:lumOff val="80000"/>
                  </a:srgbClr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17" name="Freeform 11">
            <a:extLst>
              <a:ext uri="{FF2B5EF4-FFF2-40B4-BE49-F238E27FC236}">
                <a16:creationId xmlns:a16="http://schemas.microsoft.com/office/drawing/2014/main" id="{75A6D90C-5FAB-4768-930A-B7F3666F0F46}"/>
              </a:ext>
            </a:extLst>
          </p:cNvPr>
          <p:cNvSpPr>
            <a:spLocks/>
          </p:cNvSpPr>
          <p:nvPr/>
        </p:nvSpPr>
        <p:spPr bwMode="auto">
          <a:xfrm>
            <a:off x="8248861" y="5041279"/>
            <a:ext cx="2772878" cy="3337765"/>
          </a:xfrm>
          <a:custGeom>
            <a:avLst/>
            <a:gdLst>
              <a:gd name="T0" fmla="*/ 0 w 10304"/>
              <a:gd name="T1" fmla="*/ 0 h 12411"/>
              <a:gd name="T2" fmla="*/ 5152 w 10304"/>
              <a:gd name="T3" fmla="*/ 673 h 12411"/>
              <a:gd name="T4" fmla="*/ 10304 w 10304"/>
              <a:gd name="T5" fmla="*/ 0 h 12411"/>
              <a:gd name="T6" fmla="*/ 10304 w 10304"/>
              <a:gd name="T7" fmla="*/ 11739 h 12411"/>
              <a:gd name="T8" fmla="*/ 5152 w 10304"/>
              <a:gd name="T9" fmla="*/ 12411 h 12411"/>
              <a:gd name="T10" fmla="*/ 0 w 10304"/>
              <a:gd name="T11" fmla="*/ 11739 h 12411"/>
              <a:gd name="T12" fmla="*/ 0 w 10304"/>
              <a:gd name="T13" fmla="*/ 0 h 12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04" h="12411">
                <a:moveTo>
                  <a:pt x="0" y="0"/>
                </a:moveTo>
                <a:cubicBezTo>
                  <a:pt x="0" y="372"/>
                  <a:pt x="2307" y="673"/>
                  <a:pt x="5152" y="673"/>
                </a:cubicBezTo>
                <a:cubicBezTo>
                  <a:pt x="7998" y="673"/>
                  <a:pt x="10304" y="372"/>
                  <a:pt x="10304" y="0"/>
                </a:cubicBezTo>
                <a:lnTo>
                  <a:pt x="10304" y="11739"/>
                </a:lnTo>
                <a:cubicBezTo>
                  <a:pt x="10304" y="12110"/>
                  <a:pt x="7998" y="12411"/>
                  <a:pt x="5152" y="12411"/>
                </a:cubicBezTo>
                <a:cubicBezTo>
                  <a:pt x="2307" y="12411"/>
                  <a:pt x="0" y="12110"/>
                  <a:pt x="0" y="1173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0000">
                <a:srgbClr val="017BFF"/>
              </a:gs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40000"/>
                  <a:lumOff val="60000"/>
                </a:srgbClr>
              </a:gs>
              <a:gs pos="10000">
                <a:srgbClr val="017BFF">
                  <a:lumMod val="70000"/>
                  <a:lumOff val="30000"/>
                </a:srgbClr>
              </a:gs>
              <a:gs pos="70000">
                <a:srgbClr val="017BFF"/>
              </a:gs>
              <a:gs pos="90000">
                <a:srgbClr val="017BFF">
                  <a:lumMod val="70000"/>
                  <a:lumOff val="30000"/>
                </a:srgbClr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sp>
        <p:nvSpPr>
          <p:cNvPr id="118" name="Oval 12">
            <a:extLst>
              <a:ext uri="{FF2B5EF4-FFF2-40B4-BE49-F238E27FC236}">
                <a16:creationId xmlns:a16="http://schemas.microsoft.com/office/drawing/2014/main" id="{20A8CF25-63E0-4674-A7DC-D6C584FCB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8861" y="4859709"/>
            <a:ext cx="2772878" cy="362021"/>
          </a:xfrm>
          <a:prstGeom prst="ellipse">
            <a:avLst/>
          </a:prstGeom>
          <a:gradFill flip="none" rotWithShape="1">
            <a:gsLst>
              <a:gs pos="100000">
                <a:srgbClr val="017BFF">
                  <a:lumMod val="40000"/>
                  <a:lumOff val="60000"/>
                </a:srgbClr>
              </a:gs>
              <a:gs pos="0">
                <a:srgbClr val="017BFF">
                  <a:lumMod val="60000"/>
                  <a:lumOff val="40000"/>
                </a:srgbClr>
              </a:gs>
            </a:gsLst>
            <a:lin ang="5400000" scaled="1"/>
            <a:tileRect/>
          </a:gradFill>
          <a:ln w="12700">
            <a:gradFill>
              <a:gsLst>
                <a:gs pos="0">
                  <a:srgbClr val="017BFF">
                    <a:alpha val="0"/>
                  </a:srgbClr>
                </a:gs>
                <a:gs pos="100000">
                  <a:srgbClr val="017BFF">
                    <a:lumMod val="20000"/>
                    <a:lumOff val="80000"/>
                  </a:srgbClr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MiSans Normal" panose="000005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03F00B-2AAB-4806-9E9E-10024EAF679A}"/>
              </a:ext>
            </a:extLst>
          </p:cNvPr>
          <p:cNvGrpSpPr/>
          <p:nvPr/>
        </p:nvGrpSpPr>
        <p:grpSpPr>
          <a:xfrm>
            <a:off x="6546133" y="1847850"/>
            <a:ext cx="1834083" cy="2646649"/>
            <a:chOff x="6546133" y="1847850"/>
            <a:chExt cx="1834083" cy="2646649"/>
          </a:xfrm>
          <a:effectLst>
            <a:reflection blurRad="25400" stA="30000" endPos="7000" dir="5400000" sy="-100000" algn="bl" rotWithShape="0"/>
          </a:effectLst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8B29B60-EBE5-4892-9A70-5890D843A33E}"/>
                </a:ext>
              </a:extLst>
            </p:cNvPr>
            <p:cNvSpPr/>
            <p:nvPr/>
          </p:nvSpPr>
          <p:spPr>
            <a:xfrm>
              <a:off x="6546133" y="1847850"/>
              <a:ext cx="1834083" cy="2646649"/>
            </a:xfrm>
            <a:prstGeom prst="roundRect">
              <a:avLst>
                <a:gd name="adj" fmla="val 4548"/>
              </a:avLst>
            </a:prstGeom>
            <a:gradFill flip="none" rotWithShape="1">
              <a:gsLst>
                <a:gs pos="6000">
                  <a:srgbClr val="00BFE9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76200">
                <a:srgbClr val="00BFE9">
                  <a:alpha val="7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5D1F5098-354C-4262-B1AF-E80758C7C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31582" y="2062955"/>
              <a:ext cx="1663185" cy="2356050"/>
            </a:xfrm>
            <a:custGeom>
              <a:avLst/>
              <a:gdLst>
                <a:gd name="connsiteX0" fmla="*/ 57514 w 1703146"/>
                <a:gd name="connsiteY0" fmla="*/ 0 h 2412658"/>
                <a:gd name="connsiteX1" fmla="*/ 1645632 w 1703146"/>
                <a:gd name="connsiteY1" fmla="*/ 0 h 2412658"/>
                <a:gd name="connsiteX2" fmla="*/ 1685517 w 1703146"/>
                <a:gd name="connsiteY2" fmla="*/ 16521 h 2412658"/>
                <a:gd name="connsiteX3" fmla="*/ 1703146 w 1703146"/>
                <a:gd name="connsiteY3" fmla="*/ 59081 h 2412658"/>
                <a:gd name="connsiteX4" fmla="*/ 1703146 w 1703146"/>
                <a:gd name="connsiteY4" fmla="*/ 2353577 h 2412658"/>
                <a:gd name="connsiteX5" fmla="*/ 1685517 w 1703146"/>
                <a:gd name="connsiteY5" fmla="*/ 2396137 h 2412658"/>
                <a:gd name="connsiteX6" fmla="*/ 1645632 w 1703146"/>
                <a:gd name="connsiteY6" fmla="*/ 2412658 h 2412658"/>
                <a:gd name="connsiteX7" fmla="*/ 57514 w 1703146"/>
                <a:gd name="connsiteY7" fmla="*/ 2412658 h 2412658"/>
                <a:gd name="connsiteX8" fmla="*/ 17629 w 1703146"/>
                <a:gd name="connsiteY8" fmla="*/ 2396137 h 2412658"/>
                <a:gd name="connsiteX9" fmla="*/ 0 w 1703146"/>
                <a:gd name="connsiteY9" fmla="*/ 2353577 h 2412658"/>
                <a:gd name="connsiteX10" fmla="*/ 0 w 1703146"/>
                <a:gd name="connsiteY10" fmla="*/ 59081 h 2412658"/>
                <a:gd name="connsiteX11" fmla="*/ 17629 w 1703146"/>
                <a:gd name="connsiteY11" fmla="*/ 16521 h 241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3146" h="2412658">
                  <a:moveTo>
                    <a:pt x="57514" y="0"/>
                  </a:moveTo>
                  <a:lnTo>
                    <a:pt x="1645632" y="0"/>
                  </a:lnTo>
                  <a:lnTo>
                    <a:pt x="1685517" y="16521"/>
                  </a:lnTo>
                  <a:cubicBezTo>
                    <a:pt x="1696409" y="27413"/>
                    <a:pt x="1703146" y="42461"/>
                    <a:pt x="1703146" y="59081"/>
                  </a:cubicBezTo>
                  <a:lnTo>
                    <a:pt x="1703146" y="2353577"/>
                  </a:lnTo>
                  <a:cubicBezTo>
                    <a:pt x="1703146" y="2370198"/>
                    <a:pt x="1696409" y="2385245"/>
                    <a:pt x="1685517" y="2396137"/>
                  </a:cubicBezTo>
                  <a:lnTo>
                    <a:pt x="1645632" y="2412658"/>
                  </a:lnTo>
                  <a:lnTo>
                    <a:pt x="57514" y="2412658"/>
                  </a:lnTo>
                  <a:lnTo>
                    <a:pt x="17629" y="2396137"/>
                  </a:lnTo>
                  <a:cubicBezTo>
                    <a:pt x="6737" y="2385245"/>
                    <a:pt x="0" y="2370198"/>
                    <a:pt x="0" y="2353577"/>
                  </a:cubicBezTo>
                  <a:lnTo>
                    <a:pt x="0" y="59081"/>
                  </a:lnTo>
                  <a:cubicBezTo>
                    <a:pt x="0" y="42461"/>
                    <a:pt x="6737" y="27413"/>
                    <a:pt x="17629" y="16521"/>
                  </a:cubicBezTo>
                  <a:close/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  <a:effectLst/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B0AF9A-8E80-444C-B0CB-C0B762C0D6E9}"/>
                </a:ext>
              </a:extLst>
            </p:cNvPr>
            <p:cNvGrpSpPr/>
            <p:nvPr/>
          </p:nvGrpSpPr>
          <p:grpSpPr>
            <a:xfrm>
              <a:off x="7294442" y="1930999"/>
              <a:ext cx="337464" cy="62302"/>
              <a:chOff x="7077075" y="1924050"/>
              <a:chExt cx="412750" cy="7620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BDE64660-E810-41E6-A4C6-8BCD59125DA5}"/>
                  </a:ext>
                </a:extLst>
              </p:cNvPr>
              <p:cNvSpPr/>
              <p:nvPr/>
            </p:nvSpPr>
            <p:spPr>
              <a:xfrm>
                <a:off x="7077075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898051B6-F273-43FF-B8C4-6F06B825D2B3}"/>
                  </a:ext>
                </a:extLst>
              </p:cNvPr>
              <p:cNvSpPr/>
              <p:nvPr/>
            </p:nvSpPr>
            <p:spPr>
              <a:xfrm>
                <a:off x="7245350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B07D6D1E-EA8E-425E-AC98-49BD12F043FE}"/>
                  </a:ext>
                </a:extLst>
              </p:cNvPr>
              <p:cNvSpPr/>
              <p:nvPr/>
            </p:nvSpPr>
            <p:spPr>
              <a:xfrm>
                <a:off x="7413625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21C80B-469F-414F-A59A-A54AA5691627}"/>
              </a:ext>
            </a:extLst>
          </p:cNvPr>
          <p:cNvGrpSpPr/>
          <p:nvPr/>
        </p:nvGrpSpPr>
        <p:grpSpPr>
          <a:xfrm>
            <a:off x="10063567" y="2348426"/>
            <a:ext cx="1215184" cy="1753554"/>
            <a:chOff x="10063567" y="2348426"/>
            <a:chExt cx="1215184" cy="1753554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CCAE80F4-B6A2-4CCF-AA3A-27F615B9B570}"/>
                </a:ext>
              </a:extLst>
            </p:cNvPr>
            <p:cNvSpPr/>
            <p:nvPr/>
          </p:nvSpPr>
          <p:spPr>
            <a:xfrm>
              <a:off x="10063567" y="2348426"/>
              <a:ext cx="1215184" cy="1753554"/>
            </a:xfrm>
            <a:prstGeom prst="roundRect">
              <a:avLst>
                <a:gd name="adj" fmla="val 4548"/>
              </a:avLst>
            </a:prstGeom>
            <a:gradFill flip="none" rotWithShape="1">
              <a:gsLst>
                <a:gs pos="6000">
                  <a:srgbClr val="00BFE9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B7073710-0537-4F4A-9A7C-B72CC8754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20182" y="2490945"/>
              <a:ext cx="1101954" cy="1561016"/>
            </a:xfrm>
            <a:custGeom>
              <a:avLst/>
              <a:gdLst>
                <a:gd name="connsiteX0" fmla="*/ 57514 w 1703146"/>
                <a:gd name="connsiteY0" fmla="*/ 0 h 2412658"/>
                <a:gd name="connsiteX1" fmla="*/ 1645632 w 1703146"/>
                <a:gd name="connsiteY1" fmla="*/ 0 h 2412658"/>
                <a:gd name="connsiteX2" fmla="*/ 1685517 w 1703146"/>
                <a:gd name="connsiteY2" fmla="*/ 16521 h 2412658"/>
                <a:gd name="connsiteX3" fmla="*/ 1703146 w 1703146"/>
                <a:gd name="connsiteY3" fmla="*/ 59081 h 2412658"/>
                <a:gd name="connsiteX4" fmla="*/ 1703146 w 1703146"/>
                <a:gd name="connsiteY4" fmla="*/ 2353577 h 2412658"/>
                <a:gd name="connsiteX5" fmla="*/ 1685517 w 1703146"/>
                <a:gd name="connsiteY5" fmla="*/ 2396137 h 2412658"/>
                <a:gd name="connsiteX6" fmla="*/ 1645632 w 1703146"/>
                <a:gd name="connsiteY6" fmla="*/ 2412658 h 2412658"/>
                <a:gd name="connsiteX7" fmla="*/ 57514 w 1703146"/>
                <a:gd name="connsiteY7" fmla="*/ 2412658 h 2412658"/>
                <a:gd name="connsiteX8" fmla="*/ 17629 w 1703146"/>
                <a:gd name="connsiteY8" fmla="*/ 2396137 h 2412658"/>
                <a:gd name="connsiteX9" fmla="*/ 0 w 1703146"/>
                <a:gd name="connsiteY9" fmla="*/ 2353577 h 2412658"/>
                <a:gd name="connsiteX10" fmla="*/ 0 w 1703146"/>
                <a:gd name="connsiteY10" fmla="*/ 59081 h 2412658"/>
                <a:gd name="connsiteX11" fmla="*/ 17629 w 1703146"/>
                <a:gd name="connsiteY11" fmla="*/ 16521 h 241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3146" h="2412658">
                  <a:moveTo>
                    <a:pt x="57514" y="0"/>
                  </a:moveTo>
                  <a:lnTo>
                    <a:pt x="1645632" y="0"/>
                  </a:lnTo>
                  <a:lnTo>
                    <a:pt x="1685517" y="16521"/>
                  </a:lnTo>
                  <a:cubicBezTo>
                    <a:pt x="1696409" y="27413"/>
                    <a:pt x="1703146" y="42461"/>
                    <a:pt x="1703146" y="59081"/>
                  </a:cubicBezTo>
                  <a:lnTo>
                    <a:pt x="1703146" y="2353577"/>
                  </a:lnTo>
                  <a:cubicBezTo>
                    <a:pt x="1703146" y="2370198"/>
                    <a:pt x="1696409" y="2385245"/>
                    <a:pt x="1685517" y="2396137"/>
                  </a:cubicBezTo>
                  <a:lnTo>
                    <a:pt x="1645632" y="2412658"/>
                  </a:lnTo>
                  <a:lnTo>
                    <a:pt x="57514" y="2412658"/>
                  </a:lnTo>
                  <a:lnTo>
                    <a:pt x="17629" y="2396137"/>
                  </a:lnTo>
                  <a:cubicBezTo>
                    <a:pt x="6737" y="2385245"/>
                    <a:pt x="0" y="2370198"/>
                    <a:pt x="0" y="2353577"/>
                  </a:cubicBezTo>
                  <a:lnTo>
                    <a:pt x="0" y="59081"/>
                  </a:lnTo>
                  <a:cubicBezTo>
                    <a:pt x="0" y="42461"/>
                    <a:pt x="6737" y="27413"/>
                    <a:pt x="17629" y="16521"/>
                  </a:cubicBezTo>
                  <a:close/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  <a:effectLst/>
          </p:spPr>
        </p:pic>
      </p:grp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1B557496-53B0-428C-8F4F-D56D1929003E}"/>
              </a:ext>
            </a:extLst>
          </p:cNvPr>
          <p:cNvSpPr/>
          <p:nvPr/>
        </p:nvSpPr>
        <p:spPr>
          <a:xfrm>
            <a:off x="10885576" y="1749239"/>
            <a:ext cx="196216" cy="196216"/>
          </a:xfrm>
          <a:custGeom>
            <a:avLst/>
            <a:gdLst>
              <a:gd name="connsiteX0" fmla="*/ 151677 w 303354"/>
              <a:gd name="connsiteY0" fmla="*/ 0 h 303354"/>
              <a:gd name="connsiteX1" fmla="*/ 303354 w 303354"/>
              <a:gd name="connsiteY1" fmla="*/ 151677 h 303354"/>
              <a:gd name="connsiteX2" fmla="*/ 151677 w 303354"/>
              <a:gd name="connsiteY2" fmla="*/ 303354 h 303354"/>
              <a:gd name="connsiteX3" fmla="*/ 0 w 303354"/>
              <a:gd name="connsiteY3" fmla="*/ 151677 h 303354"/>
              <a:gd name="connsiteX4" fmla="*/ 151677 w 303354"/>
              <a:gd name="connsiteY4" fmla="*/ 0 h 30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354" h="303354">
                <a:moveTo>
                  <a:pt x="151677" y="0"/>
                </a:moveTo>
                <a:cubicBezTo>
                  <a:pt x="151677" y="83769"/>
                  <a:pt x="219585" y="151677"/>
                  <a:pt x="303354" y="151677"/>
                </a:cubicBezTo>
                <a:cubicBezTo>
                  <a:pt x="219585" y="151677"/>
                  <a:pt x="151677" y="219585"/>
                  <a:pt x="151677" y="303354"/>
                </a:cubicBezTo>
                <a:cubicBezTo>
                  <a:pt x="151677" y="219585"/>
                  <a:pt x="83769" y="151677"/>
                  <a:pt x="0" y="151677"/>
                </a:cubicBezTo>
                <a:cubicBezTo>
                  <a:pt x="83769" y="151677"/>
                  <a:pt x="151677" y="83769"/>
                  <a:pt x="151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/>
              <a:ea typeface="MiSans Normal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7A470E-8154-4E9D-A28F-C1AB3CE55705}"/>
              </a:ext>
            </a:extLst>
          </p:cNvPr>
          <p:cNvGrpSpPr/>
          <p:nvPr/>
        </p:nvGrpSpPr>
        <p:grpSpPr>
          <a:xfrm>
            <a:off x="8474299" y="1543051"/>
            <a:ext cx="2320384" cy="3437265"/>
            <a:chOff x="8474299" y="1543051"/>
            <a:chExt cx="2320384" cy="3437265"/>
          </a:xfrm>
          <a:effectLst>
            <a:reflection blurRad="25400" stA="30000" endPos="7000" dir="5400000" sy="-100000" algn="bl" rotWithShape="0"/>
          </a:effectLst>
        </p:grpSpPr>
        <p:sp>
          <p:nvSpPr>
            <p:cNvPr id="77" name="Rounded Rectangle 75+">
              <a:extLst>
                <a:ext uri="{FF2B5EF4-FFF2-40B4-BE49-F238E27FC236}">
                  <a16:creationId xmlns:a16="http://schemas.microsoft.com/office/drawing/2014/main" id="{44CB16C3-B997-48E5-B24C-E37D92E180A3}"/>
                </a:ext>
              </a:extLst>
            </p:cNvPr>
            <p:cNvSpPr/>
            <p:nvPr/>
          </p:nvSpPr>
          <p:spPr>
            <a:xfrm>
              <a:off x="8474299" y="1543051"/>
              <a:ext cx="2320384" cy="3437265"/>
            </a:xfrm>
            <a:prstGeom prst="roundRect">
              <a:avLst>
                <a:gd name="adj" fmla="val 4548"/>
              </a:avLst>
            </a:prstGeom>
            <a:gradFill flip="none" rotWithShape="1">
              <a:gsLst>
                <a:gs pos="6000">
                  <a:srgbClr val="00BFE9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101600">
                <a:srgbClr val="00BFE9">
                  <a:alpha val="7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3BF40F07-D754-4FD8-8F9A-F01FE8A70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73755" y="1872508"/>
              <a:ext cx="2122909" cy="3004185"/>
            </a:xfrm>
            <a:custGeom>
              <a:avLst/>
              <a:gdLst>
                <a:gd name="connsiteX0" fmla="*/ 99704 w 2389250"/>
                <a:gd name="connsiteY0" fmla="*/ 0 h 3381092"/>
                <a:gd name="connsiteX1" fmla="*/ 2289546 w 2389250"/>
                <a:gd name="connsiteY1" fmla="*/ 0 h 3381092"/>
                <a:gd name="connsiteX2" fmla="*/ 2325882 w 2389250"/>
                <a:gd name="connsiteY2" fmla="*/ 7336 h 3381092"/>
                <a:gd name="connsiteX3" fmla="*/ 2383863 w 2389250"/>
                <a:gd name="connsiteY3" fmla="*/ 65317 h 3381092"/>
                <a:gd name="connsiteX4" fmla="*/ 2389250 w 2389250"/>
                <a:gd name="connsiteY4" fmla="*/ 92000 h 3381092"/>
                <a:gd name="connsiteX5" fmla="*/ 2389250 w 2389250"/>
                <a:gd name="connsiteY5" fmla="*/ 3289095 h 3381092"/>
                <a:gd name="connsiteX6" fmla="*/ 2383863 w 2389250"/>
                <a:gd name="connsiteY6" fmla="*/ 3315777 h 3381092"/>
                <a:gd name="connsiteX7" fmla="*/ 2325882 w 2389250"/>
                <a:gd name="connsiteY7" fmla="*/ 3373758 h 3381092"/>
                <a:gd name="connsiteX8" fmla="*/ 2289556 w 2389250"/>
                <a:gd name="connsiteY8" fmla="*/ 3381092 h 3381092"/>
                <a:gd name="connsiteX9" fmla="*/ 99694 w 2389250"/>
                <a:gd name="connsiteY9" fmla="*/ 3381092 h 3381092"/>
                <a:gd name="connsiteX10" fmla="*/ 63368 w 2389250"/>
                <a:gd name="connsiteY10" fmla="*/ 3373758 h 3381092"/>
                <a:gd name="connsiteX11" fmla="*/ 5387 w 2389250"/>
                <a:gd name="connsiteY11" fmla="*/ 3315777 h 3381092"/>
                <a:gd name="connsiteX12" fmla="*/ 0 w 2389250"/>
                <a:gd name="connsiteY12" fmla="*/ 3289095 h 3381092"/>
                <a:gd name="connsiteX13" fmla="*/ 0 w 2389250"/>
                <a:gd name="connsiteY13" fmla="*/ 91999 h 3381092"/>
                <a:gd name="connsiteX14" fmla="*/ 5387 w 2389250"/>
                <a:gd name="connsiteY14" fmla="*/ 65317 h 3381092"/>
                <a:gd name="connsiteX15" fmla="*/ 63368 w 2389250"/>
                <a:gd name="connsiteY15" fmla="*/ 7336 h 338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89250" h="3381092">
                  <a:moveTo>
                    <a:pt x="99704" y="0"/>
                  </a:moveTo>
                  <a:lnTo>
                    <a:pt x="2289546" y="0"/>
                  </a:lnTo>
                  <a:lnTo>
                    <a:pt x="2325882" y="7336"/>
                  </a:lnTo>
                  <a:cubicBezTo>
                    <a:pt x="2351952" y="18363"/>
                    <a:pt x="2372837" y="39247"/>
                    <a:pt x="2383863" y="65317"/>
                  </a:cubicBezTo>
                  <a:lnTo>
                    <a:pt x="2389250" y="92000"/>
                  </a:lnTo>
                  <a:lnTo>
                    <a:pt x="2389250" y="3289095"/>
                  </a:lnTo>
                  <a:lnTo>
                    <a:pt x="2383863" y="3315777"/>
                  </a:lnTo>
                  <a:cubicBezTo>
                    <a:pt x="2372837" y="3341847"/>
                    <a:pt x="2351952" y="3362732"/>
                    <a:pt x="2325882" y="3373758"/>
                  </a:cubicBezTo>
                  <a:lnTo>
                    <a:pt x="2289556" y="3381092"/>
                  </a:lnTo>
                  <a:lnTo>
                    <a:pt x="99694" y="3381092"/>
                  </a:lnTo>
                  <a:lnTo>
                    <a:pt x="63368" y="3373758"/>
                  </a:lnTo>
                  <a:cubicBezTo>
                    <a:pt x="37298" y="3362732"/>
                    <a:pt x="16413" y="3341847"/>
                    <a:pt x="5387" y="3315777"/>
                  </a:cubicBezTo>
                  <a:lnTo>
                    <a:pt x="0" y="3289095"/>
                  </a:lnTo>
                  <a:lnTo>
                    <a:pt x="0" y="91999"/>
                  </a:lnTo>
                  <a:lnTo>
                    <a:pt x="5387" y="65317"/>
                  </a:lnTo>
                  <a:cubicBezTo>
                    <a:pt x="16413" y="39247"/>
                    <a:pt x="37298" y="18363"/>
                    <a:pt x="63368" y="7336"/>
                  </a:cubicBezTo>
                  <a:close/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  <a:effectLst/>
          </p:spPr>
        </p:pic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FA4F2307-3088-40E1-976B-BB8899947664}"/>
                </a:ext>
              </a:extLst>
            </p:cNvPr>
            <p:cNvGrpSpPr/>
            <p:nvPr/>
          </p:nvGrpSpPr>
          <p:grpSpPr>
            <a:xfrm>
              <a:off x="9420812" y="1666875"/>
              <a:ext cx="427358" cy="78898"/>
              <a:chOff x="7077075" y="1924050"/>
              <a:chExt cx="412750" cy="76200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1E5E7CB0-35FE-433A-A5CC-D3C0BADE3237}"/>
                  </a:ext>
                </a:extLst>
              </p:cNvPr>
              <p:cNvSpPr/>
              <p:nvPr/>
            </p:nvSpPr>
            <p:spPr>
              <a:xfrm>
                <a:off x="7077075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1796DE6-C5DB-4200-AD95-C217EF154D33}"/>
                  </a:ext>
                </a:extLst>
              </p:cNvPr>
              <p:cNvSpPr/>
              <p:nvPr/>
            </p:nvSpPr>
            <p:spPr>
              <a:xfrm>
                <a:off x="7245350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44C0304-3DDF-4C33-894B-278E361F35D7}"/>
                  </a:ext>
                </a:extLst>
              </p:cNvPr>
              <p:cNvSpPr/>
              <p:nvPr/>
            </p:nvSpPr>
            <p:spPr>
              <a:xfrm>
                <a:off x="7413625" y="1924050"/>
                <a:ext cx="76200" cy="7620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endParaRPr>
              </a:p>
            </p:txBody>
          </p:sp>
        </p:grpSp>
      </p:grpSp>
      <p:pic>
        <p:nvPicPr>
          <p:cNvPr id="171" name="图片 170">
            <a:extLst>
              <a:ext uri="{FF2B5EF4-FFF2-40B4-BE49-F238E27FC236}">
                <a16:creationId xmlns:a16="http://schemas.microsoft.com/office/drawing/2014/main" id="{CC67F9E7-6EC2-472A-ACD2-56104AD093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7003460" y="3025550"/>
            <a:ext cx="2949156" cy="87324"/>
          </a:xfrm>
          <a:prstGeom prst="rect">
            <a:avLst/>
          </a:prstGeom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id="{554F270F-6339-45B3-871A-F975B7270BF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5077905" y="3142801"/>
            <a:ext cx="2949156" cy="8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9144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B1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主题​​">
  <a:themeElements>
    <a:clrScheme name="自定义 49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39B349"/>
      </a:accent1>
      <a:accent2>
        <a:srgbClr val="BCEF37"/>
      </a:accent2>
      <a:accent3>
        <a:srgbClr val="F8C07A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自定义 9">
      <a:majorFont>
        <a:latin typeface="MiSans Semibold"/>
        <a:ea typeface="MiSans Semibold"/>
        <a:cs typeface=""/>
      </a:majorFont>
      <a:minorFont>
        <a:latin typeface="Century Gothic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90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2D8CF0"/>
      </a:accent1>
      <a:accent2>
        <a:srgbClr val="2DF5BE"/>
      </a:accent2>
      <a:accent3>
        <a:srgbClr val="020143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自定义 23">
      <a:majorFont>
        <a:latin typeface="HarmonyOS Sans Black"/>
        <a:ea typeface="阿里巴巴普惠体"/>
        <a:cs typeface=""/>
      </a:majorFont>
      <a:minorFont>
        <a:latin typeface="HarmonyOS Sans SC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自定义 22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3385FF"/>
      </a:accent1>
      <a:accent2>
        <a:srgbClr val="4326FF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3385FF"/>
      </a:hlink>
      <a:folHlink>
        <a:srgbClr val="E80113"/>
      </a:folHlink>
    </a:clrScheme>
    <a:fontScheme name="主题1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自定义 12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04C837"/>
      </a:accent1>
      <a:accent2>
        <a:srgbClr val="039C64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主题1">
      <a:majorFont>
        <a:latin typeface="思源黑体 CN Heavy"/>
        <a:ea typeface="思源黑体 CN Heavy"/>
        <a:cs typeface=""/>
      </a:majorFont>
      <a:minorFont>
        <a:latin typeface="思源黑体 CN Norm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1225</Words>
  <Application>Microsoft Office PowerPoint</Application>
  <PresentationFormat>宽屏</PresentationFormat>
  <Paragraphs>305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Bebas</vt:lpstr>
      <vt:lpstr>DOUYU Font</vt:lpstr>
      <vt:lpstr>HarmonyOS Sans Black</vt:lpstr>
      <vt:lpstr>HarmonyOS Sans SC</vt:lpstr>
      <vt:lpstr>MiSans Heavy</vt:lpstr>
      <vt:lpstr>MiSans Normal</vt:lpstr>
      <vt:lpstr>MiSans Semibold</vt:lpstr>
      <vt:lpstr>OPPOSans H</vt:lpstr>
      <vt:lpstr>等线</vt:lpstr>
      <vt:lpstr>汉仪雅酷黑 45W</vt:lpstr>
      <vt:lpstr>思源黑体 CN Heavy</vt:lpstr>
      <vt:lpstr>思源黑体 CN Normal</vt:lpstr>
      <vt:lpstr>Arial</vt:lpstr>
      <vt:lpstr>Century Gothic</vt:lpstr>
      <vt:lpstr>51PPT模板网   www.51pptmoban.com</vt:lpstr>
      <vt:lpstr>11_Office 主题​​</vt:lpstr>
      <vt:lpstr>2_Office 主题​​</vt:lpstr>
      <vt:lpstr>3_Office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简约清新风行业报告ppt模板</dc:title>
  <dc:creator>南风旧人</dc:creator>
  <cp:keywords>P界达人</cp:keywords>
  <dc:description>www.51pptmoban.com</dc:description>
  <cp:lastModifiedBy>Win user</cp:lastModifiedBy>
  <cp:revision>35</cp:revision>
  <dcterms:created xsi:type="dcterms:W3CDTF">2022-07-02T07:09:05Z</dcterms:created>
  <dcterms:modified xsi:type="dcterms:W3CDTF">2022-08-29T13:57:37Z</dcterms:modified>
</cp:coreProperties>
</file>