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1129" r:id="rId2"/>
    <p:sldId id="1131" r:id="rId3"/>
    <p:sldId id="1132" r:id="rId4"/>
    <p:sldId id="1133" r:id="rId5"/>
    <p:sldId id="1134" r:id="rId6"/>
    <p:sldId id="1147" r:id="rId7"/>
    <p:sldId id="1136" r:id="rId8"/>
    <p:sldId id="1135" r:id="rId9"/>
    <p:sldId id="1137" r:id="rId10"/>
    <p:sldId id="1148" r:id="rId11"/>
    <p:sldId id="1139" r:id="rId12"/>
    <p:sldId id="1138" r:id="rId13"/>
    <p:sldId id="1141" r:id="rId14"/>
    <p:sldId id="1140" r:id="rId15"/>
    <p:sldId id="1142" r:id="rId16"/>
    <p:sldId id="1143" r:id="rId17"/>
    <p:sldId id="1144" r:id="rId18"/>
    <p:sldId id="1150" r:id="rId19"/>
    <p:sldId id="1145" r:id="rId20"/>
    <p:sldId id="1146" r:id="rId21"/>
    <p:sldId id="1149" r:id="rId22"/>
    <p:sldId id="1128" r:id="rId23"/>
    <p:sldId id="1151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0BBCA29-11EC-4991-8462-8856AE59DAE1}">
          <p14:sldIdLst>
            <p14:sldId id="1129"/>
            <p14:sldId id="1131"/>
            <p14:sldId id="1132"/>
            <p14:sldId id="1133"/>
            <p14:sldId id="1134"/>
            <p14:sldId id="1147"/>
            <p14:sldId id="1136"/>
            <p14:sldId id="1135"/>
            <p14:sldId id="1137"/>
            <p14:sldId id="1148"/>
            <p14:sldId id="1139"/>
            <p14:sldId id="1138"/>
            <p14:sldId id="1141"/>
            <p14:sldId id="1140"/>
            <p14:sldId id="1142"/>
            <p14:sldId id="1143"/>
            <p14:sldId id="1144"/>
            <p14:sldId id="1150"/>
            <p14:sldId id="1145"/>
            <p14:sldId id="1146"/>
            <p14:sldId id="1149"/>
            <p14:sldId id="1128"/>
            <p14:sldId id="1151"/>
          </p14:sldIdLst>
        </p14:section>
      </p14:sectionLst>
    </p:ext>
    <p:ext uri="{EFAFB233-063F-42B5-8137-9DF3F51BA10A}">
      <p15:sldGuideLst xmlns:p15="http://schemas.microsoft.com/office/powerpoint/2012/main">
        <p15:guide id="1" pos="2502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42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8B3D2"/>
    <a:srgbClr val="9BC81A"/>
    <a:srgbClr val="5BB98F"/>
    <a:srgbClr val="6AC5F2"/>
    <a:srgbClr val="1398DB"/>
    <a:srgbClr val="43B6EF"/>
    <a:srgbClr val="1796D7"/>
    <a:srgbClr val="005DB0"/>
    <a:srgbClr val="0053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61" autoAdjust="0"/>
    <p:restoredTop sz="91714" autoAdjust="0"/>
  </p:normalViewPr>
  <p:slideViewPr>
    <p:cSldViewPr snapToGrid="0" showGuides="1">
      <p:cViewPr varScale="1">
        <p:scale>
          <a:sx n="92" d="100"/>
          <a:sy n="92" d="100"/>
        </p:scale>
        <p:origin x="108" y="180"/>
      </p:cViewPr>
      <p:guideLst>
        <p:guide pos="2502"/>
        <p:guide pos="7242"/>
        <p:guide orient="horz" pos="663"/>
        <p:guide orient="horz" pos="4224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1B-4ABF-971C-6E3CA968637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91B-4ABF-971C-6E3CA968637C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1B-4ABF-971C-6E3CA96863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5.2</c:v>
                </c:pt>
                <c:pt idx="5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24-4634-BE3E-0FC7516640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71158752"/>
        <c:axId val="1971152928"/>
      </c:barChart>
      <c:catAx>
        <c:axId val="197115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71152928"/>
        <c:crosses val="autoZero"/>
        <c:auto val="1"/>
        <c:lblAlgn val="ctr"/>
        <c:lblOffset val="100"/>
        <c:noMultiLvlLbl val="0"/>
      </c:catAx>
      <c:valAx>
        <c:axId val="1971152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7115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C5-408B-BA24-7E4A3AE78C2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AC5-408B-BA24-7E4A3AE78C2D}"/>
              </c:ext>
            </c:extLst>
          </c:dPt>
          <c:cat>
            <c:strRef>
              <c:f>Sheet1!$A$2:$A$3</c:f>
              <c:strCache>
                <c:ptCount val="2"/>
                <c:pt idx="0">
                  <c:v>系列5</c:v>
                </c:pt>
                <c:pt idx="1">
                  <c:v>其他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0.15</c:v>
                </c:pt>
                <c:pt idx="1">
                  <c:v>0.85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C5-408B-BA24-7E4A3AE78C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6A-4899-A5AA-45D688AB5778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6A-4899-A5AA-45D688AB5778}"/>
              </c:ext>
            </c:extLst>
          </c:dPt>
          <c:cat>
            <c:strRef>
              <c:f>Sheet1!$A$2:$A$3</c:f>
              <c:strCache>
                <c:ptCount val="2"/>
                <c:pt idx="0">
                  <c:v>系列1</c:v>
                </c:pt>
                <c:pt idx="1">
                  <c:v>其他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6A-4899-A5AA-45D688AB57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381-4D92-B1F3-95D3593D9BD8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381-4D92-B1F3-95D3593D9BD8}"/>
              </c:ext>
            </c:extLst>
          </c:dPt>
          <c:cat>
            <c:strRef>
              <c:f>Sheet1!$A$2:$A$3</c:f>
              <c:strCache>
                <c:ptCount val="2"/>
                <c:pt idx="0">
                  <c:v>系列2</c:v>
                </c:pt>
                <c:pt idx="1">
                  <c:v>其他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381-4D92-B1F3-95D3593D9B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BF9-4FF4-AB52-9CC993300B2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BF9-4FF4-AB52-9CC993300B2C}"/>
              </c:ext>
            </c:extLst>
          </c:dPt>
          <c:cat>
            <c:strRef>
              <c:f>Sheet1!$A$2:$A$3</c:f>
              <c:strCache>
                <c:ptCount val="2"/>
                <c:pt idx="0">
                  <c:v>土地租金</c:v>
                </c:pt>
                <c:pt idx="1">
                  <c:v>其他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F9-4FF4-AB52-9CC993300B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42A-4A56-AC12-4C3080B58D3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42A-4A56-AC12-4C3080B58D3C}"/>
              </c:ext>
            </c:extLst>
          </c:dPt>
          <c:cat>
            <c:strRef>
              <c:f>Sheet1!$A$2:$A$3</c:f>
              <c:strCache>
                <c:ptCount val="2"/>
                <c:pt idx="0">
                  <c:v>土地租金</c:v>
                </c:pt>
                <c:pt idx="1">
                  <c:v>其他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2A-4A56-AC12-4C3080B58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6"/>
              </a:solidFill>
              <a:prstDash val="solid"/>
              <a:round/>
            </a:ln>
            <a:effectLst>
              <a:outerShdw blurRad="50800" dist="190500" dir="5400000" algn="t" rotWithShape="0">
                <a:schemeClr val="accent6">
                  <a:alpha val="24000"/>
                </a:schemeClr>
              </a:outerShdw>
            </a:effectLst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2.2999999999999998</c:v>
                </c:pt>
                <c:pt idx="1">
                  <c:v>3.5</c:v>
                </c:pt>
                <c:pt idx="2">
                  <c:v>3.3</c:v>
                </c:pt>
                <c:pt idx="3">
                  <c:v>4.5</c:v>
                </c:pt>
                <c:pt idx="4">
                  <c:v>4.8</c:v>
                </c:pt>
                <c:pt idx="5">
                  <c:v>5.0999999999999996</c:v>
                </c:pt>
                <c:pt idx="6">
                  <c:v>5.4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A52-4A60-905D-6AEBB98DB5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71158752"/>
        <c:axId val="1971153760"/>
      </c:lineChart>
      <c:catAx>
        <c:axId val="197115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71153760"/>
        <c:crosses val="autoZero"/>
        <c:auto val="1"/>
        <c:lblAlgn val="ctr"/>
        <c:lblOffset val="100"/>
        <c:noMultiLvlLbl val="0"/>
      </c:catAx>
      <c:valAx>
        <c:axId val="1971153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7115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A1E9B8-5398-4AEF-8BBD-6F43DC7B679B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6CC5A0B4-B453-4BC5-ACB5-A8FBEB2E5A11}">
      <dgm:prSet phldrT="[文本]"/>
      <dgm:spPr/>
      <dgm:t>
        <a:bodyPr/>
        <a:lstStyle/>
        <a:p>
          <a:r>
            <a:rPr lang="zh-CN" altLang="en-US" dirty="0"/>
            <a:t>输入内容</a:t>
          </a:r>
        </a:p>
      </dgm:t>
    </dgm:pt>
    <dgm:pt modelId="{450D7E3B-C705-4E3A-968D-4D671F5865AA}" type="parTrans" cxnId="{A92E247E-11C5-4B78-83A3-0BB84013A9EA}">
      <dgm:prSet/>
      <dgm:spPr/>
      <dgm:t>
        <a:bodyPr/>
        <a:lstStyle/>
        <a:p>
          <a:endParaRPr lang="zh-CN" altLang="en-US"/>
        </a:p>
      </dgm:t>
    </dgm:pt>
    <dgm:pt modelId="{5DE49803-0AC0-43A0-99E7-F854CCE7851D}" type="sibTrans" cxnId="{A92E247E-11C5-4B78-83A3-0BB84013A9EA}">
      <dgm:prSet/>
      <dgm:spPr/>
      <dgm:t>
        <a:bodyPr/>
        <a:lstStyle/>
        <a:p>
          <a:endParaRPr lang="zh-CN" altLang="en-US"/>
        </a:p>
      </dgm:t>
    </dgm:pt>
    <dgm:pt modelId="{17F64AF3-B2E3-4D56-873E-513DE11A2C57}">
      <dgm:prSet phldrT="[文本]"/>
      <dgm:spPr/>
      <dgm:t>
        <a:bodyPr/>
        <a:lstStyle/>
        <a:p>
          <a:r>
            <a:rPr lang="zh-CN" altLang="en-US" dirty="0"/>
            <a:t>输入内容</a:t>
          </a:r>
        </a:p>
      </dgm:t>
    </dgm:pt>
    <dgm:pt modelId="{ADB936B1-A680-413B-B574-EBB9FA42E9C2}" type="parTrans" cxnId="{FAF80707-5F0D-4325-9176-2CB821F6D138}">
      <dgm:prSet/>
      <dgm:spPr/>
      <dgm:t>
        <a:bodyPr/>
        <a:lstStyle/>
        <a:p>
          <a:endParaRPr lang="zh-CN" altLang="en-US"/>
        </a:p>
      </dgm:t>
    </dgm:pt>
    <dgm:pt modelId="{7DB6282A-57AA-454D-B89B-21B6CA9D5419}" type="sibTrans" cxnId="{FAF80707-5F0D-4325-9176-2CB821F6D138}">
      <dgm:prSet/>
      <dgm:spPr/>
      <dgm:t>
        <a:bodyPr/>
        <a:lstStyle/>
        <a:p>
          <a:endParaRPr lang="zh-CN" altLang="en-US"/>
        </a:p>
      </dgm:t>
    </dgm:pt>
    <dgm:pt modelId="{FBA5C0B5-1D55-4E0D-A802-C638315B6D8C}">
      <dgm:prSet phldrT="[文本]"/>
      <dgm:spPr/>
      <dgm:t>
        <a:bodyPr/>
        <a:lstStyle/>
        <a:p>
          <a:r>
            <a:rPr lang="zh-CN" altLang="en-US" dirty="0"/>
            <a:t>输入内容</a:t>
          </a:r>
        </a:p>
      </dgm:t>
    </dgm:pt>
    <dgm:pt modelId="{06B51A25-23AA-4A57-BE79-ED4AE9B77A21}" type="parTrans" cxnId="{883183EE-EA8D-4CD2-B79E-3DDA4E17D387}">
      <dgm:prSet/>
      <dgm:spPr/>
      <dgm:t>
        <a:bodyPr/>
        <a:lstStyle/>
        <a:p>
          <a:endParaRPr lang="zh-CN" altLang="en-US"/>
        </a:p>
      </dgm:t>
    </dgm:pt>
    <dgm:pt modelId="{52BCBCA0-367F-4DBD-875E-DEF372804350}" type="sibTrans" cxnId="{883183EE-EA8D-4CD2-B79E-3DDA4E17D387}">
      <dgm:prSet/>
      <dgm:spPr/>
      <dgm:t>
        <a:bodyPr/>
        <a:lstStyle/>
        <a:p>
          <a:endParaRPr lang="zh-CN" altLang="en-US"/>
        </a:p>
      </dgm:t>
    </dgm:pt>
    <dgm:pt modelId="{FFC0C165-713D-42F6-8B98-3C4ED0573B0D}">
      <dgm:prSet phldrT="[文本]"/>
      <dgm:spPr/>
      <dgm:t>
        <a:bodyPr/>
        <a:lstStyle/>
        <a:p>
          <a:r>
            <a:rPr lang="zh-CN" altLang="en-US" dirty="0"/>
            <a:t>输入内容</a:t>
          </a:r>
        </a:p>
      </dgm:t>
    </dgm:pt>
    <dgm:pt modelId="{E199BFAF-C5EC-49A5-929C-110367220DE6}" type="parTrans" cxnId="{ED090376-F353-4E30-A280-B6972BBFDF8A}">
      <dgm:prSet/>
      <dgm:spPr/>
      <dgm:t>
        <a:bodyPr/>
        <a:lstStyle/>
        <a:p>
          <a:endParaRPr lang="zh-CN" altLang="en-US"/>
        </a:p>
      </dgm:t>
    </dgm:pt>
    <dgm:pt modelId="{D6FB600B-9D4F-4874-B220-58D8ABAD964F}" type="sibTrans" cxnId="{ED090376-F353-4E30-A280-B6972BBFDF8A}">
      <dgm:prSet/>
      <dgm:spPr/>
      <dgm:t>
        <a:bodyPr/>
        <a:lstStyle/>
        <a:p>
          <a:endParaRPr lang="zh-CN" altLang="en-US"/>
        </a:p>
      </dgm:t>
    </dgm:pt>
    <dgm:pt modelId="{13E00441-E73B-40B7-929B-4135448AFDA8}">
      <dgm:prSet phldrT="[文本]"/>
      <dgm:spPr/>
      <dgm:t>
        <a:bodyPr/>
        <a:lstStyle/>
        <a:p>
          <a:r>
            <a:rPr lang="zh-CN" altLang="en-US" dirty="0"/>
            <a:t>输入内容</a:t>
          </a:r>
        </a:p>
      </dgm:t>
    </dgm:pt>
    <dgm:pt modelId="{8F440588-62BD-498F-B164-29ED7F2240B7}" type="parTrans" cxnId="{B2C6774A-7808-4CD2-B0CB-531E2DE6A925}">
      <dgm:prSet/>
      <dgm:spPr/>
      <dgm:t>
        <a:bodyPr/>
        <a:lstStyle/>
        <a:p>
          <a:endParaRPr lang="zh-CN" altLang="en-US"/>
        </a:p>
      </dgm:t>
    </dgm:pt>
    <dgm:pt modelId="{F2DB1004-30EE-434D-A729-C1FFBD99F9D6}" type="sibTrans" cxnId="{B2C6774A-7808-4CD2-B0CB-531E2DE6A925}">
      <dgm:prSet/>
      <dgm:spPr/>
      <dgm:t>
        <a:bodyPr/>
        <a:lstStyle/>
        <a:p>
          <a:endParaRPr lang="zh-CN" altLang="en-US"/>
        </a:p>
      </dgm:t>
    </dgm:pt>
    <dgm:pt modelId="{21657818-BCE8-478D-BCBD-A2BE0353EC2B}">
      <dgm:prSet phldrT="[文本]"/>
      <dgm:spPr/>
      <dgm:t>
        <a:bodyPr/>
        <a:lstStyle/>
        <a:p>
          <a:r>
            <a:rPr lang="zh-CN" altLang="en-US" dirty="0"/>
            <a:t>输入内容</a:t>
          </a:r>
        </a:p>
      </dgm:t>
    </dgm:pt>
    <dgm:pt modelId="{B9724356-B950-4541-8CC9-2D3E2D49DF24}" type="parTrans" cxnId="{DFCB86AA-6D76-47BB-BDDC-70D7E6B08EDC}">
      <dgm:prSet/>
      <dgm:spPr/>
      <dgm:t>
        <a:bodyPr/>
        <a:lstStyle/>
        <a:p>
          <a:endParaRPr lang="zh-CN" altLang="en-US"/>
        </a:p>
      </dgm:t>
    </dgm:pt>
    <dgm:pt modelId="{F58342E5-B39B-4038-8458-0E70B587BD55}" type="sibTrans" cxnId="{DFCB86AA-6D76-47BB-BDDC-70D7E6B08EDC}">
      <dgm:prSet/>
      <dgm:spPr/>
      <dgm:t>
        <a:bodyPr/>
        <a:lstStyle/>
        <a:p>
          <a:endParaRPr lang="zh-CN" altLang="en-US"/>
        </a:p>
      </dgm:t>
    </dgm:pt>
    <dgm:pt modelId="{FF7F3402-541F-4F56-A5CE-12788E8F24E0}" type="pres">
      <dgm:prSet presAssocID="{13A1E9B8-5398-4AEF-8BBD-6F43DC7B679B}" presName="Name0" presStyleCnt="0">
        <dgm:presLayoutVars>
          <dgm:dir/>
          <dgm:resizeHandles val="exact"/>
        </dgm:presLayoutVars>
      </dgm:prSet>
      <dgm:spPr/>
    </dgm:pt>
    <dgm:pt modelId="{C0A3C83D-E094-4B1D-A68D-01F8C4969233}" type="pres">
      <dgm:prSet presAssocID="{17F64AF3-B2E3-4D56-873E-513DE11A2C57}" presName="composite" presStyleCnt="0"/>
      <dgm:spPr/>
    </dgm:pt>
    <dgm:pt modelId="{6839A3EC-4F5E-44BC-9CCB-ADA6AF8A9264}" type="pres">
      <dgm:prSet presAssocID="{17F64AF3-B2E3-4D56-873E-513DE11A2C57}" presName="rect1" presStyleLbl="bgShp" presStyleIdx="0" presStyleCnt="6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绿色的田地&#10;&#10;描述已自动生成">
            <a:extLst>
              <a:ext uri="{FF2B5EF4-FFF2-40B4-BE49-F238E27FC236}">
                <a16:creationId xmlns:a16="http://schemas.microsoft.com/office/drawing/2014/main" id="{D92AE1AF-FB96-438D-E12A-78E57DA0ED1B}"/>
              </a:ext>
            </a:extLst>
          </dgm14:cNvPr>
        </a:ext>
      </dgm:extLst>
    </dgm:pt>
    <dgm:pt modelId="{FEDD2DA7-8F38-46D6-9AFC-F5871269822D}" type="pres">
      <dgm:prSet presAssocID="{17F64AF3-B2E3-4D56-873E-513DE11A2C57}" presName="rect2" presStyleLbl="trBgShp" presStyleIdx="0" presStyleCnt="6">
        <dgm:presLayoutVars>
          <dgm:bulletEnabled val="1"/>
        </dgm:presLayoutVars>
      </dgm:prSet>
      <dgm:spPr/>
    </dgm:pt>
    <dgm:pt modelId="{933A3988-F2B6-49A6-B402-3D62E6F79480}" type="pres">
      <dgm:prSet presAssocID="{7DB6282A-57AA-454D-B89B-21B6CA9D5419}" presName="sibTrans" presStyleCnt="0"/>
      <dgm:spPr/>
    </dgm:pt>
    <dgm:pt modelId="{4B8887F4-5B17-41B2-9DD0-3588B624C2B4}" type="pres">
      <dgm:prSet presAssocID="{6CC5A0B4-B453-4BC5-ACB5-A8FBEB2E5A11}" presName="composite" presStyleCnt="0"/>
      <dgm:spPr/>
    </dgm:pt>
    <dgm:pt modelId="{BDC965F5-917F-4B48-A65C-F0B7A6FD7515}" type="pres">
      <dgm:prSet presAssocID="{6CC5A0B4-B453-4BC5-ACB5-A8FBEB2E5A11}" presName="rect1" presStyleLbl="bgShp" presStyleIdx="1" presStyleCnt="6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草地上的植物&#10;&#10;描述已自动生成">
            <a:extLst>
              <a:ext uri="{FF2B5EF4-FFF2-40B4-BE49-F238E27FC236}">
                <a16:creationId xmlns:a16="http://schemas.microsoft.com/office/drawing/2014/main" id="{1DB6A35F-1E72-FEE3-462E-B7BF984DCE38}"/>
              </a:ext>
            </a:extLst>
          </dgm14:cNvPr>
        </a:ext>
      </dgm:extLst>
    </dgm:pt>
    <dgm:pt modelId="{34BBEAC4-200F-4286-A6D3-B50322E042DF}" type="pres">
      <dgm:prSet presAssocID="{6CC5A0B4-B453-4BC5-ACB5-A8FBEB2E5A11}" presName="rect2" presStyleLbl="trBgShp" presStyleIdx="1" presStyleCnt="6">
        <dgm:presLayoutVars>
          <dgm:bulletEnabled val="1"/>
        </dgm:presLayoutVars>
      </dgm:prSet>
      <dgm:spPr/>
    </dgm:pt>
    <dgm:pt modelId="{963F7FC8-9837-47D8-8F70-E36C1F2EE190}" type="pres">
      <dgm:prSet presAssocID="{5DE49803-0AC0-43A0-99E7-F854CCE7851D}" presName="sibTrans" presStyleCnt="0"/>
      <dgm:spPr/>
    </dgm:pt>
    <dgm:pt modelId="{B2F4CF81-A4FC-4546-98B1-C8C2345EF355}" type="pres">
      <dgm:prSet presAssocID="{FBA5C0B5-1D55-4E0D-A802-C638315B6D8C}" presName="composite" presStyleCnt="0"/>
      <dgm:spPr/>
    </dgm:pt>
    <dgm:pt modelId="{7626B33A-85A1-4764-B42A-4D86D9732A63}" type="pres">
      <dgm:prSet presAssocID="{FBA5C0B5-1D55-4E0D-A802-C638315B6D8C}" presName="rect1" presStyleLbl="bgShp" presStyleIdx="2" presStyleCnt="6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绿色的田地&#10;&#10;描述已自动生成">
            <a:extLst>
              <a:ext uri="{FF2B5EF4-FFF2-40B4-BE49-F238E27FC236}">
                <a16:creationId xmlns:a16="http://schemas.microsoft.com/office/drawing/2014/main" id="{9BC1851D-46E6-9477-0CB8-F7CD3CC46868}"/>
              </a:ext>
            </a:extLst>
          </dgm14:cNvPr>
        </a:ext>
      </dgm:extLst>
    </dgm:pt>
    <dgm:pt modelId="{5410ABC6-9048-4EEC-BA2C-D7E0AA9FAA0C}" type="pres">
      <dgm:prSet presAssocID="{FBA5C0B5-1D55-4E0D-A802-C638315B6D8C}" presName="rect2" presStyleLbl="trBgShp" presStyleIdx="2" presStyleCnt="6">
        <dgm:presLayoutVars>
          <dgm:bulletEnabled val="1"/>
        </dgm:presLayoutVars>
      </dgm:prSet>
      <dgm:spPr/>
    </dgm:pt>
    <dgm:pt modelId="{A65C3DBD-E852-48A7-AA52-50A04B819969}" type="pres">
      <dgm:prSet presAssocID="{52BCBCA0-367F-4DBD-875E-DEF372804350}" presName="sibTrans" presStyleCnt="0"/>
      <dgm:spPr/>
    </dgm:pt>
    <dgm:pt modelId="{AA4A9696-624E-4955-A771-29DE62F94803}" type="pres">
      <dgm:prSet presAssocID="{FFC0C165-713D-42F6-8B98-3C4ED0573B0D}" presName="composite" presStyleCnt="0"/>
      <dgm:spPr/>
    </dgm:pt>
    <dgm:pt modelId="{455CA39C-C605-46B7-98A8-D6A8D09A559A}" type="pres">
      <dgm:prSet presAssocID="{FFC0C165-713D-42F6-8B98-3C4ED0573B0D}" presName="rect1" presStyleLbl="bgShp" presStyleIdx="3" presStyleCnt="6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绿色的草地&#10;&#10;描述已自动生成">
            <a:extLst>
              <a:ext uri="{FF2B5EF4-FFF2-40B4-BE49-F238E27FC236}">
                <a16:creationId xmlns:a16="http://schemas.microsoft.com/office/drawing/2014/main" id="{59927491-8769-FA3D-384E-038044ECCCF2}"/>
              </a:ext>
            </a:extLst>
          </dgm14:cNvPr>
        </a:ext>
      </dgm:extLst>
    </dgm:pt>
    <dgm:pt modelId="{424D60D3-8A24-4224-9B8C-24850AEE6558}" type="pres">
      <dgm:prSet presAssocID="{FFC0C165-713D-42F6-8B98-3C4ED0573B0D}" presName="rect2" presStyleLbl="trBgShp" presStyleIdx="3" presStyleCnt="6">
        <dgm:presLayoutVars>
          <dgm:bulletEnabled val="1"/>
        </dgm:presLayoutVars>
      </dgm:prSet>
      <dgm:spPr/>
    </dgm:pt>
    <dgm:pt modelId="{C662369A-72DA-4733-B693-6FE87037EA61}" type="pres">
      <dgm:prSet presAssocID="{D6FB600B-9D4F-4874-B220-58D8ABAD964F}" presName="sibTrans" presStyleCnt="0"/>
      <dgm:spPr/>
    </dgm:pt>
    <dgm:pt modelId="{9A3946AC-575F-47F7-802E-56805CF65C06}" type="pres">
      <dgm:prSet presAssocID="{13E00441-E73B-40B7-929B-4135448AFDA8}" presName="composite" presStyleCnt="0"/>
      <dgm:spPr/>
    </dgm:pt>
    <dgm:pt modelId="{C5BFF7C9-E4DF-4DA7-A988-E8FDFCB2622D}" type="pres">
      <dgm:prSet presAssocID="{13E00441-E73B-40B7-929B-4135448AFDA8}" presName="rect1" presStyleLbl="bgShp" presStyleIdx="4" presStyleCnt="6"/>
      <dgm:spPr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黑白色的花&#10;&#10;低可信度描述已自动生成">
            <a:extLst>
              <a:ext uri="{FF2B5EF4-FFF2-40B4-BE49-F238E27FC236}">
                <a16:creationId xmlns:a16="http://schemas.microsoft.com/office/drawing/2014/main" id="{5700BC97-D936-60B7-C2B1-56CEBA876257}"/>
              </a:ext>
            </a:extLst>
          </dgm14:cNvPr>
        </a:ext>
      </dgm:extLst>
    </dgm:pt>
    <dgm:pt modelId="{4E846185-2004-4229-8FBB-4B339B145FB1}" type="pres">
      <dgm:prSet presAssocID="{13E00441-E73B-40B7-929B-4135448AFDA8}" presName="rect2" presStyleLbl="trBgShp" presStyleIdx="4" presStyleCnt="6">
        <dgm:presLayoutVars>
          <dgm:bulletEnabled val="1"/>
        </dgm:presLayoutVars>
      </dgm:prSet>
      <dgm:spPr/>
    </dgm:pt>
    <dgm:pt modelId="{909C5315-0133-4EED-9D41-E5B7AE8C2BB8}" type="pres">
      <dgm:prSet presAssocID="{F2DB1004-30EE-434D-A729-C1FFBD99F9D6}" presName="sibTrans" presStyleCnt="0"/>
      <dgm:spPr/>
    </dgm:pt>
    <dgm:pt modelId="{661F126D-6D43-4B60-8311-932D4A5E8797}" type="pres">
      <dgm:prSet presAssocID="{21657818-BCE8-478D-BCBD-A2BE0353EC2B}" presName="composite" presStyleCnt="0"/>
      <dgm:spPr/>
    </dgm:pt>
    <dgm:pt modelId="{47E8C555-AF52-46E6-8A6C-11DAF8BB228C}" type="pres">
      <dgm:prSet presAssocID="{21657818-BCE8-478D-BCBD-A2BE0353EC2B}" presName="rect1" presStyleLbl="bgShp" presStyleIdx="5" presStyleCnt="6"/>
      <dgm:spPr>
        <a:blipFill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碗里有面条&#10;&#10;中度可信度描述已自动生成">
            <a:extLst>
              <a:ext uri="{FF2B5EF4-FFF2-40B4-BE49-F238E27FC236}">
                <a16:creationId xmlns:a16="http://schemas.microsoft.com/office/drawing/2014/main" id="{E4F07604-1357-4B3F-CBBC-199C643F9C5D}"/>
              </a:ext>
            </a:extLst>
          </dgm14:cNvPr>
        </a:ext>
      </dgm:extLst>
    </dgm:pt>
    <dgm:pt modelId="{51969C7E-5543-4034-ADC9-4981077B6B72}" type="pres">
      <dgm:prSet presAssocID="{21657818-BCE8-478D-BCBD-A2BE0353EC2B}" presName="rect2" presStyleLbl="trBgShp" presStyleIdx="5" presStyleCnt="6">
        <dgm:presLayoutVars>
          <dgm:bulletEnabled val="1"/>
        </dgm:presLayoutVars>
      </dgm:prSet>
      <dgm:spPr/>
    </dgm:pt>
  </dgm:ptLst>
  <dgm:cxnLst>
    <dgm:cxn modelId="{FAF80707-5F0D-4325-9176-2CB821F6D138}" srcId="{13A1E9B8-5398-4AEF-8BBD-6F43DC7B679B}" destId="{17F64AF3-B2E3-4D56-873E-513DE11A2C57}" srcOrd="0" destOrd="0" parTransId="{ADB936B1-A680-413B-B574-EBB9FA42E9C2}" sibTransId="{7DB6282A-57AA-454D-B89B-21B6CA9D5419}"/>
    <dgm:cxn modelId="{CC8E5121-1E15-4759-B7C5-78E7BAB96B78}" type="presOf" srcId="{21657818-BCE8-478D-BCBD-A2BE0353EC2B}" destId="{51969C7E-5543-4034-ADC9-4981077B6B72}" srcOrd="0" destOrd="0" presId="urn:microsoft.com/office/officeart/2008/layout/BendingPictureSemiTransparentText"/>
    <dgm:cxn modelId="{05566D23-8C3A-4922-BF4A-2A143D61ABA1}" type="presOf" srcId="{17F64AF3-B2E3-4D56-873E-513DE11A2C57}" destId="{FEDD2DA7-8F38-46D6-9AFC-F5871269822D}" srcOrd="0" destOrd="0" presId="urn:microsoft.com/office/officeart/2008/layout/BendingPictureSemiTransparentText"/>
    <dgm:cxn modelId="{D3C86432-C6ED-4336-BC67-B8F938F463A6}" type="presOf" srcId="{13E00441-E73B-40B7-929B-4135448AFDA8}" destId="{4E846185-2004-4229-8FBB-4B339B145FB1}" srcOrd="0" destOrd="0" presId="urn:microsoft.com/office/officeart/2008/layout/BendingPictureSemiTransparentText"/>
    <dgm:cxn modelId="{B2C6774A-7808-4CD2-B0CB-531E2DE6A925}" srcId="{13A1E9B8-5398-4AEF-8BBD-6F43DC7B679B}" destId="{13E00441-E73B-40B7-929B-4135448AFDA8}" srcOrd="4" destOrd="0" parTransId="{8F440588-62BD-498F-B164-29ED7F2240B7}" sibTransId="{F2DB1004-30EE-434D-A729-C1FFBD99F9D6}"/>
    <dgm:cxn modelId="{38BE0B6F-6BB0-4E52-A655-A27B60D73249}" type="presOf" srcId="{6CC5A0B4-B453-4BC5-ACB5-A8FBEB2E5A11}" destId="{34BBEAC4-200F-4286-A6D3-B50322E042DF}" srcOrd="0" destOrd="0" presId="urn:microsoft.com/office/officeart/2008/layout/BendingPictureSemiTransparentText"/>
    <dgm:cxn modelId="{A14C986F-75F3-45D2-942E-8A2C1E9EE1F5}" type="presOf" srcId="{FFC0C165-713D-42F6-8B98-3C4ED0573B0D}" destId="{424D60D3-8A24-4224-9B8C-24850AEE6558}" srcOrd="0" destOrd="0" presId="urn:microsoft.com/office/officeart/2008/layout/BendingPictureSemiTransparentText"/>
    <dgm:cxn modelId="{ED090376-F353-4E30-A280-B6972BBFDF8A}" srcId="{13A1E9B8-5398-4AEF-8BBD-6F43DC7B679B}" destId="{FFC0C165-713D-42F6-8B98-3C4ED0573B0D}" srcOrd="3" destOrd="0" parTransId="{E199BFAF-C5EC-49A5-929C-110367220DE6}" sibTransId="{D6FB600B-9D4F-4874-B220-58D8ABAD964F}"/>
    <dgm:cxn modelId="{A92E247E-11C5-4B78-83A3-0BB84013A9EA}" srcId="{13A1E9B8-5398-4AEF-8BBD-6F43DC7B679B}" destId="{6CC5A0B4-B453-4BC5-ACB5-A8FBEB2E5A11}" srcOrd="1" destOrd="0" parTransId="{450D7E3B-C705-4E3A-968D-4D671F5865AA}" sibTransId="{5DE49803-0AC0-43A0-99E7-F854CCE7851D}"/>
    <dgm:cxn modelId="{5020708D-DCC0-4127-9F8B-66D3F0BD2578}" type="presOf" srcId="{FBA5C0B5-1D55-4E0D-A802-C638315B6D8C}" destId="{5410ABC6-9048-4EEC-BA2C-D7E0AA9FAA0C}" srcOrd="0" destOrd="0" presId="urn:microsoft.com/office/officeart/2008/layout/BendingPictureSemiTransparentText"/>
    <dgm:cxn modelId="{B6C6A58D-28A7-4B06-BD86-142CAC3FA9C4}" type="presOf" srcId="{13A1E9B8-5398-4AEF-8BBD-6F43DC7B679B}" destId="{FF7F3402-541F-4F56-A5CE-12788E8F24E0}" srcOrd="0" destOrd="0" presId="urn:microsoft.com/office/officeart/2008/layout/BendingPictureSemiTransparentText"/>
    <dgm:cxn modelId="{DFCB86AA-6D76-47BB-BDDC-70D7E6B08EDC}" srcId="{13A1E9B8-5398-4AEF-8BBD-6F43DC7B679B}" destId="{21657818-BCE8-478D-BCBD-A2BE0353EC2B}" srcOrd="5" destOrd="0" parTransId="{B9724356-B950-4541-8CC9-2D3E2D49DF24}" sibTransId="{F58342E5-B39B-4038-8458-0E70B587BD55}"/>
    <dgm:cxn modelId="{883183EE-EA8D-4CD2-B79E-3DDA4E17D387}" srcId="{13A1E9B8-5398-4AEF-8BBD-6F43DC7B679B}" destId="{FBA5C0B5-1D55-4E0D-A802-C638315B6D8C}" srcOrd="2" destOrd="0" parTransId="{06B51A25-23AA-4A57-BE79-ED4AE9B77A21}" sibTransId="{52BCBCA0-367F-4DBD-875E-DEF372804350}"/>
    <dgm:cxn modelId="{8FCB8B43-2CFD-4763-8A27-B74A35C5A253}" type="presParOf" srcId="{FF7F3402-541F-4F56-A5CE-12788E8F24E0}" destId="{C0A3C83D-E094-4B1D-A68D-01F8C4969233}" srcOrd="0" destOrd="0" presId="urn:microsoft.com/office/officeart/2008/layout/BendingPictureSemiTransparentText"/>
    <dgm:cxn modelId="{F7805294-7727-41D9-8922-356099C94053}" type="presParOf" srcId="{C0A3C83D-E094-4B1D-A68D-01F8C4969233}" destId="{6839A3EC-4F5E-44BC-9CCB-ADA6AF8A9264}" srcOrd="0" destOrd="0" presId="urn:microsoft.com/office/officeart/2008/layout/BendingPictureSemiTransparentText"/>
    <dgm:cxn modelId="{979D2A27-EC56-4F24-AA30-975C889A7BC2}" type="presParOf" srcId="{C0A3C83D-E094-4B1D-A68D-01F8C4969233}" destId="{FEDD2DA7-8F38-46D6-9AFC-F5871269822D}" srcOrd="1" destOrd="0" presId="urn:microsoft.com/office/officeart/2008/layout/BendingPictureSemiTransparentText"/>
    <dgm:cxn modelId="{810268CA-936E-42A9-8D65-A3FE4B96AB68}" type="presParOf" srcId="{FF7F3402-541F-4F56-A5CE-12788E8F24E0}" destId="{933A3988-F2B6-49A6-B402-3D62E6F79480}" srcOrd="1" destOrd="0" presId="urn:microsoft.com/office/officeart/2008/layout/BendingPictureSemiTransparentText"/>
    <dgm:cxn modelId="{98CA1407-8441-49C6-A64C-A4807C8B1920}" type="presParOf" srcId="{FF7F3402-541F-4F56-A5CE-12788E8F24E0}" destId="{4B8887F4-5B17-41B2-9DD0-3588B624C2B4}" srcOrd="2" destOrd="0" presId="urn:microsoft.com/office/officeart/2008/layout/BendingPictureSemiTransparentText"/>
    <dgm:cxn modelId="{ECCE2CCF-17D0-4346-87B8-199A650D888D}" type="presParOf" srcId="{4B8887F4-5B17-41B2-9DD0-3588B624C2B4}" destId="{BDC965F5-917F-4B48-A65C-F0B7A6FD7515}" srcOrd="0" destOrd="0" presId="urn:microsoft.com/office/officeart/2008/layout/BendingPictureSemiTransparentText"/>
    <dgm:cxn modelId="{53A141AE-DC1B-406E-B629-59C34BFC15B7}" type="presParOf" srcId="{4B8887F4-5B17-41B2-9DD0-3588B624C2B4}" destId="{34BBEAC4-200F-4286-A6D3-B50322E042DF}" srcOrd="1" destOrd="0" presId="urn:microsoft.com/office/officeart/2008/layout/BendingPictureSemiTransparentText"/>
    <dgm:cxn modelId="{D35E65FB-03EB-4CA6-B9F2-596C69AD2E24}" type="presParOf" srcId="{FF7F3402-541F-4F56-A5CE-12788E8F24E0}" destId="{963F7FC8-9837-47D8-8F70-E36C1F2EE190}" srcOrd="3" destOrd="0" presId="urn:microsoft.com/office/officeart/2008/layout/BendingPictureSemiTransparentText"/>
    <dgm:cxn modelId="{4FC2DA41-C0FA-4408-877B-E082253F6BDE}" type="presParOf" srcId="{FF7F3402-541F-4F56-A5CE-12788E8F24E0}" destId="{B2F4CF81-A4FC-4546-98B1-C8C2345EF355}" srcOrd="4" destOrd="0" presId="urn:microsoft.com/office/officeart/2008/layout/BendingPictureSemiTransparentText"/>
    <dgm:cxn modelId="{E9A84E49-878C-458E-9F29-23A0BFAEA015}" type="presParOf" srcId="{B2F4CF81-A4FC-4546-98B1-C8C2345EF355}" destId="{7626B33A-85A1-4764-B42A-4D86D9732A63}" srcOrd="0" destOrd="0" presId="urn:microsoft.com/office/officeart/2008/layout/BendingPictureSemiTransparentText"/>
    <dgm:cxn modelId="{4CB24767-E3DB-4D48-A471-AEAF6F7A364E}" type="presParOf" srcId="{B2F4CF81-A4FC-4546-98B1-C8C2345EF355}" destId="{5410ABC6-9048-4EEC-BA2C-D7E0AA9FAA0C}" srcOrd="1" destOrd="0" presId="urn:microsoft.com/office/officeart/2008/layout/BendingPictureSemiTransparentText"/>
    <dgm:cxn modelId="{80E30307-048D-4B31-9C15-9533965BD396}" type="presParOf" srcId="{FF7F3402-541F-4F56-A5CE-12788E8F24E0}" destId="{A65C3DBD-E852-48A7-AA52-50A04B819969}" srcOrd="5" destOrd="0" presId="urn:microsoft.com/office/officeart/2008/layout/BendingPictureSemiTransparentText"/>
    <dgm:cxn modelId="{59D18180-DA1A-4296-81FD-349D21EFDDE9}" type="presParOf" srcId="{FF7F3402-541F-4F56-A5CE-12788E8F24E0}" destId="{AA4A9696-624E-4955-A771-29DE62F94803}" srcOrd="6" destOrd="0" presId="urn:microsoft.com/office/officeart/2008/layout/BendingPictureSemiTransparentText"/>
    <dgm:cxn modelId="{D36E8CC4-8368-4E37-A7DA-07583455E21D}" type="presParOf" srcId="{AA4A9696-624E-4955-A771-29DE62F94803}" destId="{455CA39C-C605-46B7-98A8-D6A8D09A559A}" srcOrd="0" destOrd="0" presId="urn:microsoft.com/office/officeart/2008/layout/BendingPictureSemiTransparentText"/>
    <dgm:cxn modelId="{1837E35F-3615-4809-9C84-1F7B20291F7C}" type="presParOf" srcId="{AA4A9696-624E-4955-A771-29DE62F94803}" destId="{424D60D3-8A24-4224-9B8C-24850AEE6558}" srcOrd="1" destOrd="0" presId="urn:microsoft.com/office/officeart/2008/layout/BendingPictureSemiTransparentText"/>
    <dgm:cxn modelId="{1FAE54F0-CD5D-4839-9DB0-61730C2C345D}" type="presParOf" srcId="{FF7F3402-541F-4F56-A5CE-12788E8F24E0}" destId="{C662369A-72DA-4733-B693-6FE87037EA61}" srcOrd="7" destOrd="0" presId="urn:microsoft.com/office/officeart/2008/layout/BendingPictureSemiTransparentText"/>
    <dgm:cxn modelId="{F0DF54C3-DB23-4F12-B11C-A67802DFABAF}" type="presParOf" srcId="{FF7F3402-541F-4F56-A5CE-12788E8F24E0}" destId="{9A3946AC-575F-47F7-802E-56805CF65C06}" srcOrd="8" destOrd="0" presId="urn:microsoft.com/office/officeart/2008/layout/BendingPictureSemiTransparentText"/>
    <dgm:cxn modelId="{1271E2F0-F8B2-459A-9CAD-7206698F0870}" type="presParOf" srcId="{9A3946AC-575F-47F7-802E-56805CF65C06}" destId="{C5BFF7C9-E4DF-4DA7-A988-E8FDFCB2622D}" srcOrd="0" destOrd="0" presId="urn:microsoft.com/office/officeart/2008/layout/BendingPictureSemiTransparentText"/>
    <dgm:cxn modelId="{028EE5FE-B7AE-47B6-81DB-EE7C15A9DC5B}" type="presParOf" srcId="{9A3946AC-575F-47F7-802E-56805CF65C06}" destId="{4E846185-2004-4229-8FBB-4B339B145FB1}" srcOrd="1" destOrd="0" presId="urn:microsoft.com/office/officeart/2008/layout/BendingPictureSemiTransparentText"/>
    <dgm:cxn modelId="{6C1985D0-DD58-4044-825B-75D6062F105F}" type="presParOf" srcId="{FF7F3402-541F-4F56-A5CE-12788E8F24E0}" destId="{909C5315-0133-4EED-9D41-E5B7AE8C2BB8}" srcOrd="9" destOrd="0" presId="urn:microsoft.com/office/officeart/2008/layout/BendingPictureSemiTransparentText"/>
    <dgm:cxn modelId="{5DFFFC3F-F4E2-455A-8102-FC193F7EB00D}" type="presParOf" srcId="{FF7F3402-541F-4F56-A5CE-12788E8F24E0}" destId="{661F126D-6D43-4B60-8311-932D4A5E8797}" srcOrd="10" destOrd="0" presId="urn:microsoft.com/office/officeart/2008/layout/BendingPictureSemiTransparentText"/>
    <dgm:cxn modelId="{65F12452-5468-462B-AFE6-CF64E6C6FC27}" type="presParOf" srcId="{661F126D-6D43-4B60-8311-932D4A5E8797}" destId="{47E8C555-AF52-46E6-8A6C-11DAF8BB228C}" srcOrd="0" destOrd="0" presId="urn:microsoft.com/office/officeart/2008/layout/BendingPictureSemiTransparentText"/>
    <dgm:cxn modelId="{B98E2531-9D8C-430B-B132-422A38E44460}" type="presParOf" srcId="{661F126D-6D43-4B60-8311-932D4A5E8797}" destId="{51969C7E-5543-4034-ADC9-4981077B6B72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9A3EC-4F5E-44BC-9CCB-ADA6AF8A9264}">
      <dsp:nvSpPr>
        <dsp:cNvPr id="0" name=""/>
        <dsp:cNvSpPr/>
      </dsp:nvSpPr>
      <dsp:spPr>
        <a:xfrm>
          <a:off x="581" y="330316"/>
          <a:ext cx="2073123" cy="1776912"/>
        </a:xfrm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DD2DA7-8F38-46D6-9AFC-F5871269822D}">
      <dsp:nvSpPr>
        <dsp:cNvPr id="0" name=""/>
        <dsp:cNvSpPr/>
      </dsp:nvSpPr>
      <dsp:spPr>
        <a:xfrm>
          <a:off x="581" y="1574154"/>
          <a:ext cx="2073123" cy="42645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输入内容</a:t>
          </a:r>
        </a:p>
      </dsp:txBody>
      <dsp:txXfrm>
        <a:off x="581" y="1574154"/>
        <a:ext cx="2073123" cy="426458"/>
      </dsp:txXfrm>
    </dsp:sp>
    <dsp:sp modelId="{BDC965F5-917F-4B48-A65C-F0B7A6FD7515}">
      <dsp:nvSpPr>
        <dsp:cNvPr id="0" name=""/>
        <dsp:cNvSpPr/>
      </dsp:nvSpPr>
      <dsp:spPr>
        <a:xfrm>
          <a:off x="2285157" y="330316"/>
          <a:ext cx="2073123" cy="1776912"/>
        </a:xfrm>
        <a:prstGeom prst="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BBEAC4-200F-4286-A6D3-B50322E042DF}">
      <dsp:nvSpPr>
        <dsp:cNvPr id="0" name=""/>
        <dsp:cNvSpPr/>
      </dsp:nvSpPr>
      <dsp:spPr>
        <a:xfrm>
          <a:off x="2285157" y="1574154"/>
          <a:ext cx="2073123" cy="42645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输入内容</a:t>
          </a:r>
        </a:p>
      </dsp:txBody>
      <dsp:txXfrm>
        <a:off x="2285157" y="1574154"/>
        <a:ext cx="2073123" cy="426458"/>
      </dsp:txXfrm>
    </dsp:sp>
    <dsp:sp modelId="{7626B33A-85A1-4764-B42A-4D86D9732A63}">
      <dsp:nvSpPr>
        <dsp:cNvPr id="0" name=""/>
        <dsp:cNvSpPr/>
      </dsp:nvSpPr>
      <dsp:spPr>
        <a:xfrm>
          <a:off x="4569733" y="330316"/>
          <a:ext cx="2073123" cy="1776912"/>
        </a:xfrm>
        <a:prstGeom prst="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10ABC6-9048-4EEC-BA2C-D7E0AA9FAA0C}">
      <dsp:nvSpPr>
        <dsp:cNvPr id="0" name=""/>
        <dsp:cNvSpPr/>
      </dsp:nvSpPr>
      <dsp:spPr>
        <a:xfrm>
          <a:off x="4569733" y="1574154"/>
          <a:ext cx="2073123" cy="42645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输入内容</a:t>
          </a:r>
        </a:p>
      </dsp:txBody>
      <dsp:txXfrm>
        <a:off x="4569733" y="1574154"/>
        <a:ext cx="2073123" cy="426458"/>
      </dsp:txXfrm>
    </dsp:sp>
    <dsp:sp modelId="{455CA39C-C605-46B7-98A8-D6A8D09A559A}">
      <dsp:nvSpPr>
        <dsp:cNvPr id="0" name=""/>
        <dsp:cNvSpPr/>
      </dsp:nvSpPr>
      <dsp:spPr>
        <a:xfrm>
          <a:off x="581" y="2314540"/>
          <a:ext cx="2073123" cy="1776912"/>
        </a:xfrm>
        <a:prstGeom prst="rect">
          <a:avLst/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4D60D3-8A24-4224-9B8C-24850AEE6558}">
      <dsp:nvSpPr>
        <dsp:cNvPr id="0" name=""/>
        <dsp:cNvSpPr/>
      </dsp:nvSpPr>
      <dsp:spPr>
        <a:xfrm>
          <a:off x="581" y="3558379"/>
          <a:ext cx="2073123" cy="42645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输入内容</a:t>
          </a:r>
        </a:p>
      </dsp:txBody>
      <dsp:txXfrm>
        <a:off x="581" y="3558379"/>
        <a:ext cx="2073123" cy="426458"/>
      </dsp:txXfrm>
    </dsp:sp>
    <dsp:sp modelId="{C5BFF7C9-E4DF-4DA7-A988-E8FDFCB2622D}">
      <dsp:nvSpPr>
        <dsp:cNvPr id="0" name=""/>
        <dsp:cNvSpPr/>
      </dsp:nvSpPr>
      <dsp:spPr>
        <a:xfrm>
          <a:off x="2285157" y="2314540"/>
          <a:ext cx="2073123" cy="1776912"/>
        </a:xfrm>
        <a:prstGeom prst="rect">
          <a:avLst/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846185-2004-4229-8FBB-4B339B145FB1}">
      <dsp:nvSpPr>
        <dsp:cNvPr id="0" name=""/>
        <dsp:cNvSpPr/>
      </dsp:nvSpPr>
      <dsp:spPr>
        <a:xfrm>
          <a:off x="2285157" y="3558379"/>
          <a:ext cx="2073123" cy="42645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输入内容</a:t>
          </a:r>
        </a:p>
      </dsp:txBody>
      <dsp:txXfrm>
        <a:off x="2285157" y="3558379"/>
        <a:ext cx="2073123" cy="426458"/>
      </dsp:txXfrm>
    </dsp:sp>
    <dsp:sp modelId="{47E8C555-AF52-46E6-8A6C-11DAF8BB228C}">
      <dsp:nvSpPr>
        <dsp:cNvPr id="0" name=""/>
        <dsp:cNvSpPr/>
      </dsp:nvSpPr>
      <dsp:spPr>
        <a:xfrm>
          <a:off x="4569733" y="2314540"/>
          <a:ext cx="2073123" cy="1776912"/>
        </a:xfrm>
        <a:prstGeom prst="rect">
          <a:avLst/>
        </a:prstGeom>
        <a:blipFill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969C7E-5543-4034-ADC9-4981077B6B72}">
      <dsp:nvSpPr>
        <dsp:cNvPr id="0" name=""/>
        <dsp:cNvSpPr/>
      </dsp:nvSpPr>
      <dsp:spPr>
        <a:xfrm>
          <a:off x="4569733" y="3558379"/>
          <a:ext cx="2073123" cy="42645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输入内容</a:t>
          </a:r>
        </a:p>
      </dsp:txBody>
      <dsp:txXfrm>
        <a:off x="4569733" y="3558379"/>
        <a:ext cx="2073123" cy="4264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1EE701A5-B085-4A7F-953F-680D40439671}" type="datetimeFigureOut">
              <a:rPr lang="zh-CN" altLang="en-US" smtClean="0"/>
              <a:pPr/>
              <a:t>2022/8/29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7986B7C4-F798-4ACC-87F9-F36C0E5D24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7055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3834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12315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9188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762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31923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42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25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5535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989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72610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658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8221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6630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09217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5952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8036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580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5893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8815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5321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4469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22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86B7C4-F798-4ACC-87F9-F36C0E5D24BC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4013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C5DA81C-D6BF-62DF-E496-AD7E9F6F9DB7}"/>
              </a:ext>
            </a:extLst>
          </p:cNvPr>
          <p:cNvSpPr/>
          <p:nvPr userDrawn="1"/>
        </p:nvSpPr>
        <p:spPr>
          <a:xfrm flipH="1">
            <a:off x="0" y="5079146"/>
            <a:ext cx="12192000" cy="1778854"/>
          </a:xfrm>
          <a:custGeom>
            <a:avLst/>
            <a:gdLst>
              <a:gd name="connsiteX0" fmla="*/ 12192000 w 12192000"/>
              <a:gd name="connsiteY0" fmla="*/ 0 h 1778854"/>
              <a:gd name="connsiteX1" fmla="*/ 12105229 w 12192000"/>
              <a:gd name="connsiteY1" fmla="*/ 22137 h 1778854"/>
              <a:gd name="connsiteX2" fmla="*/ 10960983 w 12192000"/>
              <a:gd name="connsiteY2" fmla="*/ 323231 h 1778854"/>
              <a:gd name="connsiteX3" fmla="*/ 9464456 w 12192000"/>
              <a:gd name="connsiteY3" fmla="*/ 323231 h 1778854"/>
              <a:gd name="connsiteX4" fmla="*/ 7145660 w 12192000"/>
              <a:gd name="connsiteY4" fmla="*/ 963311 h 1778854"/>
              <a:gd name="connsiteX5" fmla="*/ 5386007 w 12192000"/>
              <a:gd name="connsiteY5" fmla="*/ 902351 h 1778854"/>
              <a:gd name="connsiteX6" fmla="*/ 3313890 w 12192000"/>
              <a:gd name="connsiteY6" fmla="*/ 1664351 h 1778854"/>
              <a:gd name="connsiteX7" fmla="*/ 1406229 w 12192000"/>
              <a:gd name="connsiteY7" fmla="*/ 1633871 h 1778854"/>
              <a:gd name="connsiteX8" fmla="*/ 90600 w 12192000"/>
              <a:gd name="connsiteY8" fmla="*/ 1755791 h 1778854"/>
              <a:gd name="connsiteX9" fmla="*/ 0 w 12192000"/>
              <a:gd name="connsiteY9" fmla="*/ 1777492 h 1778854"/>
              <a:gd name="connsiteX10" fmla="*/ 0 w 12192000"/>
              <a:gd name="connsiteY10" fmla="*/ 1778854 h 1778854"/>
              <a:gd name="connsiteX11" fmla="*/ 12192000 w 12192000"/>
              <a:gd name="connsiteY11" fmla="*/ 1778854 h 177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778854">
                <a:moveTo>
                  <a:pt x="12192000" y="0"/>
                </a:moveTo>
                <a:lnTo>
                  <a:pt x="12105229" y="22137"/>
                </a:lnTo>
                <a:cubicBezTo>
                  <a:pt x="11720844" y="128987"/>
                  <a:pt x="11285394" y="284536"/>
                  <a:pt x="10960983" y="323231"/>
                </a:cubicBezTo>
                <a:cubicBezTo>
                  <a:pt x="10407323" y="389271"/>
                  <a:pt x="10100343" y="216551"/>
                  <a:pt x="9464456" y="323231"/>
                </a:cubicBezTo>
                <a:cubicBezTo>
                  <a:pt x="8828568" y="429911"/>
                  <a:pt x="7825401" y="866791"/>
                  <a:pt x="7145660" y="963311"/>
                </a:cubicBezTo>
                <a:cubicBezTo>
                  <a:pt x="6465918" y="1059831"/>
                  <a:pt x="6024635" y="785511"/>
                  <a:pt x="5386007" y="902351"/>
                </a:cubicBezTo>
                <a:cubicBezTo>
                  <a:pt x="4747378" y="1019191"/>
                  <a:pt x="3977187" y="1542431"/>
                  <a:pt x="3313890" y="1664351"/>
                </a:cubicBezTo>
                <a:cubicBezTo>
                  <a:pt x="2650594" y="1786271"/>
                  <a:pt x="1943444" y="1618631"/>
                  <a:pt x="1406229" y="1633871"/>
                </a:cubicBezTo>
                <a:cubicBezTo>
                  <a:pt x="869014" y="1649111"/>
                  <a:pt x="693596" y="1621171"/>
                  <a:pt x="90600" y="1755791"/>
                </a:cubicBezTo>
                <a:lnTo>
                  <a:pt x="0" y="1777492"/>
                </a:lnTo>
                <a:lnTo>
                  <a:pt x="0" y="1778854"/>
                </a:lnTo>
                <a:lnTo>
                  <a:pt x="12192000" y="1778854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421E541B-1400-9730-2EC9-AE59B3D8C6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9751" y="2137242"/>
            <a:ext cx="5194300" cy="584647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9DE37FF9-0DC1-E683-3758-CA5CFCE95C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9751" y="2722017"/>
            <a:ext cx="7023100" cy="10287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54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141530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黑白色的花&#10;&#10;低可信度描述已自动生成">
            <a:extLst>
              <a:ext uri="{FF2B5EF4-FFF2-40B4-BE49-F238E27FC236}">
                <a16:creationId xmlns:a16="http://schemas.microsoft.com/office/drawing/2014/main" id="{149FF7F4-7D63-F426-06AD-E4211B7562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4182893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FFE3415-1952-EE6F-6E61-446141FFD51E}"/>
              </a:ext>
            </a:extLst>
          </p:cNvPr>
          <p:cNvSpPr/>
          <p:nvPr userDrawn="1"/>
        </p:nvSpPr>
        <p:spPr>
          <a:xfrm>
            <a:off x="1" y="-11151"/>
            <a:ext cx="4182894" cy="6869151"/>
          </a:xfrm>
          <a:prstGeom prst="rect">
            <a:avLst/>
          </a:prstGeom>
          <a:gradFill>
            <a:gsLst>
              <a:gs pos="0">
                <a:schemeClr val="accent5">
                  <a:alpha val="68000"/>
                </a:schemeClr>
              </a:gs>
              <a:gs pos="100000">
                <a:schemeClr val="accent6">
                  <a:alpha val="6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1B8AC9A-9543-313A-678F-8A1078513DB7}"/>
              </a:ext>
            </a:extLst>
          </p:cNvPr>
          <p:cNvSpPr/>
          <p:nvPr userDrawn="1"/>
        </p:nvSpPr>
        <p:spPr>
          <a:xfrm>
            <a:off x="3404680" y="1316383"/>
            <a:ext cx="8787319" cy="4817717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sp>
        <p:nvSpPr>
          <p:cNvPr id="20" name="文本占位符 11">
            <a:extLst>
              <a:ext uri="{FF2B5EF4-FFF2-40B4-BE49-F238E27FC236}">
                <a16:creationId xmlns:a16="http://schemas.microsoft.com/office/drawing/2014/main" id="{71FBE182-19C7-E969-4369-A600BF457B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3068" y="1680389"/>
            <a:ext cx="6108969" cy="840012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1" name="文本占位符 11">
            <a:extLst>
              <a:ext uri="{FF2B5EF4-FFF2-40B4-BE49-F238E27FC236}">
                <a16:creationId xmlns:a16="http://schemas.microsoft.com/office/drawing/2014/main" id="{BF421500-5280-0E4F-57AC-0ED4AF624C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03068" y="2743947"/>
            <a:ext cx="6108969" cy="840012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2" name="文本占位符 11">
            <a:extLst>
              <a:ext uri="{FF2B5EF4-FFF2-40B4-BE49-F238E27FC236}">
                <a16:creationId xmlns:a16="http://schemas.microsoft.com/office/drawing/2014/main" id="{2D55BF51-5FFD-4874-1A75-34CF5C1A04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03068" y="3807505"/>
            <a:ext cx="6108969" cy="840012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4" name="文本占位符 11">
            <a:extLst>
              <a:ext uri="{FF2B5EF4-FFF2-40B4-BE49-F238E27FC236}">
                <a16:creationId xmlns:a16="http://schemas.microsoft.com/office/drawing/2014/main" id="{6A9D4495-DC80-851F-E38B-8BB4FBDA59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03068" y="4871062"/>
            <a:ext cx="6108969" cy="840012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81102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A816B5A-5289-1EB2-1E46-F5C03E5D32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4027251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59CD64F-19B5-7241-46AA-7B39890C8FF1}"/>
              </a:ext>
            </a:extLst>
          </p:cNvPr>
          <p:cNvSpPr/>
          <p:nvPr userDrawn="1"/>
        </p:nvSpPr>
        <p:spPr>
          <a:xfrm>
            <a:off x="0" y="-11151"/>
            <a:ext cx="4027250" cy="6869151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100000">
                <a:schemeClr val="accent6">
                  <a:alpha val="3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0764CE7-9014-D387-FAF4-5A3AA5285D2A}"/>
              </a:ext>
            </a:extLst>
          </p:cNvPr>
          <p:cNvSpPr/>
          <p:nvPr userDrawn="1"/>
        </p:nvSpPr>
        <p:spPr>
          <a:xfrm rot="16200000" flipH="1">
            <a:off x="1983411" y="1407425"/>
            <a:ext cx="65178" cy="40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F2707A3-7217-A1C3-8717-403469A8E3FC}"/>
              </a:ext>
            </a:extLst>
          </p:cNvPr>
          <p:cNvSpPr/>
          <p:nvPr userDrawn="1"/>
        </p:nvSpPr>
        <p:spPr>
          <a:xfrm>
            <a:off x="1981225" y="-11151"/>
            <a:ext cx="64800" cy="69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122E290-84A1-C0EB-9C07-8C7F9191F0AB}"/>
              </a:ext>
            </a:extLst>
          </p:cNvPr>
          <p:cNvSpPr/>
          <p:nvPr userDrawn="1"/>
        </p:nvSpPr>
        <p:spPr>
          <a:xfrm>
            <a:off x="3404681" y="1047156"/>
            <a:ext cx="8787319" cy="4817717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sp>
        <p:nvSpPr>
          <p:cNvPr id="24" name="文本占位符 11">
            <a:extLst>
              <a:ext uri="{FF2B5EF4-FFF2-40B4-BE49-F238E27FC236}">
                <a16:creationId xmlns:a16="http://schemas.microsoft.com/office/drawing/2014/main" id="{DB53BF13-6014-5AA7-FD5B-0D700372C3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0645" y="1952263"/>
            <a:ext cx="6108969" cy="840012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5" name="文本占位符 13">
            <a:extLst>
              <a:ext uri="{FF2B5EF4-FFF2-40B4-BE49-F238E27FC236}">
                <a16:creationId xmlns:a16="http://schemas.microsoft.com/office/drawing/2014/main" id="{410FA29F-FFBA-B5E9-386B-7DDEA2EC3D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90645" y="2758345"/>
            <a:ext cx="7023100" cy="10287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66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3507083301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indmill_316039">
            <a:extLst>
              <a:ext uri="{FF2B5EF4-FFF2-40B4-BE49-F238E27FC236}">
                <a16:creationId xmlns:a16="http://schemas.microsoft.com/office/drawing/2014/main" id="{F3A2FDEB-B9B1-77FC-960B-EB3D8ABD67DC}"/>
              </a:ext>
            </a:extLst>
          </p:cNvPr>
          <p:cNvSpPr/>
          <p:nvPr userDrawn="1"/>
        </p:nvSpPr>
        <p:spPr>
          <a:xfrm>
            <a:off x="252952" y="331699"/>
            <a:ext cx="407448" cy="513749"/>
          </a:xfrm>
          <a:custGeom>
            <a:avLst/>
            <a:gdLst>
              <a:gd name="connsiteX0" fmla="*/ 240548 w 481185"/>
              <a:gd name="connsiteY0" fmla="*/ 535359 h 606722"/>
              <a:gd name="connsiteX1" fmla="*/ 219546 w 481185"/>
              <a:gd name="connsiteY1" fmla="*/ 556332 h 606722"/>
              <a:gd name="connsiteX2" fmla="*/ 219546 w 481185"/>
              <a:gd name="connsiteY2" fmla="*/ 587615 h 606722"/>
              <a:gd name="connsiteX3" fmla="*/ 261639 w 481185"/>
              <a:gd name="connsiteY3" fmla="*/ 587615 h 606722"/>
              <a:gd name="connsiteX4" fmla="*/ 261639 w 481185"/>
              <a:gd name="connsiteY4" fmla="*/ 556332 h 606722"/>
              <a:gd name="connsiteX5" fmla="*/ 240548 w 481185"/>
              <a:gd name="connsiteY5" fmla="*/ 535359 h 606722"/>
              <a:gd name="connsiteX6" fmla="*/ 240548 w 481185"/>
              <a:gd name="connsiteY6" fmla="*/ 424451 h 606722"/>
              <a:gd name="connsiteX7" fmla="*/ 250154 w 481185"/>
              <a:gd name="connsiteY7" fmla="*/ 433969 h 606722"/>
              <a:gd name="connsiteX8" fmla="*/ 250154 w 481185"/>
              <a:gd name="connsiteY8" fmla="*/ 444199 h 606722"/>
              <a:gd name="connsiteX9" fmla="*/ 240548 w 481185"/>
              <a:gd name="connsiteY9" fmla="*/ 453806 h 606722"/>
              <a:gd name="connsiteX10" fmla="*/ 231031 w 481185"/>
              <a:gd name="connsiteY10" fmla="*/ 444199 h 606722"/>
              <a:gd name="connsiteX11" fmla="*/ 231031 w 481185"/>
              <a:gd name="connsiteY11" fmla="*/ 433969 h 606722"/>
              <a:gd name="connsiteX12" fmla="*/ 240548 w 481185"/>
              <a:gd name="connsiteY12" fmla="*/ 424451 h 606722"/>
              <a:gd name="connsiteX13" fmla="*/ 240548 w 481185"/>
              <a:gd name="connsiteY13" fmla="*/ 363201 h 606722"/>
              <a:gd name="connsiteX14" fmla="*/ 250154 w 481185"/>
              <a:gd name="connsiteY14" fmla="*/ 372808 h 606722"/>
              <a:gd name="connsiteX15" fmla="*/ 250154 w 481185"/>
              <a:gd name="connsiteY15" fmla="*/ 383038 h 606722"/>
              <a:gd name="connsiteX16" fmla="*/ 240548 w 481185"/>
              <a:gd name="connsiteY16" fmla="*/ 392556 h 606722"/>
              <a:gd name="connsiteX17" fmla="*/ 231031 w 481185"/>
              <a:gd name="connsiteY17" fmla="*/ 383038 h 606722"/>
              <a:gd name="connsiteX18" fmla="*/ 231031 w 481185"/>
              <a:gd name="connsiteY18" fmla="*/ 372808 h 606722"/>
              <a:gd name="connsiteX19" fmla="*/ 240548 w 481185"/>
              <a:gd name="connsiteY19" fmla="*/ 363201 h 606722"/>
              <a:gd name="connsiteX20" fmla="*/ 204506 w 481185"/>
              <a:gd name="connsiteY20" fmla="*/ 289897 h 606722"/>
              <a:gd name="connsiteX21" fmla="*/ 59180 w 481185"/>
              <a:gd name="connsiteY21" fmla="*/ 434935 h 606722"/>
              <a:gd name="connsiteX22" fmla="*/ 81696 w 481185"/>
              <a:gd name="connsiteY22" fmla="*/ 457508 h 606722"/>
              <a:gd name="connsiteX23" fmla="*/ 227021 w 481185"/>
              <a:gd name="connsiteY23" fmla="*/ 312381 h 606722"/>
              <a:gd name="connsiteX24" fmla="*/ 227288 w 481185"/>
              <a:gd name="connsiteY24" fmla="*/ 267146 h 606722"/>
              <a:gd name="connsiteX25" fmla="*/ 218033 w 481185"/>
              <a:gd name="connsiteY25" fmla="*/ 276300 h 606722"/>
              <a:gd name="connsiteX26" fmla="*/ 247311 w 481185"/>
              <a:gd name="connsiteY26" fmla="*/ 305627 h 606722"/>
              <a:gd name="connsiteX27" fmla="*/ 247311 w 481185"/>
              <a:gd name="connsiteY27" fmla="*/ 319135 h 606722"/>
              <a:gd name="connsiteX28" fmla="*/ 171756 w 481185"/>
              <a:gd name="connsiteY28" fmla="*/ 394587 h 606722"/>
              <a:gd name="connsiteX29" fmla="*/ 139541 w 481185"/>
              <a:gd name="connsiteY29" fmla="*/ 587615 h 606722"/>
              <a:gd name="connsiteX30" fmla="*/ 200412 w 481185"/>
              <a:gd name="connsiteY30" fmla="*/ 587615 h 606722"/>
              <a:gd name="connsiteX31" fmla="*/ 200412 w 481185"/>
              <a:gd name="connsiteY31" fmla="*/ 556332 h 606722"/>
              <a:gd name="connsiteX32" fmla="*/ 240548 w 481185"/>
              <a:gd name="connsiteY32" fmla="*/ 516163 h 606722"/>
              <a:gd name="connsiteX33" fmla="*/ 280773 w 481185"/>
              <a:gd name="connsiteY33" fmla="*/ 556332 h 606722"/>
              <a:gd name="connsiteX34" fmla="*/ 280773 w 481185"/>
              <a:gd name="connsiteY34" fmla="*/ 587615 h 606722"/>
              <a:gd name="connsiteX35" fmla="*/ 341555 w 481185"/>
              <a:gd name="connsiteY35" fmla="*/ 587615 h 606722"/>
              <a:gd name="connsiteX36" fmla="*/ 294923 w 481185"/>
              <a:gd name="connsiteY36" fmla="*/ 308115 h 606722"/>
              <a:gd name="connsiteX37" fmla="*/ 253897 w 481185"/>
              <a:gd name="connsiteY37" fmla="*/ 267146 h 606722"/>
              <a:gd name="connsiteX38" fmla="*/ 240548 w 481185"/>
              <a:gd name="connsiteY38" fmla="*/ 270256 h 606722"/>
              <a:gd name="connsiteX39" fmla="*/ 227288 w 481185"/>
              <a:gd name="connsiteY39" fmla="*/ 267146 h 606722"/>
              <a:gd name="connsiteX40" fmla="*/ 312810 w 481185"/>
              <a:gd name="connsiteY40" fmla="*/ 253815 h 606722"/>
              <a:gd name="connsiteX41" fmla="*/ 290206 w 481185"/>
              <a:gd name="connsiteY41" fmla="*/ 276300 h 606722"/>
              <a:gd name="connsiteX42" fmla="*/ 435532 w 481185"/>
              <a:gd name="connsiteY42" fmla="*/ 421426 h 606722"/>
              <a:gd name="connsiteX43" fmla="*/ 458047 w 481185"/>
              <a:gd name="connsiteY43" fmla="*/ 398941 h 606722"/>
              <a:gd name="connsiteX44" fmla="*/ 240548 w 481185"/>
              <a:gd name="connsiteY44" fmla="*/ 229465 h 606722"/>
              <a:gd name="connsiteX45" fmla="*/ 229691 w 481185"/>
              <a:gd name="connsiteY45" fmla="*/ 240307 h 606722"/>
              <a:gd name="connsiteX46" fmla="*/ 240548 w 481185"/>
              <a:gd name="connsiteY46" fmla="*/ 251149 h 606722"/>
              <a:gd name="connsiteX47" fmla="*/ 251405 w 481185"/>
              <a:gd name="connsiteY47" fmla="*/ 240307 h 606722"/>
              <a:gd name="connsiteX48" fmla="*/ 240548 w 481185"/>
              <a:gd name="connsiteY48" fmla="*/ 229465 h 606722"/>
              <a:gd name="connsiteX49" fmla="*/ 204506 w 481185"/>
              <a:gd name="connsiteY49" fmla="*/ 217734 h 606722"/>
              <a:gd name="connsiteX50" fmla="*/ 200679 w 481185"/>
              <a:gd name="connsiteY50" fmla="*/ 221555 h 606722"/>
              <a:gd name="connsiteX51" fmla="*/ 191602 w 481185"/>
              <a:gd name="connsiteY51" fmla="*/ 275677 h 606722"/>
              <a:gd name="connsiteX52" fmla="*/ 213761 w 481185"/>
              <a:gd name="connsiteY52" fmla="*/ 253549 h 606722"/>
              <a:gd name="connsiteX53" fmla="*/ 210557 w 481185"/>
              <a:gd name="connsiteY53" fmla="*/ 240307 h 606722"/>
              <a:gd name="connsiteX54" fmla="*/ 213761 w 481185"/>
              <a:gd name="connsiteY54" fmla="*/ 226976 h 606722"/>
              <a:gd name="connsiteX55" fmla="*/ 279438 w 481185"/>
              <a:gd name="connsiteY55" fmla="*/ 214979 h 606722"/>
              <a:gd name="connsiteX56" fmla="*/ 267424 w 481185"/>
              <a:gd name="connsiteY56" fmla="*/ 226976 h 606722"/>
              <a:gd name="connsiteX57" fmla="*/ 270539 w 481185"/>
              <a:gd name="connsiteY57" fmla="*/ 240307 h 606722"/>
              <a:gd name="connsiteX58" fmla="*/ 267424 w 481185"/>
              <a:gd name="connsiteY58" fmla="*/ 253549 h 606722"/>
              <a:gd name="connsiteX59" fmla="*/ 276679 w 481185"/>
              <a:gd name="connsiteY59" fmla="*/ 262791 h 606722"/>
              <a:gd name="connsiteX60" fmla="*/ 285845 w 481185"/>
              <a:gd name="connsiteY60" fmla="*/ 253637 h 606722"/>
              <a:gd name="connsiteX61" fmla="*/ 208422 w 481185"/>
              <a:gd name="connsiteY61" fmla="*/ 178453 h 606722"/>
              <a:gd name="connsiteX62" fmla="*/ 207799 w 481185"/>
              <a:gd name="connsiteY62" fmla="*/ 178986 h 606722"/>
              <a:gd name="connsiteX63" fmla="*/ 205574 w 481185"/>
              <a:gd name="connsiteY63" fmla="*/ 191872 h 606722"/>
              <a:gd name="connsiteX64" fmla="*/ 227288 w 481185"/>
              <a:gd name="connsiteY64" fmla="*/ 213468 h 606722"/>
              <a:gd name="connsiteX65" fmla="*/ 240548 w 481185"/>
              <a:gd name="connsiteY65" fmla="*/ 210357 h 606722"/>
              <a:gd name="connsiteX66" fmla="*/ 253897 w 481185"/>
              <a:gd name="connsiteY66" fmla="*/ 213468 h 606722"/>
              <a:gd name="connsiteX67" fmla="*/ 263152 w 481185"/>
              <a:gd name="connsiteY67" fmla="*/ 204225 h 606722"/>
              <a:gd name="connsiteX68" fmla="*/ 237255 w 481185"/>
              <a:gd name="connsiteY68" fmla="*/ 178453 h 606722"/>
              <a:gd name="connsiteX69" fmla="*/ 45653 w 481185"/>
              <a:gd name="connsiteY69" fmla="*/ 59099 h 606722"/>
              <a:gd name="connsiteX70" fmla="*/ 23049 w 481185"/>
              <a:gd name="connsiteY70" fmla="*/ 81672 h 606722"/>
              <a:gd name="connsiteX71" fmla="*/ 168375 w 481185"/>
              <a:gd name="connsiteY71" fmla="*/ 226798 h 606722"/>
              <a:gd name="connsiteX72" fmla="*/ 190979 w 481185"/>
              <a:gd name="connsiteY72" fmla="*/ 204225 h 606722"/>
              <a:gd name="connsiteX73" fmla="*/ 399400 w 481185"/>
              <a:gd name="connsiteY73" fmla="*/ 23106 h 606722"/>
              <a:gd name="connsiteX74" fmla="*/ 254075 w 481185"/>
              <a:gd name="connsiteY74" fmla="*/ 168144 h 606722"/>
              <a:gd name="connsiteX75" fmla="*/ 276679 w 481185"/>
              <a:gd name="connsiteY75" fmla="*/ 190717 h 606722"/>
              <a:gd name="connsiteX76" fmla="*/ 422005 w 481185"/>
              <a:gd name="connsiteY76" fmla="*/ 45591 h 606722"/>
              <a:gd name="connsiteX77" fmla="*/ 399400 w 481185"/>
              <a:gd name="connsiteY77" fmla="*/ 0 h 606722"/>
              <a:gd name="connsiteX78" fmla="*/ 406164 w 481185"/>
              <a:gd name="connsiteY78" fmla="*/ 2844 h 606722"/>
              <a:gd name="connsiteX79" fmla="*/ 442295 w 481185"/>
              <a:gd name="connsiteY79" fmla="*/ 38836 h 606722"/>
              <a:gd name="connsiteX80" fmla="*/ 442295 w 481185"/>
              <a:gd name="connsiteY80" fmla="*/ 52345 h 606722"/>
              <a:gd name="connsiteX81" fmla="*/ 296080 w 481185"/>
              <a:gd name="connsiteY81" fmla="*/ 198360 h 606722"/>
              <a:gd name="connsiteX82" fmla="*/ 302487 w 481185"/>
              <a:gd name="connsiteY82" fmla="*/ 237019 h 606722"/>
              <a:gd name="connsiteX83" fmla="*/ 306047 w 481185"/>
              <a:gd name="connsiteY83" fmla="*/ 233553 h 606722"/>
              <a:gd name="connsiteX84" fmla="*/ 319574 w 481185"/>
              <a:gd name="connsiteY84" fmla="*/ 233553 h 606722"/>
              <a:gd name="connsiteX85" fmla="*/ 478426 w 481185"/>
              <a:gd name="connsiteY85" fmla="*/ 392187 h 606722"/>
              <a:gd name="connsiteX86" fmla="*/ 481185 w 481185"/>
              <a:gd name="connsiteY86" fmla="*/ 398941 h 606722"/>
              <a:gd name="connsiteX87" fmla="*/ 478426 w 481185"/>
              <a:gd name="connsiteY87" fmla="*/ 405696 h 606722"/>
              <a:gd name="connsiteX88" fmla="*/ 442295 w 481185"/>
              <a:gd name="connsiteY88" fmla="*/ 441689 h 606722"/>
              <a:gd name="connsiteX89" fmla="*/ 435532 w 481185"/>
              <a:gd name="connsiteY89" fmla="*/ 444533 h 606722"/>
              <a:gd name="connsiteX90" fmla="*/ 434642 w 481185"/>
              <a:gd name="connsiteY90" fmla="*/ 444444 h 606722"/>
              <a:gd name="connsiteX91" fmla="*/ 428768 w 481185"/>
              <a:gd name="connsiteY91" fmla="*/ 441689 h 606722"/>
              <a:gd name="connsiteX92" fmla="*/ 318239 w 481185"/>
              <a:gd name="connsiteY92" fmla="*/ 331400 h 606722"/>
              <a:gd name="connsiteX93" fmla="*/ 361045 w 481185"/>
              <a:gd name="connsiteY93" fmla="*/ 587615 h 606722"/>
              <a:gd name="connsiteX94" fmla="*/ 383560 w 481185"/>
              <a:gd name="connsiteY94" fmla="*/ 587615 h 606722"/>
              <a:gd name="connsiteX95" fmla="*/ 393082 w 481185"/>
              <a:gd name="connsiteY95" fmla="*/ 597124 h 606722"/>
              <a:gd name="connsiteX96" fmla="*/ 383560 w 481185"/>
              <a:gd name="connsiteY96" fmla="*/ 606722 h 606722"/>
              <a:gd name="connsiteX97" fmla="*/ 97625 w 481185"/>
              <a:gd name="connsiteY97" fmla="*/ 606722 h 606722"/>
              <a:gd name="connsiteX98" fmla="*/ 88014 w 481185"/>
              <a:gd name="connsiteY98" fmla="*/ 597124 h 606722"/>
              <a:gd name="connsiteX99" fmla="*/ 97625 w 481185"/>
              <a:gd name="connsiteY99" fmla="*/ 587615 h 606722"/>
              <a:gd name="connsiteX100" fmla="*/ 120141 w 481185"/>
              <a:gd name="connsiteY100" fmla="*/ 587615 h 606722"/>
              <a:gd name="connsiteX101" fmla="*/ 148440 w 481185"/>
              <a:gd name="connsiteY101" fmla="*/ 417871 h 606722"/>
              <a:gd name="connsiteX102" fmla="*/ 88459 w 481185"/>
              <a:gd name="connsiteY102" fmla="*/ 477770 h 606722"/>
              <a:gd name="connsiteX103" fmla="*/ 81696 w 481185"/>
              <a:gd name="connsiteY103" fmla="*/ 480614 h 606722"/>
              <a:gd name="connsiteX104" fmla="*/ 74932 w 481185"/>
              <a:gd name="connsiteY104" fmla="*/ 477770 h 606722"/>
              <a:gd name="connsiteX105" fmla="*/ 38890 w 481185"/>
              <a:gd name="connsiteY105" fmla="*/ 441689 h 606722"/>
              <a:gd name="connsiteX106" fmla="*/ 38890 w 481185"/>
              <a:gd name="connsiteY106" fmla="*/ 428180 h 606722"/>
              <a:gd name="connsiteX107" fmla="*/ 168286 w 481185"/>
              <a:gd name="connsiteY107" fmla="*/ 298962 h 606722"/>
              <a:gd name="connsiteX108" fmla="*/ 177363 w 481185"/>
              <a:gd name="connsiteY108" fmla="*/ 244839 h 606722"/>
              <a:gd name="connsiteX109" fmla="*/ 175138 w 481185"/>
              <a:gd name="connsiteY109" fmla="*/ 247061 h 606722"/>
              <a:gd name="connsiteX110" fmla="*/ 168375 w 481185"/>
              <a:gd name="connsiteY110" fmla="*/ 249816 h 606722"/>
              <a:gd name="connsiteX111" fmla="*/ 161611 w 481185"/>
              <a:gd name="connsiteY111" fmla="*/ 247061 h 606722"/>
              <a:gd name="connsiteX112" fmla="*/ 2759 w 481185"/>
              <a:gd name="connsiteY112" fmla="*/ 88426 h 606722"/>
              <a:gd name="connsiteX113" fmla="*/ 0 w 481185"/>
              <a:gd name="connsiteY113" fmla="*/ 81672 h 606722"/>
              <a:gd name="connsiteX114" fmla="*/ 2759 w 481185"/>
              <a:gd name="connsiteY114" fmla="*/ 74918 h 606722"/>
              <a:gd name="connsiteX115" fmla="*/ 38890 w 481185"/>
              <a:gd name="connsiteY115" fmla="*/ 38836 h 606722"/>
              <a:gd name="connsiteX116" fmla="*/ 40403 w 481185"/>
              <a:gd name="connsiteY116" fmla="*/ 37592 h 606722"/>
              <a:gd name="connsiteX117" fmla="*/ 52417 w 481185"/>
              <a:gd name="connsiteY117" fmla="*/ 38836 h 606722"/>
              <a:gd name="connsiteX118" fmla="*/ 189021 w 481185"/>
              <a:gd name="connsiteY118" fmla="*/ 175253 h 606722"/>
              <a:gd name="connsiteX119" fmla="*/ 208422 w 481185"/>
              <a:gd name="connsiteY119" fmla="*/ 159345 h 606722"/>
              <a:gd name="connsiteX120" fmla="*/ 235920 w 481185"/>
              <a:gd name="connsiteY120" fmla="*/ 159345 h 606722"/>
              <a:gd name="connsiteX121" fmla="*/ 392637 w 481185"/>
              <a:gd name="connsiteY121" fmla="*/ 2844 h 606722"/>
              <a:gd name="connsiteX122" fmla="*/ 399400 w 481185"/>
              <a:gd name="connsiteY12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481185" h="606722">
                <a:moveTo>
                  <a:pt x="240548" y="535359"/>
                </a:moveTo>
                <a:cubicBezTo>
                  <a:pt x="228979" y="535359"/>
                  <a:pt x="219546" y="544779"/>
                  <a:pt x="219546" y="556332"/>
                </a:cubicBezTo>
                <a:lnTo>
                  <a:pt x="219546" y="587615"/>
                </a:lnTo>
                <a:lnTo>
                  <a:pt x="261639" y="587615"/>
                </a:lnTo>
                <a:lnTo>
                  <a:pt x="261639" y="556332"/>
                </a:lnTo>
                <a:cubicBezTo>
                  <a:pt x="261639" y="544779"/>
                  <a:pt x="252206" y="535359"/>
                  <a:pt x="240548" y="535359"/>
                </a:cubicBezTo>
                <a:close/>
                <a:moveTo>
                  <a:pt x="240548" y="424451"/>
                </a:moveTo>
                <a:cubicBezTo>
                  <a:pt x="245885" y="424451"/>
                  <a:pt x="250154" y="428721"/>
                  <a:pt x="250154" y="433969"/>
                </a:cubicBezTo>
                <a:lnTo>
                  <a:pt x="250154" y="444199"/>
                </a:lnTo>
                <a:cubicBezTo>
                  <a:pt x="250154" y="449447"/>
                  <a:pt x="245885" y="453806"/>
                  <a:pt x="240548" y="453806"/>
                </a:cubicBezTo>
                <a:cubicBezTo>
                  <a:pt x="235300" y="453806"/>
                  <a:pt x="231031" y="449447"/>
                  <a:pt x="231031" y="444199"/>
                </a:cubicBezTo>
                <a:lnTo>
                  <a:pt x="231031" y="433969"/>
                </a:lnTo>
                <a:cubicBezTo>
                  <a:pt x="231031" y="428721"/>
                  <a:pt x="235300" y="424451"/>
                  <a:pt x="240548" y="424451"/>
                </a:cubicBezTo>
                <a:close/>
                <a:moveTo>
                  <a:pt x="240548" y="363201"/>
                </a:moveTo>
                <a:cubicBezTo>
                  <a:pt x="245885" y="363201"/>
                  <a:pt x="250154" y="367471"/>
                  <a:pt x="250154" y="372808"/>
                </a:cubicBezTo>
                <a:lnTo>
                  <a:pt x="250154" y="383038"/>
                </a:lnTo>
                <a:cubicBezTo>
                  <a:pt x="250154" y="388286"/>
                  <a:pt x="245885" y="392556"/>
                  <a:pt x="240548" y="392556"/>
                </a:cubicBezTo>
                <a:cubicBezTo>
                  <a:pt x="235300" y="392556"/>
                  <a:pt x="231031" y="388286"/>
                  <a:pt x="231031" y="383038"/>
                </a:cubicBezTo>
                <a:lnTo>
                  <a:pt x="231031" y="372808"/>
                </a:lnTo>
                <a:cubicBezTo>
                  <a:pt x="231031" y="367471"/>
                  <a:pt x="235300" y="363201"/>
                  <a:pt x="240548" y="363201"/>
                </a:cubicBezTo>
                <a:close/>
                <a:moveTo>
                  <a:pt x="204506" y="289897"/>
                </a:moveTo>
                <a:lnTo>
                  <a:pt x="59180" y="434935"/>
                </a:lnTo>
                <a:lnTo>
                  <a:pt x="81696" y="457508"/>
                </a:lnTo>
                <a:lnTo>
                  <a:pt x="227021" y="312381"/>
                </a:lnTo>
                <a:close/>
                <a:moveTo>
                  <a:pt x="227288" y="267146"/>
                </a:moveTo>
                <a:lnTo>
                  <a:pt x="218033" y="276300"/>
                </a:lnTo>
                <a:lnTo>
                  <a:pt x="247311" y="305627"/>
                </a:lnTo>
                <a:cubicBezTo>
                  <a:pt x="251049" y="309360"/>
                  <a:pt x="251049" y="315403"/>
                  <a:pt x="247311" y="319135"/>
                </a:cubicBezTo>
                <a:lnTo>
                  <a:pt x="171756" y="394587"/>
                </a:lnTo>
                <a:lnTo>
                  <a:pt x="139541" y="587615"/>
                </a:lnTo>
                <a:lnTo>
                  <a:pt x="200412" y="587615"/>
                </a:lnTo>
                <a:lnTo>
                  <a:pt x="200412" y="556332"/>
                </a:lnTo>
                <a:cubicBezTo>
                  <a:pt x="200412" y="534204"/>
                  <a:pt x="218389" y="516163"/>
                  <a:pt x="240548" y="516163"/>
                </a:cubicBezTo>
                <a:cubicBezTo>
                  <a:pt x="262707" y="516163"/>
                  <a:pt x="280773" y="534204"/>
                  <a:pt x="280773" y="556332"/>
                </a:cubicBezTo>
                <a:lnTo>
                  <a:pt x="280773" y="587615"/>
                </a:lnTo>
                <a:lnTo>
                  <a:pt x="341555" y="587615"/>
                </a:lnTo>
                <a:lnTo>
                  <a:pt x="294923" y="308115"/>
                </a:lnTo>
                <a:lnTo>
                  <a:pt x="253897" y="267146"/>
                </a:lnTo>
                <a:cubicBezTo>
                  <a:pt x="249892" y="269101"/>
                  <a:pt x="245354" y="270256"/>
                  <a:pt x="240548" y="270256"/>
                </a:cubicBezTo>
                <a:cubicBezTo>
                  <a:pt x="235831" y="270256"/>
                  <a:pt x="231293" y="269101"/>
                  <a:pt x="227288" y="267146"/>
                </a:cubicBezTo>
                <a:close/>
                <a:moveTo>
                  <a:pt x="312810" y="253815"/>
                </a:moveTo>
                <a:lnTo>
                  <a:pt x="290206" y="276300"/>
                </a:lnTo>
                <a:lnTo>
                  <a:pt x="435532" y="421426"/>
                </a:lnTo>
                <a:lnTo>
                  <a:pt x="458047" y="398941"/>
                </a:lnTo>
                <a:close/>
                <a:moveTo>
                  <a:pt x="240548" y="229465"/>
                </a:moveTo>
                <a:cubicBezTo>
                  <a:pt x="234585" y="229465"/>
                  <a:pt x="229691" y="234352"/>
                  <a:pt x="229691" y="240307"/>
                </a:cubicBezTo>
                <a:cubicBezTo>
                  <a:pt x="229691" y="246261"/>
                  <a:pt x="234585" y="251149"/>
                  <a:pt x="240548" y="251149"/>
                </a:cubicBezTo>
                <a:cubicBezTo>
                  <a:pt x="246600" y="251149"/>
                  <a:pt x="251405" y="246261"/>
                  <a:pt x="251405" y="240307"/>
                </a:cubicBezTo>
                <a:cubicBezTo>
                  <a:pt x="251405" y="234352"/>
                  <a:pt x="246600" y="229465"/>
                  <a:pt x="240548" y="229465"/>
                </a:cubicBezTo>
                <a:close/>
                <a:moveTo>
                  <a:pt x="204506" y="217734"/>
                </a:moveTo>
                <a:lnTo>
                  <a:pt x="200679" y="221555"/>
                </a:lnTo>
                <a:lnTo>
                  <a:pt x="191602" y="275677"/>
                </a:lnTo>
                <a:lnTo>
                  <a:pt x="213761" y="253549"/>
                </a:lnTo>
                <a:cubicBezTo>
                  <a:pt x="211714" y="249549"/>
                  <a:pt x="210557" y="245106"/>
                  <a:pt x="210557" y="240307"/>
                </a:cubicBezTo>
                <a:cubicBezTo>
                  <a:pt x="210557" y="235508"/>
                  <a:pt x="211714" y="230975"/>
                  <a:pt x="213761" y="226976"/>
                </a:cubicBezTo>
                <a:close/>
                <a:moveTo>
                  <a:pt x="279438" y="214979"/>
                </a:moveTo>
                <a:lnTo>
                  <a:pt x="267424" y="226976"/>
                </a:lnTo>
                <a:cubicBezTo>
                  <a:pt x="269471" y="230975"/>
                  <a:pt x="270539" y="235508"/>
                  <a:pt x="270539" y="240307"/>
                </a:cubicBezTo>
                <a:cubicBezTo>
                  <a:pt x="270539" y="245106"/>
                  <a:pt x="269471" y="249549"/>
                  <a:pt x="267424" y="253549"/>
                </a:cubicBezTo>
                <a:lnTo>
                  <a:pt x="276679" y="262791"/>
                </a:lnTo>
                <a:lnTo>
                  <a:pt x="285845" y="253637"/>
                </a:lnTo>
                <a:close/>
                <a:moveTo>
                  <a:pt x="208422" y="178453"/>
                </a:moveTo>
                <a:cubicBezTo>
                  <a:pt x="208066" y="178453"/>
                  <a:pt x="207799" y="178630"/>
                  <a:pt x="207799" y="178986"/>
                </a:cubicBezTo>
                <a:lnTo>
                  <a:pt x="205574" y="191872"/>
                </a:lnTo>
                <a:lnTo>
                  <a:pt x="227288" y="213468"/>
                </a:lnTo>
                <a:cubicBezTo>
                  <a:pt x="231293" y="211424"/>
                  <a:pt x="235831" y="210357"/>
                  <a:pt x="240548" y="210357"/>
                </a:cubicBezTo>
                <a:cubicBezTo>
                  <a:pt x="245354" y="210357"/>
                  <a:pt x="249892" y="211424"/>
                  <a:pt x="253897" y="213468"/>
                </a:cubicBezTo>
                <a:lnTo>
                  <a:pt x="263152" y="204225"/>
                </a:lnTo>
                <a:lnTo>
                  <a:pt x="237255" y="178453"/>
                </a:lnTo>
                <a:close/>
                <a:moveTo>
                  <a:pt x="45653" y="59099"/>
                </a:moveTo>
                <a:lnTo>
                  <a:pt x="23049" y="81672"/>
                </a:lnTo>
                <a:lnTo>
                  <a:pt x="168375" y="226798"/>
                </a:lnTo>
                <a:lnTo>
                  <a:pt x="190979" y="204225"/>
                </a:lnTo>
                <a:close/>
                <a:moveTo>
                  <a:pt x="399400" y="23106"/>
                </a:moveTo>
                <a:lnTo>
                  <a:pt x="254075" y="168144"/>
                </a:lnTo>
                <a:lnTo>
                  <a:pt x="276679" y="190717"/>
                </a:lnTo>
                <a:lnTo>
                  <a:pt x="422005" y="45591"/>
                </a:lnTo>
                <a:close/>
                <a:moveTo>
                  <a:pt x="399400" y="0"/>
                </a:moveTo>
                <a:cubicBezTo>
                  <a:pt x="401981" y="0"/>
                  <a:pt x="404384" y="977"/>
                  <a:pt x="406164" y="2844"/>
                </a:cubicBezTo>
                <a:lnTo>
                  <a:pt x="442295" y="38836"/>
                </a:lnTo>
                <a:cubicBezTo>
                  <a:pt x="446033" y="42569"/>
                  <a:pt x="446033" y="48612"/>
                  <a:pt x="442295" y="52345"/>
                </a:cubicBezTo>
                <a:lnTo>
                  <a:pt x="296080" y="198360"/>
                </a:lnTo>
                <a:lnTo>
                  <a:pt x="302487" y="237019"/>
                </a:lnTo>
                <a:lnTo>
                  <a:pt x="306047" y="233553"/>
                </a:lnTo>
                <a:cubicBezTo>
                  <a:pt x="309785" y="229820"/>
                  <a:pt x="315836" y="229820"/>
                  <a:pt x="319574" y="233553"/>
                </a:cubicBezTo>
                <a:lnTo>
                  <a:pt x="478426" y="392187"/>
                </a:lnTo>
                <a:cubicBezTo>
                  <a:pt x="480206" y="393965"/>
                  <a:pt x="481185" y="396364"/>
                  <a:pt x="481185" y="398941"/>
                </a:cubicBezTo>
                <a:cubicBezTo>
                  <a:pt x="481185" y="401430"/>
                  <a:pt x="480206" y="403918"/>
                  <a:pt x="478426" y="405696"/>
                </a:cubicBezTo>
                <a:lnTo>
                  <a:pt x="442295" y="441689"/>
                </a:lnTo>
                <a:cubicBezTo>
                  <a:pt x="440426" y="443555"/>
                  <a:pt x="437934" y="444533"/>
                  <a:pt x="435532" y="444533"/>
                </a:cubicBezTo>
                <a:cubicBezTo>
                  <a:pt x="435176" y="444533"/>
                  <a:pt x="434909" y="444533"/>
                  <a:pt x="434642" y="444444"/>
                </a:cubicBezTo>
                <a:cubicBezTo>
                  <a:pt x="432506" y="444266"/>
                  <a:pt x="430370" y="443377"/>
                  <a:pt x="428768" y="441689"/>
                </a:cubicBezTo>
                <a:lnTo>
                  <a:pt x="318239" y="331400"/>
                </a:lnTo>
                <a:lnTo>
                  <a:pt x="361045" y="587615"/>
                </a:lnTo>
                <a:lnTo>
                  <a:pt x="383560" y="587615"/>
                </a:lnTo>
                <a:cubicBezTo>
                  <a:pt x="388810" y="587615"/>
                  <a:pt x="393082" y="591881"/>
                  <a:pt x="393082" y="597124"/>
                </a:cubicBezTo>
                <a:cubicBezTo>
                  <a:pt x="393082" y="602368"/>
                  <a:pt x="388810" y="606722"/>
                  <a:pt x="383560" y="606722"/>
                </a:cubicBezTo>
                <a:lnTo>
                  <a:pt x="97625" y="606722"/>
                </a:lnTo>
                <a:cubicBezTo>
                  <a:pt x="92375" y="606722"/>
                  <a:pt x="88014" y="602368"/>
                  <a:pt x="88014" y="597124"/>
                </a:cubicBezTo>
                <a:cubicBezTo>
                  <a:pt x="88014" y="591881"/>
                  <a:pt x="92375" y="587615"/>
                  <a:pt x="97625" y="587615"/>
                </a:cubicBezTo>
                <a:lnTo>
                  <a:pt x="120141" y="587615"/>
                </a:lnTo>
                <a:lnTo>
                  <a:pt x="148440" y="417871"/>
                </a:lnTo>
                <a:lnTo>
                  <a:pt x="88459" y="477770"/>
                </a:lnTo>
                <a:cubicBezTo>
                  <a:pt x="86679" y="479548"/>
                  <a:pt x="84276" y="480614"/>
                  <a:pt x="81696" y="480614"/>
                </a:cubicBezTo>
                <a:cubicBezTo>
                  <a:pt x="79204" y="480614"/>
                  <a:pt x="76801" y="479548"/>
                  <a:pt x="74932" y="477770"/>
                </a:cubicBezTo>
                <a:lnTo>
                  <a:pt x="38890" y="441689"/>
                </a:lnTo>
                <a:cubicBezTo>
                  <a:pt x="35152" y="437956"/>
                  <a:pt x="35152" y="431913"/>
                  <a:pt x="38890" y="428180"/>
                </a:cubicBezTo>
                <a:lnTo>
                  <a:pt x="168286" y="298962"/>
                </a:lnTo>
                <a:lnTo>
                  <a:pt x="177363" y="244839"/>
                </a:lnTo>
                <a:lnTo>
                  <a:pt x="175138" y="247061"/>
                </a:lnTo>
                <a:cubicBezTo>
                  <a:pt x="173269" y="248927"/>
                  <a:pt x="170867" y="249816"/>
                  <a:pt x="168375" y="249816"/>
                </a:cubicBezTo>
                <a:cubicBezTo>
                  <a:pt x="165883" y="249816"/>
                  <a:pt x="163480" y="248927"/>
                  <a:pt x="161611" y="247061"/>
                </a:cubicBezTo>
                <a:lnTo>
                  <a:pt x="2759" y="88426"/>
                </a:lnTo>
                <a:cubicBezTo>
                  <a:pt x="979" y="86649"/>
                  <a:pt x="0" y="84161"/>
                  <a:pt x="0" y="81672"/>
                </a:cubicBezTo>
                <a:cubicBezTo>
                  <a:pt x="0" y="79095"/>
                  <a:pt x="979" y="76695"/>
                  <a:pt x="2759" y="74918"/>
                </a:cubicBezTo>
                <a:lnTo>
                  <a:pt x="38890" y="38836"/>
                </a:lnTo>
                <a:cubicBezTo>
                  <a:pt x="39335" y="38392"/>
                  <a:pt x="39869" y="37948"/>
                  <a:pt x="40403" y="37592"/>
                </a:cubicBezTo>
                <a:cubicBezTo>
                  <a:pt x="44052" y="35193"/>
                  <a:pt x="49124" y="35548"/>
                  <a:pt x="52417" y="38836"/>
                </a:cubicBezTo>
                <a:lnTo>
                  <a:pt x="189021" y="175253"/>
                </a:lnTo>
                <a:cubicBezTo>
                  <a:pt x="190801" y="166011"/>
                  <a:pt x="198899" y="159345"/>
                  <a:pt x="208422" y="159345"/>
                </a:cubicBezTo>
                <a:lnTo>
                  <a:pt x="235920" y="159345"/>
                </a:lnTo>
                <a:lnTo>
                  <a:pt x="392637" y="2844"/>
                </a:lnTo>
                <a:cubicBezTo>
                  <a:pt x="394417" y="977"/>
                  <a:pt x="396909" y="0"/>
                  <a:pt x="399400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>
                  <a:alpha val="5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003D6D04-752A-4A33-9CC9-5615A4F3B5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910" y="249099"/>
            <a:ext cx="10717989" cy="678949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3200">
                <a:solidFill>
                  <a:schemeClr val="accent5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898954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C5DA81C-D6BF-62DF-E496-AD7E9F6F9DB7}"/>
              </a:ext>
            </a:extLst>
          </p:cNvPr>
          <p:cNvSpPr/>
          <p:nvPr userDrawn="1"/>
        </p:nvSpPr>
        <p:spPr>
          <a:xfrm flipH="1">
            <a:off x="0" y="5079146"/>
            <a:ext cx="12192000" cy="1778854"/>
          </a:xfrm>
          <a:custGeom>
            <a:avLst/>
            <a:gdLst>
              <a:gd name="connsiteX0" fmla="*/ 12192000 w 12192000"/>
              <a:gd name="connsiteY0" fmla="*/ 0 h 1778854"/>
              <a:gd name="connsiteX1" fmla="*/ 12105229 w 12192000"/>
              <a:gd name="connsiteY1" fmla="*/ 22137 h 1778854"/>
              <a:gd name="connsiteX2" fmla="*/ 10960983 w 12192000"/>
              <a:gd name="connsiteY2" fmla="*/ 323231 h 1778854"/>
              <a:gd name="connsiteX3" fmla="*/ 9464456 w 12192000"/>
              <a:gd name="connsiteY3" fmla="*/ 323231 h 1778854"/>
              <a:gd name="connsiteX4" fmla="*/ 7145660 w 12192000"/>
              <a:gd name="connsiteY4" fmla="*/ 963311 h 1778854"/>
              <a:gd name="connsiteX5" fmla="*/ 5386007 w 12192000"/>
              <a:gd name="connsiteY5" fmla="*/ 902351 h 1778854"/>
              <a:gd name="connsiteX6" fmla="*/ 3313890 w 12192000"/>
              <a:gd name="connsiteY6" fmla="*/ 1664351 h 1778854"/>
              <a:gd name="connsiteX7" fmla="*/ 1406229 w 12192000"/>
              <a:gd name="connsiteY7" fmla="*/ 1633871 h 1778854"/>
              <a:gd name="connsiteX8" fmla="*/ 90600 w 12192000"/>
              <a:gd name="connsiteY8" fmla="*/ 1755791 h 1778854"/>
              <a:gd name="connsiteX9" fmla="*/ 0 w 12192000"/>
              <a:gd name="connsiteY9" fmla="*/ 1777492 h 1778854"/>
              <a:gd name="connsiteX10" fmla="*/ 0 w 12192000"/>
              <a:gd name="connsiteY10" fmla="*/ 1778854 h 1778854"/>
              <a:gd name="connsiteX11" fmla="*/ 12192000 w 12192000"/>
              <a:gd name="connsiteY11" fmla="*/ 1778854 h 177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778854">
                <a:moveTo>
                  <a:pt x="12192000" y="0"/>
                </a:moveTo>
                <a:lnTo>
                  <a:pt x="12105229" y="22137"/>
                </a:lnTo>
                <a:cubicBezTo>
                  <a:pt x="11720844" y="128987"/>
                  <a:pt x="11285394" y="284536"/>
                  <a:pt x="10960983" y="323231"/>
                </a:cubicBezTo>
                <a:cubicBezTo>
                  <a:pt x="10407323" y="389271"/>
                  <a:pt x="10100343" y="216551"/>
                  <a:pt x="9464456" y="323231"/>
                </a:cubicBezTo>
                <a:cubicBezTo>
                  <a:pt x="8828568" y="429911"/>
                  <a:pt x="7825401" y="866791"/>
                  <a:pt x="7145660" y="963311"/>
                </a:cubicBezTo>
                <a:cubicBezTo>
                  <a:pt x="6465918" y="1059831"/>
                  <a:pt x="6024635" y="785511"/>
                  <a:pt x="5386007" y="902351"/>
                </a:cubicBezTo>
                <a:cubicBezTo>
                  <a:pt x="4747378" y="1019191"/>
                  <a:pt x="3977187" y="1542431"/>
                  <a:pt x="3313890" y="1664351"/>
                </a:cubicBezTo>
                <a:cubicBezTo>
                  <a:pt x="2650594" y="1786271"/>
                  <a:pt x="1943444" y="1618631"/>
                  <a:pt x="1406229" y="1633871"/>
                </a:cubicBezTo>
                <a:cubicBezTo>
                  <a:pt x="869014" y="1649111"/>
                  <a:pt x="693596" y="1621171"/>
                  <a:pt x="90600" y="1755791"/>
                </a:cubicBezTo>
                <a:lnTo>
                  <a:pt x="0" y="1777492"/>
                </a:lnTo>
                <a:lnTo>
                  <a:pt x="0" y="1778854"/>
                </a:lnTo>
                <a:lnTo>
                  <a:pt x="12192000" y="1778854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421E541B-1400-9730-2EC9-AE59B3D8C6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9751" y="2137242"/>
            <a:ext cx="5194300" cy="584647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9DE37FF9-0DC1-E683-3758-CA5CFCE95C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9751" y="2722017"/>
            <a:ext cx="7023100" cy="10287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54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7348289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E5779BE-FFC4-4D18-8D4A-3C72A7BCF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25E5DD-8C20-4857-B38C-3272193C42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97A218-EA57-4459-8EFB-D46D1741B5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DA303-42ED-4C75-8535-F63775088CA4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3B5575-0D03-4C7F-B59A-91ECA2A881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906E4E-5296-4B5A-8E1A-08012A65A8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3F906-9760-45D0-BE63-F95EC82FF2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659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7" r:id="rId2"/>
    <p:sldLayoutId id="2147483656" r:id="rId3"/>
    <p:sldLayoutId id="2147483655" r:id="rId4"/>
    <p:sldLayoutId id="2147483658" r:id="rId5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20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image" Target="../media/image22.jpe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BEDB6DCD-8270-3A71-CBEF-9AA58C11E7F7}"/>
              </a:ext>
            </a:extLst>
          </p:cNvPr>
          <p:cNvSpPr/>
          <p:nvPr/>
        </p:nvSpPr>
        <p:spPr>
          <a:xfrm>
            <a:off x="6118632" y="1316383"/>
            <a:ext cx="6073368" cy="4817717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0C194114-3E64-722D-545B-45B15224EF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-377800" y="-325058"/>
            <a:ext cx="3749602" cy="3346134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9FD9E709-EB2E-156D-452E-C1E59394B13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576" y="-49998"/>
            <a:ext cx="2356668" cy="3217986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  <p:pic>
        <p:nvPicPr>
          <p:cNvPr id="20" name="图片 19" descr="绿色的田地&#10;&#10;描述已自动生成">
            <a:extLst>
              <a:ext uri="{FF2B5EF4-FFF2-40B4-BE49-F238E27FC236}">
                <a16:creationId xmlns:a16="http://schemas.microsoft.com/office/drawing/2014/main" id="{A543DE0C-D7BB-3921-1C96-A5F52E5B4FE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5124" y="1558997"/>
            <a:ext cx="5876876" cy="433248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0C65A6E-2C68-5A1C-4F26-0E0A4B2054F9}"/>
              </a:ext>
            </a:extLst>
          </p:cNvPr>
          <p:cNvCxnSpPr>
            <a:cxnSpLocks/>
          </p:cNvCxnSpPr>
          <p:nvPr/>
        </p:nvCxnSpPr>
        <p:spPr>
          <a:xfrm>
            <a:off x="660400" y="2017835"/>
            <a:ext cx="193886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CE8BF1AD-3F85-723F-79E3-EACE4D6E15E6}"/>
              </a:ext>
            </a:extLst>
          </p:cNvPr>
          <p:cNvSpPr txBox="1"/>
          <p:nvPr/>
        </p:nvSpPr>
        <p:spPr>
          <a:xfrm>
            <a:off x="582590" y="1355293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86051FB-B1E9-99AD-4FD6-54E2F8700F53}"/>
              </a:ext>
            </a:extLst>
          </p:cNvPr>
          <p:cNvGrpSpPr/>
          <p:nvPr/>
        </p:nvGrpSpPr>
        <p:grpSpPr>
          <a:xfrm>
            <a:off x="6310124" y="1558995"/>
            <a:ext cx="5940000" cy="4464000"/>
            <a:chOff x="6310124" y="1558996"/>
            <a:chExt cx="5940000" cy="433248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8FABF31-2B25-725F-BA97-99B77200842A}"/>
                </a:ext>
              </a:extLst>
            </p:cNvPr>
            <p:cNvSpPr/>
            <p:nvPr/>
          </p:nvSpPr>
          <p:spPr>
            <a:xfrm rot="16200000" flipH="1">
              <a:off x="9248495" y="755242"/>
              <a:ext cx="63258" cy="59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CA19A15-0A97-F782-BEE3-A033C2E77631}"/>
                </a:ext>
              </a:extLst>
            </p:cNvPr>
            <p:cNvSpPr/>
            <p:nvPr/>
          </p:nvSpPr>
          <p:spPr>
            <a:xfrm flipH="1">
              <a:off x="8252881" y="1558996"/>
              <a:ext cx="67280" cy="43324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0CE3B67-1D5C-0FB5-3F71-0654401510C1}"/>
                </a:ext>
              </a:extLst>
            </p:cNvPr>
            <p:cNvSpPr/>
            <p:nvPr/>
          </p:nvSpPr>
          <p:spPr>
            <a:xfrm flipH="1">
              <a:off x="10190638" y="1558996"/>
              <a:ext cx="67280" cy="43324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A362816F-36D5-C86E-8BB7-06EE1C5093BF}"/>
              </a:ext>
            </a:extLst>
          </p:cNvPr>
          <p:cNvSpPr/>
          <p:nvPr/>
        </p:nvSpPr>
        <p:spPr>
          <a:xfrm>
            <a:off x="660400" y="3828657"/>
            <a:ext cx="2766194" cy="498120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effectLst>
            <a:outerShdw blurRad="1651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汇报人：</a:t>
            </a:r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XXXXX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F2DBE10-43E8-CBC3-241E-918575E53CED}"/>
              </a:ext>
            </a:extLst>
          </p:cNvPr>
          <p:cNvGrpSpPr/>
          <p:nvPr/>
        </p:nvGrpSpPr>
        <p:grpSpPr>
          <a:xfrm>
            <a:off x="9026835" y="696765"/>
            <a:ext cx="3039681" cy="513749"/>
            <a:chOff x="8395132" y="614368"/>
            <a:chExt cx="3607302" cy="609685"/>
          </a:xfrm>
          <a:solidFill>
            <a:schemeClr val="accent6">
              <a:lumMod val="40000"/>
              <a:lumOff val="60000"/>
              <a:alpha val="74000"/>
            </a:schemeClr>
          </a:solidFill>
        </p:grpSpPr>
        <p:sp>
          <p:nvSpPr>
            <p:cNvPr id="28" name="iconfont-11538-3547529">
              <a:extLst>
                <a:ext uri="{FF2B5EF4-FFF2-40B4-BE49-F238E27FC236}">
                  <a16:creationId xmlns:a16="http://schemas.microsoft.com/office/drawing/2014/main" id="{398B4956-5D50-39A3-E594-8FC4707BBE62}"/>
                </a:ext>
              </a:extLst>
            </p:cNvPr>
            <p:cNvSpPr/>
            <p:nvPr/>
          </p:nvSpPr>
          <p:spPr>
            <a:xfrm>
              <a:off x="10812754" y="614368"/>
              <a:ext cx="341396" cy="609685"/>
            </a:xfrm>
            <a:custGeom>
              <a:avLst/>
              <a:gdLst>
                <a:gd name="connsiteX0" fmla="*/ 178158 w 339230"/>
                <a:gd name="connsiteY0" fmla="*/ 514207 h 605816"/>
                <a:gd name="connsiteX1" fmla="*/ 184586 w 339230"/>
                <a:gd name="connsiteY1" fmla="*/ 525984 h 605816"/>
                <a:gd name="connsiteX2" fmla="*/ 184586 w 339230"/>
                <a:gd name="connsiteY2" fmla="*/ 591292 h 605816"/>
                <a:gd name="connsiteX3" fmla="*/ 169656 w 339230"/>
                <a:gd name="connsiteY3" fmla="*/ 605816 h 605816"/>
                <a:gd name="connsiteX4" fmla="*/ 154727 w 339230"/>
                <a:gd name="connsiteY4" fmla="*/ 591292 h 605816"/>
                <a:gd name="connsiteX5" fmla="*/ 154727 w 339230"/>
                <a:gd name="connsiteY5" fmla="*/ 534682 h 605816"/>
                <a:gd name="connsiteX6" fmla="*/ 169352 w 339230"/>
                <a:gd name="connsiteY6" fmla="*/ 527728 h 605816"/>
                <a:gd name="connsiteX7" fmla="*/ 176239 w 339230"/>
                <a:gd name="connsiteY7" fmla="*/ 472665 h 605816"/>
                <a:gd name="connsiteX8" fmla="*/ 182623 w 339230"/>
                <a:gd name="connsiteY8" fmla="*/ 491492 h 605816"/>
                <a:gd name="connsiteX9" fmla="*/ 179914 w 339230"/>
                <a:gd name="connsiteY9" fmla="*/ 511510 h 605816"/>
                <a:gd name="connsiteX10" fmla="*/ 178158 w 339230"/>
                <a:gd name="connsiteY10" fmla="*/ 514207 h 605816"/>
                <a:gd name="connsiteX11" fmla="*/ 173233 w 339230"/>
                <a:gd name="connsiteY11" fmla="*/ 505184 h 605816"/>
                <a:gd name="connsiteX12" fmla="*/ 174501 w 339230"/>
                <a:gd name="connsiteY12" fmla="*/ 476722 h 605816"/>
                <a:gd name="connsiteX13" fmla="*/ 61586 w 339230"/>
                <a:gd name="connsiteY13" fmla="*/ 403372 h 605816"/>
                <a:gd name="connsiteX14" fmla="*/ 49716 w 339230"/>
                <a:gd name="connsiteY14" fmla="*/ 407159 h 605816"/>
                <a:gd name="connsiteX15" fmla="*/ 76482 w 339230"/>
                <a:gd name="connsiteY15" fmla="*/ 478348 h 605816"/>
                <a:gd name="connsiteX16" fmla="*/ 148635 w 339230"/>
                <a:gd name="connsiteY16" fmla="*/ 506872 h 605816"/>
                <a:gd name="connsiteX17" fmla="*/ 121869 w 339230"/>
                <a:gd name="connsiteY17" fmla="*/ 435635 h 605816"/>
                <a:gd name="connsiteX18" fmla="*/ 61586 w 339230"/>
                <a:gd name="connsiteY18" fmla="*/ 403372 h 605816"/>
                <a:gd name="connsiteX19" fmla="*/ 178155 w 339230"/>
                <a:gd name="connsiteY19" fmla="*/ 376676 h 605816"/>
                <a:gd name="connsiteX20" fmla="*/ 184586 w 339230"/>
                <a:gd name="connsiteY20" fmla="*/ 388451 h 605816"/>
                <a:gd name="connsiteX21" fmla="*/ 184586 w 339230"/>
                <a:gd name="connsiteY21" fmla="*/ 453175 h 605816"/>
                <a:gd name="connsiteX22" fmla="*/ 176239 w 339230"/>
                <a:gd name="connsiteY22" fmla="*/ 472665 h 605816"/>
                <a:gd name="connsiteX23" fmla="*/ 167102 w 339230"/>
                <a:gd name="connsiteY23" fmla="*/ 445719 h 605816"/>
                <a:gd name="connsiteX24" fmla="*/ 154727 w 339230"/>
                <a:gd name="connsiteY24" fmla="*/ 429971 h 605816"/>
                <a:gd name="connsiteX25" fmla="*/ 154727 w 339230"/>
                <a:gd name="connsiteY25" fmla="*/ 397124 h 605816"/>
                <a:gd name="connsiteX26" fmla="*/ 169357 w 339230"/>
                <a:gd name="connsiteY26" fmla="*/ 390185 h 605816"/>
                <a:gd name="connsiteX27" fmla="*/ 52572 w 339230"/>
                <a:gd name="connsiteY27" fmla="*/ 375074 h 605816"/>
                <a:gd name="connsiteX28" fmla="*/ 87756 w 339230"/>
                <a:gd name="connsiteY28" fmla="*/ 381250 h 605816"/>
                <a:gd name="connsiteX29" fmla="*/ 116610 w 339230"/>
                <a:gd name="connsiteY29" fmla="*/ 399137 h 605816"/>
                <a:gd name="connsiteX30" fmla="*/ 120691 w 339230"/>
                <a:gd name="connsiteY30" fmla="*/ 399449 h 605816"/>
                <a:gd name="connsiteX31" fmla="*/ 143349 w 339230"/>
                <a:gd name="connsiteY31" fmla="*/ 415493 h 605816"/>
                <a:gd name="connsiteX32" fmla="*/ 154727 w 339230"/>
                <a:gd name="connsiteY32" fmla="*/ 429971 h 605816"/>
                <a:gd name="connsiteX33" fmla="*/ 154727 w 339230"/>
                <a:gd name="connsiteY33" fmla="*/ 534682 h 605816"/>
                <a:gd name="connsiteX34" fmla="*/ 145779 w 339230"/>
                <a:gd name="connsiteY34" fmla="*/ 538937 h 605816"/>
                <a:gd name="connsiteX35" fmla="*/ 55002 w 339230"/>
                <a:gd name="connsiteY35" fmla="*/ 498491 h 605816"/>
                <a:gd name="connsiteX36" fmla="*/ 28999 w 339230"/>
                <a:gd name="connsiteY36" fmla="*/ 386255 h 605816"/>
                <a:gd name="connsiteX37" fmla="*/ 52572 w 339230"/>
                <a:gd name="connsiteY37" fmla="*/ 375074 h 605816"/>
                <a:gd name="connsiteX38" fmla="*/ 302318 w 339230"/>
                <a:gd name="connsiteY38" fmla="*/ 375035 h 605816"/>
                <a:gd name="connsiteX39" fmla="*/ 325891 w 339230"/>
                <a:gd name="connsiteY39" fmla="*/ 386219 h 605816"/>
                <a:gd name="connsiteX40" fmla="*/ 299887 w 339230"/>
                <a:gd name="connsiteY40" fmla="*/ 498483 h 605816"/>
                <a:gd name="connsiteX41" fmla="*/ 258405 w 339230"/>
                <a:gd name="connsiteY41" fmla="*/ 528919 h 605816"/>
                <a:gd name="connsiteX42" fmla="*/ 238355 w 339230"/>
                <a:gd name="connsiteY42" fmla="*/ 522537 h 605816"/>
                <a:gd name="connsiteX43" fmla="*/ 244880 w 339230"/>
                <a:gd name="connsiteY43" fmla="*/ 503008 h 605816"/>
                <a:gd name="connsiteX44" fmla="*/ 278408 w 339230"/>
                <a:gd name="connsiteY44" fmla="*/ 478336 h 605816"/>
                <a:gd name="connsiteX45" fmla="*/ 305174 w 339230"/>
                <a:gd name="connsiteY45" fmla="*/ 407129 h 605816"/>
                <a:gd name="connsiteX46" fmla="*/ 233021 w 339230"/>
                <a:gd name="connsiteY46" fmla="*/ 435611 h 605816"/>
                <a:gd name="connsiteX47" fmla="*/ 206255 w 339230"/>
                <a:gd name="connsiteY47" fmla="*/ 506819 h 605816"/>
                <a:gd name="connsiteX48" fmla="*/ 206636 w 339230"/>
                <a:gd name="connsiteY48" fmla="*/ 527347 h 605816"/>
                <a:gd name="connsiteX49" fmla="*/ 185538 w 339230"/>
                <a:gd name="connsiteY49" fmla="*/ 527728 h 605816"/>
                <a:gd name="connsiteX50" fmla="*/ 184586 w 339230"/>
                <a:gd name="connsiteY50" fmla="*/ 525984 h 605816"/>
                <a:gd name="connsiteX51" fmla="*/ 184586 w 339230"/>
                <a:gd name="connsiteY51" fmla="*/ 453175 h 605816"/>
                <a:gd name="connsiteX52" fmla="*/ 187789 w 339230"/>
                <a:gd name="connsiteY52" fmla="*/ 445698 h 605816"/>
                <a:gd name="connsiteX53" fmla="*/ 211542 w 339230"/>
                <a:gd name="connsiteY53" fmla="*/ 415464 h 605816"/>
                <a:gd name="connsiteX54" fmla="*/ 234140 w 339230"/>
                <a:gd name="connsiteY54" fmla="*/ 399459 h 605816"/>
                <a:gd name="connsiteX55" fmla="*/ 238282 w 339230"/>
                <a:gd name="connsiteY55" fmla="*/ 399142 h 605816"/>
                <a:gd name="connsiteX56" fmla="*/ 267244 w 339230"/>
                <a:gd name="connsiteY56" fmla="*/ 381194 h 605816"/>
                <a:gd name="connsiteX57" fmla="*/ 176248 w 339230"/>
                <a:gd name="connsiteY57" fmla="*/ 335133 h 605816"/>
                <a:gd name="connsiteX58" fmla="*/ 182629 w 339230"/>
                <a:gd name="connsiteY58" fmla="*/ 353949 h 605816"/>
                <a:gd name="connsiteX59" fmla="*/ 179920 w 339230"/>
                <a:gd name="connsiteY59" fmla="*/ 373966 h 605816"/>
                <a:gd name="connsiteX60" fmla="*/ 178155 w 339230"/>
                <a:gd name="connsiteY60" fmla="*/ 376676 h 605816"/>
                <a:gd name="connsiteX61" fmla="*/ 173232 w 339230"/>
                <a:gd name="connsiteY61" fmla="*/ 367660 h 605816"/>
                <a:gd name="connsiteX62" fmla="*/ 174500 w 339230"/>
                <a:gd name="connsiteY62" fmla="*/ 339213 h 605816"/>
                <a:gd name="connsiteX63" fmla="*/ 161785 w 339230"/>
                <a:gd name="connsiteY63" fmla="*/ 268420 h 605816"/>
                <a:gd name="connsiteX64" fmla="*/ 169917 w 339230"/>
                <a:gd name="connsiteY64" fmla="*/ 283287 h 605816"/>
                <a:gd name="connsiteX65" fmla="*/ 184586 w 339230"/>
                <a:gd name="connsiteY65" fmla="*/ 290271 h 605816"/>
                <a:gd name="connsiteX66" fmla="*/ 184586 w 339230"/>
                <a:gd name="connsiteY66" fmla="*/ 315675 h 605816"/>
                <a:gd name="connsiteX67" fmla="*/ 176248 w 339230"/>
                <a:gd name="connsiteY67" fmla="*/ 335133 h 605816"/>
                <a:gd name="connsiteX68" fmla="*/ 167107 w 339230"/>
                <a:gd name="connsiteY68" fmla="*/ 308175 h 605816"/>
                <a:gd name="connsiteX69" fmla="*/ 154727 w 339230"/>
                <a:gd name="connsiteY69" fmla="*/ 292422 h 605816"/>
                <a:gd name="connsiteX70" fmla="*/ 154727 w 339230"/>
                <a:gd name="connsiteY70" fmla="*/ 281323 h 605816"/>
                <a:gd name="connsiteX71" fmla="*/ 293303 w 339230"/>
                <a:gd name="connsiteY71" fmla="*/ 265850 h 605816"/>
                <a:gd name="connsiteX72" fmla="*/ 233020 w 339230"/>
                <a:gd name="connsiteY72" fmla="*/ 298124 h 605816"/>
                <a:gd name="connsiteX73" fmla="*/ 206254 w 339230"/>
                <a:gd name="connsiteY73" fmla="*/ 369294 h 605816"/>
                <a:gd name="connsiteX74" fmla="*/ 278407 w 339230"/>
                <a:gd name="connsiteY74" fmla="*/ 340826 h 605816"/>
                <a:gd name="connsiteX75" fmla="*/ 305173 w 339230"/>
                <a:gd name="connsiteY75" fmla="*/ 269656 h 605816"/>
                <a:gd name="connsiteX76" fmla="*/ 293303 w 339230"/>
                <a:gd name="connsiteY76" fmla="*/ 265850 h 605816"/>
                <a:gd name="connsiteX77" fmla="*/ 61587 w 339230"/>
                <a:gd name="connsiteY77" fmla="*/ 265808 h 605816"/>
                <a:gd name="connsiteX78" fmla="*/ 89552 w 339230"/>
                <a:gd name="connsiteY78" fmla="*/ 273977 h 605816"/>
                <a:gd name="connsiteX79" fmla="*/ 115511 w 339230"/>
                <a:gd name="connsiteY79" fmla="*/ 293344 h 605816"/>
                <a:gd name="connsiteX80" fmla="*/ 100955 w 339230"/>
                <a:gd name="connsiteY80" fmla="*/ 292239 h 605816"/>
                <a:gd name="connsiteX81" fmla="*/ 59448 w 339230"/>
                <a:gd name="connsiteY81" fmla="*/ 266494 h 605816"/>
                <a:gd name="connsiteX82" fmla="*/ 33505 w 339230"/>
                <a:gd name="connsiteY82" fmla="*/ 246574 h 605816"/>
                <a:gd name="connsiteX83" fmla="*/ 39376 w 339230"/>
                <a:gd name="connsiteY83" fmla="*/ 254045 h 605816"/>
                <a:gd name="connsiteX84" fmla="*/ 59448 w 339230"/>
                <a:gd name="connsiteY84" fmla="*/ 266494 h 605816"/>
                <a:gd name="connsiteX85" fmla="*/ 49717 w 339230"/>
                <a:gd name="connsiteY85" fmla="*/ 269615 h 605816"/>
                <a:gd name="connsiteX86" fmla="*/ 76484 w 339230"/>
                <a:gd name="connsiteY86" fmla="*/ 340805 h 605816"/>
                <a:gd name="connsiteX87" fmla="*/ 148639 w 339230"/>
                <a:gd name="connsiteY87" fmla="*/ 369280 h 605816"/>
                <a:gd name="connsiteX88" fmla="*/ 121873 w 339230"/>
                <a:gd name="connsiteY88" fmla="*/ 298091 h 605816"/>
                <a:gd name="connsiteX89" fmla="*/ 115511 w 339230"/>
                <a:gd name="connsiteY89" fmla="*/ 293344 h 605816"/>
                <a:gd name="connsiteX90" fmla="*/ 130124 w 339230"/>
                <a:gd name="connsiteY90" fmla="*/ 294454 h 605816"/>
                <a:gd name="connsiteX91" fmla="*/ 149191 w 339230"/>
                <a:gd name="connsiteY91" fmla="*/ 285378 h 605816"/>
                <a:gd name="connsiteX92" fmla="*/ 154727 w 339230"/>
                <a:gd name="connsiteY92" fmla="*/ 292422 h 605816"/>
                <a:gd name="connsiteX93" fmla="*/ 154727 w 339230"/>
                <a:gd name="connsiteY93" fmla="*/ 397124 h 605816"/>
                <a:gd name="connsiteX94" fmla="*/ 145783 w 339230"/>
                <a:gd name="connsiteY94" fmla="*/ 401366 h 605816"/>
                <a:gd name="connsiteX95" fmla="*/ 120691 w 339230"/>
                <a:gd name="connsiteY95" fmla="*/ 399449 h 605816"/>
                <a:gd name="connsiteX96" fmla="*/ 97373 w 339230"/>
                <a:gd name="connsiteY96" fmla="*/ 382938 h 605816"/>
                <a:gd name="connsiteX97" fmla="*/ 87756 w 339230"/>
                <a:gd name="connsiteY97" fmla="*/ 381250 h 605816"/>
                <a:gd name="connsiteX98" fmla="*/ 55004 w 339230"/>
                <a:gd name="connsiteY98" fmla="*/ 360947 h 605816"/>
                <a:gd name="connsiteX99" fmla="*/ 28999 w 339230"/>
                <a:gd name="connsiteY99" fmla="*/ 248711 h 605816"/>
                <a:gd name="connsiteX100" fmla="*/ 71100 w 339230"/>
                <a:gd name="connsiteY100" fmla="*/ 240782 h 605816"/>
                <a:gd name="connsiteX101" fmla="*/ 97375 w 339230"/>
                <a:gd name="connsiteY101" fmla="*/ 245394 h 605816"/>
                <a:gd name="connsiteX102" fmla="*/ 124963 w 339230"/>
                <a:gd name="connsiteY102" fmla="*/ 264927 h 605816"/>
                <a:gd name="connsiteX103" fmla="*/ 121090 w 339230"/>
                <a:gd name="connsiteY103" fmla="*/ 266161 h 605816"/>
                <a:gd name="connsiteX104" fmla="*/ 103366 w 339230"/>
                <a:gd name="connsiteY104" fmla="*/ 262511 h 605816"/>
                <a:gd name="connsiteX105" fmla="*/ 302317 w 339230"/>
                <a:gd name="connsiteY105" fmla="*/ 237579 h 605816"/>
                <a:gd name="connsiteX106" fmla="*/ 325890 w 339230"/>
                <a:gd name="connsiteY106" fmla="*/ 248757 h 605816"/>
                <a:gd name="connsiteX107" fmla="*/ 299887 w 339230"/>
                <a:gd name="connsiteY107" fmla="*/ 360963 h 605816"/>
                <a:gd name="connsiteX108" fmla="*/ 267244 w 339230"/>
                <a:gd name="connsiteY108" fmla="*/ 381194 h 605816"/>
                <a:gd name="connsiteX109" fmla="*/ 257518 w 339230"/>
                <a:gd name="connsiteY109" fmla="*/ 382902 h 605816"/>
                <a:gd name="connsiteX110" fmla="*/ 234140 w 339230"/>
                <a:gd name="connsiteY110" fmla="*/ 399459 h 605816"/>
                <a:gd name="connsiteX111" fmla="*/ 209110 w 339230"/>
                <a:gd name="connsiteY111" fmla="*/ 401371 h 605816"/>
                <a:gd name="connsiteX112" fmla="*/ 185537 w 339230"/>
                <a:gd name="connsiteY112" fmla="*/ 390193 h 605816"/>
                <a:gd name="connsiteX113" fmla="*/ 184586 w 339230"/>
                <a:gd name="connsiteY113" fmla="*/ 388451 h 605816"/>
                <a:gd name="connsiteX114" fmla="*/ 184586 w 339230"/>
                <a:gd name="connsiteY114" fmla="*/ 315675 h 605816"/>
                <a:gd name="connsiteX115" fmla="*/ 187787 w 339230"/>
                <a:gd name="connsiteY115" fmla="*/ 308205 h 605816"/>
                <a:gd name="connsiteX116" fmla="*/ 198882 w 339230"/>
                <a:gd name="connsiteY116" fmla="*/ 294090 h 605816"/>
                <a:gd name="connsiteX117" fmla="*/ 222635 w 339230"/>
                <a:gd name="connsiteY117" fmla="*/ 292285 h 605816"/>
                <a:gd name="connsiteX118" fmla="*/ 284250 w 339230"/>
                <a:gd name="connsiteY118" fmla="*/ 254082 h 605816"/>
                <a:gd name="connsiteX119" fmla="*/ 296403 w 339230"/>
                <a:gd name="connsiteY119" fmla="*/ 238617 h 605816"/>
                <a:gd name="connsiteX120" fmla="*/ 161802 w 339230"/>
                <a:gd name="connsiteY120" fmla="*/ 225359 h 605816"/>
                <a:gd name="connsiteX121" fmla="*/ 164750 w 339230"/>
                <a:gd name="connsiteY121" fmla="*/ 232237 h 605816"/>
                <a:gd name="connsiteX122" fmla="*/ 166009 w 339230"/>
                <a:gd name="connsiteY122" fmla="*/ 260698 h 605816"/>
                <a:gd name="connsiteX123" fmla="*/ 161785 w 339230"/>
                <a:gd name="connsiteY123" fmla="*/ 268420 h 605816"/>
                <a:gd name="connsiteX124" fmla="*/ 157582 w 339230"/>
                <a:gd name="connsiteY124" fmla="*/ 260736 h 605816"/>
                <a:gd name="connsiteX125" fmla="*/ 158841 w 339230"/>
                <a:gd name="connsiteY125" fmla="*/ 232267 h 605816"/>
                <a:gd name="connsiteX126" fmla="*/ 183157 w 339230"/>
                <a:gd name="connsiteY126" fmla="*/ 182588 h 605816"/>
                <a:gd name="connsiteX127" fmla="*/ 184440 w 339230"/>
                <a:gd name="connsiteY127" fmla="*/ 185599 h 605816"/>
                <a:gd name="connsiteX128" fmla="*/ 172141 w 339230"/>
                <a:gd name="connsiteY128" fmla="*/ 201234 h 605816"/>
                <a:gd name="connsiteX129" fmla="*/ 161802 w 339230"/>
                <a:gd name="connsiteY129" fmla="*/ 225359 h 605816"/>
                <a:gd name="connsiteX130" fmla="*/ 154727 w 339230"/>
                <a:gd name="connsiteY130" fmla="*/ 208851 h 605816"/>
                <a:gd name="connsiteX131" fmla="*/ 154727 w 339230"/>
                <a:gd name="connsiteY131" fmla="*/ 192016 h 605816"/>
                <a:gd name="connsiteX132" fmla="*/ 161784 w 339230"/>
                <a:gd name="connsiteY132" fmla="*/ 196664 h 605816"/>
                <a:gd name="connsiteX133" fmla="*/ 277665 w 339230"/>
                <a:gd name="connsiteY133" fmla="*/ 158867 h 605816"/>
                <a:gd name="connsiteX134" fmla="*/ 217365 w 339230"/>
                <a:gd name="connsiteY134" fmla="*/ 191193 h 605816"/>
                <a:gd name="connsiteX135" fmla="*/ 190592 w 339230"/>
                <a:gd name="connsiteY135" fmla="*/ 262419 h 605816"/>
                <a:gd name="connsiteX136" fmla="*/ 262813 w 339230"/>
                <a:gd name="connsiteY136" fmla="*/ 233881 h 605816"/>
                <a:gd name="connsiteX137" fmla="*/ 289538 w 339230"/>
                <a:gd name="connsiteY137" fmla="*/ 162655 h 605816"/>
                <a:gd name="connsiteX138" fmla="*/ 277665 w 339230"/>
                <a:gd name="connsiteY138" fmla="*/ 158867 h 605816"/>
                <a:gd name="connsiteX139" fmla="*/ 286702 w 339230"/>
                <a:gd name="connsiteY139" fmla="*/ 130573 h 605816"/>
                <a:gd name="connsiteX140" fmla="*/ 310261 w 339230"/>
                <a:gd name="connsiteY140" fmla="*/ 141787 h 605816"/>
                <a:gd name="connsiteX141" fmla="*/ 308037 w 339230"/>
                <a:gd name="connsiteY141" fmla="*/ 223813 h 605816"/>
                <a:gd name="connsiteX142" fmla="*/ 296403 w 339230"/>
                <a:gd name="connsiteY142" fmla="*/ 238617 h 605816"/>
                <a:gd name="connsiteX143" fmla="*/ 257516 w 339230"/>
                <a:gd name="connsiteY143" fmla="*/ 245442 h 605816"/>
                <a:gd name="connsiteX144" fmla="*/ 211540 w 339230"/>
                <a:gd name="connsiteY144" fmla="*/ 277987 h 605816"/>
                <a:gd name="connsiteX145" fmla="*/ 198882 w 339230"/>
                <a:gd name="connsiteY145" fmla="*/ 294090 h 605816"/>
                <a:gd name="connsiteX146" fmla="*/ 193469 w 339230"/>
                <a:gd name="connsiteY146" fmla="*/ 294501 h 605816"/>
                <a:gd name="connsiteX147" fmla="*/ 184586 w 339230"/>
                <a:gd name="connsiteY147" fmla="*/ 290271 h 605816"/>
                <a:gd name="connsiteX148" fmla="*/ 184586 w 339230"/>
                <a:gd name="connsiteY148" fmla="*/ 185942 h 605816"/>
                <a:gd name="connsiteX149" fmla="*/ 184440 w 339230"/>
                <a:gd name="connsiteY149" fmla="*/ 185599 h 605816"/>
                <a:gd name="connsiteX150" fmla="*/ 190730 w 339230"/>
                <a:gd name="connsiteY150" fmla="*/ 177601 h 605816"/>
                <a:gd name="connsiteX151" fmla="*/ 206126 w 339230"/>
                <a:gd name="connsiteY151" fmla="*/ 167462 h 605816"/>
                <a:gd name="connsiteX152" fmla="*/ 207621 w 339230"/>
                <a:gd name="connsiteY152" fmla="*/ 163740 h 605816"/>
                <a:gd name="connsiteX153" fmla="*/ 257525 w 339230"/>
                <a:gd name="connsiteY153" fmla="*/ 132789 h 605816"/>
                <a:gd name="connsiteX154" fmla="*/ 286702 w 339230"/>
                <a:gd name="connsiteY154" fmla="*/ 130573 h 605816"/>
                <a:gd name="connsiteX155" fmla="*/ 36917 w 339230"/>
                <a:gd name="connsiteY155" fmla="*/ 130569 h 605816"/>
                <a:gd name="connsiteX156" fmla="*/ 66075 w 339230"/>
                <a:gd name="connsiteY156" fmla="*/ 132785 h 605816"/>
                <a:gd name="connsiteX157" fmla="*/ 115931 w 339230"/>
                <a:gd name="connsiteY157" fmla="*/ 163698 h 605816"/>
                <a:gd name="connsiteX158" fmla="*/ 117443 w 339230"/>
                <a:gd name="connsiteY158" fmla="*/ 167462 h 605816"/>
                <a:gd name="connsiteX159" fmla="*/ 132929 w 339230"/>
                <a:gd name="connsiteY159" fmla="*/ 177661 h 605816"/>
                <a:gd name="connsiteX160" fmla="*/ 151453 w 339230"/>
                <a:gd name="connsiteY160" fmla="*/ 201212 h 605816"/>
                <a:gd name="connsiteX161" fmla="*/ 154727 w 339230"/>
                <a:gd name="connsiteY161" fmla="*/ 208851 h 605816"/>
                <a:gd name="connsiteX162" fmla="*/ 154727 w 339230"/>
                <a:gd name="connsiteY162" fmla="*/ 281323 h 605816"/>
                <a:gd name="connsiteX163" fmla="*/ 153677 w 339230"/>
                <a:gd name="connsiteY163" fmla="*/ 283243 h 605816"/>
                <a:gd name="connsiteX164" fmla="*/ 149191 w 339230"/>
                <a:gd name="connsiteY164" fmla="*/ 285378 h 605816"/>
                <a:gd name="connsiteX165" fmla="*/ 143353 w 339230"/>
                <a:gd name="connsiteY165" fmla="*/ 277948 h 605816"/>
                <a:gd name="connsiteX166" fmla="*/ 124963 w 339230"/>
                <a:gd name="connsiteY166" fmla="*/ 264927 h 605816"/>
                <a:gd name="connsiteX167" fmla="*/ 132960 w 339230"/>
                <a:gd name="connsiteY167" fmla="*/ 262380 h 605816"/>
                <a:gd name="connsiteX168" fmla="*/ 106242 w 339230"/>
                <a:gd name="connsiteY168" fmla="*/ 191173 h 605816"/>
                <a:gd name="connsiteX169" fmla="*/ 34041 w 339230"/>
                <a:gd name="connsiteY169" fmla="*/ 162643 h 605816"/>
                <a:gd name="connsiteX170" fmla="*/ 60807 w 339230"/>
                <a:gd name="connsiteY170" fmla="*/ 233850 h 605816"/>
                <a:gd name="connsiteX171" fmla="*/ 71100 w 339230"/>
                <a:gd name="connsiteY171" fmla="*/ 240782 h 605816"/>
                <a:gd name="connsiteX172" fmla="*/ 52573 w 339230"/>
                <a:gd name="connsiteY172" fmla="*/ 237529 h 605816"/>
                <a:gd name="connsiteX173" fmla="*/ 33505 w 339230"/>
                <a:gd name="connsiteY173" fmla="*/ 246574 h 605816"/>
                <a:gd name="connsiteX174" fmla="*/ 15596 w 339230"/>
                <a:gd name="connsiteY174" fmla="*/ 223784 h 605816"/>
                <a:gd name="connsiteX175" fmla="*/ 13372 w 339230"/>
                <a:gd name="connsiteY175" fmla="*/ 141781 h 605816"/>
                <a:gd name="connsiteX176" fmla="*/ 36917 w 339230"/>
                <a:gd name="connsiteY176" fmla="*/ 130569 h 605816"/>
                <a:gd name="connsiteX177" fmla="*/ 161784 w 339230"/>
                <a:gd name="connsiteY177" fmla="*/ 29047 h 605816"/>
                <a:gd name="connsiteX178" fmla="*/ 130207 w 339230"/>
                <a:gd name="connsiteY178" fmla="*/ 98332 h 605816"/>
                <a:gd name="connsiteX179" fmla="*/ 161784 w 339230"/>
                <a:gd name="connsiteY179" fmla="*/ 167617 h 605816"/>
                <a:gd name="connsiteX180" fmla="*/ 193361 w 339230"/>
                <a:gd name="connsiteY180" fmla="*/ 98332 h 605816"/>
                <a:gd name="connsiteX181" fmla="*/ 161784 w 339230"/>
                <a:gd name="connsiteY181" fmla="*/ 29047 h 605816"/>
                <a:gd name="connsiteX182" fmla="*/ 161784 w 339230"/>
                <a:gd name="connsiteY182" fmla="*/ 0 h 605816"/>
                <a:gd name="connsiteX183" fmla="*/ 223176 w 339230"/>
                <a:gd name="connsiteY183" fmla="*/ 98332 h 605816"/>
                <a:gd name="connsiteX184" fmla="*/ 218701 w 339230"/>
                <a:gd name="connsiteY184" fmla="*/ 136156 h 605816"/>
                <a:gd name="connsiteX185" fmla="*/ 207621 w 339230"/>
                <a:gd name="connsiteY185" fmla="*/ 163740 h 605816"/>
                <a:gd name="connsiteX186" fmla="*/ 195928 w 339230"/>
                <a:gd name="connsiteY186" fmla="*/ 170992 h 605816"/>
                <a:gd name="connsiteX187" fmla="*/ 190730 w 339230"/>
                <a:gd name="connsiteY187" fmla="*/ 177601 h 605816"/>
                <a:gd name="connsiteX188" fmla="*/ 183157 w 339230"/>
                <a:gd name="connsiteY188" fmla="*/ 182588 h 605816"/>
                <a:gd name="connsiteX189" fmla="*/ 180215 w 339230"/>
                <a:gd name="connsiteY189" fmla="*/ 175680 h 605816"/>
                <a:gd name="connsiteX190" fmla="*/ 169656 w 339230"/>
                <a:gd name="connsiteY190" fmla="*/ 171418 h 605816"/>
                <a:gd name="connsiteX191" fmla="*/ 154727 w 339230"/>
                <a:gd name="connsiteY191" fmla="*/ 185942 h 605816"/>
                <a:gd name="connsiteX192" fmla="*/ 154727 w 339230"/>
                <a:gd name="connsiteY192" fmla="*/ 192016 h 605816"/>
                <a:gd name="connsiteX193" fmla="*/ 132929 w 339230"/>
                <a:gd name="connsiteY193" fmla="*/ 177661 h 605816"/>
                <a:gd name="connsiteX194" fmla="*/ 127673 w 339230"/>
                <a:gd name="connsiteY194" fmla="*/ 170978 h 605816"/>
                <a:gd name="connsiteX195" fmla="*/ 115931 w 339230"/>
                <a:gd name="connsiteY195" fmla="*/ 163698 h 605816"/>
                <a:gd name="connsiteX196" fmla="*/ 104868 w 339230"/>
                <a:gd name="connsiteY196" fmla="*/ 136156 h 605816"/>
                <a:gd name="connsiteX197" fmla="*/ 100393 w 339230"/>
                <a:gd name="connsiteY197" fmla="*/ 98332 h 605816"/>
                <a:gd name="connsiteX198" fmla="*/ 161784 w 339230"/>
                <a:gd name="connsiteY198" fmla="*/ 0 h 60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9230" h="605816">
                  <a:moveTo>
                    <a:pt x="178158" y="514207"/>
                  </a:moveTo>
                  <a:lnTo>
                    <a:pt x="184586" y="525984"/>
                  </a:lnTo>
                  <a:lnTo>
                    <a:pt x="184586" y="591292"/>
                  </a:lnTo>
                  <a:cubicBezTo>
                    <a:pt x="184586" y="599292"/>
                    <a:pt x="177908" y="605816"/>
                    <a:pt x="169656" y="605816"/>
                  </a:cubicBezTo>
                  <a:cubicBezTo>
                    <a:pt x="161405" y="605816"/>
                    <a:pt x="154727" y="599292"/>
                    <a:pt x="154727" y="591292"/>
                  </a:cubicBezTo>
                  <a:lnTo>
                    <a:pt x="154727" y="534682"/>
                  </a:lnTo>
                  <a:lnTo>
                    <a:pt x="169352" y="527728"/>
                  </a:lnTo>
                  <a:close/>
                  <a:moveTo>
                    <a:pt x="176239" y="472665"/>
                  </a:moveTo>
                  <a:lnTo>
                    <a:pt x="182623" y="491492"/>
                  </a:lnTo>
                  <a:cubicBezTo>
                    <a:pt x="182956" y="498641"/>
                    <a:pt x="182090" y="505392"/>
                    <a:pt x="179914" y="511510"/>
                  </a:cubicBezTo>
                  <a:lnTo>
                    <a:pt x="178158" y="514207"/>
                  </a:lnTo>
                  <a:lnTo>
                    <a:pt x="173233" y="505184"/>
                  </a:lnTo>
                  <a:cubicBezTo>
                    <a:pt x="171480" y="496496"/>
                    <a:pt x="171989" y="486823"/>
                    <a:pt x="174501" y="476722"/>
                  </a:cubicBezTo>
                  <a:close/>
                  <a:moveTo>
                    <a:pt x="61586" y="403372"/>
                  </a:moveTo>
                  <a:cubicBezTo>
                    <a:pt x="56509" y="403386"/>
                    <a:pt x="52407" y="404636"/>
                    <a:pt x="49716" y="407159"/>
                  </a:cubicBezTo>
                  <a:cubicBezTo>
                    <a:pt x="38952" y="417254"/>
                    <a:pt x="48382" y="450063"/>
                    <a:pt x="76482" y="478348"/>
                  </a:cubicBezTo>
                  <a:cubicBezTo>
                    <a:pt x="104533" y="506634"/>
                    <a:pt x="137872" y="516967"/>
                    <a:pt x="148635" y="506872"/>
                  </a:cubicBezTo>
                  <a:cubicBezTo>
                    <a:pt x="159399" y="496729"/>
                    <a:pt x="149969" y="463968"/>
                    <a:pt x="121869" y="435635"/>
                  </a:cubicBezTo>
                  <a:cubicBezTo>
                    <a:pt x="100831" y="414421"/>
                    <a:pt x="76818" y="403332"/>
                    <a:pt x="61586" y="403372"/>
                  </a:cubicBezTo>
                  <a:close/>
                  <a:moveTo>
                    <a:pt x="178155" y="376676"/>
                  </a:moveTo>
                  <a:lnTo>
                    <a:pt x="184586" y="388451"/>
                  </a:lnTo>
                  <a:lnTo>
                    <a:pt x="184586" y="453175"/>
                  </a:lnTo>
                  <a:lnTo>
                    <a:pt x="176239" y="472665"/>
                  </a:lnTo>
                  <a:lnTo>
                    <a:pt x="167102" y="445719"/>
                  </a:lnTo>
                  <a:lnTo>
                    <a:pt x="154727" y="429971"/>
                  </a:lnTo>
                  <a:lnTo>
                    <a:pt x="154727" y="397124"/>
                  </a:lnTo>
                  <a:lnTo>
                    <a:pt x="169357" y="390185"/>
                  </a:lnTo>
                  <a:close/>
                  <a:moveTo>
                    <a:pt x="52572" y="375074"/>
                  </a:moveTo>
                  <a:lnTo>
                    <a:pt x="87756" y="381250"/>
                  </a:lnTo>
                  <a:lnTo>
                    <a:pt x="116610" y="399137"/>
                  </a:lnTo>
                  <a:lnTo>
                    <a:pt x="120691" y="399449"/>
                  </a:lnTo>
                  <a:lnTo>
                    <a:pt x="143349" y="415493"/>
                  </a:lnTo>
                  <a:lnTo>
                    <a:pt x="154727" y="429971"/>
                  </a:lnTo>
                  <a:lnTo>
                    <a:pt x="154727" y="534682"/>
                  </a:lnTo>
                  <a:lnTo>
                    <a:pt x="145779" y="538937"/>
                  </a:lnTo>
                  <a:cubicBezTo>
                    <a:pt x="118842" y="543160"/>
                    <a:pt x="83507" y="527240"/>
                    <a:pt x="55002" y="498491"/>
                  </a:cubicBezTo>
                  <a:cubicBezTo>
                    <a:pt x="17045" y="460206"/>
                    <a:pt x="2852" y="410874"/>
                    <a:pt x="28999" y="386255"/>
                  </a:cubicBezTo>
                  <a:cubicBezTo>
                    <a:pt x="35548" y="380112"/>
                    <a:pt x="43593" y="376475"/>
                    <a:pt x="52572" y="375074"/>
                  </a:cubicBezTo>
                  <a:close/>
                  <a:moveTo>
                    <a:pt x="302318" y="375035"/>
                  </a:moveTo>
                  <a:cubicBezTo>
                    <a:pt x="311297" y="376437"/>
                    <a:pt x="319342" y="380075"/>
                    <a:pt x="325891" y="386219"/>
                  </a:cubicBezTo>
                  <a:cubicBezTo>
                    <a:pt x="352037" y="410844"/>
                    <a:pt x="337845" y="460189"/>
                    <a:pt x="299887" y="498483"/>
                  </a:cubicBezTo>
                  <a:cubicBezTo>
                    <a:pt x="287171" y="511343"/>
                    <a:pt x="272883" y="521727"/>
                    <a:pt x="258405" y="528919"/>
                  </a:cubicBezTo>
                  <a:cubicBezTo>
                    <a:pt x="251071" y="532539"/>
                    <a:pt x="242070" y="529681"/>
                    <a:pt x="238355" y="522537"/>
                  </a:cubicBezTo>
                  <a:cubicBezTo>
                    <a:pt x="234640" y="515392"/>
                    <a:pt x="237545" y="506628"/>
                    <a:pt x="244880" y="503008"/>
                  </a:cubicBezTo>
                  <a:cubicBezTo>
                    <a:pt x="256357" y="497340"/>
                    <a:pt x="267978" y="488862"/>
                    <a:pt x="278408" y="478336"/>
                  </a:cubicBezTo>
                  <a:cubicBezTo>
                    <a:pt x="306507" y="450043"/>
                    <a:pt x="315937" y="417226"/>
                    <a:pt x="305174" y="407129"/>
                  </a:cubicBezTo>
                  <a:cubicBezTo>
                    <a:pt x="294410" y="397031"/>
                    <a:pt x="261072" y="407319"/>
                    <a:pt x="233021" y="435611"/>
                  </a:cubicBezTo>
                  <a:cubicBezTo>
                    <a:pt x="204922" y="463951"/>
                    <a:pt x="195492" y="496721"/>
                    <a:pt x="206255" y="506819"/>
                  </a:cubicBezTo>
                  <a:cubicBezTo>
                    <a:pt x="212209" y="512391"/>
                    <a:pt x="212351" y="521584"/>
                    <a:pt x="206636" y="527347"/>
                  </a:cubicBezTo>
                  <a:cubicBezTo>
                    <a:pt x="200921" y="533111"/>
                    <a:pt x="191491" y="533301"/>
                    <a:pt x="185538" y="527728"/>
                  </a:cubicBezTo>
                  <a:lnTo>
                    <a:pt x="184586" y="525984"/>
                  </a:lnTo>
                  <a:lnTo>
                    <a:pt x="184586" y="453175"/>
                  </a:lnTo>
                  <a:lnTo>
                    <a:pt x="187789" y="445698"/>
                  </a:lnTo>
                  <a:cubicBezTo>
                    <a:pt x="194048" y="435302"/>
                    <a:pt x="202053" y="425038"/>
                    <a:pt x="211542" y="415464"/>
                  </a:cubicBezTo>
                  <a:lnTo>
                    <a:pt x="234140" y="399459"/>
                  </a:lnTo>
                  <a:lnTo>
                    <a:pt x="238282" y="399142"/>
                  </a:lnTo>
                  <a:lnTo>
                    <a:pt x="267244" y="381194"/>
                  </a:lnTo>
                  <a:close/>
                  <a:moveTo>
                    <a:pt x="176248" y="335133"/>
                  </a:moveTo>
                  <a:lnTo>
                    <a:pt x="182629" y="353949"/>
                  </a:lnTo>
                  <a:cubicBezTo>
                    <a:pt x="182962" y="361097"/>
                    <a:pt x="182095" y="367848"/>
                    <a:pt x="179920" y="373966"/>
                  </a:cubicBezTo>
                  <a:lnTo>
                    <a:pt x="178155" y="376676"/>
                  </a:lnTo>
                  <a:lnTo>
                    <a:pt x="173232" y="367660"/>
                  </a:lnTo>
                  <a:cubicBezTo>
                    <a:pt x="171478" y="358977"/>
                    <a:pt x="171987" y="349309"/>
                    <a:pt x="174500" y="339213"/>
                  </a:cubicBezTo>
                  <a:close/>
                  <a:moveTo>
                    <a:pt x="161785" y="268420"/>
                  </a:moveTo>
                  <a:lnTo>
                    <a:pt x="169917" y="283287"/>
                  </a:lnTo>
                  <a:lnTo>
                    <a:pt x="184586" y="290271"/>
                  </a:lnTo>
                  <a:lnTo>
                    <a:pt x="184586" y="315675"/>
                  </a:lnTo>
                  <a:lnTo>
                    <a:pt x="176248" y="335133"/>
                  </a:lnTo>
                  <a:lnTo>
                    <a:pt x="167107" y="308175"/>
                  </a:lnTo>
                  <a:lnTo>
                    <a:pt x="154727" y="292422"/>
                  </a:lnTo>
                  <a:lnTo>
                    <a:pt x="154727" y="281323"/>
                  </a:lnTo>
                  <a:close/>
                  <a:moveTo>
                    <a:pt x="293303" y="265850"/>
                  </a:moveTo>
                  <a:cubicBezTo>
                    <a:pt x="278071" y="265803"/>
                    <a:pt x="254058" y="276916"/>
                    <a:pt x="233020" y="298124"/>
                  </a:cubicBezTo>
                  <a:cubicBezTo>
                    <a:pt x="204920" y="326402"/>
                    <a:pt x="195490" y="359202"/>
                    <a:pt x="206254" y="369294"/>
                  </a:cubicBezTo>
                  <a:cubicBezTo>
                    <a:pt x="217017" y="379434"/>
                    <a:pt x="250356" y="369104"/>
                    <a:pt x="278407" y="340826"/>
                  </a:cubicBezTo>
                  <a:cubicBezTo>
                    <a:pt x="306507" y="312548"/>
                    <a:pt x="315937" y="279748"/>
                    <a:pt x="305173" y="269656"/>
                  </a:cubicBezTo>
                  <a:cubicBezTo>
                    <a:pt x="302482" y="267121"/>
                    <a:pt x="298381" y="265866"/>
                    <a:pt x="293303" y="265850"/>
                  </a:cubicBezTo>
                  <a:close/>
                  <a:moveTo>
                    <a:pt x="61587" y="265808"/>
                  </a:moveTo>
                  <a:cubicBezTo>
                    <a:pt x="69204" y="265785"/>
                    <a:pt x="79015" y="268552"/>
                    <a:pt x="89552" y="273977"/>
                  </a:cubicBezTo>
                  <a:lnTo>
                    <a:pt x="115511" y="293344"/>
                  </a:lnTo>
                  <a:lnTo>
                    <a:pt x="100955" y="292239"/>
                  </a:lnTo>
                  <a:lnTo>
                    <a:pt x="59448" y="266494"/>
                  </a:lnTo>
                  <a:close/>
                  <a:moveTo>
                    <a:pt x="33505" y="246574"/>
                  </a:moveTo>
                  <a:lnTo>
                    <a:pt x="39376" y="254045"/>
                  </a:lnTo>
                  <a:lnTo>
                    <a:pt x="59448" y="266494"/>
                  </a:lnTo>
                  <a:lnTo>
                    <a:pt x="49717" y="269615"/>
                  </a:lnTo>
                  <a:cubicBezTo>
                    <a:pt x="38954" y="279710"/>
                    <a:pt x="48384" y="312519"/>
                    <a:pt x="76484" y="340805"/>
                  </a:cubicBezTo>
                  <a:cubicBezTo>
                    <a:pt x="104536" y="369090"/>
                    <a:pt x="137875" y="379423"/>
                    <a:pt x="148639" y="369280"/>
                  </a:cubicBezTo>
                  <a:cubicBezTo>
                    <a:pt x="159403" y="359185"/>
                    <a:pt x="149973" y="326376"/>
                    <a:pt x="121873" y="298091"/>
                  </a:cubicBezTo>
                  <a:lnTo>
                    <a:pt x="115511" y="293344"/>
                  </a:lnTo>
                  <a:lnTo>
                    <a:pt x="130124" y="294454"/>
                  </a:lnTo>
                  <a:lnTo>
                    <a:pt x="149191" y="285378"/>
                  </a:lnTo>
                  <a:lnTo>
                    <a:pt x="154727" y="292422"/>
                  </a:lnTo>
                  <a:lnTo>
                    <a:pt x="154727" y="397124"/>
                  </a:lnTo>
                  <a:lnTo>
                    <a:pt x="145783" y="401366"/>
                  </a:lnTo>
                  <a:lnTo>
                    <a:pt x="120691" y="399449"/>
                  </a:lnTo>
                  <a:lnTo>
                    <a:pt x="97373" y="382938"/>
                  </a:lnTo>
                  <a:lnTo>
                    <a:pt x="87756" y="381250"/>
                  </a:lnTo>
                  <a:lnTo>
                    <a:pt x="55004" y="360947"/>
                  </a:lnTo>
                  <a:cubicBezTo>
                    <a:pt x="17045" y="322662"/>
                    <a:pt x="2852" y="273329"/>
                    <a:pt x="28999" y="248711"/>
                  </a:cubicBezTo>
                  <a:close/>
                  <a:moveTo>
                    <a:pt x="71100" y="240782"/>
                  </a:moveTo>
                  <a:lnTo>
                    <a:pt x="97375" y="245394"/>
                  </a:lnTo>
                  <a:lnTo>
                    <a:pt x="124963" y="264927"/>
                  </a:lnTo>
                  <a:lnTo>
                    <a:pt x="121090" y="266161"/>
                  </a:lnTo>
                  <a:cubicBezTo>
                    <a:pt x="116012" y="266170"/>
                    <a:pt x="109959" y="264941"/>
                    <a:pt x="103366" y="262511"/>
                  </a:cubicBezTo>
                  <a:close/>
                  <a:moveTo>
                    <a:pt x="302317" y="237579"/>
                  </a:moveTo>
                  <a:cubicBezTo>
                    <a:pt x="311296" y="238980"/>
                    <a:pt x="319342" y="242616"/>
                    <a:pt x="325890" y="248757"/>
                  </a:cubicBezTo>
                  <a:cubicBezTo>
                    <a:pt x="352037" y="273369"/>
                    <a:pt x="337844" y="322688"/>
                    <a:pt x="299887" y="360963"/>
                  </a:cubicBezTo>
                  <a:lnTo>
                    <a:pt x="267244" y="381194"/>
                  </a:lnTo>
                  <a:lnTo>
                    <a:pt x="257518" y="382902"/>
                  </a:lnTo>
                  <a:lnTo>
                    <a:pt x="234140" y="399459"/>
                  </a:lnTo>
                  <a:lnTo>
                    <a:pt x="209110" y="401371"/>
                  </a:lnTo>
                  <a:cubicBezTo>
                    <a:pt x="200131" y="399970"/>
                    <a:pt x="192086" y="396334"/>
                    <a:pt x="185537" y="390193"/>
                  </a:cubicBezTo>
                  <a:lnTo>
                    <a:pt x="184586" y="388451"/>
                  </a:lnTo>
                  <a:lnTo>
                    <a:pt x="184586" y="315675"/>
                  </a:lnTo>
                  <a:lnTo>
                    <a:pt x="187787" y="308205"/>
                  </a:lnTo>
                  <a:lnTo>
                    <a:pt x="198882" y="294090"/>
                  </a:lnTo>
                  <a:lnTo>
                    <a:pt x="222635" y="292285"/>
                  </a:lnTo>
                  <a:cubicBezTo>
                    <a:pt x="243197" y="286693"/>
                    <a:pt x="265242" y="273234"/>
                    <a:pt x="284250" y="254082"/>
                  </a:cubicBezTo>
                  <a:lnTo>
                    <a:pt x="296403" y="238617"/>
                  </a:lnTo>
                  <a:close/>
                  <a:moveTo>
                    <a:pt x="161802" y="225359"/>
                  </a:moveTo>
                  <a:lnTo>
                    <a:pt x="164750" y="232237"/>
                  </a:lnTo>
                  <a:cubicBezTo>
                    <a:pt x="167262" y="242337"/>
                    <a:pt x="167768" y="252011"/>
                    <a:pt x="166009" y="260698"/>
                  </a:cubicBezTo>
                  <a:lnTo>
                    <a:pt x="161785" y="268420"/>
                  </a:lnTo>
                  <a:lnTo>
                    <a:pt x="157582" y="260736"/>
                  </a:lnTo>
                  <a:cubicBezTo>
                    <a:pt x="155822" y="252046"/>
                    <a:pt x="156328" y="242370"/>
                    <a:pt x="158841" y="232267"/>
                  </a:cubicBezTo>
                  <a:close/>
                  <a:moveTo>
                    <a:pt x="183157" y="182588"/>
                  </a:moveTo>
                  <a:lnTo>
                    <a:pt x="184440" y="185599"/>
                  </a:lnTo>
                  <a:lnTo>
                    <a:pt x="172141" y="201234"/>
                  </a:lnTo>
                  <a:lnTo>
                    <a:pt x="161802" y="225359"/>
                  </a:lnTo>
                  <a:lnTo>
                    <a:pt x="154727" y="208851"/>
                  </a:lnTo>
                  <a:lnTo>
                    <a:pt x="154727" y="192016"/>
                  </a:lnTo>
                  <a:lnTo>
                    <a:pt x="161784" y="196664"/>
                  </a:lnTo>
                  <a:close/>
                  <a:moveTo>
                    <a:pt x="277665" y="158867"/>
                  </a:moveTo>
                  <a:cubicBezTo>
                    <a:pt x="262429" y="158829"/>
                    <a:pt x="238410" y="169932"/>
                    <a:pt x="217365" y="191193"/>
                  </a:cubicBezTo>
                  <a:cubicBezTo>
                    <a:pt x="189306" y="219493"/>
                    <a:pt x="179874" y="252271"/>
                    <a:pt x="190592" y="262419"/>
                  </a:cubicBezTo>
                  <a:cubicBezTo>
                    <a:pt x="201359" y="272519"/>
                    <a:pt x="234706" y="262181"/>
                    <a:pt x="262813" y="233881"/>
                  </a:cubicBezTo>
                  <a:cubicBezTo>
                    <a:pt x="290872" y="205581"/>
                    <a:pt x="300304" y="172755"/>
                    <a:pt x="289538" y="162655"/>
                  </a:cubicBezTo>
                  <a:cubicBezTo>
                    <a:pt x="286847" y="160130"/>
                    <a:pt x="282744" y="158879"/>
                    <a:pt x="277665" y="158867"/>
                  </a:cubicBezTo>
                  <a:close/>
                  <a:moveTo>
                    <a:pt x="286702" y="130573"/>
                  </a:moveTo>
                  <a:cubicBezTo>
                    <a:pt x="295680" y="131982"/>
                    <a:pt x="303723" y="135630"/>
                    <a:pt x="310261" y="141787"/>
                  </a:cubicBezTo>
                  <a:cubicBezTo>
                    <a:pt x="329912" y="160225"/>
                    <a:pt x="326839" y="192598"/>
                    <a:pt x="308037" y="223813"/>
                  </a:cubicBezTo>
                  <a:lnTo>
                    <a:pt x="296403" y="238617"/>
                  </a:lnTo>
                  <a:lnTo>
                    <a:pt x="257516" y="245442"/>
                  </a:lnTo>
                  <a:cubicBezTo>
                    <a:pt x="241752" y="252481"/>
                    <a:pt x="225792" y="263634"/>
                    <a:pt x="211540" y="277987"/>
                  </a:cubicBezTo>
                  <a:lnTo>
                    <a:pt x="198882" y="294090"/>
                  </a:lnTo>
                  <a:lnTo>
                    <a:pt x="193469" y="294501"/>
                  </a:lnTo>
                  <a:lnTo>
                    <a:pt x="184586" y="290271"/>
                  </a:lnTo>
                  <a:lnTo>
                    <a:pt x="184586" y="185942"/>
                  </a:lnTo>
                  <a:lnTo>
                    <a:pt x="184440" y="185599"/>
                  </a:lnTo>
                  <a:lnTo>
                    <a:pt x="190730" y="177601"/>
                  </a:lnTo>
                  <a:lnTo>
                    <a:pt x="206126" y="167462"/>
                  </a:lnTo>
                  <a:lnTo>
                    <a:pt x="207621" y="163740"/>
                  </a:lnTo>
                  <a:lnTo>
                    <a:pt x="257525" y="132789"/>
                  </a:lnTo>
                  <a:cubicBezTo>
                    <a:pt x="267809" y="129993"/>
                    <a:pt x="277724" y="129163"/>
                    <a:pt x="286702" y="130573"/>
                  </a:cubicBezTo>
                  <a:close/>
                  <a:moveTo>
                    <a:pt x="36917" y="130569"/>
                  </a:moveTo>
                  <a:cubicBezTo>
                    <a:pt x="45890" y="129160"/>
                    <a:pt x="55797" y="129989"/>
                    <a:pt x="66075" y="132785"/>
                  </a:cubicBezTo>
                  <a:lnTo>
                    <a:pt x="115931" y="163698"/>
                  </a:lnTo>
                  <a:lnTo>
                    <a:pt x="117443" y="167462"/>
                  </a:lnTo>
                  <a:lnTo>
                    <a:pt x="132929" y="177661"/>
                  </a:lnTo>
                  <a:lnTo>
                    <a:pt x="151453" y="201212"/>
                  </a:lnTo>
                  <a:lnTo>
                    <a:pt x="154727" y="208851"/>
                  </a:lnTo>
                  <a:lnTo>
                    <a:pt x="154727" y="281323"/>
                  </a:lnTo>
                  <a:lnTo>
                    <a:pt x="153677" y="283243"/>
                  </a:lnTo>
                  <a:lnTo>
                    <a:pt x="149191" y="285378"/>
                  </a:lnTo>
                  <a:lnTo>
                    <a:pt x="143353" y="277948"/>
                  </a:lnTo>
                  <a:lnTo>
                    <a:pt x="124963" y="264927"/>
                  </a:lnTo>
                  <a:lnTo>
                    <a:pt x="132960" y="262380"/>
                  </a:lnTo>
                  <a:cubicBezTo>
                    <a:pt x="143723" y="252235"/>
                    <a:pt x="134293" y="219466"/>
                    <a:pt x="106242" y="191173"/>
                  </a:cubicBezTo>
                  <a:cubicBezTo>
                    <a:pt x="78143" y="162833"/>
                    <a:pt x="44805" y="152545"/>
                    <a:pt x="34041" y="162643"/>
                  </a:cubicBezTo>
                  <a:cubicBezTo>
                    <a:pt x="23326" y="172740"/>
                    <a:pt x="32756" y="205558"/>
                    <a:pt x="60807" y="233850"/>
                  </a:cubicBezTo>
                  <a:lnTo>
                    <a:pt x="71100" y="240782"/>
                  </a:lnTo>
                  <a:lnTo>
                    <a:pt x="52573" y="237529"/>
                  </a:lnTo>
                  <a:lnTo>
                    <a:pt x="33505" y="246574"/>
                  </a:lnTo>
                  <a:lnTo>
                    <a:pt x="15596" y="223784"/>
                  </a:lnTo>
                  <a:cubicBezTo>
                    <a:pt x="-3202" y="192578"/>
                    <a:pt x="-6273" y="160214"/>
                    <a:pt x="13372" y="141781"/>
                  </a:cubicBezTo>
                  <a:cubicBezTo>
                    <a:pt x="19909" y="135625"/>
                    <a:pt x="27945" y="131978"/>
                    <a:pt x="36917" y="130569"/>
                  </a:cubicBezTo>
                  <a:close/>
                  <a:moveTo>
                    <a:pt x="161784" y="29047"/>
                  </a:moveTo>
                  <a:cubicBezTo>
                    <a:pt x="146829" y="29047"/>
                    <a:pt x="130207" y="58999"/>
                    <a:pt x="130207" y="98332"/>
                  </a:cubicBezTo>
                  <a:cubicBezTo>
                    <a:pt x="130207" y="137665"/>
                    <a:pt x="146829" y="167617"/>
                    <a:pt x="161784" y="167617"/>
                  </a:cubicBezTo>
                  <a:cubicBezTo>
                    <a:pt x="176739" y="167617"/>
                    <a:pt x="193361" y="137665"/>
                    <a:pt x="193361" y="98332"/>
                  </a:cubicBezTo>
                  <a:cubicBezTo>
                    <a:pt x="193361" y="58999"/>
                    <a:pt x="176739" y="29047"/>
                    <a:pt x="161784" y="29047"/>
                  </a:cubicBezTo>
                  <a:close/>
                  <a:moveTo>
                    <a:pt x="161784" y="0"/>
                  </a:moveTo>
                  <a:cubicBezTo>
                    <a:pt x="198172" y="0"/>
                    <a:pt x="223176" y="45095"/>
                    <a:pt x="223176" y="98332"/>
                  </a:cubicBezTo>
                  <a:cubicBezTo>
                    <a:pt x="223176" y="111641"/>
                    <a:pt x="221613" y="124442"/>
                    <a:pt x="218701" y="136156"/>
                  </a:cubicBezTo>
                  <a:lnTo>
                    <a:pt x="207621" y="163740"/>
                  </a:lnTo>
                  <a:lnTo>
                    <a:pt x="195928" y="170992"/>
                  </a:lnTo>
                  <a:lnTo>
                    <a:pt x="190730" y="177601"/>
                  </a:lnTo>
                  <a:lnTo>
                    <a:pt x="183157" y="182588"/>
                  </a:lnTo>
                  <a:lnTo>
                    <a:pt x="180215" y="175680"/>
                  </a:lnTo>
                  <a:cubicBezTo>
                    <a:pt x="177514" y="173049"/>
                    <a:pt x="173782" y="171418"/>
                    <a:pt x="169656" y="171418"/>
                  </a:cubicBezTo>
                  <a:cubicBezTo>
                    <a:pt x="161405" y="171418"/>
                    <a:pt x="154727" y="177942"/>
                    <a:pt x="154727" y="185942"/>
                  </a:cubicBezTo>
                  <a:lnTo>
                    <a:pt x="154727" y="192016"/>
                  </a:lnTo>
                  <a:lnTo>
                    <a:pt x="132929" y="177661"/>
                  </a:lnTo>
                  <a:lnTo>
                    <a:pt x="127673" y="170978"/>
                  </a:lnTo>
                  <a:lnTo>
                    <a:pt x="115931" y="163698"/>
                  </a:lnTo>
                  <a:lnTo>
                    <a:pt x="104868" y="136156"/>
                  </a:lnTo>
                  <a:cubicBezTo>
                    <a:pt x="101956" y="124442"/>
                    <a:pt x="100393" y="111641"/>
                    <a:pt x="100393" y="98332"/>
                  </a:cubicBezTo>
                  <a:cubicBezTo>
                    <a:pt x="100393" y="45095"/>
                    <a:pt x="125397" y="0"/>
                    <a:pt x="1617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marijuana-plantation_65830">
              <a:extLst>
                <a:ext uri="{FF2B5EF4-FFF2-40B4-BE49-F238E27FC236}">
                  <a16:creationId xmlns:a16="http://schemas.microsoft.com/office/drawing/2014/main" id="{941536C5-CB7A-5289-759B-B4FCFE915D8B}"/>
                </a:ext>
              </a:extLst>
            </p:cNvPr>
            <p:cNvSpPr/>
            <p:nvPr/>
          </p:nvSpPr>
          <p:spPr>
            <a:xfrm>
              <a:off x="10173226" y="614368"/>
              <a:ext cx="274776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73441" h="606722">
                  <a:moveTo>
                    <a:pt x="252168" y="374147"/>
                  </a:moveTo>
                  <a:cubicBezTo>
                    <a:pt x="197515" y="379212"/>
                    <a:pt x="185321" y="419649"/>
                    <a:pt x="182294" y="443910"/>
                  </a:cubicBezTo>
                  <a:cubicBezTo>
                    <a:pt x="207662" y="439822"/>
                    <a:pt x="248162" y="423648"/>
                    <a:pt x="252168" y="374147"/>
                  </a:cubicBezTo>
                  <a:close/>
                  <a:moveTo>
                    <a:pt x="31421" y="283143"/>
                  </a:moveTo>
                  <a:cubicBezTo>
                    <a:pt x="36495" y="332644"/>
                    <a:pt x="76995" y="348819"/>
                    <a:pt x="101294" y="352907"/>
                  </a:cubicBezTo>
                  <a:cubicBezTo>
                    <a:pt x="98268" y="329622"/>
                    <a:pt x="86074" y="288209"/>
                    <a:pt x="31421" y="283143"/>
                  </a:cubicBezTo>
                  <a:close/>
                  <a:moveTo>
                    <a:pt x="131667" y="111290"/>
                  </a:moveTo>
                  <a:cubicBezTo>
                    <a:pt x="120542" y="111290"/>
                    <a:pt x="111463" y="120355"/>
                    <a:pt x="111463" y="131463"/>
                  </a:cubicBezTo>
                  <a:cubicBezTo>
                    <a:pt x="111463" y="142571"/>
                    <a:pt x="120542" y="151724"/>
                    <a:pt x="131667" y="151724"/>
                  </a:cubicBezTo>
                  <a:cubicBezTo>
                    <a:pt x="142881" y="151724"/>
                    <a:pt x="151959" y="142571"/>
                    <a:pt x="151959" y="131463"/>
                  </a:cubicBezTo>
                  <a:cubicBezTo>
                    <a:pt x="151959" y="120355"/>
                    <a:pt x="142881" y="111290"/>
                    <a:pt x="131667" y="111290"/>
                  </a:cubicBezTo>
                  <a:close/>
                  <a:moveTo>
                    <a:pt x="131667" y="91029"/>
                  </a:moveTo>
                  <a:cubicBezTo>
                    <a:pt x="154006" y="91029"/>
                    <a:pt x="172251" y="109247"/>
                    <a:pt x="172251" y="131463"/>
                  </a:cubicBezTo>
                  <a:cubicBezTo>
                    <a:pt x="172251" y="153679"/>
                    <a:pt x="154006" y="171897"/>
                    <a:pt x="131667" y="171897"/>
                  </a:cubicBezTo>
                  <a:cubicBezTo>
                    <a:pt x="109416" y="171897"/>
                    <a:pt x="91171" y="153679"/>
                    <a:pt x="91171" y="131463"/>
                  </a:cubicBezTo>
                  <a:cubicBezTo>
                    <a:pt x="91171" y="109247"/>
                    <a:pt x="109416" y="91029"/>
                    <a:pt x="131667" y="91029"/>
                  </a:cubicBezTo>
                  <a:close/>
                  <a:moveTo>
                    <a:pt x="131647" y="20263"/>
                  </a:moveTo>
                  <a:cubicBezTo>
                    <a:pt x="118563" y="20263"/>
                    <a:pt x="108415" y="30305"/>
                    <a:pt x="108415" y="43458"/>
                  </a:cubicBezTo>
                  <a:cubicBezTo>
                    <a:pt x="108415" y="45502"/>
                    <a:pt x="109394" y="48524"/>
                    <a:pt x="109394" y="49501"/>
                  </a:cubicBezTo>
                  <a:cubicBezTo>
                    <a:pt x="111442" y="56611"/>
                    <a:pt x="108415" y="60699"/>
                    <a:pt x="105389" y="61676"/>
                  </a:cubicBezTo>
                  <a:cubicBezTo>
                    <a:pt x="101294" y="63720"/>
                    <a:pt x="96221" y="63720"/>
                    <a:pt x="93194" y="60699"/>
                  </a:cubicBezTo>
                  <a:cubicBezTo>
                    <a:pt x="88121" y="54567"/>
                    <a:pt x="81089" y="51545"/>
                    <a:pt x="76015" y="50568"/>
                  </a:cubicBezTo>
                  <a:cubicBezTo>
                    <a:pt x="68895" y="49501"/>
                    <a:pt x="62842" y="52612"/>
                    <a:pt x="57768" y="57677"/>
                  </a:cubicBezTo>
                  <a:cubicBezTo>
                    <a:pt x="52695" y="63720"/>
                    <a:pt x="49668" y="68786"/>
                    <a:pt x="50647" y="75807"/>
                  </a:cubicBezTo>
                  <a:cubicBezTo>
                    <a:pt x="51715" y="80873"/>
                    <a:pt x="54742" y="86916"/>
                    <a:pt x="60795" y="93048"/>
                  </a:cubicBezTo>
                  <a:cubicBezTo>
                    <a:pt x="63821" y="96069"/>
                    <a:pt x="63821" y="101135"/>
                    <a:pt x="61774" y="105134"/>
                  </a:cubicBezTo>
                  <a:cubicBezTo>
                    <a:pt x="60795" y="108156"/>
                    <a:pt x="56700" y="111266"/>
                    <a:pt x="49668" y="109222"/>
                  </a:cubicBezTo>
                  <a:cubicBezTo>
                    <a:pt x="48600" y="109222"/>
                    <a:pt x="44595" y="108156"/>
                    <a:pt x="43616" y="108156"/>
                  </a:cubicBezTo>
                  <a:cubicBezTo>
                    <a:pt x="30442" y="109222"/>
                    <a:pt x="20295" y="119354"/>
                    <a:pt x="20295" y="131440"/>
                  </a:cubicBezTo>
                  <a:cubicBezTo>
                    <a:pt x="20295" y="143615"/>
                    <a:pt x="30442" y="154724"/>
                    <a:pt x="43616" y="154724"/>
                  </a:cubicBezTo>
                  <a:cubicBezTo>
                    <a:pt x="45574" y="154724"/>
                    <a:pt x="48600" y="153658"/>
                    <a:pt x="49668" y="153658"/>
                  </a:cubicBezTo>
                  <a:cubicBezTo>
                    <a:pt x="56700" y="152680"/>
                    <a:pt x="60795" y="155702"/>
                    <a:pt x="61774" y="158724"/>
                  </a:cubicBezTo>
                  <a:cubicBezTo>
                    <a:pt x="63821" y="162812"/>
                    <a:pt x="62842" y="167877"/>
                    <a:pt x="59815" y="170899"/>
                  </a:cubicBezTo>
                  <a:cubicBezTo>
                    <a:pt x="54742" y="175964"/>
                    <a:pt x="51715" y="182008"/>
                    <a:pt x="50647" y="188051"/>
                  </a:cubicBezTo>
                  <a:cubicBezTo>
                    <a:pt x="49668" y="194183"/>
                    <a:pt x="51715" y="200226"/>
                    <a:pt x="57768" y="205292"/>
                  </a:cubicBezTo>
                  <a:cubicBezTo>
                    <a:pt x="69874" y="217378"/>
                    <a:pt x="84115" y="212313"/>
                    <a:pt x="93194" y="203248"/>
                  </a:cubicBezTo>
                  <a:cubicBezTo>
                    <a:pt x="95242" y="201204"/>
                    <a:pt x="97289" y="200226"/>
                    <a:pt x="100315" y="200226"/>
                  </a:cubicBezTo>
                  <a:cubicBezTo>
                    <a:pt x="102274" y="200226"/>
                    <a:pt x="103342" y="200226"/>
                    <a:pt x="105389" y="201204"/>
                  </a:cubicBezTo>
                  <a:cubicBezTo>
                    <a:pt x="108415" y="203248"/>
                    <a:pt x="111442" y="206269"/>
                    <a:pt x="110463" y="213379"/>
                  </a:cubicBezTo>
                  <a:cubicBezTo>
                    <a:pt x="110463" y="214357"/>
                    <a:pt x="109394" y="218445"/>
                    <a:pt x="109394" y="219422"/>
                  </a:cubicBezTo>
                  <a:cubicBezTo>
                    <a:pt x="109394" y="231598"/>
                    <a:pt x="119542" y="241640"/>
                    <a:pt x="132715" y="241640"/>
                  </a:cubicBezTo>
                  <a:cubicBezTo>
                    <a:pt x="145889" y="241640"/>
                    <a:pt x="156036" y="231509"/>
                    <a:pt x="156036" y="219422"/>
                  </a:cubicBezTo>
                  <a:cubicBezTo>
                    <a:pt x="156036" y="217378"/>
                    <a:pt x="154968" y="214357"/>
                    <a:pt x="154968" y="213379"/>
                  </a:cubicBezTo>
                  <a:cubicBezTo>
                    <a:pt x="153989" y="206269"/>
                    <a:pt x="157015" y="203248"/>
                    <a:pt x="160042" y="201204"/>
                  </a:cubicBezTo>
                  <a:cubicBezTo>
                    <a:pt x="164136" y="199160"/>
                    <a:pt x="169121" y="200226"/>
                    <a:pt x="172236" y="203248"/>
                  </a:cubicBezTo>
                  <a:cubicBezTo>
                    <a:pt x="175262" y="206269"/>
                    <a:pt x="191462" y="220400"/>
                    <a:pt x="206594" y="205292"/>
                  </a:cubicBezTo>
                  <a:cubicBezTo>
                    <a:pt x="211668" y="200226"/>
                    <a:pt x="214694" y="194183"/>
                    <a:pt x="213715" y="188051"/>
                  </a:cubicBezTo>
                  <a:cubicBezTo>
                    <a:pt x="212736" y="182008"/>
                    <a:pt x="209710" y="175964"/>
                    <a:pt x="204636" y="170899"/>
                  </a:cubicBezTo>
                  <a:cubicBezTo>
                    <a:pt x="201610" y="167877"/>
                    <a:pt x="200541" y="162812"/>
                    <a:pt x="202589" y="158724"/>
                  </a:cubicBezTo>
                  <a:cubicBezTo>
                    <a:pt x="204636" y="155702"/>
                    <a:pt x="207662" y="152680"/>
                    <a:pt x="214694" y="153658"/>
                  </a:cubicBezTo>
                  <a:cubicBezTo>
                    <a:pt x="215762" y="153658"/>
                    <a:pt x="219768" y="154724"/>
                    <a:pt x="220836" y="154724"/>
                  </a:cubicBezTo>
                  <a:cubicBezTo>
                    <a:pt x="232941" y="154724"/>
                    <a:pt x="243089" y="144593"/>
                    <a:pt x="243089" y="131440"/>
                  </a:cubicBezTo>
                  <a:cubicBezTo>
                    <a:pt x="243089" y="118287"/>
                    <a:pt x="232941" y="108156"/>
                    <a:pt x="220836" y="108156"/>
                  </a:cubicBezTo>
                  <a:cubicBezTo>
                    <a:pt x="218789" y="108156"/>
                    <a:pt x="215762" y="109222"/>
                    <a:pt x="214694" y="109222"/>
                  </a:cubicBezTo>
                  <a:cubicBezTo>
                    <a:pt x="207662" y="110200"/>
                    <a:pt x="204636" y="107178"/>
                    <a:pt x="202589" y="104157"/>
                  </a:cubicBezTo>
                  <a:cubicBezTo>
                    <a:pt x="200541" y="100069"/>
                    <a:pt x="201610" y="95003"/>
                    <a:pt x="204636" y="91981"/>
                  </a:cubicBezTo>
                  <a:cubicBezTo>
                    <a:pt x="208641" y="87982"/>
                    <a:pt x="212736" y="81939"/>
                    <a:pt x="212736" y="75807"/>
                  </a:cubicBezTo>
                  <a:cubicBezTo>
                    <a:pt x="213715" y="69764"/>
                    <a:pt x="210689" y="63720"/>
                    <a:pt x="205615" y="57588"/>
                  </a:cubicBezTo>
                  <a:cubicBezTo>
                    <a:pt x="200541" y="52612"/>
                    <a:pt x="194489" y="49501"/>
                    <a:pt x="188436" y="50568"/>
                  </a:cubicBezTo>
                  <a:cubicBezTo>
                    <a:pt x="182294" y="51545"/>
                    <a:pt x="176242" y="54567"/>
                    <a:pt x="171168" y="60699"/>
                  </a:cubicBezTo>
                  <a:cubicBezTo>
                    <a:pt x="168142" y="63720"/>
                    <a:pt x="163068" y="64698"/>
                    <a:pt x="159062" y="62654"/>
                  </a:cubicBezTo>
                  <a:cubicBezTo>
                    <a:pt x="156036" y="60699"/>
                    <a:pt x="152921" y="57588"/>
                    <a:pt x="153989" y="50568"/>
                  </a:cubicBezTo>
                  <a:cubicBezTo>
                    <a:pt x="153989" y="49501"/>
                    <a:pt x="154968" y="45502"/>
                    <a:pt x="154968" y="44524"/>
                  </a:cubicBezTo>
                  <a:cubicBezTo>
                    <a:pt x="154968" y="30305"/>
                    <a:pt x="144821" y="20263"/>
                    <a:pt x="131647" y="20263"/>
                  </a:cubicBezTo>
                  <a:close/>
                  <a:moveTo>
                    <a:pt x="131647" y="0"/>
                  </a:moveTo>
                  <a:cubicBezTo>
                    <a:pt x="151942" y="0"/>
                    <a:pt x="169121" y="14130"/>
                    <a:pt x="174194" y="33327"/>
                  </a:cubicBezTo>
                  <a:cubicBezTo>
                    <a:pt x="189415" y="26306"/>
                    <a:pt x="206594" y="30305"/>
                    <a:pt x="219768" y="43458"/>
                  </a:cubicBezTo>
                  <a:cubicBezTo>
                    <a:pt x="231962" y="55633"/>
                    <a:pt x="234009" y="68786"/>
                    <a:pt x="232941" y="77851"/>
                  </a:cubicBezTo>
                  <a:cubicBezTo>
                    <a:pt x="232941" y="81939"/>
                    <a:pt x="231962" y="85938"/>
                    <a:pt x="229915" y="90026"/>
                  </a:cubicBezTo>
                  <a:cubicBezTo>
                    <a:pt x="249141" y="94025"/>
                    <a:pt x="263383" y="111266"/>
                    <a:pt x="263383" y="131440"/>
                  </a:cubicBezTo>
                  <a:cubicBezTo>
                    <a:pt x="263383" y="152680"/>
                    <a:pt x="249141" y="169832"/>
                    <a:pt x="229915" y="173920"/>
                  </a:cubicBezTo>
                  <a:cubicBezTo>
                    <a:pt x="231962" y="177920"/>
                    <a:pt x="231962" y="182008"/>
                    <a:pt x="232941" y="186096"/>
                  </a:cubicBezTo>
                  <a:cubicBezTo>
                    <a:pt x="234009" y="195161"/>
                    <a:pt x="231962" y="207247"/>
                    <a:pt x="219768" y="219422"/>
                  </a:cubicBezTo>
                  <a:cubicBezTo>
                    <a:pt x="206594" y="232575"/>
                    <a:pt x="190394" y="235597"/>
                    <a:pt x="174194" y="229554"/>
                  </a:cubicBezTo>
                  <a:cubicBezTo>
                    <a:pt x="171079" y="244662"/>
                    <a:pt x="159686" y="256570"/>
                    <a:pt x="144732" y="261014"/>
                  </a:cubicBezTo>
                  <a:cubicBezTo>
                    <a:pt x="153455" y="308827"/>
                    <a:pt x="154256" y="387566"/>
                    <a:pt x="151586" y="462307"/>
                  </a:cubicBezTo>
                  <a:lnTo>
                    <a:pt x="162178" y="451109"/>
                  </a:lnTo>
                  <a:cubicBezTo>
                    <a:pt x="163602" y="405518"/>
                    <a:pt x="190483" y="353884"/>
                    <a:pt x="263383" y="353884"/>
                  </a:cubicBezTo>
                  <a:cubicBezTo>
                    <a:pt x="269436" y="353884"/>
                    <a:pt x="273441" y="357972"/>
                    <a:pt x="273441" y="364015"/>
                  </a:cubicBezTo>
                  <a:cubicBezTo>
                    <a:pt x="273441" y="433868"/>
                    <a:pt x="218255" y="462040"/>
                    <a:pt x="178823" y="464884"/>
                  </a:cubicBezTo>
                  <a:cubicBezTo>
                    <a:pt x="174639" y="471816"/>
                    <a:pt x="165026" y="484969"/>
                    <a:pt x="150161" y="495100"/>
                  </a:cubicBezTo>
                  <a:cubicBezTo>
                    <a:pt x="148292" y="533581"/>
                    <a:pt x="145622" y="569396"/>
                    <a:pt x="142862" y="597568"/>
                  </a:cubicBezTo>
                  <a:cubicBezTo>
                    <a:pt x="140815" y="602634"/>
                    <a:pt x="136721" y="606722"/>
                    <a:pt x="131647" y="606722"/>
                  </a:cubicBezTo>
                  <a:cubicBezTo>
                    <a:pt x="125594" y="605656"/>
                    <a:pt x="120521" y="601656"/>
                    <a:pt x="121589" y="595613"/>
                  </a:cubicBezTo>
                  <a:cubicBezTo>
                    <a:pt x="127108" y="541313"/>
                    <a:pt x="131469" y="465417"/>
                    <a:pt x="131736" y="396453"/>
                  </a:cubicBezTo>
                  <a:cubicBezTo>
                    <a:pt x="122657" y="383567"/>
                    <a:pt x="114023" y="377079"/>
                    <a:pt x="109840" y="374147"/>
                  </a:cubicBezTo>
                  <a:cubicBezTo>
                    <a:pt x="70319" y="373436"/>
                    <a:pt x="10147" y="345886"/>
                    <a:pt x="10147" y="273012"/>
                  </a:cubicBezTo>
                  <a:cubicBezTo>
                    <a:pt x="10147" y="266968"/>
                    <a:pt x="14242" y="262880"/>
                    <a:pt x="20295" y="262880"/>
                  </a:cubicBezTo>
                  <a:cubicBezTo>
                    <a:pt x="91681" y="262880"/>
                    <a:pt x="119008" y="312470"/>
                    <a:pt x="121411" y="357439"/>
                  </a:cubicBezTo>
                  <a:cubicBezTo>
                    <a:pt x="124081" y="359305"/>
                    <a:pt x="127642" y="361971"/>
                    <a:pt x="131558" y="365704"/>
                  </a:cubicBezTo>
                  <a:cubicBezTo>
                    <a:pt x="130935" y="324646"/>
                    <a:pt x="128621" y="287942"/>
                    <a:pt x="123814" y="262258"/>
                  </a:cubicBezTo>
                  <a:cubicBezTo>
                    <a:pt x="106279" y="259237"/>
                    <a:pt x="92660" y="246350"/>
                    <a:pt x="89189" y="229554"/>
                  </a:cubicBezTo>
                  <a:cubicBezTo>
                    <a:pt x="73968" y="235597"/>
                    <a:pt x="56700" y="233553"/>
                    <a:pt x="42547" y="219422"/>
                  </a:cubicBezTo>
                  <a:cubicBezTo>
                    <a:pt x="30442" y="207247"/>
                    <a:pt x="28395" y="194183"/>
                    <a:pt x="29374" y="185029"/>
                  </a:cubicBezTo>
                  <a:cubicBezTo>
                    <a:pt x="29374" y="181030"/>
                    <a:pt x="31421" y="176942"/>
                    <a:pt x="32400" y="173920"/>
                  </a:cubicBezTo>
                  <a:cubicBezTo>
                    <a:pt x="14242" y="169832"/>
                    <a:pt x="0" y="152680"/>
                    <a:pt x="0" y="131440"/>
                  </a:cubicBezTo>
                  <a:cubicBezTo>
                    <a:pt x="0" y="111266"/>
                    <a:pt x="14242" y="93048"/>
                    <a:pt x="33468" y="88960"/>
                  </a:cubicBezTo>
                  <a:cubicBezTo>
                    <a:pt x="32400" y="85938"/>
                    <a:pt x="31421" y="81939"/>
                    <a:pt x="30442" y="77851"/>
                  </a:cubicBezTo>
                  <a:cubicBezTo>
                    <a:pt x="29374" y="68786"/>
                    <a:pt x="30442" y="55633"/>
                    <a:pt x="43616" y="43458"/>
                  </a:cubicBezTo>
                  <a:cubicBezTo>
                    <a:pt x="55721" y="31371"/>
                    <a:pt x="68895" y="29327"/>
                    <a:pt x="77974" y="30305"/>
                  </a:cubicBezTo>
                  <a:cubicBezTo>
                    <a:pt x="82068" y="30305"/>
                    <a:pt x="86074" y="32349"/>
                    <a:pt x="90168" y="33327"/>
                  </a:cubicBezTo>
                  <a:cubicBezTo>
                    <a:pt x="94174" y="14130"/>
                    <a:pt x="111442" y="0"/>
                    <a:pt x="1316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1" name="lodge_140783">
              <a:extLst>
                <a:ext uri="{FF2B5EF4-FFF2-40B4-BE49-F238E27FC236}">
                  <a16:creationId xmlns:a16="http://schemas.microsoft.com/office/drawing/2014/main" id="{5376B14C-D32B-59FF-DE05-37F173F00D8D}"/>
                </a:ext>
              </a:extLst>
            </p:cNvPr>
            <p:cNvSpPr/>
            <p:nvPr/>
          </p:nvSpPr>
          <p:spPr>
            <a:xfrm>
              <a:off x="9306309" y="614368"/>
              <a:ext cx="502165" cy="609685"/>
            </a:xfrm>
            <a:custGeom>
              <a:avLst/>
              <a:gdLst>
                <a:gd name="connsiteX0" fmla="*/ 230970 w 501664"/>
                <a:gd name="connsiteY0" fmla="*/ 548396 h 609076"/>
                <a:gd name="connsiteX1" fmla="*/ 230970 w 501664"/>
                <a:gd name="connsiteY1" fmla="*/ 568117 h 609076"/>
                <a:gd name="connsiteX2" fmla="*/ 271227 w 501664"/>
                <a:gd name="connsiteY2" fmla="*/ 568117 h 609076"/>
                <a:gd name="connsiteX3" fmla="*/ 271227 w 501664"/>
                <a:gd name="connsiteY3" fmla="*/ 548396 h 609076"/>
                <a:gd name="connsiteX4" fmla="*/ 230970 w 501664"/>
                <a:gd name="connsiteY4" fmla="*/ 507437 h 609076"/>
                <a:gd name="connsiteX5" fmla="*/ 230970 w 501664"/>
                <a:gd name="connsiteY5" fmla="*/ 527916 h 609076"/>
                <a:gd name="connsiteX6" fmla="*/ 271227 w 501664"/>
                <a:gd name="connsiteY6" fmla="*/ 527916 h 609076"/>
                <a:gd name="connsiteX7" fmla="*/ 271227 w 501664"/>
                <a:gd name="connsiteY7" fmla="*/ 507437 h 609076"/>
                <a:gd name="connsiteX8" fmla="*/ 230970 w 501664"/>
                <a:gd name="connsiteY8" fmla="*/ 467236 h 609076"/>
                <a:gd name="connsiteX9" fmla="*/ 230970 w 501664"/>
                <a:gd name="connsiteY9" fmla="*/ 487716 h 609076"/>
                <a:gd name="connsiteX10" fmla="*/ 271227 w 501664"/>
                <a:gd name="connsiteY10" fmla="*/ 487716 h 609076"/>
                <a:gd name="connsiteX11" fmla="*/ 271227 w 501664"/>
                <a:gd name="connsiteY11" fmla="*/ 467236 h 609076"/>
                <a:gd name="connsiteX12" fmla="*/ 230970 w 501664"/>
                <a:gd name="connsiteY12" fmla="*/ 427036 h 609076"/>
                <a:gd name="connsiteX13" fmla="*/ 230970 w 501664"/>
                <a:gd name="connsiteY13" fmla="*/ 446757 h 609076"/>
                <a:gd name="connsiteX14" fmla="*/ 271227 w 501664"/>
                <a:gd name="connsiteY14" fmla="*/ 446757 h 609076"/>
                <a:gd name="connsiteX15" fmla="*/ 271227 w 501664"/>
                <a:gd name="connsiteY15" fmla="*/ 427036 h 609076"/>
                <a:gd name="connsiteX16" fmla="*/ 291736 w 501664"/>
                <a:gd name="connsiteY16" fmla="*/ 409590 h 609076"/>
                <a:gd name="connsiteX17" fmla="*/ 291736 w 501664"/>
                <a:gd name="connsiteY17" fmla="*/ 490750 h 609076"/>
                <a:gd name="connsiteX18" fmla="*/ 402634 w 501664"/>
                <a:gd name="connsiteY18" fmla="*/ 533226 h 609076"/>
                <a:gd name="connsiteX19" fmla="*/ 387443 w 501664"/>
                <a:gd name="connsiteY19" fmla="*/ 434621 h 609076"/>
                <a:gd name="connsiteX20" fmla="*/ 210461 w 501664"/>
                <a:gd name="connsiteY20" fmla="*/ 409590 h 609076"/>
                <a:gd name="connsiteX21" fmla="*/ 113995 w 501664"/>
                <a:gd name="connsiteY21" fmla="*/ 434621 h 609076"/>
                <a:gd name="connsiteX22" fmla="*/ 98804 w 501664"/>
                <a:gd name="connsiteY22" fmla="*/ 533226 h 609076"/>
                <a:gd name="connsiteX23" fmla="*/ 210461 w 501664"/>
                <a:gd name="connsiteY23" fmla="*/ 490750 h 609076"/>
                <a:gd name="connsiteX24" fmla="*/ 230970 w 501664"/>
                <a:gd name="connsiteY24" fmla="*/ 386077 h 609076"/>
                <a:gd name="connsiteX25" fmla="*/ 230970 w 501664"/>
                <a:gd name="connsiteY25" fmla="*/ 406556 h 609076"/>
                <a:gd name="connsiteX26" fmla="*/ 271227 w 501664"/>
                <a:gd name="connsiteY26" fmla="*/ 406556 h 609076"/>
                <a:gd name="connsiteX27" fmla="*/ 271227 w 501664"/>
                <a:gd name="connsiteY27" fmla="*/ 386077 h 609076"/>
                <a:gd name="connsiteX28" fmla="*/ 291736 w 501664"/>
                <a:gd name="connsiteY28" fmla="*/ 345876 h 609076"/>
                <a:gd name="connsiteX29" fmla="*/ 291736 w 501664"/>
                <a:gd name="connsiteY29" fmla="*/ 388352 h 609076"/>
                <a:gd name="connsiteX30" fmla="*/ 384404 w 501664"/>
                <a:gd name="connsiteY30" fmla="*/ 413383 h 609076"/>
                <a:gd name="connsiteX31" fmla="*/ 373770 w 501664"/>
                <a:gd name="connsiteY31" fmla="*/ 345876 h 609076"/>
                <a:gd name="connsiteX32" fmla="*/ 301611 w 501664"/>
                <a:gd name="connsiteY32" fmla="*/ 345876 h 609076"/>
                <a:gd name="connsiteX33" fmla="*/ 230970 w 501664"/>
                <a:gd name="connsiteY33" fmla="*/ 345876 h 609076"/>
                <a:gd name="connsiteX34" fmla="*/ 230970 w 501664"/>
                <a:gd name="connsiteY34" fmla="*/ 366356 h 609076"/>
                <a:gd name="connsiteX35" fmla="*/ 271227 w 501664"/>
                <a:gd name="connsiteY35" fmla="*/ 366356 h 609076"/>
                <a:gd name="connsiteX36" fmla="*/ 271227 w 501664"/>
                <a:gd name="connsiteY36" fmla="*/ 345876 h 609076"/>
                <a:gd name="connsiteX37" fmla="*/ 127668 w 501664"/>
                <a:gd name="connsiteY37" fmla="*/ 345876 h 609076"/>
                <a:gd name="connsiteX38" fmla="*/ 117793 w 501664"/>
                <a:gd name="connsiteY38" fmla="*/ 413383 h 609076"/>
                <a:gd name="connsiteX39" fmla="*/ 210461 w 501664"/>
                <a:gd name="connsiteY39" fmla="*/ 388352 h 609076"/>
                <a:gd name="connsiteX40" fmla="*/ 210461 w 501664"/>
                <a:gd name="connsiteY40" fmla="*/ 345876 h 609076"/>
                <a:gd name="connsiteX41" fmla="*/ 200587 w 501664"/>
                <a:gd name="connsiteY41" fmla="*/ 345876 h 609076"/>
                <a:gd name="connsiteX42" fmla="*/ 230555 w 501664"/>
                <a:gd name="connsiteY42" fmla="*/ 264757 h 609076"/>
                <a:gd name="connsiteX43" fmla="*/ 240851 w 501664"/>
                <a:gd name="connsiteY43" fmla="*/ 274992 h 609076"/>
                <a:gd name="connsiteX44" fmla="*/ 230555 w 501664"/>
                <a:gd name="connsiteY44" fmla="*/ 285227 h 609076"/>
                <a:gd name="connsiteX45" fmla="*/ 220336 w 501664"/>
                <a:gd name="connsiteY45" fmla="*/ 275069 h 609076"/>
                <a:gd name="connsiteX46" fmla="*/ 220336 w 501664"/>
                <a:gd name="connsiteY46" fmla="*/ 274915 h 609076"/>
                <a:gd name="connsiteX47" fmla="*/ 220336 w 501664"/>
                <a:gd name="connsiteY47" fmla="*/ 224516 h 609076"/>
                <a:gd name="connsiteX48" fmla="*/ 220336 w 501664"/>
                <a:gd name="connsiteY48" fmla="*/ 274915 h 609076"/>
                <a:gd name="connsiteX49" fmla="*/ 220259 w 501664"/>
                <a:gd name="connsiteY49" fmla="*/ 274992 h 609076"/>
                <a:gd name="connsiteX50" fmla="*/ 220336 w 501664"/>
                <a:gd name="connsiteY50" fmla="*/ 275069 h 609076"/>
                <a:gd name="connsiteX51" fmla="*/ 220336 w 501664"/>
                <a:gd name="connsiteY51" fmla="*/ 275336 h 609076"/>
                <a:gd name="connsiteX52" fmla="*/ 220336 w 501664"/>
                <a:gd name="connsiteY52" fmla="*/ 325397 h 609076"/>
                <a:gd name="connsiteX53" fmla="*/ 281102 w 501664"/>
                <a:gd name="connsiteY53" fmla="*/ 325397 h 609076"/>
                <a:gd name="connsiteX54" fmla="*/ 281102 w 501664"/>
                <a:gd name="connsiteY54" fmla="*/ 224516 h 609076"/>
                <a:gd name="connsiteX55" fmla="*/ 402634 w 501664"/>
                <a:gd name="connsiteY55" fmla="*/ 82677 h 609076"/>
                <a:gd name="connsiteX56" fmla="*/ 402634 w 501664"/>
                <a:gd name="connsiteY56" fmla="*/ 110741 h 609076"/>
                <a:gd name="connsiteX57" fmla="*/ 443652 w 501664"/>
                <a:gd name="connsiteY57" fmla="*/ 140323 h 609076"/>
                <a:gd name="connsiteX58" fmla="*/ 443652 w 501664"/>
                <a:gd name="connsiteY58" fmla="*/ 82677 h 609076"/>
                <a:gd name="connsiteX59" fmla="*/ 249959 w 501664"/>
                <a:gd name="connsiteY59" fmla="*/ 74333 h 609076"/>
                <a:gd name="connsiteX60" fmla="*/ 179319 w 501664"/>
                <a:gd name="connsiteY60" fmla="*/ 123636 h 609076"/>
                <a:gd name="connsiteX61" fmla="*/ 200587 w 501664"/>
                <a:gd name="connsiteY61" fmla="*/ 123636 h 609076"/>
                <a:gd name="connsiteX62" fmla="*/ 210461 w 501664"/>
                <a:gd name="connsiteY62" fmla="*/ 133496 h 609076"/>
                <a:gd name="connsiteX63" fmla="*/ 200587 w 501664"/>
                <a:gd name="connsiteY63" fmla="*/ 143357 h 609076"/>
                <a:gd name="connsiteX64" fmla="*/ 149695 w 501664"/>
                <a:gd name="connsiteY64" fmla="*/ 143357 h 609076"/>
                <a:gd name="connsiteX65" fmla="*/ 105640 w 501664"/>
                <a:gd name="connsiteY65" fmla="*/ 173697 h 609076"/>
                <a:gd name="connsiteX66" fmla="*/ 149695 w 501664"/>
                <a:gd name="connsiteY66" fmla="*/ 173697 h 609076"/>
                <a:gd name="connsiteX67" fmla="*/ 159570 w 501664"/>
                <a:gd name="connsiteY67" fmla="*/ 184316 h 609076"/>
                <a:gd name="connsiteX68" fmla="*/ 149695 w 501664"/>
                <a:gd name="connsiteY68" fmla="*/ 194176 h 609076"/>
                <a:gd name="connsiteX69" fmla="*/ 98804 w 501664"/>
                <a:gd name="connsiteY69" fmla="*/ 194176 h 609076"/>
                <a:gd name="connsiteX70" fmla="*/ 98804 w 501664"/>
                <a:gd name="connsiteY70" fmla="*/ 224516 h 609076"/>
                <a:gd name="connsiteX71" fmla="*/ 170204 w 501664"/>
                <a:gd name="connsiteY71" fmla="*/ 224516 h 609076"/>
                <a:gd name="connsiteX72" fmla="*/ 180078 w 501664"/>
                <a:gd name="connsiteY72" fmla="*/ 234377 h 609076"/>
                <a:gd name="connsiteX73" fmla="*/ 170204 w 501664"/>
                <a:gd name="connsiteY73" fmla="*/ 244996 h 609076"/>
                <a:gd name="connsiteX74" fmla="*/ 98804 w 501664"/>
                <a:gd name="connsiteY74" fmla="*/ 244996 h 609076"/>
                <a:gd name="connsiteX75" fmla="*/ 98804 w 501664"/>
                <a:gd name="connsiteY75" fmla="*/ 275336 h 609076"/>
                <a:gd name="connsiteX76" fmla="*/ 149695 w 501664"/>
                <a:gd name="connsiteY76" fmla="*/ 275336 h 609076"/>
                <a:gd name="connsiteX77" fmla="*/ 159570 w 501664"/>
                <a:gd name="connsiteY77" fmla="*/ 285196 h 609076"/>
                <a:gd name="connsiteX78" fmla="*/ 149695 w 501664"/>
                <a:gd name="connsiteY78" fmla="*/ 295057 h 609076"/>
                <a:gd name="connsiteX79" fmla="*/ 98804 w 501664"/>
                <a:gd name="connsiteY79" fmla="*/ 295057 h 609076"/>
                <a:gd name="connsiteX80" fmla="*/ 98804 w 501664"/>
                <a:gd name="connsiteY80" fmla="*/ 325397 h 609076"/>
                <a:gd name="connsiteX81" fmla="*/ 200587 w 501664"/>
                <a:gd name="connsiteY81" fmla="*/ 325397 h 609076"/>
                <a:gd name="connsiteX82" fmla="*/ 200587 w 501664"/>
                <a:gd name="connsiteY82" fmla="*/ 204037 h 609076"/>
                <a:gd name="connsiteX83" fmla="*/ 301611 w 501664"/>
                <a:gd name="connsiteY83" fmla="*/ 204037 h 609076"/>
                <a:gd name="connsiteX84" fmla="*/ 301611 w 501664"/>
                <a:gd name="connsiteY84" fmla="*/ 325397 h 609076"/>
                <a:gd name="connsiteX85" fmla="*/ 402634 w 501664"/>
                <a:gd name="connsiteY85" fmla="*/ 325397 h 609076"/>
                <a:gd name="connsiteX86" fmla="*/ 402634 w 501664"/>
                <a:gd name="connsiteY86" fmla="*/ 295057 h 609076"/>
                <a:gd name="connsiteX87" fmla="*/ 331994 w 501664"/>
                <a:gd name="connsiteY87" fmla="*/ 295057 h 609076"/>
                <a:gd name="connsiteX88" fmla="*/ 322119 w 501664"/>
                <a:gd name="connsiteY88" fmla="*/ 285196 h 609076"/>
                <a:gd name="connsiteX89" fmla="*/ 331994 w 501664"/>
                <a:gd name="connsiteY89" fmla="*/ 275336 h 609076"/>
                <a:gd name="connsiteX90" fmla="*/ 402634 w 501664"/>
                <a:gd name="connsiteY90" fmla="*/ 275336 h 609076"/>
                <a:gd name="connsiteX91" fmla="*/ 402634 w 501664"/>
                <a:gd name="connsiteY91" fmla="*/ 244996 h 609076"/>
                <a:gd name="connsiteX92" fmla="*/ 352502 w 501664"/>
                <a:gd name="connsiteY92" fmla="*/ 244996 h 609076"/>
                <a:gd name="connsiteX93" fmla="*/ 341868 w 501664"/>
                <a:gd name="connsiteY93" fmla="*/ 234377 h 609076"/>
                <a:gd name="connsiteX94" fmla="*/ 352502 w 501664"/>
                <a:gd name="connsiteY94" fmla="*/ 224516 h 609076"/>
                <a:gd name="connsiteX95" fmla="*/ 402634 w 501664"/>
                <a:gd name="connsiteY95" fmla="*/ 224516 h 609076"/>
                <a:gd name="connsiteX96" fmla="*/ 402634 w 501664"/>
                <a:gd name="connsiteY96" fmla="*/ 194176 h 609076"/>
                <a:gd name="connsiteX97" fmla="*/ 311485 w 501664"/>
                <a:gd name="connsiteY97" fmla="*/ 194176 h 609076"/>
                <a:gd name="connsiteX98" fmla="*/ 301611 w 501664"/>
                <a:gd name="connsiteY98" fmla="*/ 184316 h 609076"/>
                <a:gd name="connsiteX99" fmla="*/ 311485 w 501664"/>
                <a:gd name="connsiteY99" fmla="*/ 173697 h 609076"/>
                <a:gd name="connsiteX100" fmla="*/ 386683 w 501664"/>
                <a:gd name="connsiteY100" fmla="*/ 173697 h 609076"/>
                <a:gd name="connsiteX101" fmla="*/ 344906 w 501664"/>
                <a:gd name="connsiteY101" fmla="*/ 143357 h 609076"/>
                <a:gd name="connsiteX102" fmla="*/ 341868 w 501664"/>
                <a:gd name="connsiteY102" fmla="*/ 143357 h 609076"/>
                <a:gd name="connsiteX103" fmla="*/ 271227 w 501664"/>
                <a:gd name="connsiteY103" fmla="*/ 143357 h 609076"/>
                <a:gd name="connsiteX104" fmla="*/ 261353 w 501664"/>
                <a:gd name="connsiteY104" fmla="*/ 133496 h 609076"/>
                <a:gd name="connsiteX105" fmla="*/ 271227 w 501664"/>
                <a:gd name="connsiteY105" fmla="*/ 123636 h 609076"/>
                <a:gd name="connsiteX106" fmla="*/ 317562 w 501664"/>
                <a:gd name="connsiteY106" fmla="*/ 123636 h 609076"/>
                <a:gd name="connsiteX107" fmla="*/ 250719 w 501664"/>
                <a:gd name="connsiteY107" fmla="*/ 24272 h 609076"/>
                <a:gd name="connsiteX108" fmla="*/ 21327 w 501664"/>
                <a:gd name="connsiteY108" fmla="*/ 183557 h 609076"/>
                <a:gd name="connsiteX109" fmla="*/ 31201 w 501664"/>
                <a:gd name="connsiteY109" fmla="*/ 201003 h 609076"/>
                <a:gd name="connsiteX110" fmla="*/ 79055 w 501664"/>
                <a:gd name="connsiteY110" fmla="*/ 168387 h 609076"/>
                <a:gd name="connsiteX111" fmla="*/ 250719 w 501664"/>
                <a:gd name="connsiteY111" fmla="*/ 49303 h 609076"/>
                <a:gd name="connsiteX112" fmla="*/ 423143 w 501664"/>
                <a:gd name="connsiteY112" fmla="*/ 175214 h 609076"/>
                <a:gd name="connsiteX113" fmla="*/ 470237 w 501664"/>
                <a:gd name="connsiteY113" fmla="*/ 210105 h 609076"/>
                <a:gd name="connsiteX114" fmla="*/ 480871 w 501664"/>
                <a:gd name="connsiteY114" fmla="*/ 191901 h 609076"/>
                <a:gd name="connsiteX115" fmla="*/ 463401 w 501664"/>
                <a:gd name="connsiteY115" fmla="*/ 179765 h 609076"/>
                <a:gd name="connsiteX116" fmla="*/ 388962 w 501664"/>
                <a:gd name="connsiteY116" fmla="*/ 125153 h 609076"/>
                <a:gd name="connsiteX117" fmla="*/ 402640 w 501664"/>
                <a:gd name="connsiteY117" fmla="*/ 12184 h 609076"/>
                <a:gd name="connsiteX118" fmla="*/ 413253 w 501664"/>
                <a:gd name="connsiteY118" fmla="*/ 22044 h 609076"/>
                <a:gd name="connsiteX119" fmla="*/ 413253 w 501664"/>
                <a:gd name="connsiteY119" fmla="*/ 32662 h 609076"/>
                <a:gd name="connsiteX120" fmla="*/ 402640 w 501664"/>
                <a:gd name="connsiteY120" fmla="*/ 42522 h 609076"/>
                <a:gd name="connsiteX121" fmla="*/ 392784 w 501664"/>
                <a:gd name="connsiteY121" fmla="*/ 32662 h 609076"/>
                <a:gd name="connsiteX122" fmla="*/ 392784 w 501664"/>
                <a:gd name="connsiteY122" fmla="*/ 22044 h 609076"/>
                <a:gd name="connsiteX123" fmla="*/ 402640 w 501664"/>
                <a:gd name="connsiteY123" fmla="*/ 12184 h 609076"/>
                <a:gd name="connsiteX124" fmla="*/ 432978 w 501664"/>
                <a:gd name="connsiteY124" fmla="*/ 2315 h 609076"/>
                <a:gd name="connsiteX125" fmla="*/ 443591 w 501664"/>
                <a:gd name="connsiteY125" fmla="*/ 12178 h 609076"/>
                <a:gd name="connsiteX126" fmla="*/ 443591 w 501664"/>
                <a:gd name="connsiteY126" fmla="*/ 42528 h 609076"/>
                <a:gd name="connsiteX127" fmla="*/ 432978 w 501664"/>
                <a:gd name="connsiteY127" fmla="*/ 52391 h 609076"/>
                <a:gd name="connsiteX128" fmla="*/ 423122 w 501664"/>
                <a:gd name="connsiteY128" fmla="*/ 42528 h 609076"/>
                <a:gd name="connsiteX129" fmla="*/ 423122 w 501664"/>
                <a:gd name="connsiteY129" fmla="*/ 12178 h 609076"/>
                <a:gd name="connsiteX130" fmla="*/ 432978 w 501664"/>
                <a:gd name="connsiteY130" fmla="*/ 2315 h 609076"/>
                <a:gd name="connsiteX131" fmla="*/ 250719 w 501664"/>
                <a:gd name="connsiteY131" fmla="*/ 0 h 609076"/>
                <a:gd name="connsiteX132" fmla="*/ 257555 w 501664"/>
                <a:gd name="connsiteY132" fmla="*/ 4551 h 609076"/>
                <a:gd name="connsiteX133" fmla="*/ 382885 w 501664"/>
                <a:gd name="connsiteY133" fmla="*/ 95571 h 609076"/>
                <a:gd name="connsiteX134" fmla="*/ 382885 w 501664"/>
                <a:gd name="connsiteY134" fmla="*/ 62956 h 609076"/>
                <a:gd name="connsiteX135" fmla="*/ 463401 w 501664"/>
                <a:gd name="connsiteY135" fmla="*/ 62956 h 609076"/>
                <a:gd name="connsiteX136" fmla="*/ 463401 w 501664"/>
                <a:gd name="connsiteY136" fmla="*/ 154734 h 609076"/>
                <a:gd name="connsiteX137" fmla="*/ 494543 w 501664"/>
                <a:gd name="connsiteY137" fmla="*/ 177489 h 609076"/>
                <a:gd name="connsiteX138" fmla="*/ 499101 w 501664"/>
                <a:gd name="connsiteY138" fmla="*/ 200244 h 609076"/>
                <a:gd name="connsiteX139" fmla="*/ 486188 w 501664"/>
                <a:gd name="connsiteY139" fmla="*/ 222999 h 609076"/>
                <a:gd name="connsiteX140" fmla="*/ 474794 w 501664"/>
                <a:gd name="connsiteY140" fmla="*/ 231343 h 609076"/>
                <a:gd name="connsiteX141" fmla="*/ 470996 w 501664"/>
                <a:gd name="connsiteY141" fmla="*/ 231343 h 609076"/>
                <a:gd name="connsiteX142" fmla="*/ 461122 w 501664"/>
                <a:gd name="connsiteY142" fmla="*/ 228309 h 609076"/>
                <a:gd name="connsiteX143" fmla="*/ 423143 w 501664"/>
                <a:gd name="connsiteY143" fmla="*/ 200244 h 609076"/>
                <a:gd name="connsiteX144" fmla="*/ 423143 w 501664"/>
                <a:gd name="connsiteY144" fmla="*/ 345876 h 609076"/>
                <a:gd name="connsiteX145" fmla="*/ 394279 w 501664"/>
                <a:gd name="connsiteY145" fmla="*/ 345876 h 609076"/>
                <a:gd name="connsiteX146" fmla="*/ 406432 w 501664"/>
                <a:gd name="connsiteY146" fmla="*/ 425519 h 609076"/>
                <a:gd name="connsiteX147" fmla="*/ 431498 w 501664"/>
                <a:gd name="connsiteY147" fmla="*/ 588597 h 609076"/>
                <a:gd name="connsiteX148" fmla="*/ 443652 w 501664"/>
                <a:gd name="connsiteY148" fmla="*/ 588597 h 609076"/>
                <a:gd name="connsiteX149" fmla="*/ 453526 w 501664"/>
                <a:gd name="connsiteY149" fmla="*/ 598457 h 609076"/>
                <a:gd name="connsiteX150" fmla="*/ 443652 w 501664"/>
                <a:gd name="connsiteY150" fmla="*/ 609076 h 609076"/>
                <a:gd name="connsiteX151" fmla="*/ 402634 w 501664"/>
                <a:gd name="connsiteY151" fmla="*/ 609076 h 609076"/>
                <a:gd name="connsiteX152" fmla="*/ 392760 w 501664"/>
                <a:gd name="connsiteY152" fmla="*/ 598457 h 609076"/>
                <a:gd name="connsiteX153" fmla="*/ 402634 w 501664"/>
                <a:gd name="connsiteY153" fmla="*/ 588597 h 609076"/>
                <a:gd name="connsiteX154" fmla="*/ 410990 w 501664"/>
                <a:gd name="connsiteY154" fmla="*/ 588597 h 609076"/>
                <a:gd name="connsiteX155" fmla="*/ 406432 w 501664"/>
                <a:gd name="connsiteY155" fmla="*/ 556739 h 609076"/>
                <a:gd name="connsiteX156" fmla="*/ 291736 w 501664"/>
                <a:gd name="connsiteY156" fmla="*/ 511988 h 609076"/>
                <a:gd name="connsiteX157" fmla="*/ 291736 w 501664"/>
                <a:gd name="connsiteY157" fmla="*/ 609076 h 609076"/>
                <a:gd name="connsiteX158" fmla="*/ 271227 w 501664"/>
                <a:gd name="connsiteY158" fmla="*/ 609076 h 609076"/>
                <a:gd name="connsiteX159" fmla="*/ 271227 w 501664"/>
                <a:gd name="connsiteY159" fmla="*/ 588597 h 609076"/>
                <a:gd name="connsiteX160" fmla="*/ 230970 w 501664"/>
                <a:gd name="connsiteY160" fmla="*/ 588597 h 609076"/>
                <a:gd name="connsiteX161" fmla="*/ 230970 w 501664"/>
                <a:gd name="connsiteY161" fmla="*/ 609076 h 609076"/>
                <a:gd name="connsiteX162" fmla="*/ 210461 w 501664"/>
                <a:gd name="connsiteY162" fmla="*/ 609076 h 609076"/>
                <a:gd name="connsiteX163" fmla="*/ 210461 w 501664"/>
                <a:gd name="connsiteY163" fmla="*/ 511988 h 609076"/>
                <a:gd name="connsiteX164" fmla="*/ 95765 w 501664"/>
                <a:gd name="connsiteY164" fmla="*/ 556739 h 609076"/>
                <a:gd name="connsiteX165" fmla="*/ 90448 w 501664"/>
                <a:gd name="connsiteY165" fmla="*/ 588597 h 609076"/>
                <a:gd name="connsiteX166" fmla="*/ 98804 w 501664"/>
                <a:gd name="connsiteY166" fmla="*/ 588597 h 609076"/>
                <a:gd name="connsiteX167" fmla="*/ 109438 w 501664"/>
                <a:gd name="connsiteY167" fmla="*/ 598457 h 609076"/>
                <a:gd name="connsiteX168" fmla="*/ 98804 w 501664"/>
                <a:gd name="connsiteY168" fmla="*/ 609076 h 609076"/>
                <a:gd name="connsiteX169" fmla="*/ 58546 w 501664"/>
                <a:gd name="connsiteY169" fmla="*/ 609076 h 609076"/>
                <a:gd name="connsiteX170" fmla="*/ 48672 w 501664"/>
                <a:gd name="connsiteY170" fmla="*/ 598457 h 609076"/>
                <a:gd name="connsiteX171" fmla="*/ 58546 w 501664"/>
                <a:gd name="connsiteY171" fmla="*/ 588597 h 609076"/>
                <a:gd name="connsiteX172" fmla="*/ 69940 w 501664"/>
                <a:gd name="connsiteY172" fmla="*/ 588597 h 609076"/>
                <a:gd name="connsiteX173" fmla="*/ 95006 w 501664"/>
                <a:gd name="connsiteY173" fmla="*/ 425519 h 609076"/>
                <a:gd name="connsiteX174" fmla="*/ 107159 w 501664"/>
                <a:gd name="connsiteY174" fmla="*/ 345876 h 609076"/>
                <a:gd name="connsiteX175" fmla="*/ 79055 w 501664"/>
                <a:gd name="connsiteY175" fmla="*/ 345876 h 609076"/>
                <a:gd name="connsiteX176" fmla="*/ 79055 w 501664"/>
                <a:gd name="connsiteY176" fmla="*/ 192659 h 609076"/>
                <a:gd name="connsiteX177" fmla="*/ 40316 w 501664"/>
                <a:gd name="connsiteY177" fmla="*/ 219207 h 609076"/>
                <a:gd name="connsiteX178" fmla="*/ 26644 w 501664"/>
                <a:gd name="connsiteY178" fmla="*/ 222241 h 609076"/>
                <a:gd name="connsiteX179" fmla="*/ 15250 w 501664"/>
                <a:gd name="connsiteY179" fmla="*/ 213897 h 609076"/>
                <a:gd name="connsiteX180" fmla="*/ 2337 w 501664"/>
                <a:gd name="connsiteY180" fmla="*/ 191142 h 609076"/>
                <a:gd name="connsiteX181" fmla="*/ 7654 w 501664"/>
                <a:gd name="connsiteY181" fmla="*/ 168387 h 6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01664" h="609076">
                  <a:moveTo>
                    <a:pt x="230970" y="548396"/>
                  </a:moveTo>
                  <a:lnTo>
                    <a:pt x="230970" y="568117"/>
                  </a:lnTo>
                  <a:lnTo>
                    <a:pt x="271227" y="568117"/>
                  </a:lnTo>
                  <a:lnTo>
                    <a:pt x="271227" y="548396"/>
                  </a:lnTo>
                  <a:close/>
                  <a:moveTo>
                    <a:pt x="230970" y="507437"/>
                  </a:moveTo>
                  <a:lnTo>
                    <a:pt x="230970" y="527916"/>
                  </a:lnTo>
                  <a:lnTo>
                    <a:pt x="271227" y="527916"/>
                  </a:lnTo>
                  <a:lnTo>
                    <a:pt x="271227" y="507437"/>
                  </a:lnTo>
                  <a:close/>
                  <a:moveTo>
                    <a:pt x="230970" y="467236"/>
                  </a:moveTo>
                  <a:lnTo>
                    <a:pt x="230970" y="487716"/>
                  </a:lnTo>
                  <a:lnTo>
                    <a:pt x="271227" y="487716"/>
                  </a:lnTo>
                  <a:lnTo>
                    <a:pt x="271227" y="467236"/>
                  </a:lnTo>
                  <a:close/>
                  <a:moveTo>
                    <a:pt x="230970" y="427036"/>
                  </a:moveTo>
                  <a:lnTo>
                    <a:pt x="230970" y="446757"/>
                  </a:lnTo>
                  <a:lnTo>
                    <a:pt x="271227" y="446757"/>
                  </a:lnTo>
                  <a:lnTo>
                    <a:pt x="271227" y="427036"/>
                  </a:lnTo>
                  <a:close/>
                  <a:moveTo>
                    <a:pt x="291736" y="409590"/>
                  </a:moveTo>
                  <a:lnTo>
                    <a:pt x="291736" y="490750"/>
                  </a:lnTo>
                  <a:lnTo>
                    <a:pt x="402634" y="533226"/>
                  </a:lnTo>
                  <a:lnTo>
                    <a:pt x="387443" y="434621"/>
                  </a:lnTo>
                  <a:close/>
                  <a:moveTo>
                    <a:pt x="210461" y="409590"/>
                  </a:moveTo>
                  <a:lnTo>
                    <a:pt x="113995" y="434621"/>
                  </a:lnTo>
                  <a:lnTo>
                    <a:pt x="98804" y="533226"/>
                  </a:lnTo>
                  <a:lnTo>
                    <a:pt x="210461" y="490750"/>
                  </a:lnTo>
                  <a:close/>
                  <a:moveTo>
                    <a:pt x="230970" y="386077"/>
                  </a:moveTo>
                  <a:lnTo>
                    <a:pt x="230970" y="406556"/>
                  </a:lnTo>
                  <a:lnTo>
                    <a:pt x="271227" y="406556"/>
                  </a:lnTo>
                  <a:lnTo>
                    <a:pt x="271227" y="386077"/>
                  </a:lnTo>
                  <a:close/>
                  <a:moveTo>
                    <a:pt x="291736" y="345876"/>
                  </a:moveTo>
                  <a:lnTo>
                    <a:pt x="291736" y="388352"/>
                  </a:lnTo>
                  <a:lnTo>
                    <a:pt x="384404" y="413383"/>
                  </a:lnTo>
                  <a:lnTo>
                    <a:pt x="373770" y="345876"/>
                  </a:lnTo>
                  <a:lnTo>
                    <a:pt x="301611" y="345876"/>
                  </a:lnTo>
                  <a:close/>
                  <a:moveTo>
                    <a:pt x="230970" y="345876"/>
                  </a:moveTo>
                  <a:lnTo>
                    <a:pt x="230970" y="366356"/>
                  </a:lnTo>
                  <a:lnTo>
                    <a:pt x="271227" y="366356"/>
                  </a:lnTo>
                  <a:lnTo>
                    <a:pt x="271227" y="345876"/>
                  </a:lnTo>
                  <a:close/>
                  <a:moveTo>
                    <a:pt x="127668" y="345876"/>
                  </a:moveTo>
                  <a:lnTo>
                    <a:pt x="117793" y="413383"/>
                  </a:lnTo>
                  <a:lnTo>
                    <a:pt x="210461" y="388352"/>
                  </a:lnTo>
                  <a:lnTo>
                    <a:pt x="210461" y="345876"/>
                  </a:lnTo>
                  <a:lnTo>
                    <a:pt x="200587" y="345876"/>
                  </a:lnTo>
                  <a:close/>
                  <a:moveTo>
                    <a:pt x="230555" y="264757"/>
                  </a:moveTo>
                  <a:cubicBezTo>
                    <a:pt x="236241" y="264757"/>
                    <a:pt x="240851" y="269339"/>
                    <a:pt x="240851" y="274992"/>
                  </a:cubicBezTo>
                  <a:cubicBezTo>
                    <a:pt x="240851" y="280645"/>
                    <a:pt x="236241" y="285227"/>
                    <a:pt x="230555" y="285227"/>
                  </a:cubicBezTo>
                  <a:lnTo>
                    <a:pt x="220336" y="275069"/>
                  </a:lnTo>
                  <a:lnTo>
                    <a:pt x="220336" y="274915"/>
                  </a:lnTo>
                  <a:close/>
                  <a:moveTo>
                    <a:pt x="220336" y="224516"/>
                  </a:moveTo>
                  <a:lnTo>
                    <a:pt x="220336" y="274915"/>
                  </a:lnTo>
                  <a:lnTo>
                    <a:pt x="220259" y="274992"/>
                  </a:lnTo>
                  <a:lnTo>
                    <a:pt x="220336" y="275069"/>
                  </a:lnTo>
                  <a:lnTo>
                    <a:pt x="220336" y="275336"/>
                  </a:lnTo>
                  <a:lnTo>
                    <a:pt x="220336" y="325397"/>
                  </a:lnTo>
                  <a:lnTo>
                    <a:pt x="281102" y="325397"/>
                  </a:lnTo>
                  <a:lnTo>
                    <a:pt x="281102" y="224516"/>
                  </a:lnTo>
                  <a:close/>
                  <a:moveTo>
                    <a:pt x="402634" y="82677"/>
                  </a:moveTo>
                  <a:lnTo>
                    <a:pt x="402634" y="110741"/>
                  </a:lnTo>
                  <a:lnTo>
                    <a:pt x="443652" y="140323"/>
                  </a:lnTo>
                  <a:lnTo>
                    <a:pt x="443652" y="82677"/>
                  </a:lnTo>
                  <a:close/>
                  <a:moveTo>
                    <a:pt x="249959" y="74333"/>
                  </a:moveTo>
                  <a:lnTo>
                    <a:pt x="179319" y="123636"/>
                  </a:lnTo>
                  <a:lnTo>
                    <a:pt x="200587" y="123636"/>
                  </a:lnTo>
                  <a:cubicBezTo>
                    <a:pt x="205904" y="123636"/>
                    <a:pt x="210461" y="128187"/>
                    <a:pt x="210461" y="133496"/>
                  </a:cubicBezTo>
                  <a:cubicBezTo>
                    <a:pt x="210461" y="138806"/>
                    <a:pt x="205904" y="143357"/>
                    <a:pt x="200587" y="143357"/>
                  </a:cubicBezTo>
                  <a:lnTo>
                    <a:pt x="149695" y="143357"/>
                  </a:lnTo>
                  <a:lnTo>
                    <a:pt x="105640" y="173697"/>
                  </a:lnTo>
                  <a:lnTo>
                    <a:pt x="149695" y="173697"/>
                  </a:lnTo>
                  <a:cubicBezTo>
                    <a:pt x="155012" y="173697"/>
                    <a:pt x="159570" y="178248"/>
                    <a:pt x="159570" y="184316"/>
                  </a:cubicBezTo>
                  <a:cubicBezTo>
                    <a:pt x="159570" y="189625"/>
                    <a:pt x="155012" y="194176"/>
                    <a:pt x="149695" y="194176"/>
                  </a:cubicBezTo>
                  <a:lnTo>
                    <a:pt x="98804" y="194176"/>
                  </a:lnTo>
                  <a:lnTo>
                    <a:pt x="98804" y="224516"/>
                  </a:lnTo>
                  <a:lnTo>
                    <a:pt x="170204" y="224516"/>
                  </a:lnTo>
                  <a:cubicBezTo>
                    <a:pt x="175521" y="224516"/>
                    <a:pt x="180078" y="229067"/>
                    <a:pt x="180078" y="234377"/>
                  </a:cubicBezTo>
                  <a:cubicBezTo>
                    <a:pt x="180078" y="240445"/>
                    <a:pt x="175521" y="244996"/>
                    <a:pt x="170204" y="244996"/>
                  </a:cubicBezTo>
                  <a:lnTo>
                    <a:pt x="98804" y="244996"/>
                  </a:lnTo>
                  <a:lnTo>
                    <a:pt x="98804" y="275336"/>
                  </a:lnTo>
                  <a:lnTo>
                    <a:pt x="149695" y="275336"/>
                  </a:lnTo>
                  <a:cubicBezTo>
                    <a:pt x="155012" y="275336"/>
                    <a:pt x="159570" y="279887"/>
                    <a:pt x="159570" y="285196"/>
                  </a:cubicBezTo>
                  <a:cubicBezTo>
                    <a:pt x="159570" y="290506"/>
                    <a:pt x="155012" y="295057"/>
                    <a:pt x="149695" y="295057"/>
                  </a:cubicBezTo>
                  <a:lnTo>
                    <a:pt x="98804" y="295057"/>
                  </a:lnTo>
                  <a:lnTo>
                    <a:pt x="98804" y="325397"/>
                  </a:lnTo>
                  <a:lnTo>
                    <a:pt x="200587" y="325397"/>
                  </a:lnTo>
                  <a:lnTo>
                    <a:pt x="200587" y="204037"/>
                  </a:lnTo>
                  <a:lnTo>
                    <a:pt x="301611" y="204037"/>
                  </a:lnTo>
                  <a:lnTo>
                    <a:pt x="301611" y="325397"/>
                  </a:lnTo>
                  <a:lnTo>
                    <a:pt x="402634" y="325397"/>
                  </a:lnTo>
                  <a:lnTo>
                    <a:pt x="402634" y="295057"/>
                  </a:lnTo>
                  <a:lnTo>
                    <a:pt x="331994" y="295057"/>
                  </a:lnTo>
                  <a:cubicBezTo>
                    <a:pt x="326677" y="295057"/>
                    <a:pt x="322119" y="290506"/>
                    <a:pt x="322119" y="285196"/>
                  </a:cubicBezTo>
                  <a:cubicBezTo>
                    <a:pt x="322119" y="279887"/>
                    <a:pt x="326677" y="275336"/>
                    <a:pt x="331994" y="275336"/>
                  </a:cubicBezTo>
                  <a:lnTo>
                    <a:pt x="402634" y="275336"/>
                  </a:lnTo>
                  <a:lnTo>
                    <a:pt x="402634" y="244996"/>
                  </a:lnTo>
                  <a:lnTo>
                    <a:pt x="352502" y="244996"/>
                  </a:lnTo>
                  <a:cubicBezTo>
                    <a:pt x="346426" y="244996"/>
                    <a:pt x="341868" y="240445"/>
                    <a:pt x="341868" y="234377"/>
                  </a:cubicBezTo>
                  <a:cubicBezTo>
                    <a:pt x="341868" y="229067"/>
                    <a:pt x="346426" y="224516"/>
                    <a:pt x="352502" y="224516"/>
                  </a:cubicBezTo>
                  <a:lnTo>
                    <a:pt x="402634" y="224516"/>
                  </a:lnTo>
                  <a:lnTo>
                    <a:pt x="402634" y="194176"/>
                  </a:lnTo>
                  <a:lnTo>
                    <a:pt x="311485" y="194176"/>
                  </a:lnTo>
                  <a:cubicBezTo>
                    <a:pt x="306168" y="194176"/>
                    <a:pt x="301611" y="189625"/>
                    <a:pt x="301611" y="184316"/>
                  </a:cubicBezTo>
                  <a:cubicBezTo>
                    <a:pt x="301611" y="178248"/>
                    <a:pt x="306168" y="173697"/>
                    <a:pt x="311485" y="173697"/>
                  </a:cubicBezTo>
                  <a:lnTo>
                    <a:pt x="386683" y="173697"/>
                  </a:lnTo>
                  <a:lnTo>
                    <a:pt x="344906" y="143357"/>
                  </a:lnTo>
                  <a:cubicBezTo>
                    <a:pt x="343387" y="143357"/>
                    <a:pt x="342628" y="143357"/>
                    <a:pt x="341868" y="143357"/>
                  </a:cubicBezTo>
                  <a:lnTo>
                    <a:pt x="271227" y="143357"/>
                  </a:lnTo>
                  <a:cubicBezTo>
                    <a:pt x="265910" y="143357"/>
                    <a:pt x="261353" y="138806"/>
                    <a:pt x="261353" y="133496"/>
                  </a:cubicBezTo>
                  <a:cubicBezTo>
                    <a:pt x="261353" y="128187"/>
                    <a:pt x="265910" y="123636"/>
                    <a:pt x="271227" y="123636"/>
                  </a:cubicBezTo>
                  <a:lnTo>
                    <a:pt x="317562" y="123636"/>
                  </a:lnTo>
                  <a:close/>
                  <a:moveTo>
                    <a:pt x="250719" y="24272"/>
                  </a:moveTo>
                  <a:lnTo>
                    <a:pt x="21327" y="183557"/>
                  </a:lnTo>
                  <a:lnTo>
                    <a:pt x="31201" y="201003"/>
                  </a:lnTo>
                  <a:lnTo>
                    <a:pt x="79055" y="168387"/>
                  </a:lnTo>
                  <a:lnTo>
                    <a:pt x="250719" y="49303"/>
                  </a:lnTo>
                  <a:lnTo>
                    <a:pt x="423143" y="175214"/>
                  </a:lnTo>
                  <a:lnTo>
                    <a:pt x="470237" y="210105"/>
                  </a:lnTo>
                  <a:lnTo>
                    <a:pt x="480871" y="191901"/>
                  </a:lnTo>
                  <a:lnTo>
                    <a:pt x="463401" y="179765"/>
                  </a:lnTo>
                  <a:lnTo>
                    <a:pt x="388962" y="125153"/>
                  </a:lnTo>
                  <a:close/>
                  <a:moveTo>
                    <a:pt x="402640" y="12184"/>
                  </a:moveTo>
                  <a:cubicBezTo>
                    <a:pt x="408704" y="12184"/>
                    <a:pt x="413253" y="16735"/>
                    <a:pt x="413253" y="22044"/>
                  </a:cubicBezTo>
                  <a:lnTo>
                    <a:pt x="413253" y="32662"/>
                  </a:lnTo>
                  <a:cubicBezTo>
                    <a:pt x="413253" y="37971"/>
                    <a:pt x="408704" y="42522"/>
                    <a:pt x="402640" y="42522"/>
                  </a:cubicBezTo>
                  <a:cubicBezTo>
                    <a:pt x="397333" y="42522"/>
                    <a:pt x="392784" y="37971"/>
                    <a:pt x="392784" y="32662"/>
                  </a:cubicBezTo>
                  <a:lnTo>
                    <a:pt x="392784" y="22044"/>
                  </a:lnTo>
                  <a:cubicBezTo>
                    <a:pt x="392784" y="16735"/>
                    <a:pt x="397333" y="12184"/>
                    <a:pt x="402640" y="12184"/>
                  </a:cubicBezTo>
                  <a:close/>
                  <a:moveTo>
                    <a:pt x="432978" y="2315"/>
                  </a:moveTo>
                  <a:cubicBezTo>
                    <a:pt x="439042" y="2315"/>
                    <a:pt x="443591" y="6867"/>
                    <a:pt x="443591" y="12178"/>
                  </a:cubicBezTo>
                  <a:lnTo>
                    <a:pt x="443591" y="42528"/>
                  </a:lnTo>
                  <a:cubicBezTo>
                    <a:pt x="443591" y="47839"/>
                    <a:pt x="439042" y="52391"/>
                    <a:pt x="432978" y="52391"/>
                  </a:cubicBezTo>
                  <a:cubicBezTo>
                    <a:pt x="427671" y="52391"/>
                    <a:pt x="423122" y="47839"/>
                    <a:pt x="423122" y="42528"/>
                  </a:cubicBezTo>
                  <a:lnTo>
                    <a:pt x="423122" y="12178"/>
                  </a:lnTo>
                  <a:cubicBezTo>
                    <a:pt x="423122" y="6867"/>
                    <a:pt x="427671" y="2315"/>
                    <a:pt x="432978" y="2315"/>
                  </a:cubicBezTo>
                  <a:close/>
                  <a:moveTo>
                    <a:pt x="250719" y="0"/>
                  </a:moveTo>
                  <a:lnTo>
                    <a:pt x="257555" y="4551"/>
                  </a:lnTo>
                  <a:lnTo>
                    <a:pt x="382885" y="95571"/>
                  </a:lnTo>
                  <a:lnTo>
                    <a:pt x="382885" y="62956"/>
                  </a:lnTo>
                  <a:lnTo>
                    <a:pt x="463401" y="62956"/>
                  </a:lnTo>
                  <a:lnTo>
                    <a:pt x="463401" y="154734"/>
                  </a:lnTo>
                  <a:lnTo>
                    <a:pt x="494543" y="177489"/>
                  </a:lnTo>
                  <a:cubicBezTo>
                    <a:pt x="502139" y="182799"/>
                    <a:pt x="503658" y="192659"/>
                    <a:pt x="499101" y="200244"/>
                  </a:cubicBezTo>
                  <a:lnTo>
                    <a:pt x="486188" y="222999"/>
                  </a:lnTo>
                  <a:cubicBezTo>
                    <a:pt x="483909" y="226792"/>
                    <a:pt x="479352" y="229826"/>
                    <a:pt x="474794" y="231343"/>
                  </a:cubicBezTo>
                  <a:cubicBezTo>
                    <a:pt x="473275" y="231343"/>
                    <a:pt x="472515" y="231343"/>
                    <a:pt x="470996" y="231343"/>
                  </a:cubicBezTo>
                  <a:cubicBezTo>
                    <a:pt x="467198" y="231343"/>
                    <a:pt x="464160" y="229826"/>
                    <a:pt x="461122" y="228309"/>
                  </a:cubicBezTo>
                  <a:lnTo>
                    <a:pt x="423143" y="200244"/>
                  </a:lnTo>
                  <a:lnTo>
                    <a:pt x="423143" y="345876"/>
                  </a:lnTo>
                  <a:lnTo>
                    <a:pt x="394279" y="345876"/>
                  </a:lnTo>
                  <a:lnTo>
                    <a:pt x="406432" y="425519"/>
                  </a:lnTo>
                  <a:lnTo>
                    <a:pt x="431498" y="588597"/>
                  </a:lnTo>
                  <a:lnTo>
                    <a:pt x="443652" y="588597"/>
                  </a:lnTo>
                  <a:cubicBezTo>
                    <a:pt x="448969" y="588597"/>
                    <a:pt x="453526" y="593147"/>
                    <a:pt x="453526" y="598457"/>
                  </a:cubicBezTo>
                  <a:cubicBezTo>
                    <a:pt x="453526" y="604525"/>
                    <a:pt x="448969" y="609076"/>
                    <a:pt x="443652" y="609076"/>
                  </a:cubicBezTo>
                  <a:lnTo>
                    <a:pt x="402634" y="609076"/>
                  </a:lnTo>
                  <a:cubicBezTo>
                    <a:pt x="397317" y="609076"/>
                    <a:pt x="392760" y="604525"/>
                    <a:pt x="392760" y="598457"/>
                  </a:cubicBezTo>
                  <a:cubicBezTo>
                    <a:pt x="392760" y="593147"/>
                    <a:pt x="397317" y="588597"/>
                    <a:pt x="402634" y="588597"/>
                  </a:cubicBezTo>
                  <a:lnTo>
                    <a:pt x="410990" y="588597"/>
                  </a:lnTo>
                  <a:lnTo>
                    <a:pt x="406432" y="556739"/>
                  </a:lnTo>
                  <a:lnTo>
                    <a:pt x="291736" y="511988"/>
                  </a:lnTo>
                  <a:lnTo>
                    <a:pt x="291736" y="609076"/>
                  </a:lnTo>
                  <a:lnTo>
                    <a:pt x="271227" y="609076"/>
                  </a:lnTo>
                  <a:lnTo>
                    <a:pt x="271227" y="588597"/>
                  </a:lnTo>
                  <a:lnTo>
                    <a:pt x="230970" y="588597"/>
                  </a:lnTo>
                  <a:lnTo>
                    <a:pt x="230970" y="609076"/>
                  </a:lnTo>
                  <a:lnTo>
                    <a:pt x="210461" y="609076"/>
                  </a:lnTo>
                  <a:lnTo>
                    <a:pt x="210461" y="511988"/>
                  </a:lnTo>
                  <a:lnTo>
                    <a:pt x="95765" y="556739"/>
                  </a:lnTo>
                  <a:lnTo>
                    <a:pt x="90448" y="588597"/>
                  </a:lnTo>
                  <a:lnTo>
                    <a:pt x="98804" y="588597"/>
                  </a:lnTo>
                  <a:cubicBezTo>
                    <a:pt x="104880" y="588597"/>
                    <a:pt x="109438" y="593147"/>
                    <a:pt x="109438" y="598457"/>
                  </a:cubicBezTo>
                  <a:cubicBezTo>
                    <a:pt x="109438" y="604525"/>
                    <a:pt x="104880" y="609076"/>
                    <a:pt x="98804" y="609076"/>
                  </a:cubicBezTo>
                  <a:lnTo>
                    <a:pt x="58546" y="609076"/>
                  </a:lnTo>
                  <a:cubicBezTo>
                    <a:pt x="53229" y="609076"/>
                    <a:pt x="48672" y="604525"/>
                    <a:pt x="48672" y="598457"/>
                  </a:cubicBezTo>
                  <a:cubicBezTo>
                    <a:pt x="48672" y="593147"/>
                    <a:pt x="53229" y="588597"/>
                    <a:pt x="58546" y="588597"/>
                  </a:cubicBezTo>
                  <a:lnTo>
                    <a:pt x="69940" y="588597"/>
                  </a:lnTo>
                  <a:lnTo>
                    <a:pt x="95006" y="425519"/>
                  </a:lnTo>
                  <a:lnTo>
                    <a:pt x="107159" y="345876"/>
                  </a:lnTo>
                  <a:lnTo>
                    <a:pt x="79055" y="345876"/>
                  </a:lnTo>
                  <a:lnTo>
                    <a:pt x="79055" y="192659"/>
                  </a:lnTo>
                  <a:lnTo>
                    <a:pt x="40316" y="219207"/>
                  </a:lnTo>
                  <a:cubicBezTo>
                    <a:pt x="36518" y="222241"/>
                    <a:pt x="31201" y="222999"/>
                    <a:pt x="26644" y="222241"/>
                  </a:cubicBezTo>
                  <a:cubicBezTo>
                    <a:pt x="22086" y="220724"/>
                    <a:pt x="17529" y="217690"/>
                    <a:pt x="15250" y="213897"/>
                  </a:cubicBezTo>
                  <a:lnTo>
                    <a:pt x="2337" y="191142"/>
                  </a:lnTo>
                  <a:cubicBezTo>
                    <a:pt x="-2220" y="182799"/>
                    <a:pt x="59" y="172938"/>
                    <a:pt x="7654" y="1683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sprout_195610">
              <a:extLst>
                <a:ext uri="{FF2B5EF4-FFF2-40B4-BE49-F238E27FC236}">
                  <a16:creationId xmlns:a16="http://schemas.microsoft.com/office/drawing/2014/main" id="{9E4B3DC8-C20F-161D-3254-597081519DE8}"/>
                </a:ext>
              </a:extLst>
            </p:cNvPr>
            <p:cNvSpPr/>
            <p:nvPr/>
          </p:nvSpPr>
          <p:spPr>
            <a:xfrm>
              <a:off x="8395132" y="614368"/>
              <a:ext cx="546425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windmill_316039">
              <a:extLst>
                <a:ext uri="{FF2B5EF4-FFF2-40B4-BE49-F238E27FC236}">
                  <a16:creationId xmlns:a16="http://schemas.microsoft.com/office/drawing/2014/main" id="{210271EC-D855-4B97-2C06-1FB0C9E015F6}"/>
                </a:ext>
              </a:extLst>
            </p:cNvPr>
            <p:cNvSpPr/>
            <p:nvPr/>
          </p:nvSpPr>
          <p:spPr>
            <a:xfrm>
              <a:off x="11518900" y="614368"/>
              <a:ext cx="483534" cy="609685"/>
            </a:xfrm>
            <a:custGeom>
              <a:avLst/>
              <a:gdLst>
                <a:gd name="connsiteX0" fmla="*/ 240548 w 481185"/>
                <a:gd name="connsiteY0" fmla="*/ 535359 h 606722"/>
                <a:gd name="connsiteX1" fmla="*/ 219546 w 481185"/>
                <a:gd name="connsiteY1" fmla="*/ 556332 h 606722"/>
                <a:gd name="connsiteX2" fmla="*/ 219546 w 481185"/>
                <a:gd name="connsiteY2" fmla="*/ 587615 h 606722"/>
                <a:gd name="connsiteX3" fmla="*/ 261639 w 481185"/>
                <a:gd name="connsiteY3" fmla="*/ 587615 h 606722"/>
                <a:gd name="connsiteX4" fmla="*/ 261639 w 481185"/>
                <a:gd name="connsiteY4" fmla="*/ 556332 h 606722"/>
                <a:gd name="connsiteX5" fmla="*/ 240548 w 481185"/>
                <a:gd name="connsiteY5" fmla="*/ 535359 h 606722"/>
                <a:gd name="connsiteX6" fmla="*/ 240548 w 481185"/>
                <a:gd name="connsiteY6" fmla="*/ 424451 h 606722"/>
                <a:gd name="connsiteX7" fmla="*/ 250154 w 481185"/>
                <a:gd name="connsiteY7" fmla="*/ 433969 h 606722"/>
                <a:gd name="connsiteX8" fmla="*/ 250154 w 481185"/>
                <a:gd name="connsiteY8" fmla="*/ 444199 h 606722"/>
                <a:gd name="connsiteX9" fmla="*/ 240548 w 481185"/>
                <a:gd name="connsiteY9" fmla="*/ 453806 h 606722"/>
                <a:gd name="connsiteX10" fmla="*/ 231031 w 481185"/>
                <a:gd name="connsiteY10" fmla="*/ 444199 h 606722"/>
                <a:gd name="connsiteX11" fmla="*/ 231031 w 481185"/>
                <a:gd name="connsiteY11" fmla="*/ 433969 h 606722"/>
                <a:gd name="connsiteX12" fmla="*/ 240548 w 481185"/>
                <a:gd name="connsiteY12" fmla="*/ 424451 h 606722"/>
                <a:gd name="connsiteX13" fmla="*/ 240548 w 481185"/>
                <a:gd name="connsiteY13" fmla="*/ 363201 h 606722"/>
                <a:gd name="connsiteX14" fmla="*/ 250154 w 481185"/>
                <a:gd name="connsiteY14" fmla="*/ 372808 h 606722"/>
                <a:gd name="connsiteX15" fmla="*/ 250154 w 481185"/>
                <a:gd name="connsiteY15" fmla="*/ 383038 h 606722"/>
                <a:gd name="connsiteX16" fmla="*/ 240548 w 481185"/>
                <a:gd name="connsiteY16" fmla="*/ 392556 h 606722"/>
                <a:gd name="connsiteX17" fmla="*/ 231031 w 481185"/>
                <a:gd name="connsiteY17" fmla="*/ 383038 h 606722"/>
                <a:gd name="connsiteX18" fmla="*/ 231031 w 481185"/>
                <a:gd name="connsiteY18" fmla="*/ 372808 h 606722"/>
                <a:gd name="connsiteX19" fmla="*/ 240548 w 481185"/>
                <a:gd name="connsiteY19" fmla="*/ 363201 h 606722"/>
                <a:gd name="connsiteX20" fmla="*/ 204506 w 481185"/>
                <a:gd name="connsiteY20" fmla="*/ 289897 h 606722"/>
                <a:gd name="connsiteX21" fmla="*/ 59180 w 481185"/>
                <a:gd name="connsiteY21" fmla="*/ 434935 h 606722"/>
                <a:gd name="connsiteX22" fmla="*/ 81696 w 481185"/>
                <a:gd name="connsiteY22" fmla="*/ 457508 h 606722"/>
                <a:gd name="connsiteX23" fmla="*/ 227021 w 481185"/>
                <a:gd name="connsiteY23" fmla="*/ 312381 h 606722"/>
                <a:gd name="connsiteX24" fmla="*/ 227288 w 481185"/>
                <a:gd name="connsiteY24" fmla="*/ 267146 h 606722"/>
                <a:gd name="connsiteX25" fmla="*/ 218033 w 481185"/>
                <a:gd name="connsiteY25" fmla="*/ 276300 h 606722"/>
                <a:gd name="connsiteX26" fmla="*/ 247311 w 481185"/>
                <a:gd name="connsiteY26" fmla="*/ 305627 h 606722"/>
                <a:gd name="connsiteX27" fmla="*/ 247311 w 481185"/>
                <a:gd name="connsiteY27" fmla="*/ 319135 h 606722"/>
                <a:gd name="connsiteX28" fmla="*/ 171756 w 481185"/>
                <a:gd name="connsiteY28" fmla="*/ 394587 h 606722"/>
                <a:gd name="connsiteX29" fmla="*/ 139541 w 481185"/>
                <a:gd name="connsiteY29" fmla="*/ 587615 h 606722"/>
                <a:gd name="connsiteX30" fmla="*/ 200412 w 481185"/>
                <a:gd name="connsiteY30" fmla="*/ 587615 h 606722"/>
                <a:gd name="connsiteX31" fmla="*/ 200412 w 481185"/>
                <a:gd name="connsiteY31" fmla="*/ 556332 h 606722"/>
                <a:gd name="connsiteX32" fmla="*/ 240548 w 481185"/>
                <a:gd name="connsiteY32" fmla="*/ 516163 h 606722"/>
                <a:gd name="connsiteX33" fmla="*/ 280773 w 481185"/>
                <a:gd name="connsiteY33" fmla="*/ 556332 h 606722"/>
                <a:gd name="connsiteX34" fmla="*/ 280773 w 481185"/>
                <a:gd name="connsiteY34" fmla="*/ 587615 h 606722"/>
                <a:gd name="connsiteX35" fmla="*/ 341555 w 481185"/>
                <a:gd name="connsiteY35" fmla="*/ 587615 h 606722"/>
                <a:gd name="connsiteX36" fmla="*/ 294923 w 481185"/>
                <a:gd name="connsiteY36" fmla="*/ 308115 h 606722"/>
                <a:gd name="connsiteX37" fmla="*/ 253897 w 481185"/>
                <a:gd name="connsiteY37" fmla="*/ 267146 h 606722"/>
                <a:gd name="connsiteX38" fmla="*/ 240548 w 481185"/>
                <a:gd name="connsiteY38" fmla="*/ 270256 h 606722"/>
                <a:gd name="connsiteX39" fmla="*/ 227288 w 481185"/>
                <a:gd name="connsiteY39" fmla="*/ 267146 h 606722"/>
                <a:gd name="connsiteX40" fmla="*/ 312810 w 481185"/>
                <a:gd name="connsiteY40" fmla="*/ 253815 h 606722"/>
                <a:gd name="connsiteX41" fmla="*/ 290206 w 481185"/>
                <a:gd name="connsiteY41" fmla="*/ 276300 h 606722"/>
                <a:gd name="connsiteX42" fmla="*/ 435532 w 481185"/>
                <a:gd name="connsiteY42" fmla="*/ 421426 h 606722"/>
                <a:gd name="connsiteX43" fmla="*/ 458047 w 481185"/>
                <a:gd name="connsiteY43" fmla="*/ 398941 h 606722"/>
                <a:gd name="connsiteX44" fmla="*/ 240548 w 481185"/>
                <a:gd name="connsiteY44" fmla="*/ 229465 h 606722"/>
                <a:gd name="connsiteX45" fmla="*/ 229691 w 481185"/>
                <a:gd name="connsiteY45" fmla="*/ 240307 h 606722"/>
                <a:gd name="connsiteX46" fmla="*/ 240548 w 481185"/>
                <a:gd name="connsiteY46" fmla="*/ 251149 h 606722"/>
                <a:gd name="connsiteX47" fmla="*/ 251405 w 481185"/>
                <a:gd name="connsiteY47" fmla="*/ 240307 h 606722"/>
                <a:gd name="connsiteX48" fmla="*/ 240548 w 481185"/>
                <a:gd name="connsiteY48" fmla="*/ 229465 h 606722"/>
                <a:gd name="connsiteX49" fmla="*/ 204506 w 481185"/>
                <a:gd name="connsiteY49" fmla="*/ 217734 h 606722"/>
                <a:gd name="connsiteX50" fmla="*/ 200679 w 481185"/>
                <a:gd name="connsiteY50" fmla="*/ 221555 h 606722"/>
                <a:gd name="connsiteX51" fmla="*/ 191602 w 481185"/>
                <a:gd name="connsiteY51" fmla="*/ 275677 h 606722"/>
                <a:gd name="connsiteX52" fmla="*/ 213761 w 481185"/>
                <a:gd name="connsiteY52" fmla="*/ 253549 h 606722"/>
                <a:gd name="connsiteX53" fmla="*/ 210557 w 481185"/>
                <a:gd name="connsiteY53" fmla="*/ 240307 h 606722"/>
                <a:gd name="connsiteX54" fmla="*/ 213761 w 481185"/>
                <a:gd name="connsiteY54" fmla="*/ 226976 h 606722"/>
                <a:gd name="connsiteX55" fmla="*/ 279438 w 481185"/>
                <a:gd name="connsiteY55" fmla="*/ 214979 h 606722"/>
                <a:gd name="connsiteX56" fmla="*/ 267424 w 481185"/>
                <a:gd name="connsiteY56" fmla="*/ 226976 h 606722"/>
                <a:gd name="connsiteX57" fmla="*/ 270539 w 481185"/>
                <a:gd name="connsiteY57" fmla="*/ 240307 h 606722"/>
                <a:gd name="connsiteX58" fmla="*/ 267424 w 481185"/>
                <a:gd name="connsiteY58" fmla="*/ 253549 h 606722"/>
                <a:gd name="connsiteX59" fmla="*/ 276679 w 481185"/>
                <a:gd name="connsiteY59" fmla="*/ 262791 h 606722"/>
                <a:gd name="connsiteX60" fmla="*/ 285845 w 481185"/>
                <a:gd name="connsiteY60" fmla="*/ 253637 h 606722"/>
                <a:gd name="connsiteX61" fmla="*/ 208422 w 481185"/>
                <a:gd name="connsiteY61" fmla="*/ 178453 h 606722"/>
                <a:gd name="connsiteX62" fmla="*/ 207799 w 481185"/>
                <a:gd name="connsiteY62" fmla="*/ 178986 h 606722"/>
                <a:gd name="connsiteX63" fmla="*/ 205574 w 481185"/>
                <a:gd name="connsiteY63" fmla="*/ 191872 h 606722"/>
                <a:gd name="connsiteX64" fmla="*/ 227288 w 481185"/>
                <a:gd name="connsiteY64" fmla="*/ 213468 h 606722"/>
                <a:gd name="connsiteX65" fmla="*/ 240548 w 481185"/>
                <a:gd name="connsiteY65" fmla="*/ 210357 h 606722"/>
                <a:gd name="connsiteX66" fmla="*/ 253897 w 481185"/>
                <a:gd name="connsiteY66" fmla="*/ 213468 h 606722"/>
                <a:gd name="connsiteX67" fmla="*/ 263152 w 481185"/>
                <a:gd name="connsiteY67" fmla="*/ 204225 h 606722"/>
                <a:gd name="connsiteX68" fmla="*/ 237255 w 481185"/>
                <a:gd name="connsiteY68" fmla="*/ 178453 h 606722"/>
                <a:gd name="connsiteX69" fmla="*/ 45653 w 481185"/>
                <a:gd name="connsiteY69" fmla="*/ 59099 h 606722"/>
                <a:gd name="connsiteX70" fmla="*/ 23049 w 481185"/>
                <a:gd name="connsiteY70" fmla="*/ 81672 h 606722"/>
                <a:gd name="connsiteX71" fmla="*/ 168375 w 481185"/>
                <a:gd name="connsiteY71" fmla="*/ 226798 h 606722"/>
                <a:gd name="connsiteX72" fmla="*/ 190979 w 481185"/>
                <a:gd name="connsiteY72" fmla="*/ 204225 h 606722"/>
                <a:gd name="connsiteX73" fmla="*/ 399400 w 481185"/>
                <a:gd name="connsiteY73" fmla="*/ 23106 h 606722"/>
                <a:gd name="connsiteX74" fmla="*/ 254075 w 481185"/>
                <a:gd name="connsiteY74" fmla="*/ 168144 h 606722"/>
                <a:gd name="connsiteX75" fmla="*/ 276679 w 481185"/>
                <a:gd name="connsiteY75" fmla="*/ 190717 h 606722"/>
                <a:gd name="connsiteX76" fmla="*/ 422005 w 481185"/>
                <a:gd name="connsiteY76" fmla="*/ 45591 h 606722"/>
                <a:gd name="connsiteX77" fmla="*/ 399400 w 481185"/>
                <a:gd name="connsiteY77" fmla="*/ 0 h 606722"/>
                <a:gd name="connsiteX78" fmla="*/ 406164 w 481185"/>
                <a:gd name="connsiteY78" fmla="*/ 2844 h 606722"/>
                <a:gd name="connsiteX79" fmla="*/ 442295 w 481185"/>
                <a:gd name="connsiteY79" fmla="*/ 38836 h 606722"/>
                <a:gd name="connsiteX80" fmla="*/ 442295 w 481185"/>
                <a:gd name="connsiteY80" fmla="*/ 52345 h 606722"/>
                <a:gd name="connsiteX81" fmla="*/ 296080 w 481185"/>
                <a:gd name="connsiteY81" fmla="*/ 198360 h 606722"/>
                <a:gd name="connsiteX82" fmla="*/ 302487 w 481185"/>
                <a:gd name="connsiteY82" fmla="*/ 237019 h 606722"/>
                <a:gd name="connsiteX83" fmla="*/ 306047 w 481185"/>
                <a:gd name="connsiteY83" fmla="*/ 233553 h 606722"/>
                <a:gd name="connsiteX84" fmla="*/ 319574 w 481185"/>
                <a:gd name="connsiteY84" fmla="*/ 233553 h 606722"/>
                <a:gd name="connsiteX85" fmla="*/ 478426 w 481185"/>
                <a:gd name="connsiteY85" fmla="*/ 392187 h 606722"/>
                <a:gd name="connsiteX86" fmla="*/ 481185 w 481185"/>
                <a:gd name="connsiteY86" fmla="*/ 398941 h 606722"/>
                <a:gd name="connsiteX87" fmla="*/ 478426 w 481185"/>
                <a:gd name="connsiteY87" fmla="*/ 405696 h 606722"/>
                <a:gd name="connsiteX88" fmla="*/ 442295 w 481185"/>
                <a:gd name="connsiteY88" fmla="*/ 441689 h 606722"/>
                <a:gd name="connsiteX89" fmla="*/ 435532 w 481185"/>
                <a:gd name="connsiteY89" fmla="*/ 444533 h 606722"/>
                <a:gd name="connsiteX90" fmla="*/ 434642 w 481185"/>
                <a:gd name="connsiteY90" fmla="*/ 444444 h 606722"/>
                <a:gd name="connsiteX91" fmla="*/ 428768 w 481185"/>
                <a:gd name="connsiteY91" fmla="*/ 441689 h 606722"/>
                <a:gd name="connsiteX92" fmla="*/ 318239 w 481185"/>
                <a:gd name="connsiteY92" fmla="*/ 331400 h 606722"/>
                <a:gd name="connsiteX93" fmla="*/ 361045 w 481185"/>
                <a:gd name="connsiteY93" fmla="*/ 587615 h 606722"/>
                <a:gd name="connsiteX94" fmla="*/ 383560 w 481185"/>
                <a:gd name="connsiteY94" fmla="*/ 587615 h 606722"/>
                <a:gd name="connsiteX95" fmla="*/ 393082 w 481185"/>
                <a:gd name="connsiteY95" fmla="*/ 597124 h 606722"/>
                <a:gd name="connsiteX96" fmla="*/ 383560 w 481185"/>
                <a:gd name="connsiteY96" fmla="*/ 606722 h 606722"/>
                <a:gd name="connsiteX97" fmla="*/ 97625 w 481185"/>
                <a:gd name="connsiteY97" fmla="*/ 606722 h 606722"/>
                <a:gd name="connsiteX98" fmla="*/ 88014 w 481185"/>
                <a:gd name="connsiteY98" fmla="*/ 597124 h 606722"/>
                <a:gd name="connsiteX99" fmla="*/ 97625 w 481185"/>
                <a:gd name="connsiteY99" fmla="*/ 587615 h 606722"/>
                <a:gd name="connsiteX100" fmla="*/ 120141 w 481185"/>
                <a:gd name="connsiteY100" fmla="*/ 587615 h 606722"/>
                <a:gd name="connsiteX101" fmla="*/ 148440 w 481185"/>
                <a:gd name="connsiteY101" fmla="*/ 417871 h 606722"/>
                <a:gd name="connsiteX102" fmla="*/ 88459 w 481185"/>
                <a:gd name="connsiteY102" fmla="*/ 477770 h 606722"/>
                <a:gd name="connsiteX103" fmla="*/ 81696 w 481185"/>
                <a:gd name="connsiteY103" fmla="*/ 480614 h 606722"/>
                <a:gd name="connsiteX104" fmla="*/ 74932 w 481185"/>
                <a:gd name="connsiteY104" fmla="*/ 477770 h 606722"/>
                <a:gd name="connsiteX105" fmla="*/ 38890 w 481185"/>
                <a:gd name="connsiteY105" fmla="*/ 441689 h 606722"/>
                <a:gd name="connsiteX106" fmla="*/ 38890 w 481185"/>
                <a:gd name="connsiteY106" fmla="*/ 428180 h 606722"/>
                <a:gd name="connsiteX107" fmla="*/ 168286 w 481185"/>
                <a:gd name="connsiteY107" fmla="*/ 298962 h 606722"/>
                <a:gd name="connsiteX108" fmla="*/ 177363 w 481185"/>
                <a:gd name="connsiteY108" fmla="*/ 244839 h 606722"/>
                <a:gd name="connsiteX109" fmla="*/ 175138 w 481185"/>
                <a:gd name="connsiteY109" fmla="*/ 247061 h 606722"/>
                <a:gd name="connsiteX110" fmla="*/ 168375 w 481185"/>
                <a:gd name="connsiteY110" fmla="*/ 249816 h 606722"/>
                <a:gd name="connsiteX111" fmla="*/ 161611 w 481185"/>
                <a:gd name="connsiteY111" fmla="*/ 247061 h 606722"/>
                <a:gd name="connsiteX112" fmla="*/ 2759 w 481185"/>
                <a:gd name="connsiteY112" fmla="*/ 88426 h 606722"/>
                <a:gd name="connsiteX113" fmla="*/ 0 w 481185"/>
                <a:gd name="connsiteY113" fmla="*/ 81672 h 606722"/>
                <a:gd name="connsiteX114" fmla="*/ 2759 w 481185"/>
                <a:gd name="connsiteY114" fmla="*/ 74918 h 606722"/>
                <a:gd name="connsiteX115" fmla="*/ 38890 w 481185"/>
                <a:gd name="connsiteY115" fmla="*/ 38836 h 606722"/>
                <a:gd name="connsiteX116" fmla="*/ 40403 w 481185"/>
                <a:gd name="connsiteY116" fmla="*/ 37592 h 606722"/>
                <a:gd name="connsiteX117" fmla="*/ 52417 w 481185"/>
                <a:gd name="connsiteY117" fmla="*/ 38836 h 606722"/>
                <a:gd name="connsiteX118" fmla="*/ 189021 w 481185"/>
                <a:gd name="connsiteY118" fmla="*/ 175253 h 606722"/>
                <a:gd name="connsiteX119" fmla="*/ 208422 w 481185"/>
                <a:gd name="connsiteY119" fmla="*/ 159345 h 606722"/>
                <a:gd name="connsiteX120" fmla="*/ 235920 w 481185"/>
                <a:gd name="connsiteY120" fmla="*/ 159345 h 606722"/>
                <a:gd name="connsiteX121" fmla="*/ 392637 w 481185"/>
                <a:gd name="connsiteY121" fmla="*/ 2844 h 606722"/>
                <a:gd name="connsiteX122" fmla="*/ 399400 w 481185"/>
                <a:gd name="connsiteY12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81185" h="606722">
                  <a:moveTo>
                    <a:pt x="240548" y="535359"/>
                  </a:moveTo>
                  <a:cubicBezTo>
                    <a:pt x="228979" y="535359"/>
                    <a:pt x="219546" y="544779"/>
                    <a:pt x="219546" y="556332"/>
                  </a:cubicBezTo>
                  <a:lnTo>
                    <a:pt x="219546" y="587615"/>
                  </a:lnTo>
                  <a:lnTo>
                    <a:pt x="261639" y="587615"/>
                  </a:lnTo>
                  <a:lnTo>
                    <a:pt x="261639" y="556332"/>
                  </a:lnTo>
                  <a:cubicBezTo>
                    <a:pt x="261639" y="544779"/>
                    <a:pt x="252206" y="535359"/>
                    <a:pt x="240548" y="535359"/>
                  </a:cubicBezTo>
                  <a:close/>
                  <a:moveTo>
                    <a:pt x="240548" y="424451"/>
                  </a:moveTo>
                  <a:cubicBezTo>
                    <a:pt x="245885" y="424451"/>
                    <a:pt x="250154" y="428721"/>
                    <a:pt x="250154" y="433969"/>
                  </a:cubicBezTo>
                  <a:lnTo>
                    <a:pt x="250154" y="444199"/>
                  </a:lnTo>
                  <a:cubicBezTo>
                    <a:pt x="250154" y="449447"/>
                    <a:pt x="245885" y="453806"/>
                    <a:pt x="240548" y="453806"/>
                  </a:cubicBezTo>
                  <a:cubicBezTo>
                    <a:pt x="235300" y="453806"/>
                    <a:pt x="231031" y="449447"/>
                    <a:pt x="231031" y="444199"/>
                  </a:cubicBezTo>
                  <a:lnTo>
                    <a:pt x="231031" y="433969"/>
                  </a:lnTo>
                  <a:cubicBezTo>
                    <a:pt x="231031" y="428721"/>
                    <a:pt x="235300" y="424451"/>
                    <a:pt x="240548" y="424451"/>
                  </a:cubicBezTo>
                  <a:close/>
                  <a:moveTo>
                    <a:pt x="240548" y="363201"/>
                  </a:moveTo>
                  <a:cubicBezTo>
                    <a:pt x="245885" y="363201"/>
                    <a:pt x="250154" y="367471"/>
                    <a:pt x="250154" y="372808"/>
                  </a:cubicBezTo>
                  <a:lnTo>
                    <a:pt x="250154" y="383038"/>
                  </a:lnTo>
                  <a:cubicBezTo>
                    <a:pt x="250154" y="388286"/>
                    <a:pt x="245885" y="392556"/>
                    <a:pt x="240548" y="392556"/>
                  </a:cubicBezTo>
                  <a:cubicBezTo>
                    <a:pt x="235300" y="392556"/>
                    <a:pt x="231031" y="388286"/>
                    <a:pt x="231031" y="383038"/>
                  </a:cubicBezTo>
                  <a:lnTo>
                    <a:pt x="231031" y="372808"/>
                  </a:lnTo>
                  <a:cubicBezTo>
                    <a:pt x="231031" y="367471"/>
                    <a:pt x="235300" y="363201"/>
                    <a:pt x="240548" y="363201"/>
                  </a:cubicBezTo>
                  <a:close/>
                  <a:moveTo>
                    <a:pt x="204506" y="289897"/>
                  </a:moveTo>
                  <a:lnTo>
                    <a:pt x="59180" y="434935"/>
                  </a:lnTo>
                  <a:lnTo>
                    <a:pt x="81696" y="457508"/>
                  </a:lnTo>
                  <a:lnTo>
                    <a:pt x="227021" y="312381"/>
                  </a:lnTo>
                  <a:close/>
                  <a:moveTo>
                    <a:pt x="227288" y="267146"/>
                  </a:moveTo>
                  <a:lnTo>
                    <a:pt x="218033" y="276300"/>
                  </a:lnTo>
                  <a:lnTo>
                    <a:pt x="247311" y="305627"/>
                  </a:lnTo>
                  <a:cubicBezTo>
                    <a:pt x="251049" y="309360"/>
                    <a:pt x="251049" y="315403"/>
                    <a:pt x="247311" y="319135"/>
                  </a:cubicBezTo>
                  <a:lnTo>
                    <a:pt x="171756" y="394587"/>
                  </a:lnTo>
                  <a:lnTo>
                    <a:pt x="139541" y="587615"/>
                  </a:lnTo>
                  <a:lnTo>
                    <a:pt x="200412" y="587615"/>
                  </a:lnTo>
                  <a:lnTo>
                    <a:pt x="200412" y="556332"/>
                  </a:lnTo>
                  <a:cubicBezTo>
                    <a:pt x="200412" y="534204"/>
                    <a:pt x="218389" y="516163"/>
                    <a:pt x="240548" y="516163"/>
                  </a:cubicBezTo>
                  <a:cubicBezTo>
                    <a:pt x="262707" y="516163"/>
                    <a:pt x="280773" y="534204"/>
                    <a:pt x="280773" y="556332"/>
                  </a:cubicBezTo>
                  <a:lnTo>
                    <a:pt x="280773" y="587615"/>
                  </a:lnTo>
                  <a:lnTo>
                    <a:pt x="341555" y="587615"/>
                  </a:lnTo>
                  <a:lnTo>
                    <a:pt x="294923" y="308115"/>
                  </a:lnTo>
                  <a:lnTo>
                    <a:pt x="253897" y="267146"/>
                  </a:lnTo>
                  <a:cubicBezTo>
                    <a:pt x="249892" y="269101"/>
                    <a:pt x="245354" y="270256"/>
                    <a:pt x="240548" y="270256"/>
                  </a:cubicBezTo>
                  <a:cubicBezTo>
                    <a:pt x="235831" y="270256"/>
                    <a:pt x="231293" y="269101"/>
                    <a:pt x="227288" y="267146"/>
                  </a:cubicBezTo>
                  <a:close/>
                  <a:moveTo>
                    <a:pt x="312810" y="253815"/>
                  </a:moveTo>
                  <a:lnTo>
                    <a:pt x="290206" y="276300"/>
                  </a:lnTo>
                  <a:lnTo>
                    <a:pt x="435532" y="421426"/>
                  </a:lnTo>
                  <a:lnTo>
                    <a:pt x="458047" y="398941"/>
                  </a:lnTo>
                  <a:close/>
                  <a:moveTo>
                    <a:pt x="240548" y="229465"/>
                  </a:moveTo>
                  <a:cubicBezTo>
                    <a:pt x="234585" y="229465"/>
                    <a:pt x="229691" y="234352"/>
                    <a:pt x="229691" y="240307"/>
                  </a:cubicBezTo>
                  <a:cubicBezTo>
                    <a:pt x="229691" y="246261"/>
                    <a:pt x="234585" y="251149"/>
                    <a:pt x="240548" y="251149"/>
                  </a:cubicBezTo>
                  <a:cubicBezTo>
                    <a:pt x="246600" y="251149"/>
                    <a:pt x="251405" y="246261"/>
                    <a:pt x="251405" y="240307"/>
                  </a:cubicBezTo>
                  <a:cubicBezTo>
                    <a:pt x="251405" y="234352"/>
                    <a:pt x="246600" y="229465"/>
                    <a:pt x="240548" y="229465"/>
                  </a:cubicBezTo>
                  <a:close/>
                  <a:moveTo>
                    <a:pt x="204506" y="217734"/>
                  </a:moveTo>
                  <a:lnTo>
                    <a:pt x="200679" y="221555"/>
                  </a:lnTo>
                  <a:lnTo>
                    <a:pt x="191602" y="275677"/>
                  </a:lnTo>
                  <a:lnTo>
                    <a:pt x="213761" y="253549"/>
                  </a:lnTo>
                  <a:cubicBezTo>
                    <a:pt x="211714" y="249549"/>
                    <a:pt x="210557" y="245106"/>
                    <a:pt x="210557" y="240307"/>
                  </a:cubicBezTo>
                  <a:cubicBezTo>
                    <a:pt x="210557" y="235508"/>
                    <a:pt x="211714" y="230975"/>
                    <a:pt x="213761" y="226976"/>
                  </a:cubicBezTo>
                  <a:close/>
                  <a:moveTo>
                    <a:pt x="279438" y="214979"/>
                  </a:moveTo>
                  <a:lnTo>
                    <a:pt x="267424" y="226976"/>
                  </a:lnTo>
                  <a:cubicBezTo>
                    <a:pt x="269471" y="230975"/>
                    <a:pt x="270539" y="235508"/>
                    <a:pt x="270539" y="240307"/>
                  </a:cubicBezTo>
                  <a:cubicBezTo>
                    <a:pt x="270539" y="245106"/>
                    <a:pt x="269471" y="249549"/>
                    <a:pt x="267424" y="253549"/>
                  </a:cubicBezTo>
                  <a:lnTo>
                    <a:pt x="276679" y="262791"/>
                  </a:lnTo>
                  <a:lnTo>
                    <a:pt x="285845" y="253637"/>
                  </a:lnTo>
                  <a:close/>
                  <a:moveTo>
                    <a:pt x="208422" y="178453"/>
                  </a:moveTo>
                  <a:cubicBezTo>
                    <a:pt x="208066" y="178453"/>
                    <a:pt x="207799" y="178630"/>
                    <a:pt x="207799" y="178986"/>
                  </a:cubicBezTo>
                  <a:lnTo>
                    <a:pt x="205574" y="191872"/>
                  </a:lnTo>
                  <a:lnTo>
                    <a:pt x="227288" y="213468"/>
                  </a:lnTo>
                  <a:cubicBezTo>
                    <a:pt x="231293" y="211424"/>
                    <a:pt x="235831" y="210357"/>
                    <a:pt x="240548" y="210357"/>
                  </a:cubicBezTo>
                  <a:cubicBezTo>
                    <a:pt x="245354" y="210357"/>
                    <a:pt x="249892" y="211424"/>
                    <a:pt x="253897" y="213468"/>
                  </a:cubicBezTo>
                  <a:lnTo>
                    <a:pt x="263152" y="204225"/>
                  </a:lnTo>
                  <a:lnTo>
                    <a:pt x="237255" y="178453"/>
                  </a:lnTo>
                  <a:close/>
                  <a:moveTo>
                    <a:pt x="45653" y="59099"/>
                  </a:moveTo>
                  <a:lnTo>
                    <a:pt x="23049" y="81672"/>
                  </a:lnTo>
                  <a:lnTo>
                    <a:pt x="168375" y="226798"/>
                  </a:lnTo>
                  <a:lnTo>
                    <a:pt x="190979" y="204225"/>
                  </a:lnTo>
                  <a:close/>
                  <a:moveTo>
                    <a:pt x="399400" y="23106"/>
                  </a:moveTo>
                  <a:lnTo>
                    <a:pt x="254075" y="168144"/>
                  </a:lnTo>
                  <a:lnTo>
                    <a:pt x="276679" y="190717"/>
                  </a:lnTo>
                  <a:lnTo>
                    <a:pt x="422005" y="45591"/>
                  </a:lnTo>
                  <a:close/>
                  <a:moveTo>
                    <a:pt x="399400" y="0"/>
                  </a:moveTo>
                  <a:cubicBezTo>
                    <a:pt x="401981" y="0"/>
                    <a:pt x="404384" y="977"/>
                    <a:pt x="406164" y="2844"/>
                  </a:cubicBezTo>
                  <a:lnTo>
                    <a:pt x="442295" y="38836"/>
                  </a:lnTo>
                  <a:cubicBezTo>
                    <a:pt x="446033" y="42569"/>
                    <a:pt x="446033" y="48612"/>
                    <a:pt x="442295" y="52345"/>
                  </a:cubicBezTo>
                  <a:lnTo>
                    <a:pt x="296080" y="198360"/>
                  </a:lnTo>
                  <a:lnTo>
                    <a:pt x="302487" y="237019"/>
                  </a:lnTo>
                  <a:lnTo>
                    <a:pt x="306047" y="233553"/>
                  </a:lnTo>
                  <a:cubicBezTo>
                    <a:pt x="309785" y="229820"/>
                    <a:pt x="315836" y="229820"/>
                    <a:pt x="319574" y="233553"/>
                  </a:cubicBezTo>
                  <a:lnTo>
                    <a:pt x="478426" y="392187"/>
                  </a:lnTo>
                  <a:cubicBezTo>
                    <a:pt x="480206" y="393965"/>
                    <a:pt x="481185" y="396364"/>
                    <a:pt x="481185" y="398941"/>
                  </a:cubicBezTo>
                  <a:cubicBezTo>
                    <a:pt x="481185" y="401430"/>
                    <a:pt x="480206" y="403918"/>
                    <a:pt x="478426" y="405696"/>
                  </a:cubicBezTo>
                  <a:lnTo>
                    <a:pt x="442295" y="441689"/>
                  </a:lnTo>
                  <a:cubicBezTo>
                    <a:pt x="440426" y="443555"/>
                    <a:pt x="437934" y="444533"/>
                    <a:pt x="435532" y="444533"/>
                  </a:cubicBezTo>
                  <a:cubicBezTo>
                    <a:pt x="435176" y="444533"/>
                    <a:pt x="434909" y="444533"/>
                    <a:pt x="434642" y="444444"/>
                  </a:cubicBezTo>
                  <a:cubicBezTo>
                    <a:pt x="432506" y="444266"/>
                    <a:pt x="430370" y="443377"/>
                    <a:pt x="428768" y="441689"/>
                  </a:cubicBezTo>
                  <a:lnTo>
                    <a:pt x="318239" y="331400"/>
                  </a:lnTo>
                  <a:lnTo>
                    <a:pt x="361045" y="587615"/>
                  </a:lnTo>
                  <a:lnTo>
                    <a:pt x="383560" y="587615"/>
                  </a:lnTo>
                  <a:cubicBezTo>
                    <a:pt x="388810" y="587615"/>
                    <a:pt x="393082" y="591881"/>
                    <a:pt x="393082" y="597124"/>
                  </a:cubicBezTo>
                  <a:cubicBezTo>
                    <a:pt x="393082" y="602368"/>
                    <a:pt x="388810" y="606722"/>
                    <a:pt x="383560" y="606722"/>
                  </a:cubicBezTo>
                  <a:lnTo>
                    <a:pt x="97625" y="606722"/>
                  </a:lnTo>
                  <a:cubicBezTo>
                    <a:pt x="92375" y="606722"/>
                    <a:pt x="88014" y="602368"/>
                    <a:pt x="88014" y="597124"/>
                  </a:cubicBezTo>
                  <a:cubicBezTo>
                    <a:pt x="88014" y="591881"/>
                    <a:pt x="92375" y="587615"/>
                    <a:pt x="97625" y="587615"/>
                  </a:cubicBezTo>
                  <a:lnTo>
                    <a:pt x="120141" y="587615"/>
                  </a:lnTo>
                  <a:lnTo>
                    <a:pt x="148440" y="417871"/>
                  </a:lnTo>
                  <a:lnTo>
                    <a:pt x="88459" y="477770"/>
                  </a:lnTo>
                  <a:cubicBezTo>
                    <a:pt x="86679" y="479548"/>
                    <a:pt x="84276" y="480614"/>
                    <a:pt x="81696" y="480614"/>
                  </a:cubicBezTo>
                  <a:cubicBezTo>
                    <a:pt x="79204" y="480614"/>
                    <a:pt x="76801" y="479548"/>
                    <a:pt x="74932" y="477770"/>
                  </a:cubicBezTo>
                  <a:lnTo>
                    <a:pt x="38890" y="441689"/>
                  </a:lnTo>
                  <a:cubicBezTo>
                    <a:pt x="35152" y="437956"/>
                    <a:pt x="35152" y="431913"/>
                    <a:pt x="38890" y="428180"/>
                  </a:cubicBezTo>
                  <a:lnTo>
                    <a:pt x="168286" y="298962"/>
                  </a:lnTo>
                  <a:lnTo>
                    <a:pt x="177363" y="244839"/>
                  </a:lnTo>
                  <a:lnTo>
                    <a:pt x="175138" y="247061"/>
                  </a:lnTo>
                  <a:cubicBezTo>
                    <a:pt x="173269" y="248927"/>
                    <a:pt x="170867" y="249816"/>
                    <a:pt x="168375" y="249816"/>
                  </a:cubicBezTo>
                  <a:cubicBezTo>
                    <a:pt x="165883" y="249816"/>
                    <a:pt x="163480" y="248927"/>
                    <a:pt x="161611" y="247061"/>
                  </a:cubicBezTo>
                  <a:lnTo>
                    <a:pt x="2759" y="88426"/>
                  </a:lnTo>
                  <a:cubicBezTo>
                    <a:pt x="979" y="86649"/>
                    <a:pt x="0" y="84161"/>
                    <a:pt x="0" y="81672"/>
                  </a:cubicBezTo>
                  <a:cubicBezTo>
                    <a:pt x="0" y="79095"/>
                    <a:pt x="979" y="76695"/>
                    <a:pt x="2759" y="74918"/>
                  </a:cubicBezTo>
                  <a:lnTo>
                    <a:pt x="38890" y="38836"/>
                  </a:lnTo>
                  <a:cubicBezTo>
                    <a:pt x="39335" y="38392"/>
                    <a:pt x="39869" y="37948"/>
                    <a:pt x="40403" y="37592"/>
                  </a:cubicBezTo>
                  <a:cubicBezTo>
                    <a:pt x="44052" y="35193"/>
                    <a:pt x="49124" y="35548"/>
                    <a:pt x="52417" y="38836"/>
                  </a:cubicBezTo>
                  <a:lnTo>
                    <a:pt x="189021" y="175253"/>
                  </a:lnTo>
                  <a:cubicBezTo>
                    <a:pt x="190801" y="166011"/>
                    <a:pt x="198899" y="159345"/>
                    <a:pt x="208422" y="159345"/>
                  </a:cubicBezTo>
                  <a:lnTo>
                    <a:pt x="235920" y="159345"/>
                  </a:lnTo>
                  <a:lnTo>
                    <a:pt x="392637" y="2844"/>
                  </a:lnTo>
                  <a:cubicBezTo>
                    <a:pt x="394417" y="977"/>
                    <a:pt x="396909" y="0"/>
                    <a:pt x="3994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5437114-1E65-2BE9-16CA-B35F73713E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绿色农业类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AAA3B8-F73F-5FD0-F230-6C8413E504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项目汇报通用模板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36129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901DC32-64A7-5897-8575-751CB05D24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项目进程</a:t>
            </a:r>
          </a:p>
        </p:txBody>
      </p:sp>
      <p:pic>
        <p:nvPicPr>
          <p:cNvPr id="8" name="图片 7" descr="绿色的草地&#10;&#10;中度可信度描述已自动生成">
            <a:extLst>
              <a:ext uri="{FF2B5EF4-FFF2-40B4-BE49-F238E27FC236}">
                <a16:creationId xmlns:a16="http://schemas.microsoft.com/office/drawing/2014/main" id="{624A01F0-A5D8-74EF-0771-17D70471A8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0910" y="1536969"/>
            <a:ext cx="3107853" cy="422747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4F6CFF9-67AD-4BCB-EC3C-B146E6342E45}"/>
              </a:ext>
            </a:extLst>
          </p:cNvPr>
          <p:cNvSpPr/>
          <p:nvPr/>
        </p:nvSpPr>
        <p:spPr>
          <a:xfrm>
            <a:off x="4108313" y="1536969"/>
            <a:ext cx="2539056" cy="4227479"/>
          </a:xfrm>
          <a:prstGeom prst="rect">
            <a:avLst/>
          </a:pr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6E2BCF-0255-F14F-46B4-34EB669C424A}"/>
              </a:ext>
            </a:extLst>
          </p:cNvPr>
          <p:cNvSpPr txBox="1"/>
          <p:nvPr/>
        </p:nvSpPr>
        <p:spPr>
          <a:xfrm>
            <a:off x="4170877" y="2559410"/>
            <a:ext cx="2413928" cy="2466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请在此处输入关键的文字信息，对项目进程进行描述。请在此处输入关键的文字信息，对项目进程进行描述。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F8CBCEF-7436-55DA-8E79-0A4EE7BEDE53}"/>
              </a:ext>
            </a:extLst>
          </p:cNvPr>
          <p:cNvSpPr/>
          <p:nvPr/>
        </p:nvSpPr>
        <p:spPr>
          <a:xfrm>
            <a:off x="4300177" y="1658923"/>
            <a:ext cx="2155327" cy="48841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请输入标题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05D0BFD-511D-E7D8-4F8A-DA53A0B6A072}"/>
              </a:ext>
            </a:extLst>
          </p:cNvPr>
          <p:cNvCxnSpPr>
            <a:cxnSpLocks/>
          </p:cNvCxnSpPr>
          <p:nvPr/>
        </p:nvCxnSpPr>
        <p:spPr>
          <a:xfrm>
            <a:off x="5017841" y="2354786"/>
            <a:ext cx="720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27D9845-58E7-F22C-8F2B-D8121C314490}"/>
              </a:ext>
            </a:extLst>
          </p:cNvPr>
          <p:cNvSpPr/>
          <p:nvPr/>
        </p:nvSpPr>
        <p:spPr>
          <a:xfrm>
            <a:off x="6948375" y="1530721"/>
            <a:ext cx="4202555" cy="4884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B42802-F1F6-654D-BAFA-39F3A897DE62}"/>
              </a:ext>
            </a:extLst>
          </p:cNvPr>
          <p:cNvSpPr txBox="1"/>
          <p:nvPr/>
        </p:nvSpPr>
        <p:spPr>
          <a:xfrm>
            <a:off x="7053776" y="2102373"/>
            <a:ext cx="3842824" cy="1266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请在此处输入关键的文字信息，对项目进程进行描述。请在此处输入关键的文字信息。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558DF21-FFFD-B59E-FC42-7CDD2C11E87A}"/>
              </a:ext>
            </a:extLst>
          </p:cNvPr>
          <p:cNvSpPr/>
          <p:nvPr/>
        </p:nvSpPr>
        <p:spPr>
          <a:xfrm>
            <a:off x="6948375" y="3932223"/>
            <a:ext cx="4202555" cy="4884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D9A8F96-8820-D7A4-86CC-3B5F348EDED9}"/>
              </a:ext>
            </a:extLst>
          </p:cNvPr>
          <p:cNvSpPr txBox="1"/>
          <p:nvPr/>
        </p:nvSpPr>
        <p:spPr>
          <a:xfrm>
            <a:off x="7053776" y="4503875"/>
            <a:ext cx="3842824" cy="1266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请在此处输入关键的文字信息，对项目进程进行描述。请在此处输入关键的文字信息。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2BE3EE6-7BDF-52B4-1874-21BAE9BDF6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9956317" y="-1084495"/>
            <a:ext cx="3749602" cy="3346134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461C53A-E0BB-509C-9446-7044E1696B6B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99269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 animBg="1"/>
      <p:bldP spid="14" grpId="0"/>
      <p:bldP spid="15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F8CA46B-EEED-5249-738F-105D63400694}"/>
              </a:ext>
            </a:extLst>
          </p:cNvPr>
          <p:cNvSpPr/>
          <p:nvPr/>
        </p:nvSpPr>
        <p:spPr>
          <a:xfrm rot="16200000" flipH="1">
            <a:off x="1983411" y="1407425"/>
            <a:ext cx="65178" cy="40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AD537F-A1F8-B3FE-9D5E-8D4BD55DC76B}"/>
              </a:ext>
            </a:extLst>
          </p:cNvPr>
          <p:cNvSpPr txBox="1"/>
          <p:nvPr/>
        </p:nvSpPr>
        <p:spPr>
          <a:xfrm>
            <a:off x="4101805" y="3657575"/>
            <a:ext cx="504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accent5"/>
                </a:solidFill>
              </a:rPr>
              <a:t>Project Development Achievements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859B644-5C7F-309B-5801-053A48F612D8}"/>
              </a:ext>
            </a:extLst>
          </p:cNvPr>
          <p:cNvCxnSpPr>
            <a:cxnSpLocks/>
          </p:cNvCxnSpPr>
          <p:nvPr/>
        </p:nvCxnSpPr>
        <p:spPr>
          <a:xfrm>
            <a:off x="4198325" y="4249806"/>
            <a:ext cx="116107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0F57299-0E19-658C-E4D9-91804AABA383}"/>
              </a:ext>
            </a:extLst>
          </p:cNvPr>
          <p:cNvGrpSpPr/>
          <p:nvPr/>
        </p:nvGrpSpPr>
        <p:grpSpPr>
          <a:xfrm>
            <a:off x="8832281" y="5213990"/>
            <a:ext cx="3039681" cy="513749"/>
            <a:chOff x="8395132" y="614368"/>
            <a:chExt cx="3607302" cy="609685"/>
          </a:xfrm>
          <a:solidFill>
            <a:schemeClr val="accent6">
              <a:lumMod val="40000"/>
              <a:lumOff val="60000"/>
              <a:alpha val="74000"/>
            </a:schemeClr>
          </a:solidFill>
        </p:grpSpPr>
        <p:sp>
          <p:nvSpPr>
            <p:cNvPr id="15" name="iconfont-11538-3547529">
              <a:extLst>
                <a:ext uri="{FF2B5EF4-FFF2-40B4-BE49-F238E27FC236}">
                  <a16:creationId xmlns:a16="http://schemas.microsoft.com/office/drawing/2014/main" id="{F09E461D-6552-2D55-5C33-3A3480B1338D}"/>
                </a:ext>
              </a:extLst>
            </p:cNvPr>
            <p:cNvSpPr/>
            <p:nvPr/>
          </p:nvSpPr>
          <p:spPr>
            <a:xfrm>
              <a:off x="10812754" y="614368"/>
              <a:ext cx="341396" cy="609685"/>
            </a:xfrm>
            <a:custGeom>
              <a:avLst/>
              <a:gdLst>
                <a:gd name="connsiteX0" fmla="*/ 178158 w 339230"/>
                <a:gd name="connsiteY0" fmla="*/ 514207 h 605816"/>
                <a:gd name="connsiteX1" fmla="*/ 184586 w 339230"/>
                <a:gd name="connsiteY1" fmla="*/ 525984 h 605816"/>
                <a:gd name="connsiteX2" fmla="*/ 184586 w 339230"/>
                <a:gd name="connsiteY2" fmla="*/ 591292 h 605816"/>
                <a:gd name="connsiteX3" fmla="*/ 169656 w 339230"/>
                <a:gd name="connsiteY3" fmla="*/ 605816 h 605816"/>
                <a:gd name="connsiteX4" fmla="*/ 154727 w 339230"/>
                <a:gd name="connsiteY4" fmla="*/ 591292 h 605816"/>
                <a:gd name="connsiteX5" fmla="*/ 154727 w 339230"/>
                <a:gd name="connsiteY5" fmla="*/ 534682 h 605816"/>
                <a:gd name="connsiteX6" fmla="*/ 169352 w 339230"/>
                <a:gd name="connsiteY6" fmla="*/ 527728 h 605816"/>
                <a:gd name="connsiteX7" fmla="*/ 176239 w 339230"/>
                <a:gd name="connsiteY7" fmla="*/ 472665 h 605816"/>
                <a:gd name="connsiteX8" fmla="*/ 182623 w 339230"/>
                <a:gd name="connsiteY8" fmla="*/ 491492 h 605816"/>
                <a:gd name="connsiteX9" fmla="*/ 179914 w 339230"/>
                <a:gd name="connsiteY9" fmla="*/ 511510 h 605816"/>
                <a:gd name="connsiteX10" fmla="*/ 178158 w 339230"/>
                <a:gd name="connsiteY10" fmla="*/ 514207 h 605816"/>
                <a:gd name="connsiteX11" fmla="*/ 173233 w 339230"/>
                <a:gd name="connsiteY11" fmla="*/ 505184 h 605816"/>
                <a:gd name="connsiteX12" fmla="*/ 174501 w 339230"/>
                <a:gd name="connsiteY12" fmla="*/ 476722 h 605816"/>
                <a:gd name="connsiteX13" fmla="*/ 61586 w 339230"/>
                <a:gd name="connsiteY13" fmla="*/ 403372 h 605816"/>
                <a:gd name="connsiteX14" fmla="*/ 49716 w 339230"/>
                <a:gd name="connsiteY14" fmla="*/ 407159 h 605816"/>
                <a:gd name="connsiteX15" fmla="*/ 76482 w 339230"/>
                <a:gd name="connsiteY15" fmla="*/ 478348 h 605816"/>
                <a:gd name="connsiteX16" fmla="*/ 148635 w 339230"/>
                <a:gd name="connsiteY16" fmla="*/ 506872 h 605816"/>
                <a:gd name="connsiteX17" fmla="*/ 121869 w 339230"/>
                <a:gd name="connsiteY17" fmla="*/ 435635 h 605816"/>
                <a:gd name="connsiteX18" fmla="*/ 61586 w 339230"/>
                <a:gd name="connsiteY18" fmla="*/ 403372 h 605816"/>
                <a:gd name="connsiteX19" fmla="*/ 178155 w 339230"/>
                <a:gd name="connsiteY19" fmla="*/ 376676 h 605816"/>
                <a:gd name="connsiteX20" fmla="*/ 184586 w 339230"/>
                <a:gd name="connsiteY20" fmla="*/ 388451 h 605816"/>
                <a:gd name="connsiteX21" fmla="*/ 184586 w 339230"/>
                <a:gd name="connsiteY21" fmla="*/ 453175 h 605816"/>
                <a:gd name="connsiteX22" fmla="*/ 176239 w 339230"/>
                <a:gd name="connsiteY22" fmla="*/ 472665 h 605816"/>
                <a:gd name="connsiteX23" fmla="*/ 167102 w 339230"/>
                <a:gd name="connsiteY23" fmla="*/ 445719 h 605816"/>
                <a:gd name="connsiteX24" fmla="*/ 154727 w 339230"/>
                <a:gd name="connsiteY24" fmla="*/ 429971 h 605816"/>
                <a:gd name="connsiteX25" fmla="*/ 154727 w 339230"/>
                <a:gd name="connsiteY25" fmla="*/ 397124 h 605816"/>
                <a:gd name="connsiteX26" fmla="*/ 169357 w 339230"/>
                <a:gd name="connsiteY26" fmla="*/ 390185 h 605816"/>
                <a:gd name="connsiteX27" fmla="*/ 52572 w 339230"/>
                <a:gd name="connsiteY27" fmla="*/ 375074 h 605816"/>
                <a:gd name="connsiteX28" fmla="*/ 87756 w 339230"/>
                <a:gd name="connsiteY28" fmla="*/ 381250 h 605816"/>
                <a:gd name="connsiteX29" fmla="*/ 116610 w 339230"/>
                <a:gd name="connsiteY29" fmla="*/ 399137 h 605816"/>
                <a:gd name="connsiteX30" fmla="*/ 120691 w 339230"/>
                <a:gd name="connsiteY30" fmla="*/ 399449 h 605816"/>
                <a:gd name="connsiteX31" fmla="*/ 143349 w 339230"/>
                <a:gd name="connsiteY31" fmla="*/ 415493 h 605816"/>
                <a:gd name="connsiteX32" fmla="*/ 154727 w 339230"/>
                <a:gd name="connsiteY32" fmla="*/ 429971 h 605816"/>
                <a:gd name="connsiteX33" fmla="*/ 154727 w 339230"/>
                <a:gd name="connsiteY33" fmla="*/ 534682 h 605816"/>
                <a:gd name="connsiteX34" fmla="*/ 145779 w 339230"/>
                <a:gd name="connsiteY34" fmla="*/ 538937 h 605816"/>
                <a:gd name="connsiteX35" fmla="*/ 55002 w 339230"/>
                <a:gd name="connsiteY35" fmla="*/ 498491 h 605816"/>
                <a:gd name="connsiteX36" fmla="*/ 28999 w 339230"/>
                <a:gd name="connsiteY36" fmla="*/ 386255 h 605816"/>
                <a:gd name="connsiteX37" fmla="*/ 52572 w 339230"/>
                <a:gd name="connsiteY37" fmla="*/ 375074 h 605816"/>
                <a:gd name="connsiteX38" fmla="*/ 302318 w 339230"/>
                <a:gd name="connsiteY38" fmla="*/ 375035 h 605816"/>
                <a:gd name="connsiteX39" fmla="*/ 325891 w 339230"/>
                <a:gd name="connsiteY39" fmla="*/ 386219 h 605816"/>
                <a:gd name="connsiteX40" fmla="*/ 299887 w 339230"/>
                <a:gd name="connsiteY40" fmla="*/ 498483 h 605816"/>
                <a:gd name="connsiteX41" fmla="*/ 258405 w 339230"/>
                <a:gd name="connsiteY41" fmla="*/ 528919 h 605816"/>
                <a:gd name="connsiteX42" fmla="*/ 238355 w 339230"/>
                <a:gd name="connsiteY42" fmla="*/ 522537 h 605816"/>
                <a:gd name="connsiteX43" fmla="*/ 244880 w 339230"/>
                <a:gd name="connsiteY43" fmla="*/ 503008 h 605816"/>
                <a:gd name="connsiteX44" fmla="*/ 278408 w 339230"/>
                <a:gd name="connsiteY44" fmla="*/ 478336 h 605816"/>
                <a:gd name="connsiteX45" fmla="*/ 305174 w 339230"/>
                <a:gd name="connsiteY45" fmla="*/ 407129 h 605816"/>
                <a:gd name="connsiteX46" fmla="*/ 233021 w 339230"/>
                <a:gd name="connsiteY46" fmla="*/ 435611 h 605816"/>
                <a:gd name="connsiteX47" fmla="*/ 206255 w 339230"/>
                <a:gd name="connsiteY47" fmla="*/ 506819 h 605816"/>
                <a:gd name="connsiteX48" fmla="*/ 206636 w 339230"/>
                <a:gd name="connsiteY48" fmla="*/ 527347 h 605816"/>
                <a:gd name="connsiteX49" fmla="*/ 185538 w 339230"/>
                <a:gd name="connsiteY49" fmla="*/ 527728 h 605816"/>
                <a:gd name="connsiteX50" fmla="*/ 184586 w 339230"/>
                <a:gd name="connsiteY50" fmla="*/ 525984 h 605816"/>
                <a:gd name="connsiteX51" fmla="*/ 184586 w 339230"/>
                <a:gd name="connsiteY51" fmla="*/ 453175 h 605816"/>
                <a:gd name="connsiteX52" fmla="*/ 187789 w 339230"/>
                <a:gd name="connsiteY52" fmla="*/ 445698 h 605816"/>
                <a:gd name="connsiteX53" fmla="*/ 211542 w 339230"/>
                <a:gd name="connsiteY53" fmla="*/ 415464 h 605816"/>
                <a:gd name="connsiteX54" fmla="*/ 234140 w 339230"/>
                <a:gd name="connsiteY54" fmla="*/ 399459 h 605816"/>
                <a:gd name="connsiteX55" fmla="*/ 238282 w 339230"/>
                <a:gd name="connsiteY55" fmla="*/ 399142 h 605816"/>
                <a:gd name="connsiteX56" fmla="*/ 267244 w 339230"/>
                <a:gd name="connsiteY56" fmla="*/ 381194 h 605816"/>
                <a:gd name="connsiteX57" fmla="*/ 176248 w 339230"/>
                <a:gd name="connsiteY57" fmla="*/ 335133 h 605816"/>
                <a:gd name="connsiteX58" fmla="*/ 182629 w 339230"/>
                <a:gd name="connsiteY58" fmla="*/ 353949 h 605816"/>
                <a:gd name="connsiteX59" fmla="*/ 179920 w 339230"/>
                <a:gd name="connsiteY59" fmla="*/ 373966 h 605816"/>
                <a:gd name="connsiteX60" fmla="*/ 178155 w 339230"/>
                <a:gd name="connsiteY60" fmla="*/ 376676 h 605816"/>
                <a:gd name="connsiteX61" fmla="*/ 173232 w 339230"/>
                <a:gd name="connsiteY61" fmla="*/ 367660 h 605816"/>
                <a:gd name="connsiteX62" fmla="*/ 174500 w 339230"/>
                <a:gd name="connsiteY62" fmla="*/ 339213 h 605816"/>
                <a:gd name="connsiteX63" fmla="*/ 161785 w 339230"/>
                <a:gd name="connsiteY63" fmla="*/ 268420 h 605816"/>
                <a:gd name="connsiteX64" fmla="*/ 169917 w 339230"/>
                <a:gd name="connsiteY64" fmla="*/ 283287 h 605816"/>
                <a:gd name="connsiteX65" fmla="*/ 184586 w 339230"/>
                <a:gd name="connsiteY65" fmla="*/ 290271 h 605816"/>
                <a:gd name="connsiteX66" fmla="*/ 184586 w 339230"/>
                <a:gd name="connsiteY66" fmla="*/ 315675 h 605816"/>
                <a:gd name="connsiteX67" fmla="*/ 176248 w 339230"/>
                <a:gd name="connsiteY67" fmla="*/ 335133 h 605816"/>
                <a:gd name="connsiteX68" fmla="*/ 167107 w 339230"/>
                <a:gd name="connsiteY68" fmla="*/ 308175 h 605816"/>
                <a:gd name="connsiteX69" fmla="*/ 154727 w 339230"/>
                <a:gd name="connsiteY69" fmla="*/ 292422 h 605816"/>
                <a:gd name="connsiteX70" fmla="*/ 154727 w 339230"/>
                <a:gd name="connsiteY70" fmla="*/ 281323 h 605816"/>
                <a:gd name="connsiteX71" fmla="*/ 293303 w 339230"/>
                <a:gd name="connsiteY71" fmla="*/ 265850 h 605816"/>
                <a:gd name="connsiteX72" fmla="*/ 233020 w 339230"/>
                <a:gd name="connsiteY72" fmla="*/ 298124 h 605816"/>
                <a:gd name="connsiteX73" fmla="*/ 206254 w 339230"/>
                <a:gd name="connsiteY73" fmla="*/ 369294 h 605816"/>
                <a:gd name="connsiteX74" fmla="*/ 278407 w 339230"/>
                <a:gd name="connsiteY74" fmla="*/ 340826 h 605816"/>
                <a:gd name="connsiteX75" fmla="*/ 305173 w 339230"/>
                <a:gd name="connsiteY75" fmla="*/ 269656 h 605816"/>
                <a:gd name="connsiteX76" fmla="*/ 293303 w 339230"/>
                <a:gd name="connsiteY76" fmla="*/ 265850 h 605816"/>
                <a:gd name="connsiteX77" fmla="*/ 61587 w 339230"/>
                <a:gd name="connsiteY77" fmla="*/ 265808 h 605816"/>
                <a:gd name="connsiteX78" fmla="*/ 89552 w 339230"/>
                <a:gd name="connsiteY78" fmla="*/ 273977 h 605816"/>
                <a:gd name="connsiteX79" fmla="*/ 115511 w 339230"/>
                <a:gd name="connsiteY79" fmla="*/ 293344 h 605816"/>
                <a:gd name="connsiteX80" fmla="*/ 100955 w 339230"/>
                <a:gd name="connsiteY80" fmla="*/ 292239 h 605816"/>
                <a:gd name="connsiteX81" fmla="*/ 59448 w 339230"/>
                <a:gd name="connsiteY81" fmla="*/ 266494 h 605816"/>
                <a:gd name="connsiteX82" fmla="*/ 33505 w 339230"/>
                <a:gd name="connsiteY82" fmla="*/ 246574 h 605816"/>
                <a:gd name="connsiteX83" fmla="*/ 39376 w 339230"/>
                <a:gd name="connsiteY83" fmla="*/ 254045 h 605816"/>
                <a:gd name="connsiteX84" fmla="*/ 59448 w 339230"/>
                <a:gd name="connsiteY84" fmla="*/ 266494 h 605816"/>
                <a:gd name="connsiteX85" fmla="*/ 49717 w 339230"/>
                <a:gd name="connsiteY85" fmla="*/ 269615 h 605816"/>
                <a:gd name="connsiteX86" fmla="*/ 76484 w 339230"/>
                <a:gd name="connsiteY86" fmla="*/ 340805 h 605816"/>
                <a:gd name="connsiteX87" fmla="*/ 148639 w 339230"/>
                <a:gd name="connsiteY87" fmla="*/ 369280 h 605816"/>
                <a:gd name="connsiteX88" fmla="*/ 121873 w 339230"/>
                <a:gd name="connsiteY88" fmla="*/ 298091 h 605816"/>
                <a:gd name="connsiteX89" fmla="*/ 115511 w 339230"/>
                <a:gd name="connsiteY89" fmla="*/ 293344 h 605816"/>
                <a:gd name="connsiteX90" fmla="*/ 130124 w 339230"/>
                <a:gd name="connsiteY90" fmla="*/ 294454 h 605816"/>
                <a:gd name="connsiteX91" fmla="*/ 149191 w 339230"/>
                <a:gd name="connsiteY91" fmla="*/ 285378 h 605816"/>
                <a:gd name="connsiteX92" fmla="*/ 154727 w 339230"/>
                <a:gd name="connsiteY92" fmla="*/ 292422 h 605816"/>
                <a:gd name="connsiteX93" fmla="*/ 154727 w 339230"/>
                <a:gd name="connsiteY93" fmla="*/ 397124 h 605816"/>
                <a:gd name="connsiteX94" fmla="*/ 145783 w 339230"/>
                <a:gd name="connsiteY94" fmla="*/ 401366 h 605816"/>
                <a:gd name="connsiteX95" fmla="*/ 120691 w 339230"/>
                <a:gd name="connsiteY95" fmla="*/ 399449 h 605816"/>
                <a:gd name="connsiteX96" fmla="*/ 97373 w 339230"/>
                <a:gd name="connsiteY96" fmla="*/ 382938 h 605816"/>
                <a:gd name="connsiteX97" fmla="*/ 87756 w 339230"/>
                <a:gd name="connsiteY97" fmla="*/ 381250 h 605816"/>
                <a:gd name="connsiteX98" fmla="*/ 55004 w 339230"/>
                <a:gd name="connsiteY98" fmla="*/ 360947 h 605816"/>
                <a:gd name="connsiteX99" fmla="*/ 28999 w 339230"/>
                <a:gd name="connsiteY99" fmla="*/ 248711 h 605816"/>
                <a:gd name="connsiteX100" fmla="*/ 71100 w 339230"/>
                <a:gd name="connsiteY100" fmla="*/ 240782 h 605816"/>
                <a:gd name="connsiteX101" fmla="*/ 97375 w 339230"/>
                <a:gd name="connsiteY101" fmla="*/ 245394 h 605816"/>
                <a:gd name="connsiteX102" fmla="*/ 124963 w 339230"/>
                <a:gd name="connsiteY102" fmla="*/ 264927 h 605816"/>
                <a:gd name="connsiteX103" fmla="*/ 121090 w 339230"/>
                <a:gd name="connsiteY103" fmla="*/ 266161 h 605816"/>
                <a:gd name="connsiteX104" fmla="*/ 103366 w 339230"/>
                <a:gd name="connsiteY104" fmla="*/ 262511 h 605816"/>
                <a:gd name="connsiteX105" fmla="*/ 302317 w 339230"/>
                <a:gd name="connsiteY105" fmla="*/ 237579 h 605816"/>
                <a:gd name="connsiteX106" fmla="*/ 325890 w 339230"/>
                <a:gd name="connsiteY106" fmla="*/ 248757 h 605816"/>
                <a:gd name="connsiteX107" fmla="*/ 299887 w 339230"/>
                <a:gd name="connsiteY107" fmla="*/ 360963 h 605816"/>
                <a:gd name="connsiteX108" fmla="*/ 267244 w 339230"/>
                <a:gd name="connsiteY108" fmla="*/ 381194 h 605816"/>
                <a:gd name="connsiteX109" fmla="*/ 257518 w 339230"/>
                <a:gd name="connsiteY109" fmla="*/ 382902 h 605816"/>
                <a:gd name="connsiteX110" fmla="*/ 234140 w 339230"/>
                <a:gd name="connsiteY110" fmla="*/ 399459 h 605816"/>
                <a:gd name="connsiteX111" fmla="*/ 209110 w 339230"/>
                <a:gd name="connsiteY111" fmla="*/ 401371 h 605816"/>
                <a:gd name="connsiteX112" fmla="*/ 185537 w 339230"/>
                <a:gd name="connsiteY112" fmla="*/ 390193 h 605816"/>
                <a:gd name="connsiteX113" fmla="*/ 184586 w 339230"/>
                <a:gd name="connsiteY113" fmla="*/ 388451 h 605816"/>
                <a:gd name="connsiteX114" fmla="*/ 184586 w 339230"/>
                <a:gd name="connsiteY114" fmla="*/ 315675 h 605816"/>
                <a:gd name="connsiteX115" fmla="*/ 187787 w 339230"/>
                <a:gd name="connsiteY115" fmla="*/ 308205 h 605816"/>
                <a:gd name="connsiteX116" fmla="*/ 198882 w 339230"/>
                <a:gd name="connsiteY116" fmla="*/ 294090 h 605816"/>
                <a:gd name="connsiteX117" fmla="*/ 222635 w 339230"/>
                <a:gd name="connsiteY117" fmla="*/ 292285 h 605816"/>
                <a:gd name="connsiteX118" fmla="*/ 284250 w 339230"/>
                <a:gd name="connsiteY118" fmla="*/ 254082 h 605816"/>
                <a:gd name="connsiteX119" fmla="*/ 296403 w 339230"/>
                <a:gd name="connsiteY119" fmla="*/ 238617 h 605816"/>
                <a:gd name="connsiteX120" fmla="*/ 161802 w 339230"/>
                <a:gd name="connsiteY120" fmla="*/ 225359 h 605816"/>
                <a:gd name="connsiteX121" fmla="*/ 164750 w 339230"/>
                <a:gd name="connsiteY121" fmla="*/ 232237 h 605816"/>
                <a:gd name="connsiteX122" fmla="*/ 166009 w 339230"/>
                <a:gd name="connsiteY122" fmla="*/ 260698 h 605816"/>
                <a:gd name="connsiteX123" fmla="*/ 161785 w 339230"/>
                <a:gd name="connsiteY123" fmla="*/ 268420 h 605816"/>
                <a:gd name="connsiteX124" fmla="*/ 157582 w 339230"/>
                <a:gd name="connsiteY124" fmla="*/ 260736 h 605816"/>
                <a:gd name="connsiteX125" fmla="*/ 158841 w 339230"/>
                <a:gd name="connsiteY125" fmla="*/ 232267 h 605816"/>
                <a:gd name="connsiteX126" fmla="*/ 183157 w 339230"/>
                <a:gd name="connsiteY126" fmla="*/ 182588 h 605816"/>
                <a:gd name="connsiteX127" fmla="*/ 184440 w 339230"/>
                <a:gd name="connsiteY127" fmla="*/ 185599 h 605816"/>
                <a:gd name="connsiteX128" fmla="*/ 172141 w 339230"/>
                <a:gd name="connsiteY128" fmla="*/ 201234 h 605816"/>
                <a:gd name="connsiteX129" fmla="*/ 161802 w 339230"/>
                <a:gd name="connsiteY129" fmla="*/ 225359 h 605816"/>
                <a:gd name="connsiteX130" fmla="*/ 154727 w 339230"/>
                <a:gd name="connsiteY130" fmla="*/ 208851 h 605816"/>
                <a:gd name="connsiteX131" fmla="*/ 154727 w 339230"/>
                <a:gd name="connsiteY131" fmla="*/ 192016 h 605816"/>
                <a:gd name="connsiteX132" fmla="*/ 161784 w 339230"/>
                <a:gd name="connsiteY132" fmla="*/ 196664 h 605816"/>
                <a:gd name="connsiteX133" fmla="*/ 277665 w 339230"/>
                <a:gd name="connsiteY133" fmla="*/ 158867 h 605816"/>
                <a:gd name="connsiteX134" fmla="*/ 217365 w 339230"/>
                <a:gd name="connsiteY134" fmla="*/ 191193 h 605816"/>
                <a:gd name="connsiteX135" fmla="*/ 190592 w 339230"/>
                <a:gd name="connsiteY135" fmla="*/ 262419 h 605816"/>
                <a:gd name="connsiteX136" fmla="*/ 262813 w 339230"/>
                <a:gd name="connsiteY136" fmla="*/ 233881 h 605816"/>
                <a:gd name="connsiteX137" fmla="*/ 289538 w 339230"/>
                <a:gd name="connsiteY137" fmla="*/ 162655 h 605816"/>
                <a:gd name="connsiteX138" fmla="*/ 277665 w 339230"/>
                <a:gd name="connsiteY138" fmla="*/ 158867 h 605816"/>
                <a:gd name="connsiteX139" fmla="*/ 286702 w 339230"/>
                <a:gd name="connsiteY139" fmla="*/ 130573 h 605816"/>
                <a:gd name="connsiteX140" fmla="*/ 310261 w 339230"/>
                <a:gd name="connsiteY140" fmla="*/ 141787 h 605816"/>
                <a:gd name="connsiteX141" fmla="*/ 308037 w 339230"/>
                <a:gd name="connsiteY141" fmla="*/ 223813 h 605816"/>
                <a:gd name="connsiteX142" fmla="*/ 296403 w 339230"/>
                <a:gd name="connsiteY142" fmla="*/ 238617 h 605816"/>
                <a:gd name="connsiteX143" fmla="*/ 257516 w 339230"/>
                <a:gd name="connsiteY143" fmla="*/ 245442 h 605816"/>
                <a:gd name="connsiteX144" fmla="*/ 211540 w 339230"/>
                <a:gd name="connsiteY144" fmla="*/ 277987 h 605816"/>
                <a:gd name="connsiteX145" fmla="*/ 198882 w 339230"/>
                <a:gd name="connsiteY145" fmla="*/ 294090 h 605816"/>
                <a:gd name="connsiteX146" fmla="*/ 193469 w 339230"/>
                <a:gd name="connsiteY146" fmla="*/ 294501 h 605816"/>
                <a:gd name="connsiteX147" fmla="*/ 184586 w 339230"/>
                <a:gd name="connsiteY147" fmla="*/ 290271 h 605816"/>
                <a:gd name="connsiteX148" fmla="*/ 184586 w 339230"/>
                <a:gd name="connsiteY148" fmla="*/ 185942 h 605816"/>
                <a:gd name="connsiteX149" fmla="*/ 184440 w 339230"/>
                <a:gd name="connsiteY149" fmla="*/ 185599 h 605816"/>
                <a:gd name="connsiteX150" fmla="*/ 190730 w 339230"/>
                <a:gd name="connsiteY150" fmla="*/ 177601 h 605816"/>
                <a:gd name="connsiteX151" fmla="*/ 206126 w 339230"/>
                <a:gd name="connsiteY151" fmla="*/ 167462 h 605816"/>
                <a:gd name="connsiteX152" fmla="*/ 207621 w 339230"/>
                <a:gd name="connsiteY152" fmla="*/ 163740 h 605816"/>
                <a:gd name="connsiteX153" fmla="*/ 257525 w 339230"/>
                <a:gd name="connsiteY153" fmla="*/ 132789 h 605816"/>
                <a:gd name="connsiteX154" fmla="*/ 286702 w 339230"/>
                <a:gd name="connsiteY154" fmla="*/ 130573 h 605816"/>
                <a:gd name="connsiteX155" fmla="*/ 36917 w 339230"/>
                <a:gd name="connsiteY155" fmla="*/ 130569 h 605816"/>
                <a:gd name="connsiteX156" fmla="*/ 66075 w 339230"/>
                <a:gd name="connsiteY156" fmla="*/ 132785 h 605816"/>
                <a:gd name="connsiteX157" fmla="*/ 115931 w 339230"/>
                <a:gd name="connsiteY157" fmla="*/ 163698 h 605816"/>
                <a:gd name="connsiteX158" fmla="*/ 117443 w 339230"/>
                <a:gd name="connsiteY158" fmla="*/ 167462 h 605816"/>
                <a:gd name="connsiteX159" fmla="*/ 132929 w 339230"/>
                <a:gd name="connsiteY159" fmla="*/ 177661 h 605816"/>
                <a:gd name="connsiteX160" fmla="*/ 151453 w 339230"/>
                <a:gd name="connsiteY160" fmla="*/ 201212 h 605816"/>
                <a:gd name="connsiteX161" fmla="*/ 154727 w 339230"/>
                <a:gd name="connsiteY161" fmla="*/ 208851 h 605816"/>
                <a:gd name="connsiteX162" fmla="*/ 154727 w 339230"/>
                <a:gd name="connsiteY162" fmla="*/ 281323 h 605816"/>
                <a:gd name="connsiteX163" fmla="*/ 153677 w 339230"/>
                <a:gd name="connsiteY163" fmla="*/ 283243 h 605816"/>
                <a:gd name="connsiteX164" fmla="*/ 149191 w 339230"/>
                <a:gd name="connsiteY164" fmla="*/ 285378 h 605816"/>
                <a:gd name="connsiteX165" fmla="*/ 143353 w 339230"/>
                <a:gd name="connsiteY165" fmla="*/ 277948 h 605816"/>
                <a:gd name="connsiteX166" fmla="*/ 124963 w 339230"/>
                <a:gd name="connsiteY166" fmla="*/ 264927 h 605816"/>
                <a:gd name="connsiteX167" fmla="*/ 132960 w 339230"/>
                <a:gd name="connsiteY167" fmla="*/ 262380 h 605816"/>
                <a:gd name="connsiteX168" fmla="*/ 106242 w 339230"/>
                <a:gd name="connsiteY168" fmla="*/ 191173 h 605816"/>
                <a:gd name="connsiteX169" fmla="*/ 34041 w 339230"/>
                <a:gd name="connsiteY169" fmla="*/ 162643 h 605816"/>
                <a:gd name="connsiteX170" fmla="*/ 60807 w 339230"/>
                <a:gd name="connsiteY170" fmla="*/ 233850 h 605816"/>
                <a:gd name="connsiteX171" fmla="*/ 71100 w 339230"/>
                <a:gd name="connsiteY171" fmla="*/ 240782 h 605816"/>
                <a:gd name="connsiteX172" fmla="*/ 52573 w 339230"/>
                <a:gd name="connsiteY172" fmla="*/ 237529 h 605816"/>
                <a:gd name="connsiteX173" fmla="*/ 33505 w 339230"/>
                <a:gd name="connsiteY173" fmla="*/ 246574 h 605816"/>
                <a:gd name="connsiteX174" fmla="*/ 15596 w 339230"/>
                <a:gd name="connsiteY174" fmla="*/ 223784 h 605816"/>
                <a:gd name="connsiteX175" fmla="*/ 13372 w 339230"/>
                <a:gd name="connsiteY175" fmla="*/ 141781 h 605816"/>
                <a:gd name="connsiteX176" fmla="*/ 36917 w 339230"/>
                <a:gd name="connsiteY176" fmla="*/ 130569 h 605816"/>
                <a:gd name="connsiteX177" fmla="*/ 161784 w 339230"/>
                <a:gd name="connsiteY177" fmla="*/ 29047 h 605816"/>
                <a:gd name="connsiteX178" fmla="*/ 130207 w 339230"/>
                <a:gd name="connsiteY178" fmla="*/ 98332 h 605816"/>
                <a:gd name="connsiteX179" fmla="*/ 161784 w 339230"/>
                <a:gd name="connsiteY179" fmla="*/ 167617 h 605816"/>
                <a:gd name="connsiteX180" fmla="*/ 193361 w 339230"/>
                <a:gd name="connsiteY180" fmla="*/ 98332 h 605816"/>
                <a:gd name="connsiteX181" fmla="*/ 161784 w 339230"/>
                <a:gd name="connsiteY181" fmla="*/ 29047 h 605816"/>
                <a:gd name="connsiteX182" fmla="*/ 161784 w 339230"/>
                <a:gd name="connsiteY182" fmla="*/ 0 h 605816"/>
                <a:gd name="connsiteX183" fmla="*/ 223176 w 339230"/>
                <a:gd name="connsiteY183" fmla="*/ 98332 h 605816"/>
                <a:gd name="connsiteX184" fmla="*/ 218701 w 339230"/>
                <a:gd name="connsiteY184" fmla="*/ 136156 h 605816"/>
                <a:gd name="connsiteX185" fmla="*/ 207621 w 339230"/>
                <a:gd name="connsiteY185" fmla="*/ 163740 h 605816"/>
                <a:gd name="connsiteX186" fmla="*/ 195928 w 339230"/>
                <a:gd name="connsiteY186" fmla="*/ 170992 h 605816"/>
                <a:gd name="connsiteX187" fmla="*/ 190730 w 339230"/>
                <a:gd name="connsiteY187" fmla="*/ 177601 h 605816"/>
                <a:gd name="connsiteX188" fmla="*/ 183157 w 339230"/>
                <a:gd name="connsiteY188" fmla="*/ 182588 h 605816"/>
                <a:gd name="connsiteX189" fmla="*/ 180215 w 339230"/>
                <a:gd name="connsiteY189" fmla="*/ 175680 h 605816"/>
                <a:gd name="connsiteX190" fmla="*/ 169656 w 339230"/>
                <a:gd name="connsiteY190" fmla="*/ 171418 h 605816"/>
                <a:gd name="connsiteX191" fmla="*/ 154727 w 339230"/>
                <a:gd name="connsiteY191" fmla="*/ 185942 h 605816"/>
                <a:gd name="connsiteX192" fmla="*/ 154727 w 339230"/>
                <a:gd name="connsiteY192" fmla="*/ 192016 h 605816"/>
                <a:gd name="connsiteX193" fmla="*/ 132929 w 339230"/>
                <a:gd name="connsiteY193" fmla="*/ 177661 h 605816"/>
                <a:gd name="connsiteX194" fmla="*/ 127673 w 339230"/>
                <a:gd name="connsiteY194" fmla="*/ 170978 h 605816"/>
                <a:gd name="connsiteX195" fmla="*/ 115931 w 339230"/>
                <a:gd name="connsiteY195" fmla="*/ 163698 h 605816"/>
                <a:gd name="connsiteX196" fmla="*/ 104868 w 339230"/>
                <a:gd name="connsiteY196" fmla="*/ 136156 h 605816"/>
                <a:gd name="connsiteX197" fmla="*/ 100393 w 339230"/>
                <a:gd name="connsiteY197" fmla="*/ 98332 h 605816"/>
                <a:gd name="connsiteX198" fmla="*/ 161784 w 339230"/>
                <a:gd name="connsiteY198" fmla="*/ 0 h 60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9230" h="605816">
                  <a:moveTo>
                    <a:pt x="178158" y="514207"/>
                  </a:moveTo>
                  <a:lnTo>
                    <a:pt x="184586" y="525984"/>
                  </a:lnTo>
                  <a:lnTo>
                    <a:pt x="184586" y="591292"/>
                  </a:lnTo>
                  <a:cubicBezTo>
                    <a:pt x="184586" y="599292"/>
                    <a:pt x="177908" y="605816"/>
                    <a:pt x="169656" y="605816"/>
                  </a:cubicBezTo>
                  <a:cubicBezTo>
                    <a:pt x="161405" y="605816"/>
                    <a:pt x="154727" y="599292"/>
                    <a:pt x="154727" y="591292"/>
                  </a:cubicBezTo>
                  <a:lnTo>
                    <a:pt x="154727" y="534682"/>
                  </a:lnTo>
                  <a:lnTo>
                    <a:pt x="169352" y="527728"/>
                  </a:lnTo>
                  <a:close/>
                  <a:moveTo>
                    <a:pt x="176239" y="472665"/>
                  </a:moveTo>
                  <a:lnTo>
                    <a:pt x="182623" y="491492"/>
                  </a:lnTo>
                  <a:cubicBezTo>
                    <a:pt x="182956" y="498641"/>
                    <a:pt x="182090" y="505392"/>
                    <a:pt x="179914" y="511510"/>
                  </a:cubicBezTo>
                  <a:lnTo>
                    <a:pt x="178158" y="514207"/>
                  </a:lnTo>
                  <a:lnTo>
                    <a:pt x="173233" y="505184"/>
                  </a:lnTo>
                  <a:cubicBezTo>
                    <a:pt x="171480" y="496496"/>
                    <a:pt x="171989" y="486823"/>
                    <a:pt x="174501" y="476722"/>
                  </a:cubicBezTo>
                  <a:close/>
                  <a:moveTo>
                    <a:pt x="61586" y="403372"/>
                  </a:moveTo>
                  <a:cubicBezTo>
                    <a:pt x="56509" y="403386"/>
                    <a:pt x="52407" y="404636"/>
                    <a:pt x="49716" y="407159"/>
                  </a:cubicBezTo>
                  <a:cubicBezTo>
                    <a:pt x="38952" y="417254"/>
                    <a:pt x="48382" y="450063"/>
                    <a:pt x="76482" y="478348"/>
                  </a:cubicBezTo>
                  <a:cubicBezTo>
                    <a:pt x="104533" y="506634"/>
                    <a:pt x="137872" y="516967"/>
                    <a:pt x="148635" y="506872"/>
                  </a:cubicBezTo>
                  <a:cubicBezTo>
                    <a:pt x="159399" y="496729"/>
                    <a:pt x="149969" y="463968"/>
                    <a:pt x="121869" y="435635"/>
                  </a:cubicBezTo>
                  <a:cubicBezTo>
                    <a:pt x="100831" y="414421"/>
                    <a:pt x="76818" y="403332"/>
                    <a:pt x="61586" y="403372"/>
                  </a:cubicBezTo>
                  <a:close/>
                  <a:moveTo>
                    <a:pt x="178155" y="376676"/>
                  </a:moveTo>
                  <a:lnTo>
                    <a:pt x="184586" y="388451"/>
                  </a:lnTo>
                  <a:lnTo>
                    <a:pt x="184586" y="453175"/>
                  </a:lnTo>
                  <a:lnTo>
                    <a:pt x="176239" y="472665"/>
                  </a:lnTo>
                  <a:lnTo>
                    <a:pt x="167102" y="445719"/>
                  </a:lnTo>
                  <a:lnTo>
                    <a:pt x="154727" y="429971"/>
                  </a:lnTo>
                  <a:lnTo>
                    <a:pt x="154727" y="397124"/>
                  </a:lnTo>
                  <a:lnTo>
                    <a:pt x="169357" y="390185"/>
                  </a:lnTo>
                  <a:close/>
                  <a:moveTo>
                    <a:pt x="52572" y="375074"/>
                  </a:moveTo>
                  <a:lnTo>
                    <a:pt x="87756" y="381250"/>
                  </a:lnTo>
                  <a:lnTo>
                    <a:pt x="116610" y="399137"/>
                  </a:lnTo>
                  <a:lnTo>
                    <a:pt x="120691" y="399449"/>
                  </a:lnTo>
                  <a:lnTo>
                    <a:pt x="143349" y="415493"/>
                  </a:lnTo>
                  <a:lnTo>
                    <a:pt x="154727" y="429971"/>
                  </a:lnTo>
                  <a:lnTo>
                    <a:pt x="154727" y="534682"/>
                  </a:lnTo>
                  <a:lnTo>
                    <a:pt x="145779" y="538937"/>
                  </a:lnTo>
                  <a:cubicBezTo>
                    <a:pt x="118842" y="543160"/>
                    <a:pt x="83507" y="527240"/>
                    <a:pt x="55002" y="498491"/>
                  </a:cubicBezTo>
                  <a:cubicBezTo>
                    <a:pt x="17045" y="460206"/>
                    <a:pt x="2852" y="410874"/>
                    <a:pt x="28999" y="386255"/>
                  </a:cubicBezTo>
                  <a:cubicBezTo>
                    <a:pt x="35548" y="380112"/>
                    <a:pt x="43593" y="376475"/>
                    <a:pt x="52572" y="375074"/>
                  </a:cubicBezTo>
                  <a:close/>
                  <a:moveTo>
                    <a:pt x="302318" y="375035"/>
                  </a:moveTo>
                  <a:cubicBezTo>
                    <a:pt x="311297" y="376437"/>
                    <a:pt x="319342" y="380075"/>
                    <a:pt x="325891" y="386219"/>
                  </a:cubicBezTo>
                  <a:cubicBezTo>
                    <a:pt x="352037" y="410844"/>
                    <a:pt x="337845" y="460189"/>
                    <a:pt x="299887" y="498483"/>
                  </a:cubicBezTo>
                  <a:cubicBezTo>
                    <a:pt x="287171" y="511343"/>
                    <a:pt x="272883" y="521727"/>
                    <a:pt x="258405" y="528919"/>
                  </a:cubicBezTo>
                  <a:cubicBezTo>
                    <a:pt x="251071" y="532539"/>
                    <a:pt x="242070" y="529681"/>
                    <a:pt x="238355" y="522537"/>
                  </a:cubicBezTo>
                  <a:cubicBezTo>
                    <a:pt x="234640" y="515392"/>
                    <a:pt x="237545" y="506628"/>
                    <a:pt x="244880" y="503008"/>
                  </a:cubicBezTo>
                  <a:cubicBezTo>
                    <a:pt x="256357" y="497340"/>
                    <a:pt x="267978" y="488862"/>
                    <a:pt x="278408" y="478336"/>
                  </a:cubicBezTo>
                  <a:cubicBezTo>
                    <a:pt x="306507" y="450043"/>
                    <a:pt x="315937" y="417226"/>
                    <a:pt x="305174" y="407129"/>
                  </a:cubicBezTo>
                  <a:cubicBezTo>
                    <a:pt x="294410" y="397031"/>
                    <a:pt x="261072" y="407319"/>
                    <a:pt x="233021" y="435611"/>
                  </a:cubicBezTo>
                  <a:cubicBezTo>
                    <a:pt x="204922" y="463951"/>
                    <a:pt x="195492" y="496721"/>
                    <a:pt x="206255" y="506819"/>
                  </a:cubicBezTo>
                  <a:cubicBezTo>
                    <a:pt x="212209" y="512391"/>
                    <a:pt x="212351" y="521584"/>
                    <a:pt x="206636" y="527347"/>
                  </a:cubicBezTo>
                  <a:cubicBezTo>
                    <a:pt x="200921" y="533111"/>
                    <a:pt x="191491" y="533301"/>
                    <a:pt x="185538" y="527728"/>
                  </a:cubicBezTo>
                  <a:lnTo>
                    <a:pt x="184586" y="525984"/>
                  </a:lnTo>
                  <a:lnTo>
                    <a:pt x="184586" y="453175"/>
                  </a:lnTo>
                  <a:lnTo>
                    <a:pt x="187789" y="445698"/>
                  </a:lnTo>
                  <a:cubicBezTo>
                    <a:pt x="194048" y="435302"/>
                    <a:pt x="202053" y="425038"/>
                    <a:pt x="211542" y="415464"/>
                  </a:cubicBezTo>
                  <a:lnTo>
                    <a:pt x="234140" y="399459"/>
                  </a:lnTo>
                  <a:lnTo>
                    <a:pt x="238282" y="399142"/>
                  </a:lnTo>
                  <a:lnTo>
                    <a:pt x="267244" y="381194"/>
                  </a:lnTo>
                  <a:close/>
                  <a:moveTo>
                    <a:pt x="176248" y="335133"/>
                  </a:moveTo>
                  <a:lnTo>
                    <a:pt x="182629" y="353949"/>
                  </a:lnTo>
                  <a:cubicBezTo>
                    <a:pt x="182962" y="361097"/>
                    <a:pt x="182095" y="367848"/>
                    <a:pt x="179920" y="373966"/>
                  </a:cubicBezTo>
                  <a:lnTo>
                    <a:pt x="178155" y="376676"/>
                  </a:lnTo>
                  <a:lnTo>
                    <a:pt x="173232" y="367660"/>
                  </a:lnTo>
                  <a:cubicBezTo>
                    <a:pt x="171478" y="358977"/>
                    <a:pt x="171987" y="349309"/>
                    <a:pt x="174500" y="339213"/>
                  </a:cubicBezTo>
                  <a:close/>
                  <a:moveTo>
                    <a:pt x="161785" y="268420"/>
                  </a:moveTo>
                  <a:lnTo>
                    <a:pt x="169917" y="283287"/>
                  </a:lnTo>
                  <a:lnTo>
                    <a:pt x="184586" y="290271"/>
                  </a:lnTo>
                  <a:lnTo>
                    <a:pt x="184586" y="315675"/>
                  </a:lnTo>
                  <a:lnTo>
                    <a:pt x="176248" y="335133"/>
                  </a:lnTo>
                  <a:lnTo>
                    <a:pt x="167107" y="308175"/>
                  </a:lnTo>
                  <a:lnTo>
                    <a:pt x="154727" y="292422"/>
                  </a:lnTo>
                  <a:lnTo>
                    <a:pt x="154727" y="281323"/>
                  </a:lnTo>
                  <a:close/>
                  <a:moveTo>
                    <a:pt x="293303" y="265850"/>
                  </a:moveTo>
                  <a:cubicBezTo>
                    <a:pt x="278071" y="265803"/>
                    <a:pt x="254058" y="276916"/>
                    <a:pt x="233020" y="298124"/>
                  </a:cubicBezTo>
                  <a:cubicBezTo>
                    <a:pt x="204920" y="326402"/>
                    <a:pt x="195490" y="359202"/>
                    <a:pt x="206254" y="369294"/>
                  </a:cubicBezTo>
                  <a:cubicBezTo>
                    <a:pt x="217017" y="379434"/>
                    <a:pt x="250356" y="369104"/>
                    <a:pt x="278407" y="340826"/>
                  </a:cubicBezTo>
                  <a:cubicBezTo>
                    <a:pt x="306507" y="312548"/>
                    <a:pt x="315937" y="279748"/>
                    <a:pt x="305173" y="269656"/>
                  </a:cubicBezTo>
                  <a:cubicBezTo>
                    <a:pt x="302482" y="267121"/>
                    <a:pt x="298381" y="265866"/>
                    <a:pt x="293303" y="265850"/>
                  </a:cubicBezTo>
                  <a:close/>
                  <a:moveTo>
                    <a:pt x="61587" y="265808"/>
                  </a:moveTo>
                  <a:cubicBezTo>
                    <a:pt x="69204" y="265785"/>
                    <a:pt x="79015" y="268552"/>
                    <a:pt x="89552" y="273977"/>
                  </a:cubicBezTo>
                  <a:lnTo>
                    <a:pt x="115511" y="293344"/>
                  </a:lnTo>
                  <a:lnTo>
                    <a:pt x="100955" y="292239"/>
                  </a:lnTo>
                  <a:lnTo>
                    <a:pt x="59448" y="266494"/>
                  </a:lnTo>
                  <a:close/>
                  <a:moveTo>
                    <a:pt x="33505" y="246574"/>
                  </a:moveTo>
                  <a:lnTo>
                    <a:pt x="39376" y="254045"/>
                  </a:lnTo>
                  <a:lnTo>
                    <a:pt x="59448" y="266494"/>
                  </a:lnTo>
                  <a:lnTo>
                    <a:pt x="49717" y="269615"/>
                  </a:lnTo>
                  <a:cubicBezTo>
                    <a:pt x="38954" y="279710"/>
                    <a:pt x="48384" y="312519"/>
                    <a:pt x="76484" y="340805"/>
                  </a:cubicBezTo>
                  <a:cubicBezTo>
                    <a:pt x="104536" y="369090"/>
                    <a:pt x="137875" y="379423"/>
                    <a:pt x="148639" y="369280"/>
                  </a:cubicBezTo>
                  <a:cubicBezTo>
                    <a:pt x="159403" y="359185"/>
                    <a:pt x="149973" y="326376"/>
                    <a:pt x="121873" y="298091"/>
                  </a:cubicBezTo>
                  <a:lnTo>
                    <a:pt x="115511" y="293344"/>
                  </a:lnTo>
                  <a:lnTo>
                    <a:pt x="130124" y="294454"/>
                  </a:lnTo>
                  <a:lnTo>
                    <a:pt x="149191" y="285378"/>
                  </a:lnTo>
                  <a:lnTo>
                    <a:pt x="154727" y="292422"/>
                  </a:lnTo>
                  <a:lnTo>
                    <a:pt x="154727" y="397124"/>
                  </a:lnTo>
                  <a:lnTo>
                    <a:pt x="145783" y="401366"/>
                  </a:lnTo>
                  <a:lnTo>
                    <a:pt x="120691" y="399449"/>
                  </a:lnTo>
                  <a:lnTo>
                    <a:pt x="97373" y="382938"/>
                  </a:lnTo>
                  <a:lnTo>
                    <a:pt x="87756" y="381250"/>
                  </a:lnTo>
                  <a:lnTo>
                    <a:pt x="55004" y="360947"/>
                  </a:lnTo>
                  <a:cubicBezTo>
                    <a:pt x="17045" y="322662"/>
                    <a:pt x="2852" y="273329"/>
                    <a:pt x="28999" y="248711"/>
                  </a:cubicBezTo>
                  <a:close/>
                  <a:moveTo>
                    <a:pt x="71100" y="240782"/>
                  </a:moveTo>
                  <a:lnTo>
                    <a:pt x="97375" y="245394"/>
                  </a:lnTo>
                  <a:lnTo>
                    <a:pt x="124963" y="264927"/>
                  </a:lnTo>
                  <a:lnTo>
                    <a:pt x="121090" y="266161"/>
                  </a:lnTo>
                  <a:cubicBezTo>
                    <a:pt x="116012" y="266170"/>
                    <a:pt x="109959" y="264941"/>
                    <a:pt x="103366" y="262511"/>
                  </a:cubicBezTo>
                  <a:close/>
                  <a:moveTo>
                    <a:pt x="302317" y="237579"/>
                  </a:moveTo>
                  <a:cubicBezTo>
                    <a:pt x="311296" y="238980"/>
                    <a:pt x="319342" y="242616"/>
                    <a:pt x="325890" y="248757"/>
                  </a:cubicBezTo>
                  <a:cubicBezTo>
                    <a:pt x="352037" y="273369"/>
                    <a:pt x="337844" y="322688"/>
                    <a:pt x="299887" y="360963"/>
                  </a:cubicBezTo>
                  <a:lnTo>
                    <a:pt x="267244" y="381194"/>
                  </a:lnTo>
                  <a:lnTo>
                    <a:pt x="257518" y="382902"/>
                  </a:lnTo>
                  <a:lnTo>
                    <a:pt x="234140" y="399459"/>
                  </a:lnTo>
                  <a:lnTo>
                    <a:pt x="209110" y="401371"/>
                  </a:lnTo>
                  <a:cubicBezTo>
                    <a:pt x="200131" y="399970"/>
                    <a:pt x="192086" y="396334"/>
                    <a:pt x="185537" y="390193"/>
                  </a:cubicBezTo>
                  <a:lnTo>
                    <a:pt x="184586" y="388451"/>
                  </a:lnTo>
                  <a:lnTo>
                    <a:pt x="184586" y="315675"/>
                  </a:lnTo>
                  <a:lnTo>
                    <a:pt x="187787" y="308205"/>
                  </a:lnTo>
                  <a:lnTo>
                    <a:pt x="198882" y="294090"/>
                  </a:lnTo>
                  <a:lnTo>
                    <a:pt x="222635" y="292285"/>
                  </a:lnTo>
                  <a:cubicBezTo>
                    <a:pt x="243197" y="286693"/>
                    <a:pt x="265242" y="273234"/>
                    <a:pt x="284250" y="254082"/>
                  </a:cubicBezTo>
                  <a:lnTo>
                    <a:pt x="296403" y="238617"/>
                  </a:lnTo>
                  <a:close/>
                  <a:moveTo>
                    <a:pt x="161802" y="225359"/>
                  </a:moveTo>
                  <a:lnTo>
                    <a:pt x="164750" y="232237"/>
                  </a:lnTo>
                  <a:cubicBezTo>
                    <a:pt x="167262" y="242337"/>
                    <a:pt x="167768" y="252011"/>
                    <a:pt x="166009" y="260698"/>
                  </a:cubicBezTo>
                  <a:lnTo>
                    <a:pt x="161785" y="268420"/>
                  </a:lnTo>
                  <a:lnTo>
                    <a:pt x="157582" y="260736"/>
                  </a:lnTo>
                  <a:cubicBezTo>
                    <a:pt x="155822" y="252046"/>
                    <a:pt x="156328" y="242370"/>
                    <a:pt x="158841" y="232267"/>
                  </a:cubicBezTo>
                  <a:close/>
                  <a:moveTo>
                    <a:pt x="183157" y="182588"/>
                  </a:moveTo>
                  <a:lnTo>
                    <a:pt x="184440" y="185599"/>
                  </a:lnTo>
                  <a:lnTo>
                    <a:pt x="172141" y="201234"/>
                  </a:lnTo>
                  <a:lnTo>
                    <a:pt x="161802" y="225359"/>
                  </a:lnTo>
                  <a:lnTo>
                    <a:pt x="154727" y="208851"/>
                  </a:lnTo>
                  <a:lnTo>
                    <a:pt x="154727" y="192016"/>
                  </a:lnTo>
                  <a:lnTo>
                    <a:pt x="161784" y="196664"/>
                  </a:lnTo>
                  <a:close/>
                  <a:moveTo>
                    <a:pt x="277665" y="158867"/>
                  </a:moveTo>
                  <a:cubicBezTo>
                    <a:pt x="262429" y="158829"/>
                    <a:pt x="238410" y="169932"/>
                    <a:pt x="217365" y="191193"/>
                  </a:cubicBezTo>
                  <a:cubicBezTo>
                    <a:pt x="189306" y="219493"/>
                    <a:pt x="179874" y="252271"/>
                    <a:pt x="190592" y="262419"/>
                  </a:cubicBezTo>
                  <a:cubicBezTo>
                    <a:pt x="201359" y="272519"/>
                    <a:pt x="234706" y="262181"/>
                    <a:pt x="262813" y="233881"/>
                  </a:cubicBezTo>
                  <a:cubicBezTo>
                    <a:pt x="290872" y="205581"/>
                    <a:pt x="300304" y="172755"/>
                    <a:pt x="289538" y="162655"/>
                  </a:cubicBezTo>
                  <a:cubicBezTo>
                    <a:pt x="286847" y="160130"/>
                    <a:pt x="282744" y="158879"/>
                    <a:pt x="277665" y="158867"/>
                  </a:cubicBezTo>
                  <a:close/>
                  <a:moveTo>
                    <a:pt x="286702" y="130573"/>
                  </a:moveTo>
                  <a:cubicBezTo>
                    <a:pt x="295680" y="131982"/>
                    <a:pt x="303723" y="135630"/>
                    <a:pt x="310261" y="141787"/>
                  </a:cubicBezTo>
                  <a:cubicBezTo>
                    <a:pt x="329912" y="160225"/>
                    <a:pt x="326839" y="192598"/>
                    <a:pt x="308037" y="223813"/>
                  </a:cubicBezTo>
                  <a:lnTo>
                    <a:pt x="296403" y="238617"/>
                  </a:lnTo>
                  <a:lnTo>
                    <a:pt x="257516" y="245442"/>
                  </a:lnTo>
                  <a:cubicBezTo>
                    <a:pt x="241752" y="252481"/>
                    <a:pt x="225792" y="263634"/>
                    <a:pt x="211540" y="277987"/>
                  </a:cubicBezTo>
                  <a:lnTo>
                    <a:pt x="198882" y="294090"/>
                  </a:lnTo>
                  <a:lnTo>
                    <a:pt x="193469" y="294501"/>
                  </a:lnTo>
                  <a:lnTo>
                    <a:pt x="184586" y="290271"/>
                  </a:lnTo>
                  <a:lnTo>
                    <a:pt x="184586" y="185942"/>
                  </a:lnTo>
                  <a:lnTo>
                    <a:pt x="184440" y="185599"/>
                  </a:lnTo>
                  <a:lnTo>
                    <a:pt x="190730" y="177601"/>
                  </a:lnTo>
                  <a:lnTo>
                    <a:pt x="206126" y="167462"/>
                  </a:lnTo>
                  <a:lnTo>
                    <a:pt x="207621" y="163740"/>
                  </a:lnTo>
                  <a:lnTo>
                    <a:pt x="257525" y="132789"/>
                  </a:lnTo>
                  <a:cubicBezTo>
                    <a:pt x="267809" y="129993"/>
                    <a:pt x="277724" y="129163"/>
                    <a:pt x="286702" y="130573"/>
                  </a:cubicBezTo>
                  <a:close/>
                  <a:moveTo>
                    <a:pt x="36917" y="130569"/>
                  </a:moveTo>
                  <a:cubicBezTo>
                    <a:pt x="45890" y="129160"/>
                    <a:pt x="55797" y="129989"/>
                    <a:pt x="66075" y="132785"/>
                  </a:cubicBezTo>
                  <a:lnTo>
                    <a:pt x="115931" y="163698"/>
                  </a:lnTo>
                  <a:lnTo>
                    <a:pt x="117443" y="167462"/>
                  </a:lnTo>
                  <a:lnTo>
                    <a:pt x="132929" y="177661"/>
                  </a:lnTo>
                  <a:lnTo>
                    <a:pt x="151453" y="201212"/>
                  </a:lnTo>
                  <a:lnTo>
                    <a:pt x="154727" y="208851"/>
                  </a:lnTo>
                  <a:lnTo>
                    <a:pt x="154727" y="281323"/>
                  </a:lnTo>
                  <a:lnTo>
                    <a:pt x="153677" y="283243"/>
                  </a:lnTo>
                  <a:lnTo>
                    <a:pt x="149191" y="285378"/>
                  </a:lnTo>
                  <a:lnTo>
                    <a:pt x="143353" y="277948"/>
                  </a:lnTo>
                  <a:lnTo>
                    <a:pt x="124963" y="264927"/>
                  </a:lnTo>
                  <a:lnTo>
                    <a:pt x="132960" y="262380"/>
                  </a:lnTo>
                  <a:cubicBezTo>
                    <a:pt x="143723" y="252235"/>
                    <a:pt x="134293" y="219466"/>
                    <a:pt x="106242" y="191173"/>
                  </a:cubicBezTo>
                  <a:cubicBezTo>
                    <a:pt x="78143" y="162833"/>
                    <a:pt x="44805" y="152545"/>
                    <a:pt x="34041" y="162643"/>
                  </a:cubicBezTo>
                  <a:cubicBezTo>
                    <a:pt x="23326" y="172740"/>
                    <a:pt x="32756" y="205558"/>
                    <a:pt x="60807" y="233850"/>
                  </a:cubicBezTo>
                  <a:lnTo>
                    <a:pt x="71100" y="240782"/>
                  </a:lnTo>
                  <a:lnTo>
                    <a:pt x="52573" y="237529"/>
                  </a:lnTo>
                  <a:lnTo>
                    <a:pt x="33505" y="246574"/>
                  </a:lnTo>
                  <a:lnTo>
                    <a:pt x="15596" y="223784"/>
                  </a:lnTo>
                  <a:cubicBezTo>
                    <a:pt x="-3202" y="192578"/>
                    <a:pt x="-6273" y="160214"/>
                    <a:pt x="13372" y="141781"/>
                  </a:cubicBezTo>
                  <a:cubicBezTo>
                    <a:pt x="19909" y="135625"/>
                    <a:pt x="27945" y="131978"/>
                    <a:pt x="36917" y="130569"/>
                  </a:cubicBezTo>
                  <a:close/>
                  <a:moveTo>
                    <a:pt x="161784" y="29047"/>
                  </a:moveTo>
                  <a:cubicBezTo>
                    <a:pt x="146829" y="29047"/>
                    <a:pt x="130207" y="58999"/>
                    <a:pt x="130207" y="98332"/>
                  </a:cubicBezTo>
                  <a:cubicBezTo>
                    <a:pt x="130207" y="137665"/>
                    <a:pt x="146829" y="167617"/>
                    <a:pt x="161784" y="167617"/>
                  </a:cubicBezTo>
                  <a:cubicBezTo>
                    <a:pt x="176739" y="167617"/>
                    <a:pt x="193361" y="137665"/>
                    <a:pt x="193361" y="98332"/>
                  </a:cubicBezTo>
                  <a:cubicBezTo>
                    <a:pt x="193361" y="58999"/>
                    <a:pt x="176739" y="29047"/>
                    <a:pt x="161784" y="29047"/>
                  </a:cubicBezTo>
                  <a:close/>
                  <a:moveTo>
                    <a:pt x="161784" y="0"/>
                  </a:moveTo>
                  <a:cubicBezTo>
                    <a:pt x="198172" y="0"/>
                    <a:pt x="223176" y="45095"/>
                    <a:pt x="223176" y="98332"/>
                  </a:cubicBezTo>
                  <a:cubicBezTo>
                    <a:pt x="223176" y="111641"/>
                    <a:pt x="221613" y="124442"/>
                    <a:pt x="218701" y="136156"/>
                  </a:cubicBezTo>
                  <a:lnTo>
                    <a:pt x="207621" y="163740"/>
                  </a:lnTo>
                  <a:lnTo>
                    <a:pt x="195928" y="170992"/>
                  </a:lnTo>
                  <a:lnTo>
                    <a:pt x="190730" y="177601"/>
                  </a:lnTo>
                  <a:lnTo>
                    <a:pt x="183157" y="182588"/>
                  </a:lnTo>
                  <a:lnTo>
                    <a:pt x="180215" y="175680"/>
                  </a:lnTo>
                  <a:cubicBezTo>
                    <a:pt x="177514" y="173049"/>
                    <a:pt x="173782" y="171418"/>
                    <a:pt x="169656" y="171418"/>
                  </a:cubicBezTo>
                  <a:cubicBezTo>
                    <a:pt x="161405" y="171418"/>
                    <a:pt x="154727" y="177942"/>
                    <a:pt x="154727" y="185942"/>
                  </a:cubicBezTo>
                  <a:lnTo>
                    <a:pt x="154727" y="192016"/>
                  </a:lnTo>
                  <a:lnTo>
                    <a:pt x="132929" y="177661"/>
                  </a:lnTo>
                  <a:lnTo>
                    <a:pt x="127673" y="170978"/>
                  </a:lnTo>
                  <a:lnTo>
                    <a:pt x="115931" y="163698"/>
                  </a:lnTo>
                  <a:lnTo>
                    <a:pt x="104868" y="136156"/>
                  </a:lnTo>
                  <a:cubicBezTo>
                    <a:pt x="101956" y="124442"/>
                    <a:pt x="100393" y="111641"/>
                    <a:pt x="100393" y="98332"/>
                  </a:cubicBezTo>
                  <a:cubicBezTo>
                    <a:pt x="100393" y="45095"/>
                    <a:pt x="125397" y="0"/>
                    <a:pt x="1617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marijuana-plantation_65830">
              <a:extLst>
                <a:ext uri="{FF2B5EF4-FFF2-40B4-BE49-F238E27FC236}">
                  <a16:creationId xmlns:a16="http://schemas.microsoft.com/office/drawing/2014/main" id="{727653A9-7A42-4E96-73F2-E42C07FC966C}"/>
                </a:ext>
              </a:extLst>
            </p:cNvPr>
            <p:cNvSpPr/>
            <p:nvPr/>
          </p:nvSpPr>
          <p:spPr>
            <a:xfrm>
              <a:off x="10173226" y="614368"/>
              <a:ext cx="274776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73441" h="606722">
                  <a:moveTo>
                    <a:pt x="252168" y="374147"/>
                  </a:moveTo>
                  <a:cubicBezTo>
                    <a:pt x="197515" y="379212"/>
                    <a:pt x="185321" y="419649"/>
                    <a:pt x="182294" y="443910"/>
                  </a:cubicBezTo>
                  <a:cubicBezTo>
                    <a:pt x="207662" y="439822"/>
                    <a:pt x="248162" y="423648"/>
                    <a:pt x="252168" y="374147"/>
                  </a:cubicBezTo>
                  <a:close/>
                  <a:moveTo>
                    <a:pt x="31421" y="283143"/>
                  </a:moveTo>
                  <a:cubicBezTo>
                    <a:pt x="36495" y="332644"/>
                    <a:pt x="76995" y="348819"/>
                    <a:pt x="101294" y="352907"/>
                  </a:cubicBezTo>
                  <a:cubicBezTo>
                    <a:pt x="98268" y="329622"/>
                    <a:pt x="86074" y="288209"/>
                    <a:pt x="31421" y="283143"/>
                  </a:cubicBezTo>
                  <a:close/>
                  <a:moveTo>
                    <a:pt x="131667" y="111290"/>
                  </a:moveTo>
                  <a:cubicBezTo>
                    <a:pt x="120542" y="111290"/>
                    <a:pt x="111463" y="120355"/>
                    <a:pt x="111463" y="131463"/>
                  </a:cubicBezTo>
                  <a:cubicBezTo>
                    <a:pt x="111463" y="142571"/>
                    <a:pt x="120542" y="151724"/>
                    <a:pt x="131667" y="151724"/>
                  </a:cubicBezTo>
                  <a:cubicBezTo>
                    <a:pt x="142881" y="151724"/>
                    <a:pt x="151959" y="142571"/>
                    <a:pt x="151959" y="131463"/>
                  </a:cubicBezTo>
                  <a:cubicBezTo>
                    <a:pt x="151959" y="120355"/>
                    <a:pt x="142881" y="111290"/>
                    <a:pt x="131667" y="111290"/>
                  </a:cubicBezTo>
                  <a:close/>
                  <a:moveTo>
                    <a:pt x="131667" y="91029"/>
                  </a:moveTo>
                  <a:cubicBezTo>
                    <a:pt x="154006" y="91029"/>
                    <a:pt x="172251" y="109247"/>
                    <a:pt x="172251" y="131463"/>
                  </a:cubicBezTo>
                  <a:cubicBezTo>
                    <a:pt x="172251" y="153679"/>
                    <a:pt x="154006" y="171897"/>
                    <a:pt x="131667" y="171897"/>
                  </a:cubicBezTo>
                  <a:cubicBezTo>
                    <a:pt x="109416" y="171897"/>
                    <a:pt x="91171" y="153679"/>
                    <a:pt x="91171" y="131463"/>
                  </a:cubicBezTo>
                  <a:cubicBezTo>
                    <a:pt x="91171" y="109247"/>
                    <a:pt x="109416" y="91029"/>
                    <a:pt x="131667" y="91029"/>
                  </a:cubicBezTo>
                  <a:close/>
                  <a:moveTo>
                    <a:pt x="131647" y="20263"/>
                  </a:moveTo>
                  <a:cubicBezTo>
                    <a:pt x="118563" y="20263"/>
                    <a:pt x="108415" y="30305"/>
                    <a:pt x="108415" y="43458"/>
                  </a:cubicBezTo>
                  <a:cubicBezTo>
                    <a:pt x="108415" y="45502"/>
                    <a:pt x="109394" y="48524"/>
                    <a:pt x="109394" y="49501"/>
                  </a:cubicBezTo>
                  <a:cubicBezTo>
                    <a:pt x="111442" y="56611"/>
                    <a:pt x="108415" y="60699"/>
                    <a:pt x="105389" y="61676"/>
                  </a:cubicBezTo>
                  <a:cubicBezTo>
                    <a:pt x="101294" y="63720"/>
                    <a:pt x="96221" y="63720"/>
                    <a:pt x="93194" y="60699"/>
                  </a:cubicBezTo>
                  <a:cubicBezTo>
                    <a:pt x="88121" y="54567"/>
                    <a:pt x="81089" y="51545"/>
                    <a:pt x="76015" y="50568"/>
                  </a:cubicBezTo>
                  <a:cubicBezTo>
                    <a:pt x="68895" y="49501"/>
                    <a:pt x="62842" y="52612"/>
                    <a:pt x="57768" y="57677"/>
                  </a:cubicBezTo>
                  <a:cubicBezTo>
                    <a:pt x="52695" y="63720"/>
                    <a:pt x="49668" y="68786"/>
                    <a:pt x="50647" y="75807"/>
                  </a:cubicBezTo>
                  <a:cubicBezTo>
                    <a:pt x="51715" y="80873"/>
                    <a:pt x="54742" y="86916"/>
                    <a:pt x="60795" y="93048"/>
                  </a:cubicBezTo>
                  <a:cubicBezTo>
                    <a:pt x="63821" y="96069"/>
                    <a:pt x="63821" y="101135"/>
                    <a:pt x="61774" y="105134"/>
                  </a:cubicBezTo>
                  <a:cubicBezTo>
                    <a:pt x="60795" y="108156"/>
                    <a:pt x="56700" y="111266"/>
                    <a:pt x="49668" y="109222"/>
                  </a:cubicBezTo>
                  <a:cubicBezTo>
                    <a:pt x="48600" y="109222"/>
                    <a:pt x="44595" y="108156"/>
                    <a:pt x="43616" y="108156"/>
                  </a:cubicBezTo>
                  <a:cubicBezTo>
                    <a:pt x="30442" y="109222"/>
                    <a:pt x="20295" y="119354"/>
                    <a:pt x="20295" y="131440"/>
                  </a:cubicBezTo>
                  <a:cubicBezTo>
                    <a:pt x="20295" y="143615"/>
                    <a:pt x="30442" y="154724"/>
                    <a:pt x="43616" y="154724"/>
                  </a:cubicBezTo>
                  <a:cubicBezTo>
                    <a:pt x="45574" y="154724"/>
                    <a:pt x="48600" y="153658"/>
                    <a:pt x="49668" y="153658"/>
                  </a:cubicBezTo>
                  <a:cubicBezTo>
                    <a:pt x="56700" y="152680"/>
                    <a:pt x="60795" y="155702"/>
                    <a:pt x="61774" y="158724"/>
                  </a:cubicBezTo>
                  <a:cubicBezTo>
                    <a:pt x="63821" y="162812"/>
                    <a:pt x="62842" y="167877"/>
                    <a:pt x="59815" y="170899"/>
                  </a:cubicBezTo>
                  <a:cubicBezTo>
                    <a:pt x="54742" y="175964"/>
                    <a:pt x="51715" y="182008"/>
                    <a:pt x="50647" y="188051"/>
                  </a:cubicBezTo>
                  <a:cubicBezTo>
                    <a:pt x="49668" y="194183"/>
                    <a:pt x="51715" y="200226"/>
                    <a:pt x="57768" y="205292"/>
                  </a:cubicBezTo>
                  <a:cubicBezTo>
                    <a:pt x="69874" y="217378"/>
                    <a:pt x="84115" y="212313"/>
                    <a:pt x="93194" y="203248"/>
                  </a:cubicBezTo>
                  <a:cubicBezTo>
                    <a:pt x="95242" y="201204"/>
                    <a:pt x="97289" y="200226"/>
                    <a:pt x="100315" y="200226"/>
                  </a:cubicBezTo>
                  <a:cubicBezTo>
                    <a:pt x="102274" y="200226"/>
                    <a:pt x="103342" y="200226"/>
                    <a:pt x="105389" y="201204"/>
                  </a:cubicBezTo>
                  <a:cubicBezTo>
                    <a:pt x="108415" y="203248"/>
                    <a:pt x="111442" y="206269"/>
                    <a:pt x="110463" y="213379"/>
                  </a:cubicBezTo>
                  <a:cubicBezTo>
                    <a:pt x="110463" y="214357"/>
                    <a:pt x="109394" y="218445"/>
                    <a:pt x="109394" y="219422"/>
                  </a:cubicBezTo>
                  <a:cubicBezTo>
                    <a:pt x="109394" y="231598"/>
                    <a:pt x="119542" y="241640"/>
                    <a:pt x="132715" y="241640"/>
                  </a:cubicBezTo>
                  <a:cubicBezTo>
                    <a:pt x="145889" y="241640"/>
                    <a:pt x="156036" y="231509"/>
                    <a:pt x="156036" y="219422"/>
                  </a:cubicBezTo>
                  <a:cubicBezTo>
                    <a:pt x="156036" y="217378"/>
                    <a:pt x="154968" y="214357"/>
                    <a:pt x="154968" y="213379"/>
                  </a:cubicBezTo>
                  <a:cubicBezTo>
                    <a:pt x="153989" y="206269"/>
                    <a:pt x="157015" y="203248"/>
                    <a:pt x="160042" y="201204"/>
                  </a:cubicBezTo>
                  <a:cubicBezTo>
                    <a:pt x="164136" y="199160"/>
                    <a:pt x="169121" y="200226"/>
                    <a:pt x="172236" y="203248"/>
                  </a:cubicBezTo>
                  <a:cubicBezTo>
                    <a:pt x="175262" y="206269"/>
                    <a:pt x="191462" y="220400"/>
                    <a:pt x="206594" y="205292"/>
                  </a:cubicBezTo>
                  <a:cubicBezTo>
                    <a:pt x="211668" y="200226"/>
                    <a:pt x="214694" y="194183"/>
                    <a:pt x="213715" y="188051"/>
                  </a:cubicBezTo>
                  <a:cubicBezTo>
                    <a:pt x="212736" y="182008"/>
                    <a:pt x="209710" y="175964"/>
                    <a:pt x="204636" y="170899"/>
                  </a:cubicBezTo>
                  <a:cubicBezTo>
                    <a:pt x="201610" y="167877"/>
                    <a:pt x="200541" y="162812"/>
                    <a:pt x="202589" y="158724"/>
                  </a:cubicBezTo>
                  <a:cubicBezTo>
                    <a:pt x="204636" y="155702"/>
                    <a:pt x="207662" y="152680"/>
                    <a:pt x="214694" y="153658"/>
                  </a:cubicBezTo>
                  <a:cubicBezTo>
                    <a:pt x="215762" y="153658"/>
                    <a:pt x="219768" y="154724"/>
                    <a:pt x="220836" y="154724"/>
                  </a:cubicBezTo>
                  <a:cubicBezTo>
                    <a:pt x="232941" y="154724"/>
                    <a:pt x="243089" y="144593"/>
                    <a:pt x="243089" y="131440"/>
                  </a:cubicBezTo>
                  <a:cubicBezTo>
                    <a:pt x="243089" y="118287"/>
                    <a:pt x="232941" y="108156"/>
                    <a:pt x="220836" y="108156"/>
                  </a:cubicBezTo>
                  <a:cubicBezTo>
                    <a:pt x="218789" y="108156"/>
                    <a:pt x="215762" y="109222"/>
                    <a:pt x="214694" y="109222"/>
                  </a:cubicBezTo>
                  <a:cubicBezTo>
                    <a:pt x="207662" y="110200"/>
                    <a:pt x="204636" y="107178"/>
                    <a:pt x="202589" y="104157"/>
                  </a:cubicBezTo>
                  <a:cubicBezTo>
                    <a:pt x="200541" y="100069"/>
                    <a:pt x="201610" y="95003"/>
                    <a:pt x="204636" y="91981"/>
                  </a:cubicBezTo>
                  <a:cubicBezTo>
                    <a:pt x="208641" y="87982"/>
                    <a:pt x="212736" y="81939"/>
                    <a:pt x="212736" y="75807"/>
                  </a:cubicBezTo>
                  <a:cubicBezTo>
                    <a:pt x="213715" y="69764"/>
                    <a:pt x="210689" y="63720"/>
                    <a:pt x="205615" y="57588"/>
                  </a:cubicBezTo>
                  <a:cubicBezTo>
                    <a:pt x="200541" y="52612"/>
                    <a:pt x="194489" y="49501"/>
                    <a:pt x="188436" y="50568"/>
                  </a:cubicBezTo>
                  <a:cubicBezTo>
                    <a:pt x="182294" y="51545"/>
                    <a:pt x="176242" y="54567"/>
                    <a:pt x="171168" y="60699"/>
                  </a:cubicBezTo>
                  <a:cubicBezTo>
                    <a:pt x="168142" y="63720"/>
                    <a:pt x="163068" y="64698"/>
                    <a:pt x="159062" y="62654"/>
                  </a:cubicBezTo>
                  <a:cubicBezTo>
                    <a:pt x="156036" y="60699"/>
                    <a:pt x="152921" y="57588"/>
                    <a:pt x="153989" y="50568"/>
                  </a:cubicBezTo>
                  <a:cubicBezTo>
                    <a:pt x="153989" y="49501"/>
                    <a:pt x="154968" y="45502"/>
                    <a:pt x="154968" y="44524"/>
                  </a:cubicBezTo>
                  <a:cubicBezTo>
                    <a:pt x="154968" y="30305"/>
                    <a:pt x="144821" y="20263"/>
                    <a:pt x="131647" y="20263"/>
                  </a:cubicBezTo>
                  <a:close/>
                  <a:moveTo>
                    <a:pt x="131647" y="0"/>
                  </a:moveTo>
                  <a:cubicBezTo>
                    <a:pt x="151942" y="0"/>
                    <a:pt x="169121" y="14130"/>
                    <a:pt x="174194" y="33327"/>
                  </a:cubicBezTo>
                  <a:cubicBezTo>
                    <a:pt x="189415" y="26306"/>
                    <a:pt x="206594" y="30305"/>
                    <a:pt x="219768" y="43458"/>
                  </a:cubicBezTo>
                  <a:cubicBezTo>
                    <a:pt x="231962" y="55633"/>
                    <a:pt x="234009" y="68786"/>
                    <a:pt x="232941" y="77851"/>
                  </a:cubicBezTo>
                  <a:cubicBezTo>
                    <a:pt x="232941" y="81939"/>
                    <a:pt x="231962" y="85938"/>
                    <a:pt x="229915" y="90026"/>
                  </a:cubicBezTo>
                  <a:cubicBezTo>
                    <a:pt x="249141" y="94025"/>
                    <a:pt x="263383" y="111266"/>
                    <a:pt x="263383" y="131440"/>
                  </a:cubicBezTo>
                  <a:cubicBezTo>
                    <a:pt x="263383" y="152680"/>
                    <a:pt x="249141" y="169832"/>
                    <a:pt x="229915" y="173920"/>
                  </a:cubicBezTo>
                  <a:cubicBezTo>
                    <a:pt x="231962" y="177920"/>
                    <a:pt x="231962" y="182008"/>
                    <a:pt x="232941" y="186096"/>
                  </a:cubicBezTo>
                  <a:cubicBezTo>
                    <a:pt x="234009" y="195161"/>
                    <a:pt x="231962" y="207247"/>
                    <a:pt x="219768" y="219422"/>
                  </a:cubicBezTo>
                  <a:cubicBezTo>
                    <a:pt x="206594" y="232575"/>
                    <a:pt x="190394" y="235597"/>
                    <a:pt x="174194" y="229554"/>
                  </a:cubicBezTo>
                  <a:cubicBezTo>
                    <a:pt x="171079" y="244662"/>
                    <a:pt x="159686" y="256570"/>
                    <a:pt x="144732" y="261014"/>
                  </a:cubicBezTo>
                  <a:cubicBezTo>
                    <a:pt x="153455" y="308827"/>
                    <a:pt x="154256" y="387566"/>
                    <a:pt x="151586" y="462307"/>
                  </a:cubicBezTo>
                  <a:lnTo>
                    <a:pt x="162178" y="451109"/>
                  </a:lnTo>
                  <a:cubicBezTo>
                    <a:pt x="163602" y="405518"/>
                    <a:pt x="190483" y="353884"/>
                    <a:pt x="263383" y="353884"/>
                  </a:cubicBezTo>
                  <a:cubicBezTo>
                    <a:pt x="269436" y="353884"/>
                    <a:pt x="273441" y="357972"/>
                    <a:pt x="273441" y="364015"/>
                  </a:cubicBezTo>
                  <a:cubicBezTo>
                    <a:pt x="273441" y="433868"/>
                    <a:pt x="218255" y="462040"/>
                    <a:pt x="178823" y="464884"/>
                  </a:cubicBezTo>
                  <a:cubicBezTo>
                    <a:pt x="174639" y="471816"/>
                    <a:pt x="165026" y="484969"/>
                    <a:pt x="150161" y="495100"/>
                  </a:cubicBezTo>
                  <a:cubicBezTo>
                    <a:pt x="148292" y="533581"/>
                    <a:pt x="145622" y="569396"/>
                    <a:pt x="142862" y="597568"/>
                  </a:cubicBezTo>
                  <a:cubicBezTo>
                    <a:pt x="140815" y="602634"/>
                    <a:pt x="136721" y="606722"/>
                    <a:pt x="131647" y="606722"/>
                  </a:cubicBezTo>
                  <a:cubicBezTo>
                    <a:pt x="125594" y="605656"/>
                    <a:pt x="120521" y="601656"/>
                    <a:pt x="121589" y="595613"/>
                  </a:cubicBezTo>
                  <a:cubicBezTo>
                    <a:pt x="127108" y="541313"/>
                    <a:pt x="131469" y="465417"/>
                    <a:pt x="131736" y="396453"/>
                  </a:cubicBezTo>
                  <a:cubicBezTo>
                    <a:pt x="122657" y="383567"/>
                    <a:pt x="114023" y="377079"/>
                    <a:pt x="109840" y="374147"/>
                  </a:cubicBezTo>
                  <a:cubicBezTo>
                    <a:pt x="70319" y="373436"/>
                    <a:pt x="10147" y="345886"/>
                    <a:pt x="10147" y="273012"/>
                  </a:cubicBezTo>
                  <a:cubicBezTo>
                    <a:pt x="10147" y="266968"/>
                    <a:pt x="14242" y="262880"/>
                    <a:pt x="20295" y="262880"/>
                  </a:cubicBezTo>
                  <a:cubicBezTo>
                    <a:pt x="91681" y="262880"/>
                    <a:pt x="119008" y="312470"/>
                    <a:pt x="121411" y="357439"/>
                  </a:cubicBezTo>
                  <a:cubicBezTo>
                    <a:pt x="124081" y="359305"/>
                    <a:pt x="127642" y="361971"/>
                    <a:pt x="131558" y="365704"/>
                  </a:cubicBezTo>
                  <a:cubicBezTo>
                    <a:pt x="130935" y="324646"/>
                    <a:pt x="128621" y="287942"/>
                    <a:pt x="123814" y="262258"/>
                  </a:cubicBezTo>
                  <a:cubicBezTo>
                    <a:pt x="106279" y="259237"/>
                    <a:pt x="92660" y="246350"/>
                    <a:pt x="89189" y="229554"/>
                  </a:cubicBezTo>
                  <a:cubicBezTo>
                    <a:pt x="73968" y="235597"/>
                    <a:pt x="56700" y="233553"/>
                    <a:pt x="42547" y="219422"/>
                  </a:cubicBezTo>
                  <a:cubicBezTo>
                    <a:pt x="30442" y="207247"/>
                    <a:pt x="28395" y="194183"/>
                    <a:pt x="29374" y="185029"/>
                  </a:cubicBezTo>
                  <a:cubicBezTo>
                    <a:pt x="29374" y="181030"/>
                    <a:pt x="31421" y="176942"/>
                    <a:pt x="32400" y="173920"/>
                  </a:cubicBezTo>
                  <a:cubicBezTo>
                    <a:pt x="14242" y="169832"/>
                    <a:pt x="0" y="152680"/>
                    <a:pt x="0" y="131440"/>
                  </a:cubicBezTo>
                  <a:cubicBezTo>
                    <a:pt x="0" y="111266"/>
                    <a:pt x="14242" y="93048"/>
                    <a:pt x="33468" y="88960"/>
                  </a:cubicBezTo>
                  <a:cubicBezTo>
                    <a:pt x="32400" y="85938"/>
                    <a:pt x="31421" y="81939"/>
                    <a:pt x="30442" y="77851"/>
                  </a:cubicBezTo>
                  <a:cubicBezTo>
                    <a:pt x="29374" y="68786"/>
                    <a:pt x="30442" y="55633"/>
                    <a:pt x="43616" y="43458"/>
                  </a:cubicBezTo>
                  <a:cubicBezTo>
                    <a:pt x="55721" y="31371"/>
                    <a:pt x="68895" y="29327"/>
                    <a:pt x="77974" y="30305"/>
                  </a:cubicBezTo>
                  <a:cubicBezTo>
                    <a:pt x="82068" y="30305"/>
                    <a:pt x="86074" y="32349"/>
                    <a:pt x="90168" y="33327"/>
                  </a:cubicBezTo>
                  <a:cubicBezTo>
                    <a:pt x="94174" y="14130"/>
                    <a:pt x="111442" y="0"/>
                    <a:pt x="1316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lodge_140783">
              <a:extLst>
                <a:ext uri="{FF2B5EF4-FFF2-40B4-BE49-F238E27FC236}">
                  <a16:creationId xmlns:a16="http://schemas.microsoft.com/office/drawing/2014/main" id="{78D6CD6E-4058-9C31-69D5-A05A388DAA0A}"/>
                </a:ext>
              </a:extLst>
            </p:cNvPr>
            <p:cNvSpPr/>
            <p:nvPr/>
          </p:nvSpPr>
          <p:spPr>
            <a:xfrm>
              <a:off x="9306309" y="614368"/>
              <a:ext cx="502165" cy="609685"/>
            </a:xfrm>
            <a:custGeom>
              <a:avLst/>
              <a:gdLst>
                <a:gd name="connsiteX0" fmla="*/ 230970 w 501664"/>
                <a:gd name="connsiteY0" fmla="*/ 548396 h 609076"/>
                <a:gd name="connsiteX1" fmla="*/ 230970 w 501664"/>
                <a:gd name="connsiteY1" fmla="*/ 568117 h 609076"/>
                <a:gd name="connsiteX2" fmla="*/ 271227 w 501664"/>
                <a:gd name="connsiteY2" fmla="*/ 568117 h 609076"/>
                <a:gd name="connsiteX3" fmla="*/ 271227 w 501664"/>
                <a:gd name="connsiteY3" fmla="*/ 548396 h 609076"/>
                <a:gd name="connsiteX4" fmla="*/ 230970 w 501664"/>
                <a:gd name="connsiteY4" fmla="*/ 507437 h 609076"/>
                <a:gd name="connsiteX5" fmla="*/ 230970 w 501664"/>
                <a:gd name="connsiteY5" fmla="*/ 527916 h 609076"/>
                <a:gd name="connsiteX6" fmla="*/ 271227 w 501664"/>
                <a:gd name="connsiteY6" fmla="*/ 527916 h 609076"/>
                <a:gd name="connsiteX7" fmla="*/ 271227 w 501664"/>
                <a:gd name="connsiteY7" fmla="*/ 507437 h 609076"/>
                <a:gd name="connsiteX8" fmla="*/ 230970 w 501664"/>
                <a:gd name="connsiteY8" fmla="*/ 467236 h 609076"/>
                <a:gd name="connsiteX9" fmla="*/ 230970 w 501664"/>
                <a:gd name="connsiteY9" fmla="*/ 487716 h 609076"/>
                <a:gd name="connsiteX10" fmla="*/ 271227 w 501664"/>
                <a:gd name="connsiteY10" fmla="*/ 487716 h 609076"/>
                <a:gd name="connsiteX11" fmla="*/ 271227 w 501664"/>
                <a:gd name="connsiteY11" fmla="*/ 467236 h 609076"/>
                <a:gd name="connsiteX12" fmla="*/ 230970 w 501664"/>
                <a:gd name="connsiteY12" fmla="*/ 427036 h 609076"/>
                <a:gd name="connsiteX13" fmla="*/ 230970 w 501664"/>
                <a:gd name="connsiteY13" fmla="*/ 446757 h 609076"/>
                <a:gd name="connsiteX14" fmla="*/ 271227 w 501664"/>
                <a:gd name="connsiteY14" fmla="*/ 446757 h 609076"/>
                <a:gd name="connsiteX15" fmla="*/ 271227 w 501664"/>
                <a:gd name="connsiteY15" fmla="*/ 427036 h 609076"/>
                <a:gd name="connsiteX16" fmla="*/ 291736 w 501664"/>
                <a:gd name="connsiteY16" fmla="*/ 409590 h 609076"/>
                <a:gd name="connsiteX17" fmla="*/ 291736 w 501664"/>
                <a:gd name="connsiteY17" fmla="*/ 490750 h 609076"/>
                <a:gd name="connsiteX18" fmla="*/ 402634 w 501664"/>
                <a:gd name="connsiteY18" fmla="*/ 533226 h 609076"/>
                <a:gd name="connsiteX19" fmla="*/ 387443 w 501664"/>
                <a:gd name="connsiteY19" fmla="*/ 434621 h 609076"/>
                <a:gd name="connsiteX20" fmla="*/ 210461 w 501664"/>
                <a:gd name="connsiteY20" fmla="*/ 409590 h 609076"/>
                <a:gd name="connsiteX21" fmla="*/ 113995 w 501664"/>
                <a:gd name="connsiteY21" fmla="*/ 434621 h 609076"/>
                <a:gd name="connsiteX22" fmla="*/ 98804 w 501664"/>
                <a:gd name="connsiteY22" fmla="*/ 533226 h 609076"/>
                <a:gd name="connsiteX23" fmla="*/ 210461 w 501664"/>
                <a:gd name="connsiteY23" fmla="*/ 490750 h 609076"/>
                <a:gd name="connsiteX24" fmla="*/ 230970 w 501664"/>
                <a:gd name="connsiteY24" fmla="*/ 386077 h 609076"/>
                <a:gd name="connsiteX25" fmla="*/ 230970 w 501664"/>
                <a:gd name="connsiteY25" fmla="*/ 406556 h 609076"/>
                <a:gd name="connsiteX26" fmla="*/ 271227 w 501664"/>
                <a:gd name="connsiteY26" fmla="*/ 406556 h 609076"/>
                <a:gd name="connsiteX27" fmla="*/ 271227 w 501664"/>
                <a:gd name="connsiteY27" fmla="*/ 386077 h 609076"/>
                <a:gd name="connsiteX28" fmla="*/ 291736 w 501664"/>
                <a:gd name="connsiteY28" fmla="*/ 345876 h 609076"/>
                <a:gd name="connsiteX29" fmla="*/ 291736 w 501664"/>
                <a:gd name="connsiteY29" fmla="*/ 388352 h 609076"/>
                <a:gd name="connsiteX30" fmla="*/ 384404 w 501664"/>
                <a:gd name="connsiteY30" fmla="*/ 413383 h 609076"/>
                <a:gd name="connsiteX31" fmla="*/ 373770 w 501664"/>
                <a:gd name="connsiteY31" fmla="*/ 345876 h 609076"/>
                <a:gd name="connsiteX32" fmla="*/ 301611 w 501664"/>
                <a:gd name="connsiteY32" fmla="*/ 345876 h 609076"/>
                <a:gd name="connsiteX33" fmla="*/ 230970 w 501664"/>
                <a:gd name="connsiteY33" fmla="*/ 345876 h 609076"/>
                <a:gd name="connsiteX34" fmla="*/ 230970 w 501664"/>
                <a:gd name="connsiteY34" fmla="*/ 366356 h 609076"/>
                <a:gd name="connsiteX35" fmla="*/ 271227 w 501664"/>
                <a:gd name="connsiteY35" fmla="*/ 366356 h 609076"/>
                <a:gd name="connsiteX36" fmla="*/ 271227 w 501664"/>
                <a:gd name="connsiteY36" fmla="*/ 345876 h 609076"/>
                <a:gd name="connsiteX37" fmla="*/ 127668 w 501664"/>
                <a:gd name="connsiteY37" fmla="*/ 345876 h 609076"/>
                <a:gd name="connsiteX38" fmla="*/ 117793 w 501664"/>
                <a:gd name="connsiteY38" fmla="*/ 413383 h 609076"/>
                <a:gd name="connsiteX39" fmla="*/ 210461 w 501664"/>
                <a:gd name="connsiteY39" fmla="*/ 388352 h 609076"/>
                <a:gd name="connsiteX40" fmla="*/ 210461 w 501664"/>
                <a:gd name="connsiteY40" fmla="*/ 345876 h 609076"/>
                <a:gd name="connsiteX41" fmla="*/ 200587 w 501664"/>
                <a:gd name="connsiteY41" fmla="*/ 345876 h 609076"/>
                <a:gd name="connsiteX42" fmla="*/ 230555 w 501664"/>
                <a:gd name="connsiteY42" fmla="*/ 264757 h 609076"/>
                <a:gd name="connsiteX43" fmla="*/ 240851 w 501664"/>
                <a:gd name="connsiteY43" fmla="*/ 274992 h 609076"/>
                <a:gd name="connsiteX44" fmla="*/ 230555 w 501664"/>
                <a:gd name="connsiteY44" fmla="*/ 285227 h 609076"/>
                <a:gd name="connsiteX45" fmla="*/ 220336 w 501664"/>
                <a:gd name="connsiteY45" fmla="*/ 275069 h 609076"/>
                <a:gd name="connsiteX46" fmla="*/ 220336 w 501664"/>
                <a:gd name="connsiteY46" fmla="*/ 274915 h 609076"/>
                <a:gd name="connsiteX47" fmla="*/ 220336 w 501664"/>
                <a:gd name="connsiteY47" fmla="*/ 224516 h 609076"/>
                <a:gd name="connsiteX48" fmla="*/ 220336 w 501664"/>
                <a:gd name="connsiteY48" fmla="*/ 274915 h 609076"/>
                <a:gd name="connsiteX49" fmla="*/ 220259 w 501664"/>
                <a:gd name="connsiteY49" fmla="*/ 274992 h 609076"/>
                <a:gd name="connsiteX50" fmla="*/ 220336 w 501664"/>
                <a:gd name="connsiteY50" fmla="*/ 275069 h 609076"/>
                <a:gd name="connsiteX51" fmla="*/ 220336 w 501664"/>
                <a:gd name="connsiteY51" fmla="*/ 275336 h 609076"/>
                <a:gd name="connsiteX52" fmla="*/ 220336 w 501664"/>
                <a:gd name="connsiteY52" fmla="*/ 325397 h 609076"/>
                <a:gd name="connsiteX53" fmla="*/ 281102 w 501664"/>
                <a:gd name="connsiteY53" fmla="*/ 325397 h 609076"/>
                <a:gd name="connsiteX54" fmla="*/ 281102 w 501664"/>
                <a:gd name="connsiteY54" fmla="*/ 224516 h 609076"/>
                <a:gd name="connsiteX55" fmla="*/ 402634 w 501664"/>
                <a:gd name="connsiteY55" fmla="*/ 82677 h 609076"/>
                <a:gd name="connsiteX56" fmla="*/ 402634 w 501664"/>
                <a:gd name="connsiteY56" fmla="*/ 110741 h 609076"/>
                <a:gd name="connsiteX57" fmla="*/ 443652 w 501664"/>
                <a:gd name="connsiteY57" fmla="*/ 140323 h 609076"/>
                <a:gd name="connsiteX58" fmla="*/ 443652 w 501664"/>
                <a:gd name="connsiteY58" fmla="*/ 82677 h 609076"/>
                <a:gd name="connsiteX59" fmla="*/ 249959 w 501664"/>
                <a:gd name="connsiteY59" fmla="*/ 74333 h 609076"/>
                <a:gd name="connsiteX60" fmla="*/ 179319 w 501664"/>
                <a:gd name="connsiteY60" fmla="*/ 123636 h 609076"/>
                <a:gd name="connsiteX61" fmla="*/ 200587 w 501664"/>
                <a:gd name="connsiteY61" fmla="*/ 123636 h 609076"/>
                <a:gd name="connsiteX62" fmla="*/ 210461 w 501664"/>
                <a:gd name="connsiteY62" fmla="*/ 133496 h 609076"/>
                <a:gd name="connsiteX63" fmla="*/ 200587 w 501664"/>
                <a:gd name="connsiteY63" fmla="*/ 143357 h 609076"/>
                <a:gd name="connsiteX64" fmla="*/ 149695 w 501664"/>
                <a:gd name="connsiteY64" fmla="*/ 143357 h 609076"/>
                <a:gd name="connsiteX65" fmla="*/ 105640 w 501664"/>
                <a:gd name="connsiteY65" fmla="*/ 173697 h 609076"/>
                <a:gd name="connsiteX66" fmla="*/ 149695 w 501664"/>
                <a:gd name="connsiteY66" fmla="*/ 173697 h 609076"/>
                <a:gd name="connsiteX67" fmla="*/ 159570 w 501664"/>
                <a:gd name="connsiteY67" fmla="*/ 184316 h 609076"/>
                <a:gd name="connsiteX68" fmla="*/ 149695 w 501664"/>
                <a:gd name="connsiteY68" fmla="*/ 194176 h 609076"/>
                <a:gd name="connsiteX69" fmla="*/ 98804 w 501664"/>
                <a:gd name="connsiteY69" fmla="*/ 194176 h 609076"/>
                <a:gd name="connsiteX70" fmla="*/ 98804 w 501664"/>
                <a:gd name="connsiteY70" fmla="*/ 224516 h 609076"/>
                <a:gd name="connsiteX71" fmla="*/ 170204 w 501664"/>
                <a:gd name="connsiteY71" fmla="*/ 224516 h 609076"/>
                <a:gd name="connsiteX72" fmla="*/ 180078 w 501664"/>
                <a:gd name="connsiteY72" fmla="*/ 234377 h 609076"/>
                <a:gd name="connsiteX73" fmla="*/ 170204 w 501664"/>
                <a:gd name="connsiteY73" fmla="*/ 244996 h 609076"/>
                <a:gd name="connsiteX74" fmla="*/ 98804 w 501664"/>
                <a:gd name="connsiteY74" fmla="*/ 244996 h 609076"/>
                <a:gd name="connsiteX75" fmla="*/ 98804 w 501664"/>
                <a:gd name="connsiteY75" fmla="*/ 275336 h 609076"/>
                <a:gd name="connsiteX76" fmla="*/ 149695 w 501664"/>
                <a:gd name="connsiteY76" fmla="*/ 275336 h 609076"/>
                <a:gd name="connsiteX77" fmla="*/ 159570 w 501664"/>
                <a:gd name="connsiteY77" fmla="*/ 285196 h 609076"/>
                <a:gd name="connsiteX78" fmla="*/ 149695 w 501664"/>
                <a:gd name="connsiteY78" fmla="*/ 295057 h 609076"/>
                <a:gd name="connsiteX79" fmla="*/ 98804 w 501664"/>
                <a:gd name="connsiteY79" fmla="*/ 295057 h 609076"/>
                <a:gd name="connsiteX80" fmla="*/ 98804 w 501664"/>
                <a:gd name="connsiteY80" fmla="*/ 325397 h 609076"/>
                <a:gd name="connsiteX81" fmla="*/ 200587 w 501664"/>
                <a:gd name="connsiteY81" fmla="*/ 325397 h 609076"/>
                <a:gd name="connsiteX82" fmla="*/ 200587 w 501664"/>
                <a:gd name="connsiteY82" fmla="*/ 204037 h 609076"/>
                <a:gd name="connsiteX83" fmla="*/ 301611 w 501664"/>
                <a:gd name="connsiteY83" fmla="*/ 204037 h 609076"/>
                <a:gd name="connsiteX84" fmla="*/ 301611 w 501664"/>
                <a:gd name="connsiteY84" fmla="*/ 325397 h 609076"/>
                <a:gd name="connsiteX85" fmla="*/ 402634 w 501664"/>
                <a:gd name="connsiteY85" fmla="*/ 325397 h 609076"/>
                <a:gd name="connsiteX86" fmla="*/ 402634 w 501664"/>
                <a:gd name="connsiteY86" fmla="*/ 295057 h 609076"/>
                <a:gd name="connsiteX87" fmla="*/ 331994 w 501664"/>
                <a:gd name="connsiteY87" fmla="*/ 295057 h 609076"/>
                <a:gd name="connsiteX88" fmla="*/ 322119 w 501664"/>
                <a:gd name="connsiteY88" fmla="*/ 285196 h 609076"/>
                <a:gd name="connsiteX89" fmla="*/ 331994 w 501664"/>
                <a:gd name="connsiteY89" fmla="*/ 275336 h 609076"/>
                <a:gd name="connsiteX90" fmla="*/ 402634 w 501664"/>
                <a:gd name="connsiteY90" fmla="*/ 275336 h 609076"/>
                <a:gd name="connsiteX91" fmla="*/ 402634 w 501664"/>
                <a:gd name="connsiteY91" fmla="*/ 244996 h 609076"/>
                <a:gd name="connsiteX92" fmla="*/ 352502 w 501664"/>
                <a:gd name="connsiteY92" fmla="*/ 244996 h 609076"/>
                <a:gd name="connsiteX93" fmla="*/ 341868 w 501664"/>
                <a:gd name="connsiteY93" fmla="*/ 234377 h 609076"/>
                <a:gd name="connsiteX94" fmla="*/ 352502 w 501664"/>
                <a:gd name="connsiteY94" fmla="*/ 224516 h 609076"/>
                <a:gd name="connsiteX95" fmla="*/ 402634 w 501664"/>
                <a:gd name="connsiteY95" fmla="*/ 224516 h 609076"/>
                <a:gd name="connsiteX96" fmla="*/ 402634 w 501664"/>
                <a:gd name="connsiteY96" fmla="*/ 194176 h 609076"/>
                <a:gd name="connsiteX97" fmla="*/ 311485 w 501664"/>
                <a:gd name="connsiteY97" fmla="*/ 194176 h 609076"/>
                <a:gd name="connsiteX98" fmla="*/ 301611 w 501664"/>
                <a:gd name="connsiteY98" fmla="*/ 184316 h 609076"/>
                <a:gd name="connsiteX99" fmla="*/ 311485 w 501664"/>
                <a:gd name="connsiteY99" fmla="*/ 173697 h 609076"/>
                <a:gd name="connsiteX100" fmla="*/ 386683 w 501664"/>
                <a:gd name="connsiteY100" fmla="*/ 173697 h 609076"/>
                <a:gd name="connsiteX101" fmla="*/ 344906 w 501664"/>
                <a:gd name="connsiteY101" fmla="*/ 143357 h 609076"/>
                <a:gd name="connsiteX102" fmla="*/ 341868 w 501664"/>
                <a:gd name="connsiteY102" fmla="*/ 143357 h 609076"/>
                <a:gd name="connsiteX103" fmla="*/ 271227 w 501664"/>
                <a:gd name="connsiteY103" fmla="*/ 143357 h 609076"/>
                <a:gd name="connsiteX104" fmla="*/ 261353 w 501664"/>
                <a:gd name="connsiteY104" fmla="*/ 133496 h 609076"/>
                <a:gd name="connsiteX105" fmla="*/ 271227 w 501664"/>
                <a:gd name="connsiteY105" fmla="*/ 123636 h 609076"/>
                <a:gd name="connsiteX106" fmla="*/ 317562 w 501664"/>
                <a:gd name="connsiteY106" fmla="*/ 123636 h 609076"/>
                <a:gd name="connsiteX107" fmla="*/ 250719 w 501664"/>
                <a:gd name="connsiteY107" fmla="*/ 24272 h 609076"/>
                <a:gd name="connsiteX108" fmla="*/ 21327 w 501664"/>
                <a:gd name="connsiteY108" fmla="*/ 183557 h 609076"/>
                <a:gd name="connsiteX109" fmla="*/ 31201 w 501664"/>
                <a:gd name="connsiteY109" fmla="*/ 201003 h 609076"/>
                <a:gd name="connsiteX110" fmla="*/ 79055 w 501664"/>
                <a:gd name="connsiteY110" fmla="*/ 168387 h 609076"/>
                <a:gd name="connsiteX111" fmla="*/ 250719 w 501664"/>
                <a:gd name="connsiteY111" fmla="*/ 49303 h 609076"/>
                <a:gd name="connsiteX112" fmla="*/ 423143 w 501664"/>
                <a:gd name="connsiteY112" fmla="*/ 175214 h 609076"/>
                <a:gd name="connsiteX113" fmla="*/ 470237 w 501664"/>
                <a:gd name="connsiteY113" fmla="*/ 210105 h 609076"/>
                <a:gd name="connsiteX114" fmla="*/ 480871 w 501664"/>
                <a:gd name="connsiteY114" fmla="*/ 191901 h 609076"/>
                <a:gd name="connsiteX115" fmla="*/ 463401 w 501664"/>
                <a:gd name="connsiteY115" fmla="*/ 179765 h 609076"/>
                <a:gd name="connsiteX116" fmla="*/ 388962 w 501664"/>
                <a:gd name="connsiteY116" fmla="*/ 125153 h 609076"/>
                <a:gd name="connsiteX117" fmla="*/ 402640 w 501664"/>
                <a:gd name="connsiteY117" fmla="*/ 12184 h 609076"/>
                <a:gd name="connsiteX118" fmla="*/ 413253 w 501664"/>
                <a:gd name="connsiteY118" fmla="*/ 22044 h 609076"/>
                <a:gd name="connsiteX119" fmla="*/ 413253 w 501664"/>
                <a:gd name="connsiteY119" fmla="*/ 32662 h 609076"/>
                <a:gd name="connsiteX120" fmla="*/ 402640 w 501664"/>
                <a:gd name="connsiteY120" fmla="*/ 42522 h 609076"/>
                <a:gd name="connsiteX121" fmla="*/ 392784 w 501664"/>
                <a:gd name="connsiteY121" fmla="*/ 32662 h 609076"/>
                <a:gd name="connsiteX122" fmla="*/ 392784 w 501664"/>
                <a:gd name="connsiteY122" fmla="*/ 22044 h 609076"/>
                <a:gd name="connsiteX123" fmla="*/ 402640 w 501664"/>
                <a:gd name="connsiteY123" fmla="*/ 12184 h 609076"/>
                <a:gd name="connsiteX124" fmla="*/ 432978 w 501664"/>
                <a:gd name="connsiteY124" fmla="*/ 2315 h 609076"/>
                <a:gd name="connsiteX125" fmla="*/ 443591 w 501664"/>
                <a:gd name="connsiteY125" fmla="*/ 12178 h 609076"/>
                <a:gd name="connsiteX126" fmla="*/ 443591 w 501664"/>
                <a:gd name="connsiteY126" fmla="*/ 42528 h 609076"/>
                <a:gd name="connsiteX127" fmla="*/ 432978 w 501664"/>
                <a:gd name="connsiteY127" fmla="*/ 52391 h 609076"/>
                <a:gd name="connsiteX128" fmla="*/ 423122 w 501664"/>
                <a:gd name="connsiteY128" fmla="*/ 42528 h 609076"/>
                <a:gd name="connsiteX129" fmla="*/ 423122 w 501664"/>
                <a:gd name="connsiteY129" fmla="*/ 12178 h 609076"/>
                <a:gd name="connsiteX130" fmla="*/ 432978 w 501664"/>
                <a:gd name="connsiteY130" fmla="*/ 2315 h 609076"/>
                <a:gd name="connsiteX131" fmla="*/ 250719 w 501664"/>
                <a:gd name="connsiteY131" fmla="*/ 0 h 609076"/>
                <a:gd name="connsiteX132" fmla="*/ 257555 w 501664"/>
                <a:gd name="connsiteY132" fmla="*/ 4551 h 609076"/>
                <a:gd name="connsiteX133" fmla="*/ 382885 w 501664"/>
                <a:gd name="connsiteY133" fmla="*/ 95571 h 609076"/>
                <a:gd name="connsiteX134" fmla="*/ 382885 w 501664"/>
                <a:gd name="connsiteY134" fmla="*/ 62956 h 609076"/>
                <a:gd name="connsiteX135" fmla="*/ 463401 w 501664"/>
                <a:gd name="connsiteY135" fmla="*/ 62956 h 609076"/>
                <a:gd name="connsiteX136" fmla="*/ 463401 w 501664"/>
                <a:gd name="connsiteY136" fmla="*/ 154734 h 609076"/>
                <a:gd name="connsiteX137" fmla="*/ 494543 w 501664"/>
                <a:gd name="connsiteY137" fmla="*/ 177489 h 609076"/>
                <a:gd name="connsiteX138" fmla="*/ 499101 w 501664"/>
                <a:gd name="connsiteY138" fmla="*/ 200244 h 609076"/>
                <a:gd name="connsiteX139" fmla="*/ 486188 w 501664"/>
                <a:gd name="connsiteY139" fmla="*/ 222999 h 609076"/>
                <a:gd name="connsiteX140" fmla="*/ 474794 w 501664"/>
                <a:gd name="connsiteY140" fmla="*/ 231343 h 609076"/>
                <a:gd name="connsiteX141" fmla="*/ 470996 w 501664"/>
                <a:gd name="connsiteY141" fmla="*/ 231343 h 609076"/>
                <a:gd name="connsiteX142" fmla="*/ 461122 w 501664"/>
                <a:gd name="connsiteY142" fmla="*/ 228309 h 609076"/>
                <a:gd name="connsiteX143" fmla="*/ 423143 w 501664"/>
                <a:gd name="connsiteY143" fmla="*/ 200244 h 609076"/>
                <a:gd name="connsiteX144" fmla="*/ 423143 w 501664"/>
                <a:gd name="connsiteY144" fmla="*/ 345876 h 609076"/>
                <a:gd name="connsiteX145" fmla="*/ 394279 w 501664"/>
                <a:gd name="connsiteY145" fmla="*/ 345876 h 609076"/>
                <a:gd name="connsiteX146" fmla="*/ 406432 w 501664"/>
                <a:gd name="connsiteY146" fmla="*/ 425519 h 609076"/>
                <a:gd name="connsiteX147" fmla="*/ 431498 w 501664"/>
                <a:gd name="connsiteY147" fmla="*/ 588597 h 609076"/>
                <a:gd name="connsiteX148" fmla="*/ 443652 w 501664"/>
                <a:gd name="connsiteY148" fmla="*/ 588597 h 609076"/>
                <a:gd name="connsiteX149" fmla="*/ 453526 w 501664"/>
                <a:gd name="connsiteY149" fmla="*/ 598457 h 609076"/>
                <a:gd name="connsiteX150" fmla="*/ 443652 w 501664"/>
                <a:gd name="connsiteY150" fmla="*/ 609076 h 609076"/>
                <a:gd name="connsiteX151" fmla="*/ 402634 w 501664"/>
                <a:gd name="connsiteY151" fmla="*/ 609076 h 609076"/>
                <a:gd name="connsiteX152" fmla="*/ 392760 w 501664"/>
                <a:gd name="connsiteY152" fmla="*/ 598457 h 609076"/>
                <a:gd name="connsiteX153" fmla="*/ 402634 w 501664"/>
                <a:gd name="connsiteY153" fmla="*/ 588597 h 609076"/>
                <a:gd name="connsiteX154" fmla="*/ 410990 w 501664"/>
                <a:gd name="connsiteY154" fmla="*/ 588597 h 609076"/>
                <a:gd name="connsiteX155" fmla="*/ 406432 w 501664"/>
                <a:gd name="connsiteY155" fmla="*/ 556739 h 609076"/>
                <a:gd name="connsiteX156" fmla="*/ 291736 w 501664"/>
                <a:gd name="connsiteY156" fmla="*/ 511988 h 609076"/>
                <a:gd name="connsiteX157" fmla="*/ 291736 w 501664"/>
                <a:gd name="connsiteY157" fmla="*/ 609076 h 609076"/>
                <a:gd name="connsiteX158" fmla="*/ 271227 w 501664"/>
                <a:gd name="connsiteY158" fmla="*/ 609076 h 609076"/>
                <a:gd name="connsiteX159" fmla="*/ 271227 w 501664"/>
                <a:gd name="connsiteY159" fmla="*/ 588597 h 609076"/>
                <a:gd name="connsiteX160" fmla="*/ 230970 w 501664"/>
                <a:gd name="connsiteY160" fmla="*/ 588597 h 609076"/>
                <a:gd name="connsiteX161" fmla="*/ 230970 w 501664"/>
                <a:gd name="connsiteY161" fmla="*/ 609076 h 609076"/>
                <a:gd name="connsiteX162" fmla="*/ 210461 w 501664"/>
                <a:gd name="connsiteY162" fmla="*/ 609076 h 609076"/>
                <a:gd name="connsiteX163" fmla="*/ 210461 w 501664"/>
                <a:gd name="connsiteY163" fmla="*/ 511988 h 609076"/>
                <a:gd name="connsiteX164" fmla="*/ 95765 w 501664"/>
                <a:gd name="connsiteY164" fmla="*/ 556739 h 609076"/>
                <a:gd name="connsiteX165" fmla="*/ 90448 w 501664"/>
                <a:gd name="connsiteY165" fmla="*/ 588597 h 609076"/>
                <a:gd name="connsiteX166" fmla="*/ 98804 w 501664"/>
                <a:gd name="connsiteY166" fmla="*/ 588597 h 609076"/>
                <a:gd name="connsiteX167" fmla="*/ 109438 w 501664"/>
                <a:gd name="connsiteY167" fmla="*/ 598457 h 609076"/>
                <a:gd name="connsiteX168" fmla="*/ 98804 w 501664"/>
                <a:gd name="connsiteY168" fmla="*/ 609076 h 609076"/>
                <a:gd name="connsiteX169" fmla="*/ 58546 w 501664"/>
                <a:gd name="connsiteY169" fmla="*/ 609076 h 609076"/>
                <a:gd name="connsiteX170" fmla="*/ 48672 w 501664"/>
                <a:gd name="connsiteY170" fmla="*/ 598457 h 609076"/>
                <a:gd name="connsiteX171" fmla="*/ 58546 w 501664"/>
                <a:gd name="connsiteY171" fmla="*/ 588597 h 609076"/>
                <a:gd name="connsiteX172" fmla="*/ 69940 w 501664"/>
                <a:gd name="connsiteY172" fmla="*/ 588597 h 609076"/>
                <a:gd name="connsiteX173" fmla="*/ 95006 w 501664"/>
                <a:gd name="connsiteY173" fmla="*/ 425519 h 609076"/>
                <a:gd name="connsiteX174" fmla="*/ 107159 w 501664"/>
                <a:gd name="connsiteY174" fmla="*/ 345876 h 609076"/>
                <a:gd name="connsiteX175" fmla="*/ 79055 w 501664"/>
                <a:gd name="connsiteY175" fmla="*/ 345876 h 609076"/>
                <a:gd name="connsiteX176" fmla="*/ 79055 w 501664"/>
                <a:gd name="connsiteY176" fmla="*/ 192659 h 609076"/>
                <a:gd name="connsiteX177" fmla="*/ 40316 w 501664"/>
                <a:gd name="connsiteY177" fmla="*/ 219207 h 609076"/>
                <a:gd name="connsiteX178" fmla="*/ 26644 w 501664"/>
                <a:gd name="connsiteY178" fmla="*/ 222241 h 609076"/>
                <a:gd name="connsiteX179" fmla="*/ 15250 w 501664"/>
                <a:gd name="connsiteY179" fmla="*/ 213897 h 609076"/>
                <a:gd name="connsiteX180" fmla="*/ 2337 w 501664"/>
                <a:gd name="connsiteY180" fmla="*/ 191142 h 609076"/>
                <a:gd name="connsiteX181" fmla="*/ 7654 w 501664"/>
                <a:gd name="connsiteY181" fmla="*/ 168387 h 6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01664" h="609076">
                  <a:moveTo>
                    <a:pt x="230970" y="548396"/>
                  </a:moveTo>
                  <a:lnTo>
                    <a:pt x="230970" y="568117"/>
                  </a:lnTo>
                  <a:lnTo>
                    <a:pt x="271227" y="568117"/>
                  </a:lnTo>
                  <a:lnTo>
                    <a:pt x="271227" y="548396"/>
                  </a:lnTo>
                  <a:close/>
                  <a:moveTo>
                    <a:pt x="230970" y="507437"/>
                  </a:moveTo>
                  <a:lnTo>
                    <a:pt x="230970" y="527916"/>
                  </a:lnTo>
                  <a:lnTo>
                    <a:pt x="271227" y="527916"/>
                  </a:lnTo>
                  <a:lnTo>
                    <a:pt x="271227" y="507437"/>
                  </a:lnTo>
                  <a:close/>
                  <a:moveTo>
                    <a:pt x="230970" y="467236"/>
                  </a:moveTo>
                  <a:lnTo>
                    <a:pt x="230970" y="487716"/>
                  </a:lnTo>
                  <a:lnTo>
                    <a:pt x="271227" y="487716"/>
                  </a:lnTo>
                  <a:lnTo>
                    <a:pt x="271227" y="467236"/>
                  </a:lnTo>
                  <a:close/>
                  <a:moveTo>
                    <a:pt x="230970" y="427036"/>
                  </a:moveTo>
                  <a:lnTo>
                    <a:pt x="230970" y="446757"/>
                  </a:lnTo>
                  <a:lnTo>
                    <a:pt x="271227" y="446757"/>
                  </a:lnTo>
                  <a:lnTo>
                    <a:pt x="271227" y="427036"/>
                  </a:lnTo>
                  <a:close/>
                  <a:moveTo>
                    <a:pt x="291736" y="409590"/>
                  </a:moveTo>
                  <a:lnTo>
                    <a:pt x="291736" y="490750"/>
                  </a:lnTo>
                  <a:lnTo>
                    <a:pt x="402634" y="533226"/>
                  </a:lnTo>
                  <a:lnTo>
                    <a:pt x="387443" y="434621"/>
                  </a:lnTo>
                  <a:close/>
                  <a:moveTo>
                    <a:pt x="210461" y="409590"/>
                  </a:moveTo>
                  <a:lnTo>
                    <a:pt x="113995" y="434621"/>
                  </a:lnTo>
                  <a:lnTo>
                    <a:pt x="98804" y="533226"/>
                  </a:lnTo>
                  <a:lnTo>
                    <a:pt x="210461" y="490750"/>
                  </a:lnTo>
                  <a:close/>
                  <a:moveTo>
                    <a:pt x="230970" y="386077"/>
                  </a:moveTo>
                  <a:lnTo>
                    <a:pt x="230970" y="406556"/>
                  </a:lnTo>
                  <a:lnTo>
                    <a:pt x="271227" y="406556"/>
                  </a:lnTo>
                  <a:lnTo>
                    <a:pt x="271227" y="386077"/>
                  </a:lnTo>
                  <a:close/>
                  <a:moveTo>
                    <a:pt x="291736" y="345876"/>
                  </a:moveTo>
                  <a:lnTo>
                    <a:pt x="291736" y="388352"/>
                  </a:lnTo>
                  <a:lnTo>
                    <a:pt x="384404" y="413383"/>
                  </a:lnTo>
                  <a:lnTo>
                    <a:pt x="373770" y="345876"/>
                  </a:lnTo>
                  <a:lnTo>
                    <a:pt x="301611" y="345876"/>
                  </a:lnTo>
                  <a:close/>
                  <a:moveTo>
                    <a:pt x="230970" y="345876"/>
                  </a:moveTo>
                  <a:lnTo>
                    <a:pt x="230970" y="366356"/>
                  </a:lnTo>
                  <a:lnTo>
                    <a:pt x="271227" y="366356"/>
                  </a:lnTo>
                  <a:lnTo>
                    <a:pt x="271227" y="345876"/>
                  </a:lnTo>
                  <a:close/>
                  <a:moveTo>
                    <a:pt x="127668" y="345876"/>
                  </a:moveTo>
                  <a:lnTo>
                    <a:pt x="117793" y="413383"/>
                  </a:lnTo>
                  <a:lnTo>
                    <a:pt x="210461" y="388352"/>
                  </a:lnTo>
                  <a:lnTo>
                    <a:pt x="210461" y="345876"/>
                  </a:lnTo>
                  <a:lnTo>
                    <a:pt x="200587" y="345876"/>
                  </a:lnTo>
                  <a:close/>
                  <a:moveTo>
                    <a:pt x="230555" y="264757"/>
                  </a:moveTo>
                  <a:cubicBezTo>
                    <a:pt x="236241" y="264757"/>
                    <a:pt x="240851" y="269339"/>
                    <a:pt x="240851" y="274992"/>
                  </a:cubicBezTo>
                  <a:cubicBezTo>
                    <a:pt x="240851" y="280645"/>
                    <a:pt x="236241" y="285227"/>
                    <a:pt x="230555" y="285227"/>
                  </a:cubicBezTo>
                  <a:lnTo>
                    <a:pt x="220336" y="275069"/>
                  </a:lnTo>
                  <a:lnTo>
                    <a:pt x="220336" y="274915"/>
                  </a:lnTo>
                  <a:close/>
                  <a:moveTo>
                    <a:pt x="220336" y="224516"/>
                  </a:moveTo>
                  <a:lnTo>
                    <a:pt x="220336" y="274915"/>
                  </a:lnTo>
                  <a:lnTo>
                    <a:pt x="220259" y="274992"/>
                  </a:lnTo>
                  <a:lnTo>
                    <a:pt x="220336" y="275069"/>
                  </a:lnTo>
                  <a:lnTo>
                    <a:pt x="220336" y="275336"/>
                  </a:lnTo>
                  <a:lnTo>
                    <a:pt x="220336" y="325397"/>
                  </a:lnTo>
                  <a:lnTo>
                    <a:pt x="281102" y="325397"/>
                  </a:lnTo>
                  <a:lnTo>
                    <a:pt x="281102" y="224516"/>
                  </a:lnTo>
                  <a:close/>
                  <a:moveTo>
                    <a:pt x="402634" y="82677"/>
                  </a:moveTo>
                  <a:lnTo>
                    <a:pt x="402634" y="110741"/>
                  </a:lnTo>
                  <a:lnTo>
                    <a:pt x="443652" y="140323"/>
                  </a:lnTo>
                  <a:lnTo>
                    <a:pt x="443652" y="82677"/>
                  </a:lnTo>
                  <a:close/>
                  <a:moveTo>
                    <a:pt x="249959" y="74333"/>
                  </a:moveTo>
                  <a:lnTo>
                    <a:pt x="179319" y="123636"/>
                  </a:lnTo>
                  <a:lnTo>
                    <a:pt x="200587" y="123636"/>
                  </a:lnTo>
                  <a:cubicBezTo>
                    <a:pt x="205904" y="123636"/>
                    <a:pt x="210461" y="128187"/>
                    <a:pt x="210461" y="133496"/>
                  </a:cubicBezTo>
                  <a:cubicBezTo>
                    <a:pt x="210461" y="138806"/>
                    <a:pt x="205904" y="143357"/>
                    <a:pt x="200587" y="143357"/>
                  </a:cubicBezTo>
                  <a:lnTo>
                    <a:pt x="149695" y="143357"/>
                  </a:lnTo>
                  <a:lnTo>
                    <a:pt x="105640" y="173697"/>
                  </a:lnTo>
                  <a:lnTo>
                    <a:pt x="149695" y="173697"/>
                  </a:lnTo>
                  <a:cubicBezTo>
                    <a:pt x="155012" y="173697"/>
                    <a:pt x="159570" y="178248"/>
                    <a:pt x="159570" y="184316"/>
                  </a:cubicBezTo>
                  <a:cubicBezTo>
                    <a:pt x="159570" y="189625"/>
                    <a:pt x="155012" y="194176"/>
                    <a:pt x="149695" y="194176"/>
                  </a:cubicBezTo>
                  <a:lnTo>
                    <a:pt x="98804" y="194176"/>
                  </a:lnTo>
                  <a:lnTo>
                    <a:pt x="98804" y="224516"/>
                  </a:lnTo>
                  <a:lnTo>
                    <a:pt x="170204" y="224516"/>
                  </a:lnTo>
                  <a:cubicBezTo>
                    <a:pt x="175521" y="224516"/>
                    <a:pt x="180078" y="229067"/>
                    <a:pt x="180078" y="234377"/>
                  </a:cubicBezTo>
                  <a:cubicBezTo>
                    <a:pt x="180078" y="240445"/>
                    <a:pt x="175521" y="244996"/>
                    <a:pt x="170204" y="244996"/>
                  </a:cubicBezTo>
                  <a:lnTo>
                    <a:pt x="98804" y="244996"/>
                  </a:lnTo>
                  <a:lnTo>
                    <a:pt x="98804" y="275336"/>
                  </a:lnTo>
                  <a:lnTo>
                    <a:pt x="149695" y="275336"/>
                  </a:lnTo>
                  <a:cubicBezTo>
                    <a:pt x="155012" y="275336"/>
                    <a:pt x="159570" y="279887"/>
                    <a:pt x="159570" y="285196"/>
                  </a:cubicBezTo>
                  <a:cubicBezTo>
                    <a:pt x="159570" y="290506"/>
                    <a:pt x="155012" y="295057"/>
                    <a:pt x="149695" y="295057"/>
                  </a:cubicBezTo>
                  <a:lnTo>
                    <a:pt x="98804" y="295057"/>
                  </a:lnTo>
                  <a:lnTo>
                    <a:pt x="98804" y="325397"/>
                  </a:lnTo>
                  <a:lnTo>
                    <a:pt x="200587" y="325397"/>
                  </a:lnTo>
                  <a:lnTo>
                    <a:pt x="200587" y="204037"/>
                  </a:lnTo>
                  <a:lnTo>
                    <a:pt x="301611" y="204037"/>
                  </a:lnTo>
                  <a:lnTo>
                    <a:pt x="301611" y="325397"/>
                  </a:lnTo>
                  <a:lnTo>
                    <a:pt x="402634" y="325397"/>
                  </a:lnTo>
                  <a:lnTo>
                    <a:pt x="402634" y="295057"/>
                  </a:lnTo>
                  <a:lnTo>
                    <a:pt x="331994" y="295057"/>
                  </a:lnTo>
                  <a:cubicBezTo>
                    <a:pt x="326677" y="295057"/>
                    <a:pt x="322119" y="290506"/>
                    <a:pt x="322119" y="285196"/>
                  </a:cubicBezTo>
                  <a:cubicBezTo>
                    <a:pt x="322119" y="279887"/>
                    <a:pt x="326677" y="275336"/>
                    <a:pt x="331994" y="275336"/>
                  </a:cubicBezTo>
                  <a:lnTo>
                    <a:pt x="402634" y="275336"/>
                  </a:lnTo>
                  <a:lnTo>
                    <a:pt x="402634" y="244996"/>
                  </a:lnTo>
                  <a:lnTo>
                    <a:pt x="352502" y="244996"/>
                  </a:lnTo>
                  <a:cubicBezTo>
                    <a:pt x="346426" y="244996"/>
                    <a:pt x="341868" y="240445"/>
                    <a:pt x="341868" y="234377"/>
                  </a:cubicBezTo>
                  <a:cubicBezTo>
                    <a:pt x="341868" y="229067"/>
                    <a:pt x="346426" y="224516"/>
                    <a:pt x="352502" y="224516"/>
                  </a:cubicBezTo>
                  <a:lnTo>
                    <a:pt x="402634" y="224516"/>
                  </a:lnTo>
                  <a:lnTo>
                    <a:pt x="402634" y="194176"/>
                  </a:lnTo>
                  <a:lnTo>
                    <a:pt x="311485" y="194176"/>
                  </a:lnTo>
                  <a:cubicBezTo>
                    <a:pt x="306168" y="194176"/>
                    <a:pt x="301611" y="189625"/>
                    <a:pt x="301611" y="184316"/>
                  </a:cubicBezTo>
                  <a:cubicBezTo>
                    <a:pt x="301611" y="178248"/>
                    <a:pt x="306168" y="173697"/>
                    <a:pt x="311485" y="173697"/>
                  </a:cubicBezTo>
                  <a:lnTo>
                    <a:pt x="386683" y="173697"/>
                  </a:lnTo>
                  <a:lnTo>
                    <a:pt x="344906" y="143357"/>
                  </a:lnTo>
                  <a:cubicBezTo>
                    <a:pt x="343387" y="143357"/>
                    <a:pt x="342628" y="143357"/>
                    <a:pt x="341868" y="143357"/>
                  </a:cubicBezTo>
                  <a:lnTo>
                    <a:pt x="271227" y="143357"/>
                  </a:lnTo>
                  <a:cubicBezTo>
                    <a:pt x="265910" y="143357"/>
                    <a:pt x="261353" y="138806"/>
                    <a:pt x="261353" y="133496"/>
                  </a:cubicBezTo>
                  <a:cubicBezTo>
                    <a:pt x="261353" y="128187"/>
                    <a:pt x="265910" y="123636"/>
                    <a:pt x="271227" y="123636"/>
                  </a:cubicBezTo>
                  <a:lnTo>
                    <a:pt x="317562" y="123636"/>
                  </a:lnTo>
                  <a:close/>
                  <a:moveTo>
                    <a:pt x="250719" y="24272"/>
                  </a:moveTo>
                  <a:lnTo>
                    <a:pt x="21327" y="183557"/>
                  </a:lnTo>
                  <a:lnTo>
                    <a:pt x="31201" y="201003"/>
                  </a:lnTo>
                  <a:lnTo>
                    <a:pt x="79055" y="168387"/>
                  </a:lnTo>
                  <a:lnTo>
                    <a:pt x="250719" y="49303"/>
                  </a:lnTo>
                  <a:lnTo>
                    <a:pt x="423143" y="175214"/>
                  </a:lnTo>
                  <a:lnTo>
                    <a:pt x="470237" y="210105"/>
                  </a:lnTo>
                  <a:lnTo>
                    <a:pt x="480871" y="191901"/>
                  </a:lnTo>
                  <a:lnTo>
                    <a:pt x="463401" y="179765"/>
                  </a:lnTo>
                  <a:lnTo>
                    <a:pt x="388962" y="125153"/>
                  </a:lnTo>
                  <a:close/>
                  <a:moveTo>
                    <a:pt x="402640" y="12184"/>
                  </a:moveTo>
                  <a:cubicBezTo>
                    <a:pt x="408704" y="12184"/>
                    <a:pt x="413253" y="16735"/>
                    <a:pt x="413253" y="22044"/>
                  </a:cubicBezTo>
                  <a:lnTo>
                    <a:pt x="413253" y="32662"/>
                  </a:lnTo>
                  <a:cubicBezTo>
                    <a:pt x="413253" y="37971"/>
                    <a:pt x="408704" y="42522"/>
                    <a:pt x="402640" y="42522"/>
                  </a:cubicBezTo>
                  <a:cubicBezTo>
                    <a:pt x="397333" y="42522"/>
                    <a:pt x="392784" y="37971"/>
                    <a:pt x="392784" y="32662"/>
                  </a:cubicBezTo>
                  <a:lnTo>
                    <a:pt x="392784" y="22044"/>
                  </a:lnTo>
                  <a:cubicBezTo>
                    <a:pt x="392784" y="16735"/>
                    <a:pt x="397333" y="12184"/>
                    <a:pt x="402640" y="12184"/>
                  </a:cubicBezTo>
                  <a:close/>
                  <a:moveTo>
                    <a:pt x="432978" y="2315"/>
                  </a:moveTo>
                  <a:cubicBezTo>
                    <a:pt x="439042" y="2315"/>
                    <a:pt x="443591" y="6867"/>
                    <a:pt x="443591" y="12178"/>
                  </a:cubicBezTo>
                  <a:lnTo>
                    <a:pt x="443591" y="42528"/>
                  </a:lnTo>
                  <a:cubicBezTo>
                    <a:pt x="443591" y="47839"/>
                    <a:pt x="439042" y="52391"/>
                    <a:pt x="432978" y="52391"/>
                  </a:cubicBezTo>
                  <a:cubicBezTo>
                    <a:pt x="427671" y="52391"/>
                    <a:pt x="423122" y="47839"/>
                    <a:pt x="423122" y="42528"/>
                  </a:cubicBezTo>
                  <a:lnTo>
                    <a:pt x="423122" y="12178"/>
                  </a:lnTo>
                  <a:cubicBezTo>
                    <a:pt x="423122" y="6867"/>
                    <a:pt x="427671" y="2315"/>
                    <a:pt x="432978" y="2315"/>
                  </a:cubicBezTo>
                  <a:close/>
                  <a:moveTo>
                    <a:pt x="250719" y="0"/>
                  </a:moveTo>
                  <a:lnTo>
                    <a:pt x="257555" y="4551"/>
                  </a:lnTo>
                  <a:lnTo>
                    <a:pt x="382885" y="95571"/>
                  </a:lnTo>
                  <a:lnTo>
                    <a:pt x="382885" y="62956"/>
                  </a:lnTo>
                  <a:lnTo>
                    <a:pt x="463401" y="62956"/>
                  </a:lnTo>
                  <a:lnTo>
                    <a:pt x="463401" y="154734"/>
                  </a:lnTo>
                  <a:lnTo>
                    <a:pt x="494543" y="177489"/>
                  </a:lnTo>
                  <a:cubicBezTo>
                    <a:pt x="502139" y="182799"/>
                    <a:pt x="503658" y="192659"/>
                    <a:pt x="499101" y="200244"/>
                  </a:cubicBezTo>
                  <a:lnTo>
                    <a:pt x="486188" y="222999"/>
                  </a:lnTo>
                  <a:cubicBezTo>
                    <a:pt x="483909" y="226792"/>
                    <a:pt x="479352" y="229826"/>
                    <a:pt x="474794" y="231343"/>
                  </a:cubicBezTo>
                  <a:cubicBezTo>
                    <a:pt x="473275" y="231343"/>
                    <a:pt x="472515" y="231343"/>
                    <a:pt x="470996" y="231343"/>
                  </a:cubicBezTo>
                  <a:cubicBezTo>
                    <a:pt x="467198" y="231343"/>
                    <a:pt x="464160" y="229826"/>
                    <a:pt x="461122" y="228309"/>
                  </a:cubicBezTo>
                  <a:lnTo>
                    <a:pt x="423143" y="200244"/>
                  </a:lnTo>
                  <a:lnTo>
                    <a:pt x="423143" y="345876"/>
                  </a:lnTo>
                  <a:lnTo>
                    <a:pt x="394279" y="345876"/>
                  </a:lnTo>
                  <a:lnTo>
                    <a:pt x="406432" y="425519"/>
                  </a:lnTo>
                  <a:lnTo>
                    <a:pt x="431498" y="588597"/>
                  </a:lnTo>
                  <a:lnTo>
                    <a:pt x="443652" y="588597"/>
                  </a:lnTo>
                  <a:cubicBezTo>
                    <a:pt x="448969" y="588597"/>
                    <a:pt x="453526" y="593147"/>
                    <a:pt x="453526" y="598457"/>
                  </a:cubicBezTo>
                  <a:cubicBezTo>
                    <a:pt x="453526" y="604525"/>
                    <a:pt x="448969" y="609076"/>
                    <a:pt x="443652" y="609076"/>
                  </a:cubicBezTo>
                  <a:lnTo>
                    <a:pt x="402634" y="609076"/>
                  </a:lnTo>
                  <a:cubicBezTo>
                    <a:pt x="397317" y="609076"/>
                    <a:pt x="392760" y="604525"/>
                    <a:pt x="392760" y="598457"/>
                  </a:cubicBezTo>
                  <a:cubicBezTo>
                    <a:pt x="392760" y="593147"/>
                    <a:pt x="397317" y="588597"/>
                    <a:pt x="402634" y="588597"/>
                  </a:cubicBezTo>
                  <a:lnTo>
                    <a:pt x="410990" y="588597"/>
                  </a:lnTo>
                  <a:lnTo>
                    <a:pt x="406432" y="556739"/>
                  </a:lnTo>
                  <a:lnTo>
                    <a:pt x="291736" y="511988"/>
                  </a:lnTo>
                  <a:lnTo>
                    <a:pt x="291736" y="609076"/>
                  </a:lnTo>
                  <a:lnTo>
                    <a:pt x="271227" y="609076"/>
                  </a:lnTo>
                  <a:lnTo>
                    <a:pt x="271227" y="588597"/>
                  </a:lnTo>
                  <a:lnTo>
                    <a:pt x="230970" y="588597"/>
                  </a:lnTo>
                  <a:lnTo>
                    <a:pt x="230970" y="609076"/>
                  </a:lnTo>
                  <a:lnTo>
                    <a:pt x="210461" y="609076"/>
                  </a:lnTo>
                  <a:lnTo>
                    <a:pt x="210461" y="511988"/>
                  </a:lnTo>
                  <a:lnTo>
                    <a:pt x="95765" y="556739"/>
                  </a:lnTo>
                  <a:lnTo>
                    <a:pt x="90448" y="588597"/>
                  </a:lnTo>
                  <a:lnTo>
                    <a:pt x="98804" y="588597"/>
                  </a:lnTo>
                  <a:cubicBezTo>
                    <a:pt x="104880" y="588597"/>
                    <a:pt x="109438" y="593147"/>
                    <a:pt x="109438" y="598457"/>
                  </a:cubicBezTo>
                  <a:cubicBezTo>
                    <a:pt x="109438" y="604525"/>
                    <a:pt x="104880" y="609076"/>
                    <a:pt x="98804" y="609076"/>
                  </a:cubicBezTo>
                  <a:lnTo>
                    <a:pt x="58546" y="609076"/>
                  </a:lnTo>
                  <a:cubicBezTo>
                    <a:pt x="53229" y="609076"/>
                    <a:pt x="48672" y="604525"/>
                    <a:pt x="48672" y="598457"/>
                  </a:cubicBezTo>
                  <a:cubicBezTo>
                    <a:pt x="48672" y="593147"/>
                    <a:pt x="53229" y="588597"/>
                    <a:pt x="58546" y="588597"/>
                  </a:cubicBezTo>
                  <a:lnTo>
                    <a:pt x="69940" y="588597"/>
                  </a:lnTo>
                  <a:lnTo>
                    <a:pt x="95006" y="425519"/>
                  </a:lnTo>
                  <a:lnTo>
                    <a:pt x="107159" y="345876"/>
                  </a:lnTo>
                  <a:lnTo>
                    <a:pt x="79055" y="345876"/>
                  </a:lnTo>
                  <a:lnTo>
                    <a:pt x="79055" y="192659"/>
                  </a:lnTo>
                  <a:lnTo>
                    <a:pt x="40316" y="219207"/>
                  </a:lnTo>
                  <a:cubicBezTo>
                    <a:pt x="36518" y="222241"/>
                    <a:pt x="31201" y="222999"/>
                    <a:pt x="26644" y="222241"/>
                  </a:cubicBezTo>
                  <a:cubicBezTo>
                    <a:pt x="22086" y="220724"/>
                    <a:pt x="17529" y="217690"/>
                    <a:pt x="15250" y="213897"/>
                  </a:cubicBezTo>
                  <a:lnTo>
                    <a:pt x="2337" y="191142"/>
                  </a:lnTo>
                  <a:cubicBezTo>
                    <a:pt x="-2220" y="182799"/>
                    <a:pt x="59" y="172938"/>
                    <a:pt x="7654" y="1683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sprout_195610">
              <a:extLst>
                <a:ext uri="{FF2B5EF4-FFF2-40B4-BE49-F238E27FC236}">
                  <a16:creationId xmlns:a16="http://schemas.microsoft.com/office/drawing/2014/main" id="{2421CF76-85E5-B24D-CB36-FCF3EFD69756}"/>
                </a:ext>
              </a:extLst>
            </p:cNvPr>
            <p:cNvSpPr/>
            <p:nvPr/>
          </p:nvSpPr>
          <p:spPr>
            <a:xfrm>
              <a:off x="8395132" y="614368"/>
              <a:ext cx="546425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windmill_316039">
              <a:extLst>
                <a:ext uri="{FF2B5EF4-FFF2-40B4-BE49-F238E27FC236}">
                  <a16:creationId xmlns:a16="http://schemas.microsoft.com/office/drawing/2014/main" id="{E8BA50AA-4968-C6CA-E070-72AA053FABF0}"/>
                </a:ext>
              </a:extLst>
            </p:cNvPr>
            <p:cNvSpPr/>
            <p:nvPr/>
          </p:nvSpPr>
          <p:spPr>
            <a:xfrm>
              <a:off x="11518900" y="614368"/>
              <a:ext cx="483534" cy="609685"/>
            </a:xfrm>
            <a:custGeom>
              <a:avLst/>
              <a:gdLst>
                <a:gd name="connsiteX0" fmla="*/ 240548 w 481185"/>
                <a:gd name="connsiteY0" fmla="*/ 535359 h 606722"/>
                <a:gd name="connsiteX1" fmla="*/ 219546 w 481185"/>
                <a:gd name="connsiteY1" fmla="*/ 556332 h 606722"/>
                <a:gd name="connsiteX2" fmla="*/ 219546 w 481185"/>
                <a:gd name="connsiteY2" fmla="*/ 587615 h 606722"/>
                <a:gd name="connsiteX3" fmla="*/ 261639 w 481185"/>
                <a:gd name="connsiteY3" fmla="*/ 587615 h 606722"/>
                <a:gd name="connsiteX4" fmla="*/ 261639 w 481185"/>
                <a:gd name="connsiteY4" fmla="*/ 556332 h 606722"/>
                <a:gd name="connsiteX5" fmla="*/ 240548 w 481185"/>
                <a:gd name="connsiteY5" fmla="*/ 535359 h 606722"/>
                <a:gd name="connsiteX6" fmla="*/ 240548 w 481185"/>
                <a:gd name="connsiteY6" fmla="*/ 424451 h 606722"/>
                <a:gd name="connsiteX7" fmla="*/ 250154 w 481185"/>
                <a:gd name="connsiteY7" fmla="*/ 433969 h 606722"/>
                <a:gd name="connsiteX8" fmla="*/ 250154 w 481185"/>
                <a:gd name="connsiteY8" fmla="*/ 444199 h 606722"/>
                <a:gd name="connsiteX9" fmla="*/ 240548 w 481185"/>
                <a:gd name="connsiteY9" fmla="*/ 453806 h 606722"/>
                <a:gd name="connsiteX10" fmla="*/ 231031 w 481185"/>
                <a:gd name="connsiteY10" fmla="*/ 444199 h 606722"/>
                <a:gd name="connsiteX11" fmla="*/ 231031 w 481185"/>
                <a:gd name="connsiteY11" fmla="*/ 433969 h 606722"/>
                <a:gd name="connsiteX12" fmla="*/ 240548 w 481185"/>
                <a:gd name="connsiteY12" fmla="*/ 424451 h 606722"/>
                <a:gd name="connsiteX13" fmla="*/ 240548 w 481185"/>
                <a:gd name="connsiteY13" fmla="*/ 363201 h 606722"/>
                <a:gd name="connsiteX14" fmla="*/ 250154 w 481185"/>
                <a:gd name="connsiteY14" fmla="*/ 372808 h 606722"/>
                <a:gd name="connsiteX15" fmla="*/ 250154 w 481185"/>
                <a:gd name="connsiteY15" fmla="*/ 383038 h 606722"/>
                <a:gd name="connsiteX16" fmla="*/ 240548 w 481185"/>
                <a:gd name="connsiteY16" fmla="*/ 392556 h 606722"/>
                <a:gd name="connsiteX17" fmla="*/ 231031 w 481185"/>
                <a:gd name="connsiteY17" fmla="*/ 383038 h 606722"/>
                <a:gd name="connsiteX18" fmla="*/ 231031 w 481185"/>
                <a:gd name="connsiteY18" fmla="*/ 372808 h 606722"/>
                <a:gd name="connsiteX19" fmla="*/ 240548 w 481185"/>
                <a:gd name="connsiteY19" fmla="*/ 363201 h 606722"/>
                <a:gd name="connsiteX20" fmla="*/ 204506 w 481185"/>
                <a:gd name="connsiteY20" fmla="*/ 289897 h 606722"/>
                <a:gd name="connsiteX21" fmla="*/ 59180 w 481185"/>
                <a:gd name="connsiteY21" fmla="*/ 434935 h 606722"/>
                <a:gd name="connsiteX22" fmla="*/ 81696 w 481185"/>
                <a:gd name="connsiteY22" fmla="*/ 457508 h 606722"/>
                <a:gd name="connsiteX23" fmla="*/ 227021 w 481185"/>
                <a:gd name="connsiteY23" fmla="*/ 312381 h 606722"/>
                <a:gd name="connsiteX24" fmla="*/ 227288 w 481185"/>
                <a:gd name="connsiteY24" fmla="*/ 267146 h 606722"/>
                <a:gd name="connsiteX25" fmla="*/ 218033 w 481185"/>
                <a:gd name="connsiteY25" fmla="*/ 276300 h 606722"/>
                <a:gd name="connsiteX26" fmla="*/ 247311 w 481185"/>
                <a:gd name="connsiteY26" fmla="*/ 305627 h 606722"/>
                <a:gd name="connsiteX27" fmla="*/ 247311 w 481185"/>
                <a:gd name="connsiteY27" fmla="*/ 319135 h 606722"/>
                <a:gd name="connsiteX28" fmla="*/ 171756 w 481185"/>
                <a:gd name="connsiteY28" fmla="*/ 394587 h 606722"/>
                <a:gd name="connsiteX29" fmla="*/ 139541 w 481185"/>
                <a:gd name="connsiteY29" fmla="*/ 587615 h 606722"/>
                <a:gd name="connsiteX30" fmla="*/ 200412 w 481185"/>
                <a:gd name="connsiteY30" fmla="*/ 587615 h 606722"/>
                <a:gd name="connsiteX31" fmla="*/ 200412 w 481185"/>
                <a:gd name="connsiteY31" fmla="*/ 556332 h 606722"/>
                <a:gd name="connsiteX32" fmla="*/ 240548 w 481185"/>
                <a:gd name="connsiteY32" fmla="*/ 516163 h 606722"/>
                <a:gd name="connsiteX33" fmla="*/ 280773 w 481185"/>
                <a:gd name="connsiteY33" fmla="*/ 556332 h 606722"/>
                <a:gd name="connsiteX34" fmla="*/ 280773 w 481185"/>
                <a:gd name="connsiteY34" fmla="*/ 587615 h 606722"/>
                <a:gd name="connsiteX35" fmla="*/ 341555 w 481185"/>
                <a:gd name="connsiteY35" fmla="*/ 587615 h 606722"/>
                <a:gd name="connsiteX36" fmla="*/ 294923 w 481185"/>
                <a:gd name="connsiteY36" fmla="*/ 308115 h 606722"/>
                <a:gd name="connsiteX37" fmla="*/ 253897 w 481185"/>
                <a:gd name="connsiteY37" fmla="*/ 267146 h 606722"/>
                <a:gd name="connsiteX38" fmla="*/ 240548 w 481185"/>
                <a:gd name="connsiteY38" fmla="*/ 270256 h 606722"/>
                <a:gd name="connsiteX39" fmla="*/ 227288 w 481185"/>
                <a:gd name="connsiteY39" fmla="*/ 267146 h 606722"/>
                <a:gd name="connsiteX40" fmla="*/ 312810 w 481185"/>
                <a:gd name="connsiteY40" fmla="*/ 253815 h 606722"/>
                <a:gd name="connsiteX41" fmla="*/ 290206 w 481185"/>
                <a:gd name="connsiteY41" fmla="*/ 276300 h 606722"/>
                <a:gd name="connsiteX42" fmla="*/ 435532 w 481185"/>
                <a:gd name="connsiteY42" fmla="*/ 421426 h 606722"/>
                <a:gd name="connsiteX43" fmla="*/ 458047 w 481185"/>
                <a:gd name="connsiteY43" fmla="*/ 398941 h 606722"/>
                <a:gd name="connsiteX44" fmla="*/ 240548 w 481185"/>
                <a:gd name="connsiteY44" fmla="*/ 229465 h 606722"/>
                <a:gd name="connsiteX45" fmla="*/ 229691 w 481185"/>
                <a:gd name="connsiteY45" fmla="*/ 240307 h 606722"/>
                <a:gd name="connsiteX46" fmla="*/ 240548 w 481185"/>
                <a:gd name="connsiteY46" fmla="*/ 251149 h 606722"/>
                <a:gd name="connsiteX47" fmla="*/ 251405 w 481185"/>
                <a:gd name="connsiteY47" fmla="*/ 240307 h 606722"/>
                <a:gd name="connsiteX48" fmla="*/ 240548 w 481185"/>
                <a:gd name="connsiteY48" fmla="*/ 229465 h 606722"/>
                <a:gd name="connsiteX49" fmla="*/ 204506 w 481185"/>
                <a:gd name="connsiteY49" fmla="*/ 217734 h 606722"/>
                <a:gd name="connsiteX50" fmla="*/ 200679 w 481185"/>
                <a:gd name="connsiteY50" fmla="*/ 221555 h 606722"/>
                <a:gd name="connsiteX51" fmla="*/ 191602 w 481185"/>
                <a:gd name="connsiteY51" fmla="*/ 275677 h 606722"/>
                <a:gd name="connsiteX52" fmla="*/ 213761 w 481185"/>
                <a:gd name="connsiteY52" fmla="*/ 253549 h 606722"/>
                <a:gd name="connsiteX53" fmla="*/ 210557 w 481185"/>
                <a:gd name="connsiteY53" fmla="*/ 240307 h 606722"/>
                <a:gd name="connsiteX54" fmla="*/ 213761 w 481185"/>
                <a:gd name="connsiteY54" fmla="*/ 226976 h 606722"/>
                <a:gd name="connsiteX55" fmla="*/ 279438 w 481185"/>
                <a:gd name="connsiteY55" fmla="*/ 214979 h 606722"/>
                <a:gd name="connsiteX56" fmla="*/ 267424 w 481185"/>
                <a:gd name="connsiteY56" fmla="*/ 226976 h 606722"/>
                <a:gd name="connsiteX57" fmla="*/ 270539 w 481185"/>
                <a:gd name="connsiteY57" fmla="*/ 240307 h 606722"/>
                <a:gd name="connsiteX58" fmla="*/ 267424 w 481185"/>
                <a:gd name="connsiteY58" fmla="*/ 253549 h 606722"/>
                <a:gd name="connsiteX59" fmla="*/ 276679 w 481185"/>
                <a:gd name="connsiteY59" fmla="*/ 262791 h 606722"/>
                <a:gd name="connsiteX60" fmla="*/ 285845 w 481185"/>
                <a:gd name="connsiteY60" fmla="*/ 253637 h 606722"/>
                <a:gd name="connsiteX61" fmla="*/ 208422 w 481185"/>
                <a:gd name="connsiteY61" fmla="*/ 178453 h 606722"/>
                <a:gd name="connsiteX62" fmla="*/ 207799 w 481185"/>
                <a:gd name="connsiteY62" fmla="*/ 178986 h 606722"/>
                <a:gd name="connsiteX63" fmla="*/ 205574 w 481185"/>
                <a:gd name="connsiteY63" fmla="*/ 191872 h 606722"/>
                <a:gd name="connsiteX64" fmla="*/ 227288 w 481185"/>
                <a:gd name="connsiteY64" fmla="*/ 213468 h 606722"/>
                <a:gd name="connsiteX65" fmla="*/ 240548 w 481185"/>
                <a:gd name="connsiteY65" fmla="*/ 210357 h 606722"/>
                <a:gd name="connsiteX66" fmla="*/ 253897 w 481185"/>
                <a:gd name="connsiteY66" fmla="*/ 213468 h 606722"/>
                <a:gd name="connsiteX67" fmla="*/ 263152 w 481185"/>
                <a:gd name="connsiteY67" fmla="*/ 204225 h 606722"/>
                <a:gd name="connsiteX68" fmla="*/ 237255 w 481185"/>
                <a:gd name="connsiteY68" fmla="*/ 178453 h 606722"/>
                <a:gd name="connsiteX69" fmla="*/ 45653 w 481185"/>
                <a:gd name="connsiteY69" fmla="*/ 59099 h 606722"/>
                <a:gd name="connsiteX70" fmla="*/ 23049 w 481185"/>
                <a:gd name="connsiteY70" fmla="*/ 81672 h 606722"/>
                <a:gd name="connsiteX71" fmla="*/ 168375 w 481185"/>
                <a:gd name="connsiteY71" fmla="*/ 226798 h 606722"/>
                <a:gd name="connsiteX72" fmla="*/ 190979 w 481185"/>
                <a:gd name="connsiteY72" fmla="*/ 204225 h 606722"/>
                <a:gd name="connsiteX73" fmla="*/ 399400 w 481185"/>
                <a:gd name="connsiteY73" fmla="*/ 23106 h 606722"/>
                <a:gd name="connsiteX74" fmla="*/ 254075 w 481185"/>
                <a:gd name="connsiteY74" fmla="*/ 168144 h 606722"/>
                <a:gd name="connsiteX75" fmla="*/ 276679 w 481185"/>
                <a:gd name="connsiteY75" fmla="*/ 190717 h 606722"/>
                <a:gd name="connsiteX76" fmla="*/ 422005 w 481185"/>
                <a:gd name="connsiteY76" fmla="*/ 45591 h 606722"/>
                <a:gd name="connsiteX77" fmla="*/ 399400 w 481185"/>
                <a:gd name="connsiteY77" fmla="*/ 0 h 606722"/>
                <a:gd name="connsiteX78" fmla="*/ 406164 w 481185"/>
                <a:gd name="connsiteY78" fmla="*/ 2844 h 606722"/>
                <a:gd name="connsiteX79" fmla="*/ 442295 w 481185"/>
                <a:gd name="connsiteY79" fmla="*/ 38836 h 606722"/>
                <a:gd name="connsiteX80" fmla="*/ 442295 w 481185"/>
                <a:gd name="connsiteY80" fmla="*/ 52345 h 606722"/>
                <a:gd name="connsiteX81" fmla="*/ 296080 w 481185"/>
                <a:gd name="connsiteY81" fmla="*/ 198360 h 606722"/>
                <a:gd name="connsiteX82" fmla="*/ 302487 w 481185"/>
                <a:gd name="connsiteY82" fmla="*/ 237019 h 606722"/>
                <a:gd name="connsiteX83" fmla="*/ 306047 w 481185"/>
                <a:gd name="connsiteY83" fmla="*/ 233553 h 606722"/>
                <a:gd name="connsiteX84" fmla="*/ 319574 w 481185"/>
                <a:gd name="connsiteY84" fmla="*/ 233553 h 606722"/>
                <a:gd name="connsiteX85" fmla="*/ 478426 w 481185"/>
                <a:gd name="connsiteY85" fmla="*/ 392187 h 606722"/>
                <a:gd name="connsiteX86" fmla="*/ 481185 w 481185"/>
                <a:gd name="connsiteY86" fmla="*/ 398941 h 606722"/>
                <a:gd name="connsiteX87" fmla="*/ 478426 w 481185"/>
                <a:gd name="connsiteY87" fmla="*/ 405696 h 606722"/>
                <a:gd name="connsiteX88" fmla="*/ 442295 w 481185"/>
                <a:gd name="connsiteY88" fmla="*/ 441689 h 606722"/>
                <a:gd name="connsiteX89" fmla="*/ 435532 w 481185"/>
                <a:gd name="connsiteY89" fmla="*/ 444533 h 606722"/>
                <a:gd name="connsiteX90" fmla="*/ 434642 w 481185"/>
                <a:gd name="connsiteY90" fmla="*/ 444444 h 606722"/>
                <a:gd name="connsiteX91" fmla="*/ 428768 w 481185"/>
                <a:gd name="connsiteY91" fmla="*/ 441689 h 606722"/>
                <a:gd name="connsiteX92" fmla="*/ 318239 w 481185"/>
                <a:gd name="connsiteY92" fmla="*/ 331400 h 606722"/>
                <a:gd name="connsiteX93" fmla="*/ 361045 w 481185"/>
                <a:gd name="connsiteY93" fmla="*/ 587615 h 606722"/>
                <a:gd name="connsiteX94" fmla="*/ 383560 w 481185"/>
                <a:gd name="connsiteY94" fmla="*/ 587615 h 606722"/>
                <a:gd name="connsiteX95" fmla="*/ 393082 w 481185"/>
                <a:gd name="connsiteY95" fmla="*/ 597124 h 606722"/>
                <a:gd name="connsiteX96" fmla="*/ 383560 w 481185"/>
                <a:gd name="connsiteY96" fmla="*/ 606722 h 606722"/>
                <a:gd name="connsiteX97" fmla="*/ 97625 w 481185"/>
                <a:gd name="connsiteY97" fmla="*/ 606722 h 606722"/>
                <a:gd name="connsiteX98" fmla="*/ 88014 w 481185"/>
                <a:gd name="connsiteY98" fmla="*/ 597124 h 606722"/>
                <a:gd name="connsiteX99" fmla="*/ 97625 w 481185"/>
                <a:gd name="connsiteY99" fmla="*/ 587615 h 606722"/>
                <a:gd name="connsiteX100" fmla="*/ 120141 w 481185"/>
                <a:gd name="connsiteY100" fmla="*/ 587615 h 606722"/>
                <a:gd name="connsiteX101" fmla="*/ 148440 w 481185"/>
                <a:gd name="connsiteY101" fmla="*/ 417871 h 606722"/>
                <a:gd name="connsiteX102" fmla="*/ 88459 w 481185"/>
                <a:gd name="connsiteY102" fmla="*/ 477770 h 606722"/>
                <a:gd name="connsiteX103" fmla="*/ 81696 w 481185"/>
                <a:gd name="connsiteY103" fmla="*/ 480614 h 606722"/>
                <a:gd name="connsiteX104" fmla="*/ 74932 w 481185"/>
                <a:gd name="connsiteY104" fmla="*/ 477770 h 606722"/>
                <a:gd name="connsiteX105" fmla="*/ 38890 w 481185"/>
                <a:gd name="connsiteY105" fmla="*/ 441689 h 606722"/>
                <a:gd name="connsiteX106" fmla="*/ 38890 w 481185"/>
                <a:gd name="connsiteY106" fmla="*/ 428180 h 606722"/>
                <a:gd name="connsiteX107" fmla="*/ 168286 w 481185"/>
                <a:gd name="connsiteY107" fmla="*/ 298962 h 606722"/>
                <a:gd name="connsiteX108" fmla="*/ 177363 w 481185"/>
                <a:gd name="connsiteY108" fmla="*/ 244839 h 606722"/>
                <a:gd name="connsiteX109" fmla="*/ 175138 w 481185"/>
                <a:gd name="connsiteY109" fmla="*/ 247061 h 606722"/>
                <a:gd name="connsiteX110" fmla="*/ 168375 w 481185"/>
                <a:gd name="connsiteY110" fmla="*/ 249816 h 606722"/>
                <a:gd name="connsiteX111" fmla="*/ 161611 w 481185"/>
                <a:gd name="connsiteY111" fmla="*/ 247061 h 606722"/>
                <a:gd name="connsiteX112" fmla="*/ 2759 w 481185"/>
                <a:gd name="connsiteY112" fmla="*/ 88426 h 606722"/>
                <a:gd name="connsiteX113" fmla="*/ 0 w 481185"/>
                <a:gd name="connsiteY113" fmla="*/ 81672 h 606722"/>
                <a:gd name="connsiteX114" fmla="*/ 2759 w 481185"/>
                <a:gd name="connsiteY114" fmla="*/ 74918 h 606722"/>
                <a:gd name="connsiteX115" fmla="*/ 38890 w 481185"/>
                <a:gd name="connsiteY115" fmla="*/ 38836 h 606722"/>
                <a:gd name="connsiteX116" fmla="*/ 40403 w 481185"/>
                <a:gd name="connsiteY116" fmla="*/ 37592 h 606722"/>
                <a:gd name="connsiteX117" fmla="*/ 52417 w 481185"/>
                <a:gd name="connsiteY117" fmla="*/ 38836 h 606722"/>
                <a:gd name="connsiteX118" fmla="*/ 189021 w 481185"/>
                <a:gd name="connsiteY118" fmla="*/ 175253 h 606722"/>
                <a:gd name="connsiteX119" fmla="*/ 208422 w 481185"/>
                <a:gd name="connsiteY119" fmla="*/ 159345 h 606722"/>
                <a:gd name="connsiteX120" fmla="*/ 235920 w 481185"/>
                <a:gd name="connsiteY120" fmla="*/ 159345 h 606722"/>
                <a:gd name="connsiteX121" fmla="*/ 392637 w 481185"/>
                <a:gd name="connsiteY121" fmla="*/ 2844 h 606722"/>
                <a:gd name="connsiteX122" fmla="*/ 399400 w 481185"/>
                <a:gd name="connsiteY12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81185" h="606722">
                  <a:moveTo>
                    <a:pt x="240548" y="535359"/>
                  </a:moveTo>
                  <a:cubicBezTo>
                    <a:pt x="228979" y="535359"/>
                    <a:pt x="219546" y="544779"/>
                    <a:pt x="219546" y="556332"/>
                  </a:cubicBezTo>
                  <a:lnTo>
                    <a:pt x="219546" y="587615"/>
                  </a:lnTo>
                  <a:lnTo>
                    <a:pt x="261639" y="587615"/>
                  </a:lnTo>
                  <a:lnTo>
                    <a:pt x="261639" y="556332"/>
                  </a:lnTo>
                  <a:cubicBezTo>
                    <a:pt x="261639" y="544779"/>
                    <a:pt x="252206" y="535359"/>
                    <a:pt x="240548" y="535359"/>
                  </a:cubicBezTo>
                  <a:close/>
                  <a:moveTo>
                    <a:pt x="240548" y="424451"/>
                  </a:moveTo>
                  <a:cubicBezTo>
                    <a:pt x="245885" y="424451"/>
                    <a:pt x="250154" y="428721"/>
                    <a:pt x="250154" y="433969"/>
                  </a:cubicBezTo>
                  <a:lnTo>
                    <a:pt x="250154" y="444199"/>
                  </a:lnTo>
                  <a:cubicBezTo>
                    <a:pt x="250154" y="449447"/>
                    <a:pt x="245885" y="453806"/>
                    <a:pt x="240548" y="453806"/>
                  </a:cubicBezTo>
                  <a:cubicBezTo>
                    <a:pt x="235300" y="453806"/>
                    <a:pt x="231031" y="449447"/>
                    <a:pt x="231031" y="444199"/>
                  </a:cubicBezTo>
                  <a:lnTo>
                    <a:pt x="231031" y="433969"/>
                  </a:lnTo>
                  <a:cubicBezTo>
                    <a:pt x="231031" y="428721"/>
                    <a:pt x="235300" y="424451"/>
                    <a:pt x="240548" y="424451"/>
                  </a:cubicBezTo>
                  <a:close/>
                  <a:moveTo>
                    <a:pt x="240548" y="363201"/>
                  </a:moveTo>
                  <a:cubicBezTo>
                    <a:pt x="245885" y="363201"/>
                    <a:pt x="250154" y="367471"/>
                    <a:pt x="250154" y="372808"/>
                  </a:cubicBezTo>
                  <a:lnTo>
                    <a:pt x="250154" y="383038"/>
                  </a:lnTo>
                  <a:cubicBezTo>
                    <a:pt x="250154" y="388286"/>
                    <a:pt x="245885" y="392556"/>
                    <a:pt x="240548" y="392556"/>
                  </a:cubicBezTo>
                  <a:cubicBezTo>
                    <a:pt x="235300" y="392556"/>
                    <a:pt x="231031" y="388286"/>
                    <a:pt x="231031" y="383038"/>
                  </a:cubicBezTo>
                  <a:lnTo>
                    <a:pt x="231031" y="372808"/>
                  </a:lnTo>
                  <a:cubicBezTo>
                    <a:pt x="231031" y="367471"/>
                    <a:pt x="235300" y="363201"/>
                    <a:pt x="240548" y="363201"/>
                  </a:cubicBezTo>
                  <a:close/>
                  <a:moveTo>
                    <a:pt x="204506" y="289897"/>
                  </a:moveTo>
                  <a:lnTo>
                    <a:pt x="59180" y="434935"/>
                  </a:lnTo>
                  <a:lnTo>
                    <a:pt x="81696" y="457508"/>
                  </a:lnTo>
                  <a:lnTo>
                    <a:pt x="227021" y="312381"/>
                  </a:lnTo>
                  <a:close/>
                  <a:moveTo>
                    <a:pt x="227288" y="267146"/>
                  </a:moveTo>
                  <a:lnTo>
                    <a:pt x="218033" y="276300"/>
                  </a:lnTo>
                  <a:lnTo>
                    <a:pt x="247311" y="305627"/>
                  </a:lnTo>
                  <a:cubicBezTo>
                    <a:pt x="251049" y="309360"/>
                    <a:pt x="251049" y="315403"/>
                    <a:pt x="247311" y="319135"/>
                  </a:cubicBezTo>
                  <a:lnTo>
                    <a:pt x="171756" y="394587"/>
                  </a:lnTo>
                  <a:lnTo>
                    <a:pt x="139541" y="587615"/>
                  </a:lnTo>
                  <a:lnTo>
                    <a:pt x="200412" y="587615"/>
                  </a:lnTo>
                  <a:lnTo>
                    <a:pt x="200412" y="556332"/>
                  </a:lnTo>
                  <a:cubicBezTo>
                    <a:pt x="200412" y="534204"/>
                    <a:pt x="218389" y="516163"/>
                    <a:pt x="240548" y="516163"/>
                  </a:cubicBezTo>
                  <a:cubicBezTo>
                    <a:pt x="262707" y="516163"/>
                    <a:pt x="280773" y="534204"/>
                    <a:pt x="280773" y="556332"/>
                  </a:cubicBezTo>
                  <a:lnTo>
                    <a:pt x="280773" y="587615"/>
                  </a:lnTo>
                  <a:lnTo>
                    <a:pt x="341555" y="587615"/>
                  </a:lnTo>
                  <a:lnTo>
                    <a:pt x="294923" y="308115"/>
                  </a:lnTo>
                  <a:lnTo>
                    <a:pt x="253897" y="267146"/>
                  </a:lnTo>
                  <a:cubicBezTo>
                    <a:pt x="249892" y="269101"/>
                    <a:pt x="245354" y="270256"/>
                    <a:pt x="240548" y="270256"/>
                  </a:cubicBezTo>
                  <a:cubicBezTo>
                    <a:pt x="235831" y="270256"/>
                    <a:pt x="231293" y="269101"/>
                    <a:pt x="227288" y="267146"/>
                  </a:cubicBezTo>
                  <a:close/>
                  <a:moveTo>
                    <a:pt x="312810" y="253815"/>
                  </a:moveTo>
                  <a:lnTo>
                    <a:pt x="290206" y="276300"/>
                  </a:lnTo>
                  <a:lnTo>
                    <a:pt x="435532" y="421426"/>
                  </a:lnTo>
                  <a:lnTo>
                    <a:pt x="458047" y="398941"/>
                  </a:lnTo>
                  <a:close/>
                  <a:moveTo>
                    <a:pt x="240548" y="229465"/>
                  </a:moveTo>
                  <a:cubicBezTo>
                    <a:pt x="234585" y="229465"/>
                    <a:pt x="229691" y="234352"/>
                    <a:pt x="229691" y="240307"/>
                  </a:cubicBezTo>
                  <a:cubicBezTo>
                    <a:pt x="229691" y="246261"/>
                    <a:pt x="234585" y="251149"/>
                    <a:pt x="240548" y="251149"/>
                  </a:cubicBezTo>
                  <a:cubicBezTo>
                    <a:pt x="246600" y="251149"/>
                    <a:pt x="251405" y="246261"/>
                    <a:pt x="251405" y="240307"/>
                  </a:cubicBezTo>
                  <a:cubicBezTo>
                    <a:pt x="251405" y="234352"/>
                    <a:pt x="246600" y="229465"/>
                    <a:pt x="240548" y="229465"/>
                  </a:cubicBezTo>
                  <a:close/>
                  <a:moveTo>
                    <a:pt x="204506" y="217734"/>
                  </a:moveTo>
                  <a:lnTo>
                    <a:pt x="200679" y="221555"/>
                  </a:lnTo>
                  <a:lnTo>
                    <a:pt x="191602" y="275677"/>
                  </a:lnTo>
                  <a:lnTo>
                    <a:pt x="213761" y="253549"/>
                  </a:lnTo>
                  <a:cubicBezTo>
                    <a:pt x="211714" y="249549"/>
                    <a:pt x="210557" y="245106"/>
                    <a:pt x="210557" y="240307"/>
                  </a:cubicBezTo>
                  <a:cubicBezTo>
                    <a:pt x="210557" y="235508"/>
                    <a:pt x="211714" y="230975"/>
                    <a:pt x="213761" y="226976"/>
                  </a:cubicBezTo>
                  <a:close/>
                  <a:moveTo>
                    <a:pt x="279438" y="214979"/>
                  </a:moveTo>
                  <a:lnTo>
                    <a:pt x="267424" y="226976"/>
                  </a:lnTo>
                  <a:cubicBezTo>
                    <a:pt x="269471" y="230975"/>
                    <a:pt x="270539" y="235508"/>
                    <a:pt x="270539" y="240307"/>
                  </a:cubicBezTo>
                  <a:cubicBezTo>
                    <a:pt x="270539" y="245106"/>
                    <a:pt x="269471" y="249549"/>
                    <a:pt x="267424" y="253549"/>
                  </a:cubicBezTo>
                  <a:lnTo>
                    <a:pt x="276679" y="262791"/>
                  </a:lnTo>
                  <a:lnTo>
                    <a:pt x="285845" y="253637"/>
                  </a:lnTo>
                  <a:close/>
                  <a:moveTo>
                    <a:pt x="208422" y="178453"/>
                  </a:moveTo>
                  <a:cubicBezTo>
                    <a:pt x="208066" y="178453"/>
                    <a:pt x="207799" y="178630"/>
                    <a:pt x="207799" y="178986"/>
                  </a:cubicBezTo>
                  <a:lnTo>
                    <a:pt x="205574" y="191872"/>
                  </a:lnTo>
                  <a:lnTo>
                    <a:pt x="227288" y="213468"/>
                  </a:lnTo>
                  <a:cubicBezTo>
                    <a:pt x="231293" y="211424"/>
                    <a:pt x="235831" y="210357"/>
                    <a:pt x="240548" y="210357"/>
                  </a:cubicBezTo>
                  <a:cubicBezTo>
                    <a:pt x="245354" y="210357"/>
                    <a:pt x="249892" y="211424"/>
                    <a:pt x="253897" y="213468"/>
                  </a:cubicBezTo>
                  <a:lnTo>
                    <a:pt x="263152" y="204225"/>
                  </a:lnTo>
                  <a:lnTo>
                    <a:pt x="237255" y="178453"/>
                  </a:lnTo>
                  <a:close/>
                  <a:moveTo>
                    <a:pt x="45653" y="59099"/>
                  </a:moveTo>
                  <a:lnTo>
                    <a:pt x="23049" y="81672"/>
                  </a:lnTo>
                  <a:lnTo>
                    <a:pt x="168375" y="226798"/>
                  </a:lnTo>
                  <a:lnTo>
                    <a:pt x="190979" y="204225"/>
                  </a:lnTo>
                  <a:close/>
                  <a:moveTo>
                    <a:pt x="399400" y="23106"/>
                  </a:moveTo>
                  <a:lnTo>
                    <a:pt x="254075" y="168144"/>
                  </a:lnTo>
                  <a:lnTo>
                    <a:pt x="276679" y="190717"/>
                  </a:lnTo>
                  <a:lnTo>
                    <a:pt x="422005" y="45591"/>
                  </a:lnTo>
                  <a:close/>
                  <a:moveTo>
                    <a:pt x="399400" y="0"/>
                  </a:moveTo>
                  <a:cubicBezTo>
                    <a:pt x="401981" y="0"/>
                    <a:pt x="404384" y="977"/>
                    <a:pt x="406164" y="2844"/>
                  </a:cubicBezTo>
                  <a:lnTo>
                    <a:pt x="442295" y="38836"/>
                  </a:lnTo>
                  <a:cubicBezTo>
                    <a:pt x="446033" y="42569"/>
                    <a:pt x="446033" y="48612"/>
                    <a:pt x="442295" y="52345"/>
                  </a:cubicBezTo>
                  <a:lnTo>
                    <a:pt x="296080" y="198360"/>
                  </a:lnTo>
                  <a:lnTo>
                    <a:pt x="302487" y="237019"/>
                  </a:lnTo>
                  <a:lnTo>
                    <a:pt x="306047" y="233553"/>
                  </a:lnTo>
                  <a:cubicBezTo>
                    <a:pt x="309785" y="229820"/>
                    <a:pt x="315836" y="229820"/>
                    <a:pt x="319574" y="233553"/>
                  </a:cubicBezTo>
                  <a:lnTo>
                    <a:pt x="478426" y="392187"/>
                  </a:lnTo>
                  <a:cubicBezTo>
                    <a:pt x="480206" y="393965"/>
                    <a:pt x="481185" y="396364"/>
                    <a:pt x="481185" y="398941"/>
                  </a:cubicBezTo>
                  <a:cubicBezTo>
                    <a:pt x="481185" y="401430"/>
                    <a:pt x="480206" y="403918"/>
                    <a:pt x="478426" y="405696"/>
                  </a:cubicBezTo>
                  <a:lnTo>
                    <a:pt x="442295" y="441689"/>
                  </a:lnTo>
                  <a:cubicBezTo>
                    <a:pt x="440426" y="443555"/>
                    <a:pt x="437934" y="444533"/>
                    <a:pt x="435532" y="444533"/>
                  </a:cubicBezTo>
                  <a:cubicBezTo>
                    <a:pt x="435176" y="444533"/>
                    <a:pt x="434909" y="444533"/>
                    <a:pt x="434642" y="444444"/>
                  </a:cubicBezTo>
                  <a:cubicBezTo>
                    <a:pt x="432506" y="444266"/>
                    <a:pt x="430370" y="443377"/>
                    <a:pt x="428768" y="441689"/>
                  </a:cubicBezTo>
                  <a:lnTo>
                    <a:pt x="318239" y="331400"/>
                  </a:lnTo>
                  <a:lnTo>
                    <a:pt x="361045" y="587615"/>
                  </a:lnTo>
                  <a:lnTo>
                    <a:pt x="383560" y="587615"/>
                  </a:lnTo>
                  <a:cubicBezTo>
                    <a:pt x="388810" y="587615"/>
                    <a:pt x="393082" y="591881"/>
                    <a:pt x="393082" y="597124"/>
                  </a:cubicBezTo>
                  <a:cubicBezTo>
                    <a:pt x="393082" y="602368"/>
                    <a:pt x="388810" y="606722"/>
                    <a:pt x="383560" y="606722"/>
                  </a:cubicBezTo>
                  <a:lnTo>
                    <a:pt x="97625" y="606722"/>
                  </a:lnTo>
                  <a:cubicBezTo>
                    <a:pt x="92375" y="606722"/>
                    <a:pt x="88014" y="602368"/>
                    <a:pt x="88014" y="597124"/>
                  </a:cubicBezTo>
                  <a:cubicBezTo>
                    <a:pt x="88014" y="591881"/>
                    <a:pt x="92375" y="587615"/>
                    <a:pt x="97625" y="587615"/>
                  </a:cubicBezTo>
                  <a:lnTo>
                    <a:pt x="120141" y="587615"/>
                  </a:lnTo>
                  <a:lnTo>
                    <a:pt x="148440" y="417871"/>
                  </a:lnTo>
                  <a:lnTo>
                    <a:pt x="88459" y="477770"/>
                  </a:lnTo>
                  <a:cubicBezTo>
                    <a:pt x="86679" y="479548"/>
                    <a:pt x="84276" y="480614"/>
                    <a:pt x="81696" y="480614"/>
                  </a:cubicBezTo>
                  <a:cubicBezTo>
                    <a:pt x="79204" y="480614"/>
                    <a:pt x="76801" y="479548"/>
                    <a:pt x="74932" y="477770"/>
                  </a:cubicBezTo>
                  <a:lnTo>
                    <a:pt x="38890" y="441689"/>
                  </a:lnTo>
                  <a:cubicBezTo>
                    <a:pt x="35152" y="437956"/>
                    <a:pt x="35152" y="431913"/>
                    <a:pt x="38890" y="428180"/>
                  </a:cubicBezTo>
                  <a:lnTo>
                    <a:pt x="168286" y="298962"/>
                  </a:lnTo>
                  <a:lnTo>
                    <a:pt x="177363" y="244839"/>
                  </a:lnTo>
                  <a:lnTo>
                    <a:pt x="175138" y="247061"/>
                  </a:lnTo>
                  <a:cubicBezTo>
                    <a:pt x="173269" y="248927"/>
                    <a:pt x="170867" y="249816"/>
                    <a:pt x="168375" y="249816"/>
                  </a:cubicBezTo>
                  <a:cubicBezTo>
                    <a:pt x="165883" y="249816"/>
                    <a:pt x="163480" y="248927"/>
                    <a:pt x="161611" y="247061"/>
                  </a:cubicBezTo>
                  <a:lnTo>
                    <a:pt x="2759" y="88426"/>
                  </a:lnTo>
                  <a:cubicBezTo>
                    <a:pt x="979" y="86649"/>
                    <a:pt x="0" y="84161"/>
                    <a:pt x="0" y="81672"/>
                  </a:cubicBezTo>
                  <a:cubicBezTo>
                    <a:pt x="0" y="79095"/>
                    <a:pt x="979" y="76695"/>
                    <a:pt x="2759" y="74918"/>
                  </a:cubicBezTo>
                  <a:lnTo>
                    <a:pt x="38890" y="38836"/>
                  </a:lnTo>
                  <a:cubicBezTo>
                    <a:pt x="39335" y="38392"/>
                    <a:pt x="39869" y="37948"/>
                    <a:pt x="40403" y="37592"/>
                  </a:cubicBezTo>
                  <a:cubicBezTo>
                    <a:pt x="44052" y="35193"/>
                    <a:pt x="49124" y="35548"/>
                    <a:pt x="52417" y="38836"/>
                  </a:cubicBezTo>
                  <a:lnTo>
                    <a:pt x="189021" y="175253"/>
                  </a:lnTo>
                  <a:cubicBezTo>
                    <a:pt x="190801" y="166011"/>
                    <a:pt x="198899" y="159345"/>
                    <a:pt x="208422" y="159345"/>
                  </a:cubicBezTo>
                  <a:lnTo>
                    <a:pt x="235920" y="159345"/>
                  </a:lnTo>
                  <a:lnTo>
                    <a:pt x="392637" y="2844"/>
                  </a:lnTo>
                  <a:cubicBezTo>
                    <a:pt x="394417" y="977"/>
                    <a:pt x="396909" y="0"/>
                    <a:pt x="3994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E24ADFE1-18EA-494C-76A7-798853A703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9882485" y="1030447"/>
            <a:ext cx="3749602" cy="3346134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1B4D3C2-FDA1-F317-DC51-FDD4C86CBA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PART   03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C7564622-A120-A053-C053-E39DA41BB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项目发展成果</a:t>
            </a:r>
          </a:p>
        </p:txBody>
      </p:sp>
    </p:spTree>
    <p:extLst>
      <p:ext uri="{BB962C8B-B14F-4D97-AF65-F5344CB8AC3E}">
        <p14:creationId xmlns:p14="http://schemas.microsoft.com/office/powerpoint/2010/main" val="294786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build="p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0755383-9A60-3681-3973-4B3C770F8A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BF7E9C4-0803-4A69-7FB1-771B8DA080C0}"/>
              </a:ext>
            </a:extLst>
          </p:cNvPr>
          <p:cNvGrpSpPr/>
          <p:nvPr/>
        </p:nvGrpSpPr>
        <p:grpSpPr>
          <a:xfrm>
            <a:off x="5782145" y="1409858"/>
            <a:ext cx="6597341" cy="4398227"/>
            <a:chOff x="5782145" y="1409858"/>
            <a:chExt cx="6597341" cy="4398227"/>
          </a:xfrm>
        </p:grpSpPr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ECF2766B-E787-95B9-6806-24DB40E0921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39777012"/>
                </p:ext>
              </p:extLst>
            </p:nvPr>
          </p:nvGraphicFramePr>
          <p:xfrm>
            <a:off x="5782145" y="1409858"/>
            <a:ext cx="6597341" cy="43982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AA5752C-832D-B007-D9BF-3308E64725CC}"/>
                </a:ext>
              </a:extLst>
            </p:cNvPr>
            <p:cNvSpPr/>
            <p:nvPr/>
          </p:nvSpPr>
          <p:spPr>
            <a:xfrm>
              <a:off x="7457850" y="1986005"/>
              <a:ext cx="3245931" cy="3245933"/>
            </a:xfrm>
            <a:prstGeom prst="ellipse">
              <a:avLst/>
            </a:prstGeom>
            <a:blipFill dpi="0" rotWithShape="1">
              <a:blip r:embed="rId4" cstate="screen">
                <a:alphaModFix amt="14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8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6"/>
                      </a:gs>
                    </a:gsLst>
                    <a:lin ang="2700000" scaled="0"/>
                  </a:gradFill>
                  <a:latin typeface="+mj-lt"/>
                  <a:cs typeface="+mn-ea"/>
                  <a:sym typeface="+mn-lt"/>
                </a:rPr>
                <a:t>80</a:t>
              </a:r>
              <a:r>
                <a:rPr lang="en-US" altLang="zh-CN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6"/>
                      </a:gs>
                    </a:gsLst>
                    <a:lin ang="2700000" scaled="0"/>
                  </a:gradFill>
                  <a:latin typeface="+mj-lt"/>
                  <a:cs typeface="+mn-ea"/>
                  <a:sym typeface="+mn-lt"/>
                </a:rPr>
                <a:t>%</a:t>
              </a:r>
              <a:endPara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+mj-lt"/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C77E0AF-B555-C6F9-5085-0EE681BC99BE}"/>
              </a:ext>
            </a:extLst>
          </p:cNvPr>
          <p:cNvSpPr txBox="1"/>
          <p:nvPr/>
        </p:nvSpPr>
        <p:spPr>
          <a:xfrm>
            <a:off x="624140" y="1409858"/>
            <a:ext cx="4094329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sz="3200" b="1" dirty="0">
                <a:solidFill>
                  <a:schemeClr val="accent5"/>
                </a:solidFill>
                <a:latin typeface="+mn-ea"/>
              </a:rPr>
              <a:t>XXX</a:t>
            </a:r>
            <a:r>
              <a:rPr lang="zh-CN" altLang="en-US" sz="3200" b="1" dirty="0">
                <a:solidFill>
                  <a:schemeClr val="accent5"/>
                </a:solidFill>
                <a:latin typeface="+mn-ea"/>
              </a:rPr>
              <a:t>占比提升至</a:t>
            </a:r>
            <a:r>
              <a:rPr lang="en-US" altLang="zh-CN" sz="3200" b="1" dirty="0">
                <a:solidFill>
                  <a:schemeClr val="accent5"/>
                </a:solidFill>
                <a:latin typeface="+mn-ea"/>
              </a:rPr>
              <a:t>80%</a:t>
            </a:r>
            <a:endParaRPr lang="zh-CN" altLang="en-US" sz="32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33DF2C-11ED-7183-76A9-755950593CDF}"/>
              </a:ext>
            </a:extLst>
          </p:cNvPr>
          <p:cNvSpPr txBox="1"/>
          <p:nvPr/>
        </p:nvSpPr>
        <p:spPr>
          <a:xfrm>
            <a:off x="624140" y="2086366"/>
            <a:ext cx="4778569" cy="166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请在此处输入关键的文字信息，对项目成果进行描述。请注意文字需与右边环状图相呼应。选中环状图，右键，选择“编辑数据”，即可修改数值。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BDB0373-0F23-D7CC-D773-0915E68DD5EF}"/>
              </a:ext>
            </a:extLst>
          </p:cNvPr>
          <p:cNvSpPr/>
          <p:nvPr/>
        </p:nvSpPr>
        <p:spPr>
          <a:xfrm>
            <a:off x="697107" y="4166509"/>
            <a:ext cx="1293909" cy="1293909"/>
          </a:xfrm>
          <a:prstGeom prst="ellipse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accent5"/>
                </a:solidFill>
                <a:latin typeface="+mn-ea"/>
              </a:rPr>
              <a:t>关键词</a:t>
            </a:r>
            <a:r>
              <a:rPr lang="en-US" altLang="zh-CN" sz="2000" dirty="0">
                <a:solidFill>
                  <a:schemeClr val="accent5"/>
                </a:solidFill>
                <a:latin typeface="+mn-ea"/>
              </a:rPr>
              <a:t>1</a:t>
            </a:r>
            <a:endParaRPr lang="zh-CN" altLang="en-US" sz="20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E98D2DC-9E67-D258-C668-70BE535AC34B}"/>
              </a:ext>
            </a:extLst>
          </p:cNvPr>
          <p:cNvSpPr/>
          <p:nvPr/>
        </p:nvSpPr>
        <p:spPr>
          <a:xfrm>
            <a:off x="2309664" y="4166509"/>
            <a:ext cx="1293909" cy="1293909"/>
          </a:xfrm>
          <a:prstGeom prst="ellipse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accent5"/>
                </a:solidFill>
                <a:latin typeface="+mn-ea"/>
              </a:rPr>
              <a:t>关键词</a:t>
            </a:r>
            <a:r>
              <a:rPr lang="en-US" altLang="zh-CN" sz="2000" dirty="0">
                <a:solidFill>
                  <a:schemeClr val="accent5"/>
                </a:solidFill>
                <a:latin typeface="+mn-ea"/>
              </a:rPr>
              <a:t>2</a:t>
            </a:r>
            <a:endParaRPr lang="zh-CN" altLang="en-US" sz="20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1828427-3EE7-CC2F-5992-907E30E94C81}"/>
              </a:ext>
            </a:extLst>
          </p:cNvPr>
          <p:cNvSpPr/>
          <p:nvPr/>
        </p:nvSpPr>
        <p:spPr>
          <a:xfrm>
            <a:off x="3922221" y="4166509"/>
            <a:ext cx="1293909" cy="1293909"/>
          </a:xfrm>
          <a:prstGeom prst="ellipse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accent5"/>
                </a:solidFill>
                <a:latin typeface="+mn-ea"/>
              </a:rPr>
              <a:t>关键词</a:t>
            </a:r>
            <a:r>
              <a:rPr lang="en-US" altLang="zh-CN" sz="2000" dirty="0">
                <a:solidFill>
                  <a:schemeClr val="accent5"/>
                </a:solidFill>
                <a:latin typeface="+mn-ea"/>
              </a:rPr>
              <a:t>3</a:t>
            </a:r>
            <a:endParaRPr lang="zh-CN" altLang="en-US" sz="2000" dirty="0">
              <a:solidFill>
                <a:schemeClr val="accent5"/>
              </a:solidFill>
              <a:latin typeface="+mn-ea"/>
            </a:endParaRPr>
          </a:p>
        </p:txBody>
      </p:sp>
      <p:pic>
        <p:nvPicPr>
          <p:cNvPr id="21" name="图片 20" descr="图片包含 动物, 锯子&#10;&#10;描述已自动生成">
            <a:extLst>
              <a:ext uri="{FF2B5EF4-FFF2-40B4-BE49-F238E27FC236}">
                <a16:creationId xmlns:a16="http://schemas.microsoft.com/office/drawing/2014/main" id="{508B2023-05EE-1C70-0157-A605260397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79806" y="4229100"/>
            <a:ext cx="5041868" cy="2628900"/>
          </a:xfrm>
          <a:custGeom>
            <a:avLst/>
            <a:gdLst>
              <a:gd name="connsiteX0" fmla="*/ 5041868 w 5041868"/>
              <a:gd name="connsiteY0" fmla="*/ 0 h 2628900"/>
              <a:gd name="connsiteX1" fmla="*/ 0 w 5041868"/>
              <a:gd name="connsiteY1" fmla="*/ 0 h 2628900"/>
              <a:gd name="connsiteX2" fmla="*/ 0 w 5041868"/>
              <a:gd name="connsiteY2" fmla="*/ 2628900 h 2628900"/>
              <a:gd name="connsiteX3" fmla="*/ 5041868 w 5041868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868" h="2628900">
                <a:moveTo>
                  <a:pt x="5041868" y="0"/>
                </a:moveTo>
                <a:lnTo>
                  <a:pt x="0" y="0"/>
                </a:lnTo>
                <a:lnTo>
                  <a:pt x="0" y="2628900"/>
                </a:lnTo>
                <a:lnTo>
                  <a:pt x="5041868" y="2628900"/>
                </a:ln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9C581E97-5043-4C87-8291-83FA5BDA6EE6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3B0C3F1E-B330-27F0-5604-6143519C17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9956317" y="-1084495"/>
            <a:ext cx="3749602" cy="3346134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67817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7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动物, 锯子&#10;&#10;描述已自动生成">
            <a:extLst>
              <a:ext uri="{FF2B5EF4-FFF2-40B4-BE49-F238E27FC236}">
                <a16:creationId xmlns:a16="http://schemas.microsoft.com/office/drawing/2014/main" id="{3CDD84F2-036C-6D40-DEE5-277C4A1A76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966347" flipH="1">
            <a:off x="-1416852" y="3925080"/>
            <a:ext cx="5854141" cy="2559300"/>
          </a:xfrm>
          <a:custGeom>
            <a:avLst/>
            <a:gdLst>
              <a:gd name="connsiteX0" fmla="*/ 4537283 w 5854141"/>
              <a:gd name="connsiteY0" fmla="*/ 0 h 2559300"/>
              <a:gd name="connsiteX1" fmla="*/ 0 w 5854141"/>
              <a:gd name="connsiteY1" fmla="*/ 2334606 h 2559300"/>
              <a:gd name="connsiteX2" fmla="*/ 0 w 5854141"/>
              <a:gd name="connsiteY2" fmla="*/ 2559300 h 2559300"/>
              <a:gd name="connsiteX3" fmla="*/ 5854141 w 5854141"/>
              <a:gd name="connsiteY3" fmla="*/ 2559300 h 2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4141" h="2559300">
                <a:moveTo>
                  <a:pt x="4537283" y="0"/>
                </a:moveTo>
                <a:lnTo>
                  <a:pt x="0" y="2334606"/>
                </a:lnTo>
                <a:lnTo>
                  <a:pt x="0" y="2559300"/>
                </a:lnTo>
                <a:lnTo>
                  <a:pt x="5854141" y="2559300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F845CF9-BCD2-C4FE-ABE9-681CF6901A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pic>
        <p:nvPicPr>
          <p:cNvPr id="4" name="图片 3" descr="碗里有面条&#10;&#10;中度可信度描述已自动生成">
            <a:extLst>
              <a:ext uri="{FF2B5EF4-FFF2-40B4-BE49-F238E27FC236}">
                <a16:creationId xmlns:a16="http://schemas.microsoft.com/office/drawing/2014/main" id="{6B941436-C88E-6157-6C43-0A90F36780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890162" y="1130300"/>
            <a:ext cx="5628738" cy="518386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41AAB99-B0C0-54BA-21C5-88B99F94592C}"/>
              </a:ext>
            </a:extLst>
          </p:cNvPr>
          <p:cNvSpPr/>
          <p:nvPr/>
        </p:nvSpPr>
        <p:spPr>
          <a:xfrm>
            <a:off x="673101" y="1543792"/>
            <a:ext cx="5837947" cy="1733512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108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985A8A-D5C6-7D6D-DEF9-AAB04FAF07BE}"/>
              </a:ext>
            </a:extLst>
          </p:cNvPr>
          <p:cNvSpPr txBox="1"/>
          <p:nvPr/>
        </p:nvSpPr>
        <p:spPr>
          <a:xfrm>
            <a:off x="1904011" y="1995050"/>
            <a:ext cx="4191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3,000,000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uploading-files_19922">
            <a:extLst>
              <a:ext uri="{FF2B5EF4-FFF2-40B4-BE49-F238E27FC236}">
                <a16:creationId xmlns:a16="http://schemas.microsoft.com/office/drawing/2014/main" id="{036C603F-2E14-3762-5E08-673D25042C22}"/>
              </a:ext>
            </a:extLst>
          </p:cNvPr>
          <p:cNvSpPr/>
          <p:nvPr/>
        </p:nvSpPr>
        <p:spPr>
          <a:xfrm>
            <a:off x="1080813" y="2105706"/>
            <a:ext cx="496793" cy="609685"/>
          </a:xfrm>
          <a:custGeom>
            <a:avLst/>
            <a:gdLst>
              <a:gd name="connsiteX0" fmla="*/ 0 w 492194"/>
              <a:gd name="connsiteY0" fmla="*/ 408009 h 604040"/>
              <a:gd name="connsiteX1" fmla="*/ 19738 w 492194"/>
              <a:gd name="connsiteY1" fmla="*/ 408009 h 604040"/>
              <a:gd name="connsiteX2" fmla="*/ 19738 w 492194"/>
              <a:gd name="connsiteY2" fmla="*/ 584336 h 604040"/>
              <a:gd name="connsiteX3" fmla="*/ 472456 w 492194"/>
              <a:gd name="connsiteY3" fmla="*/ 584336 h 604040"/>
              <a:gd name="connsiteX4" fmla="*/ 472456 w 492194"/>
              <a:gd name="connsiteY4" fmla="*/ 408009 h 604040"/>
              <a:gd name="connsiteX5" fmla="*/ 492194 w 492194"/>
              <a:gd name="connsiteY5" fmla="*/ 408009 h 604040"/>
              <a:gd name="connsiteX6" fmla="*/ 492194 w 492194"/>
              <a:gd name="connsiteY6" fmla="*/ 604040 h 604040"/>
              <a:gd name="connsiteX7" fmla="*/ 0 w 492194"/>
              <a:gd name="connsiteY7" fmla="*/ 604040 h 604040"/>
              <a:gd name="connsiteX8" fmla="*/ 254291 w 492194"/>
              <a:gd name="connsiteY8" fmla="*/ 21093 h 604040"/>
              <a:gd name="connsiteX9" fmla="*/ 239359 w 492194"/>
              <a:gd name="connsiteY9" fmla="*/ 21219 h 604040"/>
              <a:gd name="connsiteX10" fmla="*/ 233158 w 492194"/>
              <a:gd name="connsiteY10" fmla="*/ 25387 h 604040"/>
              <a:gd name="connsiteX11" fmla="*/ 125216 w 492194"/>
              <a:gd name="connsiteY11" fmla="*/ 132999 h 604040"/>
              <a:gd name="connsiteX12" fmla="*/ 119521 w 492194"/>
              <a:gd name="connsiteY12" fmla="*/ 147019 h 604040"/>
              <a:gd name="connsiteX13" fmla="*/ 125342 w 492194"/>
              <a:gd name="connsiteY13" fmla="*/ 160913 h 604040"/>
              <a:gd name="connsiteX14" fmla="*/ 153309 w 492194"/>
              <a:gd name="connsiteY14" fmla="*/ 160913 h 604040"/>
              <a:gd name="connsiteX15" fmla="*/ 227211 w 492194"/>
              <a:gd name="connsiteY15" fmla="*/ 87151 h 604040"/>
              <a:gd name="connsiteX16" fmla="*/ 227211 w 492194"/>
              <a:gd name="connsiteY16" fmla="*/ 455962 h 604040"/>
              <a:gd name="connsiteX17" fmla="*/ 246952 w 492194"/>
              <a:gd name="connsiteY17" fmla="*/ 475665 h 604040"/>
              <a:gd name="connsiteX18" fmla="*/ 266819 w 492194"/>
              <a:gd name="connsiteY18" fmla="*/ 455962 h 604040"/>
              <a:gd name="connsiteX19" fmla="*/ 266819 w 492194"/>
              <a:gd name="connsiteY19" fmla="*/ 87151 h 604040"/>
              <a:gd name="connsiteX20" fmla="*/ 340722 w 492194"/>
              <a:gd name="connsiteY20" fmla="*/ 160913 h 604040"/>
              <a:gd name="connsiteX21" fmla="*/ 354641 w 492194"/>
              <a:gd name="connsiteY21" fmla="*/ 166723 h 604040"/>
              <a:gd name="connsiteX22" fmla="*/ 368814 w 492194"/>
              <a:gd name="connsiteY22" fmla="*/ 160913 h 604040"/>
              <a:gd name="connsiteX23" fmla="*/ 374509 w 492194"/>
              <a:gd name="connsiteY23" fmla="*/ 147019 h 604040"/>
              <a:gd name="connsiteX24" fmla="*/ 368688 w 492194"/>
              <a:gd name="connsiteY24" fmla="*/ 132999 h 604040"/>
              <a:gd name="connsiteX25" fmla="*/ 261125 w 492194"/>
              <a:gd name="connsiteY25" fmla="*/ 25640 h 604040"/>
              <a:gd name="connsiteX26" fmla="*/ 254291 w 492194"/>
              <a:gd name="connsiteY26" fmla="*/ 21093 h 604040"/>
              <a:gd name="connsiteX27" fmla="*/ 246952 w 492194"/>
              <a:gd name="connsiteY27" fmla="*/ 0 h 604040"/>
              <a:gd name="connsiteX28" fmla="*/ 261758 w 492194"/>
              <a:gd name="connsiteY28" fmla="*/ 2905 h 604040"/>
              <a:gd name="connsiteX29" fmla="*/ 275171 w 492194"/>
              <a:gd name="connsiteY29" fmla="*/ 11746 h 604040"/>
              <a:gd name="connsiteX30" fmla="*/ 382734 w 492194"/>
              <a:gd name="connsiteY30" fmla="*/ 119106 h 604040"/>
              <a:gd name="connsiteX31" fmla="*/ 394250 w 492194"/>
              <a:gd name="connsiteY31" fmla="*/ 147019 h 604040"/>
              <a:gd name="connsiteX32" fmla="*/ 382734 w 492194"/>
              <a:gd name="connsiteY32" fmla="*/ 174806 h 604040"/>
              <a:gd name="connsiteX33" fmla="*/ 326802 w 492194"/>
              <a:gd name="connsiteY33" fmla="*/ 174933 h 604040"/>
              <a:gd name="connsiteX34" fmla="*/ 286560 w 492194"/>
              <a:gd name="connsiteY34" fmla="*/ 134768 h 604040"/>
              <a:gd name="connsiteX35" fmla="*/ 286560 w 492194"/>
              <a:gd name="connsiteY35" fmla="*/ 455962 h 604040"/>
              <a:gd name="connsiteX36" fmla="*/ 246952 w 492194"/>
              <a:gd name="connsiteY36" fmla="*/ 495369 h 604040"/>
              <a:gd name="connsiteX37" fmla="*/ 207470 w 492194"/>
              <a:gd name="connsiteY37" fmla="*/ 455962 h 604040"/>
              <a:gd name="connsiteX38" fmla="*/ 207470 w 492194"/>
              <a:gd name="connsiteY38" fmla="*/ 134768 h 604040"/>
              <a:gd name="connsiteX39" fmla="*/ 167228 w 492194"/>
              <a:gd name="connsiteY39" fmla="*/ 174933 h 604040"/>
              <a:gd name="connsiteX40" fmla="*/ 111296 w 492194"/>
              <a:gd name="connsiteY40" fmla="*/ 174933 h 604040"/>
              <a:gd name="connsiteX41" fmla="*/ 99780 w 492194"/>
              <a:gd name="connsiteY41" fmla="*/ 147019 h 604040"/>
              <a:gd name="connsiteX42" fmla="*/ 111296 w 492194"/>
              <a:gd name="connsiteY42" fmla="*/ 119106 h 604040"/>
              <a:gd name="connsiteX43" fmla="*/ 219112 w 492194"/>
              <a:gd name="connsiteY43" fmla="*/ 11620 h 604040"/>
              <a:gd name="connsiteX44" fmla="*/ 231893 w 492194"/>
              <a:gd name="connsiteY44" fmla="*/ 3031 h 604040"/>
              <a:gd name="connsiteX45" fmla="*/ 246952 w 492194"/>
              <a:gd name="connsiteY45" fmla="*/ 0 h 60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92194" h="604040">
                <a:moveTo>
                  <a:pt x="0" y="408009"/>
                </a:moveTo>
                <a:lnTo>
                  <a:pt x="19738" y="408009"/>
                </a:lnTo>
                <a:lnTo>
                  <a:pt x="19738" y="584336"/>
                </a:lnTo>
                <a:lnTo>
                  <a:pt x="472456" y="584336"/>
                </a:lnTo>
                <a:lnTo>
                  <a:pt x="472456" y="408009"/>
                </a:lnTo>
                <a:lnTo>
                  <a:pt x="492194" y="408009"/>
                </a:lnTo>
                <a:lnTo>
                  <a:pt x="492194" y="604040"/>
                </a:lnTo>
                <a:lnTo>
                  <a:pt x="0" y="604040"/>
                </a:lnTo>
                <a:close/>
                <a:moveTo>
                  <a:pt x="254291" y="21093"/>
                </a:moveTo>
                <a:cubicBezTo>
                  <a:pt x="249736" y="19325"/>
                  <a:pt x="244294" y="19198"/>
                  <a:pt x="239359" y="21219"/>
                </a:cubicBezTo>
                <a:cubicBezTo>
                  <a:pt x="236955" y="22230"/>
                  <a:pt x="234803" y="23619"/>
                  <a:pt x="233158" y="25387"/>
                </a:cubicBezTo>
                <a:lnTo>
                  <a:pt x="125216" y="132999"/>
                </a:lnTo>
                <a:cubicBezTo>
                  <a:pt x="121546" y="136789"/>
                  <a:pt x="119521" y="141714"/>
                  <a:pt x="119521" y="147019"/>
                </a:cubicBezTo>
                <a:cubicBezTo>
                  <a:pt x="119521" y="152198"/>
                  <a:pt x="121546" y="157250"/>
                  <a:pt x="125342" y="160913"/>
                </a:cubicBezTo>
                <a:cubicBezTo>
                  <a:pt x="132682" y="168365"/>
                  <a:pt x="145842" y="168365"/>
                  <a:pt x="153309" y="160913"/>
                </a:cubicBezTo>
                <a:lnTo>
                  <a:pt x="227211" y="87151"/>
                </a:lnTo>
                <a:lnTo>
                  <a:pt x="227211" y="455962"/>
                </a:lnTo>
                <a:cubicBezTo>
                  <a:pt x="227211" y="466824"/>
                  <a:pt x="236069" y="475665"/>
                  <a:pt x="246952" y="475665"/>
                </a:cubicBezTo>
                <a:cubicBezTo>
                  <a:pt x="257835" y="475665"/>
                  <a:pt x="266819" y="466824"/>
                  <a:pt x="266819" y="455962"/>
                </a:cubicBezTo>
                <a:lnTo>
                  <a:pt x="266819" y="87151"/>
                </a:lnTo>
                <a:lnTo>
                  <a:pt x="340722" y="160913"/>
                </a:lnTo>
                <a:cubicBezTo>
                  <a:pt x="344391" y="164702"/>
                  <a:pt x="349453" y="166723"/>
                  <a:pt x="354641" y="166723"/>
                </a:cubicBezTo>
                <a:cubicBezTo>
                  <a:pt x="359956" y="166723"/>
                  <a:pt x="365018" y="164576"/>
                  <a:pt x="368814" y="160913"/>
                </a:cubicBezTo>
                <a:cubicBezTo>
                  <a:pt x="372484" y="157250"/>
                  <a:pt x="374509" y="152198"/>
                  <a:pt x="374509" y="147019"/>
                </a:cubicBezTo>
                <a:cubicBezTo>
                  <a:pt x="374509" y="141714"/>
                  <a:pt x="372484" y="136789"/>
                  <a:pt x="368688" y="132999"/>
                </a:cubicBezTo>
                <a:lnTo>
                  <a:pt x="261125" y="25640"/>
                </a:lnTo>
                <a:cubicBezTo>
                  <a:pt x="259227" y="23745"/>
                  <a:pt x="257075" y="22230"/>
                  <a:pt x="254291" y="21093"/>
                </a:cubicBezTo>
                <a:close/>
                <a:moveTo>
                  <a:pt x="246952" y="0"/>
                </a:moveTo>
                <a:cubicBezTo>
                  <a:pt x="252014" y="0"/>
                  <a:pt x="257075" y="1010"/>
                  <a:pt x="261758" y="2905"/>
                </a:cubicBezTo>
                <a:cubicBezTo>
                  <a:pt x="267199" y="5179"/>
                  <a:pt x="271501" y="8084"/>
                  <a:pt x="275171" y="11746"/>
                </a:cubicBezTo>
                <a:lnTo>
                  <a:pt x="382734" y="119106"/>
                </a:lnTo>
                <a:cubicBezTo>
                  <a:pt x="390201" y="126558"/>
                  <a:pt x="394250" y="136410"/>
                  <a:pt x="394250" y="147019"/>
                </a:cubicBezTo>
                <a:cubicBezTo>
                  <a:pt x="394250" y="157503"/>
                  <a:pt x="390201" y="167354"/>
                  <a:pt x="382734" y="174806"/>
                </a:cubicBezTo>
                <a:cubicBezTo>
                  <a:pt x="367676" y="189837"/>
                  <a:pt x="341734" y="189710"/>
                  <a:pt x="326802" y="174933"/>
                </a:cubicBezTo>
                <a:lnTo>
                  <a:pt x="286560" y="134768"/>
                </a:lnTo>
                <a:lnTo>
                  <a:pt x="286560" y="455962"/>
                </a:lnTo>
                <a:cubicBezTo>
                  <a:pt x="286560" y="477686"/>
                  <a:pt x="268844" y="495369"/>
                  <a:pt x="246952" y="495369"/>
                </a:cubicBezTo>
                <a:cubicBezTo>
                  <a:pt x="225186" y="495369"/>
                  <a:pt x="207470" y="477686"/>
                  <a:pt x="207470" y="455962"/>
                </a:cubicBezTo>
                <a:lnTo>
                  <a:pt x="207470" y="134768"/>
                </a:lnTo>
                <a:lnTo>
                  <a:pt x="167228" y="174933"/>
                </a:lnTo>
                <a:cubicBezTo>
                  <a:pt x="152170" y="189710"/>
                  <a:pt x="126228" y="189710"/>
                  <a:pt x="111296" y="174933"/>
                </a:cubicBezTo>
                <a:cubicBezTo>
                  <a:pt x="103829" y="167354"/>
                  <a:pt x="99780" y="157503"/>
                  <a:pt x="99780" y="147019"/>
                </a:cubicBezTo>
                <a:cubicBezTo>
                  <a:pt x="99780" y="136410"/>
                  <a:pt x="103829" y="126558"/>
                  <a:pt x="111296" y="119106"/>
                </a:cubicBezTo>
                <a:lnTo>
                  <a:pt x="219112" y="11620"/>
                </a:lnTo>
                <a:cubicBezTo>
                  <a:pt x="222529" y="7957"/>
                  <a:pt x="227084" y="4926"/>
                  <a:pt x="231893" y="3031"/>
                </a:cubicBezTo>
                <a:cubicBezTo>
                  <a:pt x="236702" y="1010"/>
                  <a:pt x="241890" y="0"/>
                  <a:pt x="2469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CA60FE-DEBF-B093-0F5C-D12444B19346}"/>
              </a:ext>
            </a:extLst>
          </p:cNvPr>
          <p:cNvSpPr txBox="1"/>
          <p:nvPr/>
        </p:nvSpPr>
        <p:spPr>
          <a:xfrm>
            <a:off x="580952" y="3420898"/>
            <a:ext cx="4695384" cy="2466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请在此处输入关键的文字信息，对项目成果进行描述。请注意修改上方的关键数字。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请在此处输入关键的文字信息，对项目成果进行描述。请注意修改上方的关键数字。请在此处输入关键的文字信息，对项目成果进行描述。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319D498-02EC-39EF-E2BE-ACFC0F6A1AEE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03974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716013F-1FA2-0B2A-2391-13D5C5D886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2644824-C8CD-06E2-DADE-7A4FB82E4C02}"/>
              </a:ext>
            </a:extLst>
          </p:cNvPr>
          <p:cNvGrpSpPr/>
          <p:nvPr/>
        </p:nvGrpSpPr>
        <p:grpSpPr>
          <a:xfrm>
            <a:off x="5795157" y="1154031"/>
            <a:ext cx="6495803" cy="4720087"/>
            <a:chOff x="5795157" y="1154031"/>
            <a:chExt cx="6495803" cy="472008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52A020B-02A3-71A7-EF89-7B88D71679C9}"/>
                </a:ext>
              </a:extLst>
            </p:cNvPr>
            <p:cNvSpPr/>
            <p:nvPr/>
          </p:nvSpPr>
          <p:spPr>
            <a:xfrm>
              <a:off x="5795157" y="1154031"/>
              <a:ext cx="6495803" cy="47200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BE9C7983-2C1A-C85D-007E-0394A67CDDA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36479945"/>
                </p:ext>
              </p:extLst>
            </p:nvPr>
          </p:nvGraphicFramePr>
          <p:xfrm>
            <a:off x="6010853" y="1203200"/>
            <a:ext cx="5945122" cy="46352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B19876A6-D2FF-90C3-5CC3-A73DC3EE8CF8}"/>
              </a:ext>
            </a:extLst>
          </p:cNvPr>
          <p:cNvSpPr/>
          <p:nvPr/>
        </p:nvSpPr>
        <p:spPr>
          <a:xfrm>
            <a:off x="658813" y="1441344"/>
            <a:ext cx="618110" cy="618110"/>
          </a:xfrm>
          <a:prstGeom prst="ellipse">
            <a:avLst/>
          </a:pr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wheat_230087">
            <a:extLst>
              <a:ext uri="{FF2B5EF4-FFF2-40B4-BE49-F238E27FC236}">
                <a16:creationId xmlns:a16="http://schemas.microsoft.com/office/drawing/2014/main" id="{3B8F8A42-454A-CBB3-2E7E-4F26E9D3502A}"/>
              </a:ext>
            </a:extLst>
          </p:cNvPr>
          <p:cNvSpPr/>
          <p:nvPr/>
        </p:nvSpPr>
        <p:spPr>
          <a:xfrm>
            <a:off x="760384" y="1575516"/>
            <a:ext cx="414968" cy="349766"/>
          </a:xfrm>
          <a:custGeom>
            <a:avLst/>
            <a:gdLst>
              <a:gd name="connsiteX0" fmla="*/ 266672 w 607639"/>
              <a:gd name="connsiteY0" fmla="*/ 365106 h 512164"/>
              <a:gd name="connsiteX1" fmla="*/ 303784 w 607639"/>
              <a:gd name="connsiteY1" fmla="*/ 399227 h 512164"/>
              <a:gd name="connsiteX2" fmla="*/ 340986 w 607639"/>
              <a:gd name="connsiteY2" fmla="*/ 365106 h 512164"/>
              <a:gd name="connsiteX3" fmla="*/ 377742 w 607639"/>
              <a:gd name="connsiteY3" fmla="*/ 387853 h 512164"/>
              <a:gd name="connsiteX4" fmla="*/ 336536 w 607639"/>
              <a:gd name="connsiteY4" fmla="*/ 426417 h 512164"/>
              <a:gd name="connsiteX5" fmla="*/ 400704 w 607639"/>
              <a:gd name="connsiteY5" fmla="*/ 473689 h 512164"/>
              <a:gd name="connsiteX6" fmla="*/ 406311 w 607639"/>
              <a:gd name="connsiteY6" fmla="*/ 502923 h 512164"/>
              <a:gd name="connsiteX7" fmla="*/ 388867 w 607639"/>
              <a:gd name="connsiteY7" fmla="*/ 512164 h 512164"/>
              <a:gd name="connsiteX8" fmla="*/ 377030 w 607639"/>
              <a:gd name="connsiteY8" fmla="*/ 508521 h 512164"/>
              <a:gd name="connsiteX9" fmla="*/ 303784 w 607639"/>
              <a:gd name="connsiteY9" fmla="*/ 454141 h 512164"/>
              <a:gd name="connsiteX10" fmla="*/ 230627 w 607639"/>
              <a:gd name="connsiteY10" fmla="*/ 508521 h 512164"/>
              <a:gd name="connsiteX11" fmla="*/ 218790 w 607639"/>
              <a:gd name="connsiteY11" fmla="*/ 512164 h 512164"/>
              <a:gd name="connsiteX12" fmla="*/ 201347 w 607639"/>
              <a:gd name="connsiteY12" fmla="*/ 502923 h 512164"/>
              <a:gd name="connsiteX13" fmla="*/ 206865 w 607639"/>
              <a:gd name="connsiteY13" fmla="*/ 473689 h 512164"/>
              <a:gd name="connsiteX14" fmla="*/ 271033 w 607639"/>
              <a:gd name="connsiteY14" fmla="*/ 426417 h 512164"/>
              <a:gd name="connsiteX15" fmla="*/ 229915 w 607639"/>
              <a:gd name="connsiteY15" fmla="*/ 387853 h 512164"/>
              <a:gd name="connsiteX16" fmla="*/ 406281 w 607639"/>
              <a:gd name="connsiteY16" fmla="*/ 292494 h 512164"/>
              <a:gd name="connsiteX17" fmla="*/ 444774 w 607639"/>
              <a:gd name="connsiteY17" fmla="*/ 311498 h 512164"/>
              <a:gd name="connsiteX18" fmla="*/ 441210 w 607639"/>
              <a:gd name="connsiteY18" fmla="*/ 316204 h 512164"/>
              <a:gd name="connsiteX19" fmla="*/ 410915 w 607639"/>
              <a:gd name="connsiteY19" fmla="*/ 315227 h 512164"/>
              <a:gd name="connsiteX20" fmla="*/ 402717 w 607639"/>
              <a:gd name="connsiteY20" fmla="*/ 297023 h 512164"/>
              <a:gd name="connsiteX21" fmla="*/ 406281 w 607639"/>
              <a:gd name="connsiteY21" fmla="*/ 292494 h 512164"/>
              <a:gd name="connsiteX22" fmla="*/ 201221 w 607639"/>
              <a:gd name="connsiteY22" fmla="*/ 292494 h 512164"/>
              <a:gd name="connsiteX23" fmla="*/ 204781 w 607639"/>
              <a:gd name="connsiteY23" fmla="*/ 297023 h 512164"/>
              <a:gd name="connsiteX24" fmla="*/ 196682 w 607639"/>
              <a:gd name="connsiteY24" fmla="*/ 315227 h 512164"/>
              <a:gd name="connsiteX25" fmla="*/ 166424 w 607639"/>
              <a:gd name="connsiteY25" fmla="*/ 316204 h 512164"/>
              <a:gd name="connsiteX26" fmla="*/ 162865 w 607639"/>
              <a:gd name="connsiteY26" fmla="*/ 311498 h 512164"/>
              <a:gd name="connsiteX27" fmla="*/ 325823 w 607639"/>
              <a:gd name="connsiteY27" fmla="*/ 260104 h 512164"/>
              <a:gd name="connsiteX28" fmla="*/ 369970 w 607639"/>
              <a:gd name="connsiteY28" fmla="*/ 287483 h 512164"/>
              <a:gd name="connsiteX29" fmla="*/ 396227 w 607639"/>
              <a:gd name="connsiteY29" fmla="*/ 326685 h 512164"/>
              <a:gd name="connsiteX30" fmla="*/ 397829 w 607639"/>
              <a:gd name="connsiteY30" fmla="*/ 336196 h 512164"/>
              <a:gd name="connsiteX31" fmla="*/ 406998 w 607639"/>
              <a:gd name="connsiteY31" fmla="*/ 333441 h 512164"/>
              <a:gd name="connsiteX32" fmla="*/ 453904 w 607639"/>
              <a:gd name="connsiteY32" fmla="*/ 339574 h 512164"/>
              <a:gd name="connsiteX33" fmla="*/ 498051 w 607639"/>
              <a:gd name="connsiteY33" fmla="*/ 366864 h 512164"/>
              <a:gd name="connsiteX34" fmla="*/ 494669 w 607639"/>
              <a:gd name="connsiteY34" fmla="*/ 372287 h 512164"/>
              <a:gd name="connsiteX35" fmla="*/ 458710 w 607639"/>
              <a:gd name="connsiteY35" fmla="*/ 398154 h 512164"/>
              <a:gd name="connsiteX36" fmla="*/ 415275 w 607639"/>
              <a:gd name="connsiteY36" fmla="*/ 391310 h 512164"/>
              <a:gd name="connsiteX37" fmla="*/ 340598 w 607639"/>
              <a:gd name="connsiteY37" fmla="*/ 344997 h 512164"/>
              <a:gd name="connsiteX38" fmla="*/ 322530 w 607639"/>
              <a:gd name="connsiteY38" fmla="*/ 265438 h 512164"/>
              <a:gd name="connsiteX39" fmla="*/ 281726 w 607639"/>
              <a:gd name="connsiteY39" fmla="*/ 260104 h 512164"/>
              <a:gd name="connsiteX40" fmla="*/ 285109 w 607639"/>
              <a:gd name="connsiteY40" fmla="*/ 265438 h 512164"/>
              <a:gd name="connsiteX41" fmla="*/ 266951 w 607639"/>
              <a:gd name="connsiteY41" fmla="*/ 344997 h 512164"/>
              <a:gd name="connsiteX42" fmla="*/ 192364 w 607639"/>
              <a:gd name="connsiteY42" fmla="*/ 391310 h 512164"/>
              <a:gd name="connsiteX43" fmla="*/ 148840 w 607639"/>
              <a:gd name="connsiteY43" fmla="*/ 398154 h 512164"/>
              <a:gd name="connsiteX44" fmla="*/ 112881 w 607639"/>
              <a:gd name="connsiteY44" fmla="*/ 372287 h 512164"/>
              <a:gd name="connsiteX45" fmla="*/ 109588 w 607639"/>
              <a:gd name="connsiteY45" fmla="*/ 366864 h 512164"/>
              <a:gd name="connsiteX46" fmla="*/ 153646 w 607639"/>
              <a:gd name="connsiteY46" fmla="*/ 339574 h 512164"/>
              <a:gd name="connsiteX47" fmla="*/ 200552 w 607639"/>
              <a:gd name="connsiteY47" fmla="*/ 333441 h 512164"/>
              <a:gd name="connsiteX48" fmla="*/ 209809 w 607639"/>
              <a:gd name="connsiteY48" fmla="*/ 336196 h 512164"/>
              <a:gd name="connsiteX49" fmla="*/ 211322 w 607639"/>
              <a:gd name="connsiteY49" fmla="*/ 326685 h 512164"/>
              <a:gd name="connsiteX50" fmla="*/ 237668 w 607639"/>
              <a:gd name="connsiteY50" fmla="*/ 287483 h 512164"/>
              <a:gd name="connsiteX51" fmla="*/ 461767 w 607639"/>
              <a:gd name="connsiteY51" fmla="*/ 205204 h 512164"/>
              <a:gd name="connsiteX52" fmla="*/ 502778 w 607639"/>
              <a:gd name="connsiteY52" fmla="*/ 216854 h 512164"/>
              <a:gd name="connsiteX53" fmla="*/ 494772 w 607639"/>
              <a:gd name="connsiteY53" fmla="*/ 233128 h 512164"/>
              <a:gd name="connsiteX54" fmla="*/ 470041 w 607639"/>
              <a:gd name="connsiteY54" fmla="*/ 235618 h 512164"/>
              <a:gd name="connsiteX55" fmla="*/ 457052 w 607639"/>
              <a:gd name="connsiteY55" fmla="*/ 214453 h 512164"/>
              <a:gd name="connsiteX56" fmla="*/ 461767 w 607639"/>
              <a:gd name="connsiteY56" fmla="*/ 205204 h 512164"/>
              <a:gd name="connsiteX57" fmla="*/ 145874 w 607639"/>
              <a:gd name="connsiteY57" fmla="*/ 205204 h 512164"/>
              <a:gd name="connsiteX58" fmla="*/ 150587 w 607639"/>
              <a:gd name="connsiteY58" fmla="*/ 214453 h 512164"/>
              <a:gd name="connsiteX59" fmla="*/ 137515 w 607639"/>
              <a:gd name="connsiteY59" fmla="*/ 235618 h 512164"/>
              <a:gd name="connsiteX60" fmla="*/ 112882 w 607639"/>
              <a:gd name="connsiteY60" fmla="*/ 233128 h 512164"/>
              <a:gd name="connsiteX61" fmla="*/ 104790 w 607639"/>
              <a:gd name="connsiteY61" fmla="*/ 216854 h 512164"/>
              <a:gd name="connsiteX62" fmla="*/ 380021 w 607639"/>
              <a:gd name="connsiteY62" fmla="*/ 189045 h 512164"/>
              <a:gd name="connsiteX63" fmla="*/ 426571 w 607639"/>
              <a:gd name="connsiteY63" fmla="*/ 211971 h 512164"/>
              <a:gd name="connsiteX64" fmla="*/ 456567 w 607639"/>
              <a:gd name="connsiteY64" fmla="*/ 248492 h 512164"/>
              <a:gd name="connsiteX65" fmla="*/ 459059 w 607639"/>
              <a:gd name="connsiteY65" fmla="*/ 257734 h 512164"/>
              <a:gd name="connsiteX66" fmla="*/ 467959 w 607639"/>
              <a:gd name="connsiteY66" fmla="*/ 254091 h 512164"/>
              <a:gd name="connsiteX67" fmla="*/ 515222 w 607639"/>
              <a:gd name="connsiteY67" fmla="*/ 255690 h 512164"/>
              <a:gd name="connsiteX68" fmla="*/ 561772 w 607639"/>
              <a:gd name="connsiteY68" fmla="*/ 278616 h 512164"/>
              <a:gd name="connsiteX69" fmla="*/ 559013 w 607639"/>
              <a:gd name="connsiteY69" fmla="*/ 284303 h 512164"/>
              <a:gd name="connsiteX70" fmla="*/ 525725 w 607639"/>
              <a:gd name="connsiteY70" fmla="*/ 313538 h 512164"/>
              <a:gd name="connsiteX71" fmla="*/ 481755 w 607639"/>
              <a:gd name="connsiteY71" fmla="*/ 310961 h 512164"/>
              <a:gd name="connsiteX72" fmla="*/ 402984 w 607639"/>
              <a:gd name="connsiteY72" fmla="*/ 272129 h 512164"/>
              <a:gd name="connsiteX73" fmla="*/ 374235 w 607639"/>
              <a:gd name="connsiteY73" fmla="*/ 238807 h 512164"/>
              <a:gd name="connsiteX74" fmla="*/ 377261 w 607639"/>
              <a:gd name="connsiteY74" fmla="*/ 194643 h 512164"/>
              <a:gd name="connsiteX75" fmla="*/ 227481 w 607639"/>
              <a:gd name="connsiteY75" fmla="*/ 189045 h 512164"/>
              <a:gd name="connsiteX76" fmla="*/ 230328 w 607639"/>
              <a:gd name="connsiteY76" fmla="*/ 194643 h 512164"/>
              <a:gd name="connsiteX77" fmla="*/ 233354 w 607639"/>
              <a:gd name="connsiteY77" fmla="*/ 238807 h 512164"/>
              <a:gd name="connsiteX78" fmla="*/ 204612 w 607639"/>
              <a:gd name="connsiteY78" fmla="*/ 272129 h 512164"/>
              <a:gd name="connsiteX79" fmla="*/ 125863 w 607639"/>
              <a:gd name="connsiteY79" fmla="*/ 310961 h 512164"/>
              <a:gd name="connsiteX80" fmla="*/ 81906 w 607639"/>
              <a:gd name="connsiteY80" fmla="*/ 313538 h 512164"/>
              <a:gd name="connsiteX81" fmla="*/ 48626 w 607639"/>
              <a:gd name="connsiteY81" fmla="*/ 284303 h 512164"/>
              <a:gd name="connsiteX82" fmla="*/ 45868 w 607639"/>
              <a:gd name="connsiteY82" fmla="*/ 278705 h 512164"/>
              <a:gd name="connsiteX83" fmla="*/ 92406 w 607639"/>
              <a:gd name="connsiteY83" fmla="*/ 255690 h 512164"/>
              <a:gd name="connsiteX84" fmla="*/ 139655 w 607639"/>
              <a:gd name="connsiteY84" fmla="*/ 254091 h 512164"/>
              <a:gd name="connsiteX85" fmla="*/ 148553 w 607639"/>
              <a:gd name="connsiteY85" fmla="*/ 257823 h 512164"/>
              <a:gd name="connsiteX86" fmla="*/ 151045 w 607639"/>
              <a:gd name="connsiteY86" fmla="*/ 248492 h 512164"/>
              <a:gd name="connsiteX87" fmla="*/ 180943 w 607639"/>
              <a:gd name="connsiteY87" fmla="*/ 211971 h 512164"/>
              <a:gd name="connsiteX88" fmla="*/ 411434 w 607639"/>
              <a:gd name="connsiteY88" fmla="*/ 106272 h 512164"/>
              <a:gd name="connsiteX89" fmla="*/ 461286 w 607639"/>
              <a:gd name="connsiteY89" fmla="*/ 120410 h 512164"/>
              <a:gd name="connsiteX90" fmla="*/ 497340 w 607639"/>
              <a:gd name="connsiteY90" fmla="*/ 150908 h 512164"/>
              <a:gd name="connsiteX91" fmla="*/ 501524 w 607639"/>
              <a:gd name="connsiteY91" fmla="*/ 159622 h 512164"/>
              <a:gd name="connsiteX92" fmla="*/ 509536 w 607639"/>
              <a:gd name="connsiteY92" fmla="*/ 154376 h 512164"/>
              <a:gd name="connsiteX93" fmla="*/ 556362 w 607639"/>
              <a:gd name="connsiteY93" fmla="*/ 147352 h 512164"/>
              <a:gd name="connsiteX94" fmla="*/ 607639 w 607639"/>
              <a:gd name="connsiteY94" fmla="*/ 161934 h 512164"/>
              <a:gd name="connsiteX95" fmla="*/ 605770 w 607639"/>
              <a:gd name="connsiteY95" fmla="*/ 168336 h 512164"/>
              <a:gd name="connsiteX96" fmla="*/ 533395 w 607639"/>
              <a:gd name="connsiteY96" fmla="*/ 207993 h 512164"/>
              <a:gd name="connsiteX97" fmla="*/ 448823 w 607639"/>
              <a:gd name="connsiteY97" fmla="*/ 184075 h 512164"/>
              <a:gd name="connsiteX98" fmla="*/ 414639 w 607639"/>
              <a:gd name="connsiteY98" fmla="*/ 156599 h 512164"/>
              <a:gd name="connsiteX99" fmla="*/ 409653 w 607639"/>
              <a:gd name="connsiteY99" fmla="*/ 112674 h 512164"/>
              <a:gd name="connsiteX100" fmla="*/ 196047 w 607639"/>
              <a:gd name="connsiteY100" fmla="*/ 106272 h 512164"/>
              <a:gd name="connsiteX101" fmla="*/ 197916 w 607639"/>
              <a:gd name="connsiteY101" fmla="*/ 112674 h 512164"/>
              <a:gd name="connsiteX102" fmla="*/ 192933 w 607639"/>
              <a:gd name="connsiteY102" fmla="*/ 156599 h 512164"/>
              <a:gd name="connsiteX103" fmla="*/ 158671 w 607639"/>
              <a:gd name="connsiteY103" fmla="*/ 184075 h 512164"/>
              <a:gd name="connsiteX104" fmla="*/ 74218 w 607639"/>
              <a:gd name="connsiteY104" fmla="*/ 207993 h 512164"/>
              <a:gd name="connsiteX105" fmla="*/ 1780 w 607639"/>
              <a:gd name="connsiteY105" fmla="*/ 168336 h 512164"/>
              <a:gd name="connsiteX106" fmla="*/ 0 w 607639"/>
              <a:gd name="connsiteY106" fmla="*/ 161934 h 512164"/>
              <a:gd name="connsiteX107" fmla="*/ 51259 w 607639"/>
              <a:gd name="connsiteY107" fmla="*/ 147352 h 512164"/>
              <a:gd name="connsiteX108" fmla="*/ 97979 w 607639"/>
              <a:gd name="connsiteY108" fmla="*/ 154376 h 512164"/>
              <a:gd name="connsiteX109" fmla="*/ 106077 w 607639"/>
              <a:gd name="connsiteY109" fmla="*/ 159622 h 512164"/>
              <a:gd name="connsiteX110" fmla="*/ 110171 w 607639"/>
              <a:gd name="connsiteY110" fmla="*/ 150908 h 512164"/>
              <a:gd name="connsiteX111" fmla="*/ 146301 w 607639"/>
              <a:gd name="connsiteY111" fmla="*/ 120410 h 512164"/>
              <a:gd name="connsiteX112" fmla="*/ 546958 w 607639"/>
              <a:gd name="connsiteY112" fmla="*/ 0 h 512164"/>
              <a:gd name="connsiteX113" fmla="*/ 553724 w 607639"/>
              <a:gd name="connsiteY113" fmla="*/ 14661 h 512164"/>
              <a:gd name="connsiteX114" fmla="*/ 559065 w 607639"/>
              <a:gd name="connsiteY114" fmla="*/ 84500 h 512164"/>
              <a:gd name="connsiteX115" fmla="*/ 532803 w 607639"/>
              <a:gd name="connsiteY115" fmla="*/ 128749 h 512164"/>
              <a:gd name="connsiteX116" fmla="*/ 508320 w 607639"/>
              <a:gd name="connsiteY116" fmla="*/ 135768 h 512164"/>
              <a:gd name="connsiteX117" fmla="*/ 491138 w 607639"/>
              <a:gd name="connsiteY117" fmla="*/ 116931 h 512164"/>
              <a:gd name="connsiteX118" fmla="*/ 492118 w 607639"/>
              <a:gd name="connsiteY118" fmla="*/ 65485 h 512164"/>
              <a:gd name="connsiteX119" fmla="*/ 533426 w 607639"/>
              <a:gd name="connsiteY119" fmla="*/ 8974 h 512164"/>
              <a:gd name="connsiteX120" fmla="*/ 60681 w 607639"/>
              <a:gd name="connsiteY120" fmla="*/ 0 h 512164"/>
              <a:gd name="connsiteX121" fmla="*/ 74124 w 607639"/>
              <a:gd name="connsiteY121" fmla="*/ 8974 h 512164"/>
              <a:gd name="connsiteX122" fmla="*/ 115432 w 607639"/>
              <a:gd name="connsiteY122" fmla="*/ 65485 h 512164"/>
              <a:gd name="connsiteX123" fmla="*/ 116501 w 607639"/>
              <a:gd name="connsiteY123" fmla="*/ 116931 h 512164"/>
              <a:gd name="connsiteX124" fmla="*/ 99319 w 607639"/>
              <a:gd name="connsiteY124" fmla="*/ 135768 h 512164"/>
              <a:gd name="connsiteX125" fmla="*/ 74836 w 607639"/>
              <a:gd name="connsiteY125" fmla="*/ 128749 h 512164"/>
              <a:gd name="connsiteX126" fmla="*/ 48574 w 607639"/>
              <a:gd name="connsiteY126" fmla="*/ 84500 h 512164"/>
              <a:gd name="connsiteX127" fmla="*/ 53915 w 607639"/>
              <a:gd name="connsiteY127" fmla="*/ 14661 h 512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607639" h="512164">
                <a:moveTo>
                  <a:pt x="266672" y="365106"/>
                </a:moveTo>
                <a:cubicBezTo>
                  <a:pt x="279043" y="377102"/>
                  <a:pt x="291502" y="388475"/>
                  <a:pt x="303784" y="399227"/>
                </a:cubicBezTo>
                <a:cubicBezTo>
                  <a:pt x="316155" y="388475"/>
                  <a:pt x="328615" y="377102"/>
                  <a:pt x="340986" y="365106"/>
                </a:cubicBezTo>
                <a:lnTo>
                  <a:pt x="377742" y="387853"/>
                </a:lnTo>
                <a:cubicBezTo>
                  <a:pt x="364125" y="401448"/>
                  <a:pt x="350242" y="414333"/>
                  <a:pt x="336536" y="426417"/>
                </a:cubicBezTo>
                <a:cubicBezTo>
                  <a:pt x="359853" y="444988"/>
                  <a:pt x="381836" y="460894"/>
                  <a:pt x="400704" y="473689"/>
                </a:cubicBezTo>
                <a:cubicBezTo>
                  <a:pt x="410405" y="480264"/>
                  <a:pt x="412808" y="493326"/>
                  <a:pt x="406311" y="502923"/>
                </a:cubicBezTo>
                <a:cubicBezTo>
                  <a:pt x="402217" y="508965"/>
                  <a:pt x="395542" y="512164"/>
                  <a:pt x="388867" y="512164"/>
                </a:cubicBezTo>
                <a:cubicBezTo>
                  <a:pt x="384773" y="512164"/>
                  <a:pt x="380590" y="511009"/>
                  <a:pt x="377030" y="508521"/>
                </a:cubicBezTo>
                <a:cubicBezTo>
                  <a:pt x="355582" y="493948"/>
                  <a:pt x="330395" y="475733"/>
                  <a:pt x="303784" y="454141"/>
                </a:cubicBezTo>
                <a:cubicBezTo>
                  <a:pt x="277174" y="475733"/>
                  <a:pt x="251987" y="493948"/>
                  <a:pt x="230627" y="508521"/>
                </a:cubicBezTo>
                <a:cubicBezTo>
                  <a:pt x="226978" y="511009"/>
                  <a:pt x="222884" y="512164"/>
                  <a:pt x="218790" y="512164"/>
                </a:cubicBezTo>
                <a:cubicBezTo>
                  <a:pt x="212027" y="512164"/>
                  <a:pt x="205441" y="508965"/>
                  <a:pt x="201347" y="502923"/>
                </a:cubicBezTo>
                <a:cubicBezTo>
                  <a:pt x="194761" y="493326"/>
                  <a:pt x="197253" y="480264"/>
                  <a:pt x="206865" y="473689"/>
                </a:cubicBezTo>
                <a:cubicBezTo>
                  <a:pt x="225732" y="460894"/>
                  <a:pt x="247715" y="444988"/>
                  <a:pt x="271033" y="426417"/>
                </a:cubicBezTo>
                <a:cubicBezTo>
                  <a:pt x="257327" y="414333"/>
                  <a:pt x="243532" y="401448"/>
                  <a:pt x="229915" y="387853"/>
                </a:cubicBezTo>
                <a:close/>
                <a:moveTo>
                  <a:pt x="406281" y="292494"/>
                </a:moveTo>
                <a:lnTo>
                  <a:pt x="444774" y="311498"/>
                </a:lnTo>
                <a:cubicBezTo>
                  <a:pt x="443616" y="313096"/>
                  <a:pt x="442368" y="314606"/>
                  <a:pt x="441210" y="316204"/>
                </a:cubicBezTo>
                <a:cubicBezTo>
                  <a:pt x="431320" y="313806"/>
                  <a:pt x="420984" y="313451"/>
                  <a:pt x="410915" y="315227"/>
                </a:cubicBezTo>
                <a:cubicBezTo>
                  <a:pt x="408955" y="308745"/>
                  <a:pt x="406281" y="302706"/>
                  <a:pt x="402717" y="297023"/>
                </a:cubicBezTo>
                <a:cubicBezTo>
                  <a:pt x="403964" y="295513"/>
                  <a:pt x="405123" y="294092"/>
                  <a:pt x="406281" y="292494"/>
                </a:cubicBezTo>
                <a:close/>
                <a:moveTo>
                  <a:pt x="201221" y="292494"/>
                </a:moveTo>
                <a:cubicBezTo>
                  <a:pt x="202467" y="294092"/>
                  <a:pt x="203624" y="295602"/>
                  <a:pt x="204781" y="297023"/>
                </a:cubicBezTo>
                <a:cubicBezTo>
                  <a:pt x="201310" y="302706"/>
                  <a:pt x="198551" y="308745"/>
                  <a:pt x="196682" y="315227"/>
                </a:cubicBezTo>
                <a:cubicBezTo>
                  <a:pt x="186537" y="313451"/>
                  <a:pt x="176303" y="313806"/>
                  <a:pt x="166424" y="316204"/>
                </a:cubicBezTo>
                <a:cubicBezTo>
                  <a:pt x="165179" y="314606"/>
                  <a:pt x="164022" y="313096"/>
                  <a:pt x="162865" y="311498"/>
                </a:cubicBezTo>
                <a:close/>
                <a:moveTo>
                  <a:pt x="325823" y="260104"/>
                </a:moveTo>
                <a:lnTo>
                  <a:pt x="369970" y="287483"/>
                </a:lnTo>
                <a:cubicBezTo>
                  <a:pt x="383944" y="296106"/>
                  <a:pt x="393557" y="310417"/>
                  <a:pt x="396227" y="326685"/>
                </a:cubicBezTo>
                <a:lnTo>
                  <a:pt x="397829" y="336196"/>
                </a:lnTo>
                <a:lnTo>
                  <a:pt x="406998" y="333441"/>
                </a:lnTo>
                <a:cubicBezTo>
                  <a:pt x="422841" y="328640"/>
                  <a:pt x="439930" y="330863"/>
                  <a:pt x="453904" y="339574"/>
                </a:cubicBezTo>
                <a:lnTo>
                  <a:pt x="498051" y="366864"/>
                </a:lnTo>
                <a:lnTo>
                  <a:pt x="494669" y="372287"/>
                </a:lnTo>
                <a:cubicBezTo>
                  <a:pt x="486569" y="385354"/>
                  <a:pt x="473841" y="394510"/>
                  <a:pt x="458710" y="398154"/>
                </a:cubicBezTo>
                <a:cubicBezTo>
                  <a:pt x="443668" y="401799"/>
                  <a:pt x="428181" y="399310"/>
                  <a:pt x="415275" y="391310"/>
                </a:cubicBezTo>
                <a:lnTo>
                  <a:pt x="340598" y="344997"/>
                </a:lnTo>
                <a:cubicBezTo>
                  <a:pt x="313718" y="328374"/>
                  <a:pt x="305619" y="292639"/>
                  <a:pt x="322530" y="265438"/>
                </a:cubicBezTo>
                <a:close/>
                <a:moveTo>
                  <a:pt x="281726" y="260104"/>
                </a:moveTo>
                <a:lnTo>
                  <a:pt x="285109" y="265438"/>
                </a:lnTo>
                <a:cubicBezTo>
                  <a:pt x="302020" y="292639"/>
                  <a:pt x="293831" y="328374"/>
                  <a:pt x="266951" y="344997"/>
                </a:cubicBezTo>
                <a:lnTo>
                  <a:pt x="192364" y="391310"/>
                </a:lnTo>
                <a:cubicBezTo>
                  <a:pt x="179369" y="399310"/>
                  <a:pt x="163971" y="401799"/>
                  <a:pt x="148840" y="398154"/>
                </a:cubicBezTo>
                <a:cubicBezTo>
                  <a:pt x="133798" y="394510"/>
                  <a:pt x="120981" y="385354"/>
                  <a:pt x="112881" y="372287"/>
                </a:cubicBezTo>
                <a:lnTo>
                  <a:pt x="109588" y="366864"/>
                </a:lnTo>
                <a:lnTo>
                  <a:pt x="153646" y="339574"/>
                </a:lnTo>
                <a:cubicBezTo>
                  <a:pt x="167709" y="330863"/>
                  <a:pt x="184798" y="328640"/>
                  <a:pt x="200552" y="333441"/>
                </a:cubicBezTo>
                <a:lnTo>
                  <a:pt x="209809" y="336196"/>
                </a:lnTo>
                <a:lnTo>
                  <a:pt x="211322" y="326685"/>
                </a:lnTo>
                <a:cubicBezTo>
                  <a:pt x="214081" y="310417"/>
                  <a:pt x="223605" y="296106"/>
                  <a:pt x="237668" y="287483"/>
                </a:cubicBezTo>
                <a:close/>
                <a:moveTo>
                  <a:pt x="461767" y="205204"/>
                </a:moveTo>
                <a:lnTo>
                  <a:pt x="502778" y="216854"/>
                </a:lnTo>
                <a:cubicBezTo>
                  <a:pt x="500198" y="222279"/>
                  <a:pt x="497530" y="227792"/>
                  <a:pt x="494772" y="233128"/>
                </a:cubicBezTo>
                <a:cubicBezTo>
                  <a:pt x="486498" y="232594"/>
                  <a:pt x="478136" y="233395"/>
                  <a:pt x="470041" y="235618"/>
                </a:cubicBezTo>
                <a:cubicBezTo>
                  <a:pt x="466927" y="227881"/>
                  <a:pt x="462479" y="220678"/>
                  <a:pt x="457052" y="214453"/>
                </a:cubicBezTo>
                <a:cubicBezTo>
                  <a:pt x="458654" y="211340"/>
                  <a:pt x="460166" y="208317"/>
                  <a:pt x="461767" y="205204"/>
                </a:cubicBezTo>
                <a:close/>
                <a:moveTo>
                  <a:pt x="145874" y="205204"/>
                </a:moveTo>
                <a:cubicBezTo>
                  <a:pt x="147385" y="208317"/>
                  <a:pt x="148986" y="211340"/>
                  <a:pt x="150587" y="214453"/>
                </a:cubicBezTo>
                <a:cubicBezTo>
                  <a:pt x="145162" y="220678"/>
                  <a:pt x="140716" y="227881"/>
                  <a:pt x="137515" y="235618"/>
                </a:cubicBezTo>
                <a:cubicBezTo>
                  <a:pt x="129511" y="233395"/>
                  <a:pt x="121152" y="232594"/>
                  <a:pt x="112882" y="233128"/>
                </a:cubicBezTo>
                <a:cubicBezTo>
                  <a:pt x="110036" y="227792"/>
                  <a:pt x="107369" y="222279"/>
                  <a:pt x="104790" y="216854"/>
                </a:cubicBezTo>
                <a:close/>
                <a:moveTo>
                  <a:pt x="380021" y="189045"/>
                </a:moveTo>
                <a:lnTo>
                  <a:pt x="426571" y="211971"/>
                </a:lnTo>
                <a:cubicBezTo>
                  <a:pt x="441346" y="219257"/>
                  <a:pt x="452294" y="232586"/>
                  <a:pt x="456567" y="248492"/>
                </a:cubicBezTo>
                <a:lnTo>
                  <a:pt x="459059" y="257734"/>
                </a:lnTo>
                <a:lnTo>
                  <a:pt x="467959" y="254091"/>
                </a:lnTo>
                <a:cubicBezTo>
                  <a:pt x="483180" y="247870"/>
                  <a:pt x="500447" y="248404"/>
                  <a:pt x="515222" y="255690"/>
                </a:cubicBezTo>
                <a:lnTo>
                  <a:pt x="561772" y="278616"/>
                </a:lnTo>
                <a:lnTo>
                  <a:pt x="559013" y="284303"/>
                </a:lnTo>
                <a:cubicBezTo>
                  <a:pt x="552160" y="298076"/>
                  <a:pt x="540322" y="308473"/>
                  <a:pt x="525725" y="313538"/>
                </a:cubicBezTo>
                <a:cubicBezTo>
                  <a:pt x="511039" y="318603"/>
                  <a:pt x="495373" y="317714"/>
                  <a:pt x="481755" y="310961"/>
                </a:cubicBezTo>
                <a:lnTo>
                  <a:pt x="402984" y="272129"/>
                </a:lnTo>
                <a:cubicBezTo>
                  <a:pt x="389277" y="265376"/>
                  <a:pt x="379130" y="253557"/>
                  <a:pt x="374235" y="238807"/>
                </a:cubicBezTo>
                <a:cubicBezTo>
                  <a:pt x="369340" y="224145"/>
                  <a:pt x="370408" y="208417"/>
                  <a:pt x="377261" y="194643"/>
                </a:cubicBezTo>
                <a:close/>
                <a:moveTo>
                  <a:pt x="227481" y="189045"/>
                </a:moveTo>
                <a:lnTo>
                  <a:pt x="230328" y="194643"/>
                </a:lnTo>
                <a:cubicBezTo>
                  <a:pt x="237091" y="208417"/>
                  <a:pt x="238159" y="224145"/>
                  <a:pt x="233354" y="238807"/>
                </a:cubicBezTo>
                <a:cubicBezTo>
                  <a:pt x="228460" y="253557"/>
                  <a:pt x="218227" y="265376"/>
                  <a:pt x="204612" y="272129"/>
                </a:cubicBezTo>
                <a:lnTo>
                  <a:pt x="125863" y="310961"/>
                </a:lnTo>
                <a:cubicBezTo>
                  <a:pt x="112160" y="317714"/>
                  <a:pt x="96588" y="318603"/>
                  <a:pt x="81906" y="313538"/>
                </a:cubicBezTo>
                <a:cubicBezTo>
                  <a:pt x="67224" y="308473"/>
                  <a:pt x="55478" y="298076"/>
                  <a:pt x="48626" y="284303"/>
                </a:cubicBezTo>
                <a:lnTo>
                  <a:pt x="45868" y="278705"/>
                </a:lnTo>
                <a:lnTo>
                  <a:pt x="92406" y="255690"/>
                </a:lnTo>
                <a:cubicBezTo>
                  <a:pt x="107177" y="248404"/>
                  <a:pt x="124350" y="247870"/>
                  <a:pt x="139655" y="254091"/>
                </a:cubicBezTo>
                <a:lnTo>
                  <a:pt x="148553" y="257823"/>
                </a:lnTo>
                <a:lnTo>
                  <a:pt x="151045" y="248492"/>
                </a:lnTo>
                <a:cubicBezTo>
                  <a:pt x="155316" y="232586"/>
                  <a:pt x="166172" y="219257"/>
                  <a:pt x="180943" y="211971"/>
                </a:cubicBezTo>
                <a:close/>
                <a:moveTo>
                  <a:pt x="411434" y="106272"/>
                </a:moveTo>
                <a:lnTo>
                  <a:pt x="461286" y="120410"/>
                </a:lnTo>
                <a:cubicBezTo>
                  <a:pt x="477132" y="124856"/>
                  <a:pt x="490308" y="135970"/>
                  <a:pt x="497340" y="150908"/>
                </a:cubicBezTo>
                <a:lnTo>
                  <a:pt x="501524" y="159622"/>
                </a:lnTo>
                <a:lnTo>
                  <a:pt x="509536" y="154376"/>
                </a:lnTo>
                <a:cubicBezTo>
                  <a:pt x="523424" y="145396"/>
                  <a:pt x="540516" y="142906"/>
                  <a:pt x="556362" y="147352"/>
                </a:cubicBezTo>
                <a:lnTo>
                  <a:pt x="607639" y="161934"/>
                </a:lnTo>
                <a:lnTo>
                  <a:pt x="605770" y="168336"/>
                </a:lnTo>
                <a:cubicBezTo>
                  <a:pt x="597224" y="198568"/>
                  <a:pt x="564018" y="216707"/>
                  <a:pt x="533395" y="207993"/>
                </a:cubicBezTo>
                <a:lnTo>
                  <a:pt x="448823" y="184075"/>
                </a:lnTo>
                <a:cubicBezTo>
                  <a:pt x="434224" y="179895"/>
                  <a:pt x="422027" y="170115"/>
                  <a:pt x="414639" y="156599"/>
                </a:cubicBezTo>
                <a:cubicBezTo>
                  <a:pt x="407250" y="143084"/>
                  <a:pt x="405469" y="127434"/>
                  <a:pt x="409653" y="112674"/>
                </a:cubicBezTo>
                <a:close/>
                <a:moveTo>
                  <a:pt x="196047" y="106272"/>
                </a:moveTo>
                <a:lnTo>
                  <a:pt x="197916" y="112674"/>
                </a:lnTo>
                <a:cubicBezTo>
                  <a:pt x="202099" y="127434"/>
                  <a:pt x="200319" y="143084"/>
                  <a:pt x="192933" y="156599"/>
                </a:cubicBezTo>
                <a:cubicBezTo>
                  <a:pt x="185546" y="170114"/>
                  <a:pt x="173355" y="179895"/>
                  <a:pt x="158671" y="184075"/>
                </a:cubicBezTo>
                <a:lnTo>
                  <a:pt x="74218" y="207993"/>
                </a:lnTo>
                <a:cubicBezTo>
                  <a:pt x="43605" y="216707"/>
                  <a:pt x="10412" y="198568"/>
                  <a:pt x="1780" y="168336"/>
                </a:cubicBezTo>
                <a:lnTo>
                  <a:pt x="0" y="161934"/>
                </a:lnTo>
                <a:lnTo>
                  <a:pt x="51259" y="147352"/>
                </a:lnTo>
                <a:cubicBezTo>
                  <a:pt x="67099" y="142906"/>
                  <a:pt x="84096" y="145396"/>
                  <a:pt x="97979" y="154376"/>
                </a:cubicBezTo>
                <a:lnTo>
                  <a:pt x="106077" y="159622"/>
                </a:lnTo>
                <a:lnTo>
                  <a:pt x="110171" y="150908"/>
                </a:lnTo>
                <a:cubicBezTo>
                  <a:pt x="117290" y="136059"/>
                  <a:pt x="130461" y="124856"/>
                  <a:pt x="146301" y="120410"/>
                </a:cubicBezTo>
                <a:close/>
                <a:moveTo>
                  <a:pt x="546958" y="0"/>
                </a:moveTo>
                <a:lnTo>
                  <a:pt x="553724" y="14661"/>
                </a:lnTo>
                <a:cubicBezTo>
                  <a:pt x="563695" y="36519"/>
                  <a:pt x="565653" y="61309"/>
                  <a:pt x="559065" y="84500"/>
                </a:cubicBezTo>
                <a:cubicBezTo>
                  <a:pt x="554258" y="101382"/>
                  <a:pt x="545088" y="116576"/>
                  <a:pt x="532803" y="128749"/>
                </a:cubicBezTo>
                <a:cubicBezTo>
                  <a:pt x="524345" y="129726"/>
                  <a:pt x="516066" y="132036"/>
                  <a:pt x="508320" y="135768"/>
                </a:cubicBezTo>
                <a:cubicBezTo>
                  <a:pt x="503691" y="128571"/>
                  <a:pt x="497815" y="122174"/>
                  <a:pt x="491138" y="116931"/>
                </a:cubicBezTo>
                <a:cubicBezTo>
                  <a:pt x="487043" y="100138"/>
                  <a:pt x="487310" y="82367"/>
                  <a:pt x="492118" y="65485"/>
                </a:cubicBezTo>
                <a:cubicBezTo>
                  <a:pt x="498706" y="42294"/>
                  <a:pt x="513395" y="22302"/>
                  <a:pt x="533426" y="8974"/>
                </a:cubicBezTo>
                <a:close/>
                <a:moveTo>
                  <a:pt x="60681" y="0"/>
                </a:moveTo>
                <a:lnTo>
                  <a:pt x="74124" y="8974"/>
                </a:lnTo>
                <a:cubicBezTo>
                  <a:pt x="94244" y="22302"/>
                  <a:pt x="108844" y="42294"/>
                  <a:pt x="115432" y="65485"/>
                </a:cubicBezTo>
                <a:cubicBezTo>
                  <a:pt x="120240" y="82367"/>
                  <a:pt x="120596" y="100138"/>
                  <a:pt x="116501" y="116931"/>
                </a:cubicBezTo>
                <a:cubicBezTo>
                  <a:pt x="109735" y="122173"/>
                  <a:pt x="103948" y="128571"/>
                  <a:pt x="99319" y="135768"/>
                </a:cubicBezTo>
                <a:cubicBezTo>
                  <a:pt x="91573" y="132036"/>
                  <a:pt x="83294" y="129726"/>
                  <a:pt x="74836" y="128749"/>
                </a:cubicBezTo>
                <a:cubicBezTo>
                  <a:pt x="62462" y="116576"/>
                  <a:pt x="53381" y="101382"/>
                  <a:pt x="48574" y="84500"/>
                </a:cubicBezTo>
                <a:cubicBezTo>
                  <a:pt x="41986" y="61309"/>
                  <a:pt x="43855" y="36519"/>
                  <a:pt x="53915" y="146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B02FE66-08A9-AA33-C4B0-499B9210CE30}"/>
              </a:ext>
            </a:extLst>
          </p:cNvPr>
          <p:cNvSpPr txBox="1"/>
          <p:nvPr/>
        </p:nvSpPr>
        <p:spPr>
          <a:xfrm>
            <a:off x="1362507" y="1371381"/>
            <a:ext cx="4094329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200" dirty="0">
                <a:solidFill>
                  <a:schemeClr val="accent5"/>
                </a:solidFill>
                <a:latin typeface="+mn-ea"/>
              </a:rPr>
              <a:t>项目成果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827A38B-C5CC-E1B5-18B9-49FE42065FAA}"/>
              </a:ext>
            </a:extLst>
          </p:cNvPr>
          <p:cNvSpPr txBox="1"/>
          <p:nvPr/>
        </p:nvSpPr>
        <p:spPr>
          <a:xfrm>
            <a:off x="520700" y="2258268"/>
            <a:ext cx="4742309" cy="286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请在此处输入关键的文字信息，对项目成果进行描述。请注意文字需与右边柱形图图相呼应。选中柱形图，右键，选择“编辑数据”，即可修改数值。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请在此处输入关键的文字信息，对项目成果进行描述。请注意文字需与右边柱形图图相呼应。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EAFEDEE-9C8C-389C-44C1-A44C641000E7}"/>
              </a:ext>
            </a:extLst>
          </p:cNvPr>
          <p:cNvCxnSpPr>
            <a:cxnSpLocks/>
          </p:cNvCxnSpPr>
          <p:nvPr/>
        </p:nvCxnSpPr>
        <p:spPr>
          <a:xfrm>
            <a:off x="658813" y="2164221"/>
            <a:ext cx="239553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8C5CA7B5-EA3B-A3E3-3A77-058B03797205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DBFC0A0-5DDB-74B1-170D-669934A1D5D6}"/>
              </a:ext>
            </a:extLst>
          </p:cNvPr>
          <p:cNvGrpSpPr/>
          <p:nvPr/>
        </p:nvGrpSpPr>
        <p:grpSpPr>
          <a:xfrm>
            <a:off x="660400" y="5266817"/>
            <a:ext cx="4386913" cy="524176"/>
            <a:chOff x="660400" y="5219317"/>
            <a:chExt cx="4386913" cy="524176"/>
          </a:xfrm>
        </p:grpSpPr>
        <p:sp>
          <p:nvSpPr>
            <p:cNvPr id="19" name="iconfont-11538-3547529">
              <a:extLst>
                <a:ext uri="{FF2B5EF4-FFF2-40B4-BE49-F238E27FC236}">
                  <a16:creationId xmlns:a16="http://schemas.microsoft.com/office/drawing/2014/main" id="{DFDEA8A7-8377-1AE2-DFCD-9B2C8DD1BBDC}"/>
                </a:ext>
              </a:extLst>
            </p:cNvPr>
            <p:cNvSpPr/>
            <p:nvPr/>
          </p:nvSpPr>
          <p:spPr>
            <a:xfrm>
              <a:off x="2608825" y="5229744"/>
              <a:ext cx="287676" cy="513749"/>
            </a:xfrm>
            <a:custGeom>
              <a:avLst/>
              <a:gdLst>
                <a:gd name="connsiteX0" fmla="*/ 178158 w 339230"/>
                <a:gd name="connsiteY0" fmla="*/ 514207 h 605816"/>
                <a:gd name="connsiteX1" fmla="*/ 184586 w 339230"/>
                <a:gd name="connsiteY1" fmla="*/ 525984 h 605816"/>
                <a:gd name="connsiteX2" fmla="*/ 184586 w 339230"/>
                <a:gd name="connsiteY2" fmla="*/ 591292 h 605816"/>
                <a:gd name="connsiteX3" fmla="*/ 169656 w 339230"/>
                <a:gd name="connsiteY3" fmla="*/ 605816 h 605816"/>
                <a:gd name="connsiteX4" fmla="*/ 154727 w 339230"/>
                <a:gd name="connsiteY4" fmla="*/ 591292 h 605816"/>
                <a:gd name="connsiteX5" fmla="*/ 154727 w 339230"/>
                <a:gd name="connsiteY5" fmla="*/ 534682 h 605816"/>
                <a:gd name="connsiteX6" fmla="*/ 169352 w 339230"/>
                <a:gd name="connsiteY6" fmla="*/ 527728 h 605816"/>
                <a:gd name="connsiteX7" fmla="*/ 176239 w 339230"/>
                <a:gd name="connsiteY7" fmla="*/ 472665 h 605816"/>
                <a:gd name="connsiteX8" fmla="*/ 182623 w 339230"/>
                <a:gd name="connsiteY8" fmla="*/ 491492 h 605816"/>
                <a:gd name="connsiteX9" fmla="*/ 179914 w 339230"/>
                <a:gd name="connsiteY9" fmla="*/ 511510 h 605816"/>
                <a:gd name="connsiteX10" fmla="*/ 178158 w 339230"/>
                <a:gd name="connsiteY10" fmla="*/ 514207 h 605816"/>
                <a:gd name="connsiteX11" fmla="*/ 173233 w 339230"/>
                <a:gd name="connsiteY11" fmla="*/ 505184 h 605816"/>
                <a:gd name="connsiteX12" fmla="*/ 174501 w 339230"/>
                <a:gd name="connsiteY12" fmla="*/ 476722 h 605816"/>
                <a:gd name="connsiteX13" fmla="*/ 61586 w 339230"/>
                <a:gd name="connsiteY13" fmla="*/ 403372 h 605816"/>
                <a:gd name="connsiteX14" fmla="*/ 49716 w 339230"/>
                <a:gd name="connsiteY14" fmla="*/ 407159 h 605816"/>
                <a:gd name="connsiteX15" fmla="*/ 76482 w 339230"/>
                <a:gd name="connsiteY15" fmla="*/ 478348 h 605816"/>
                <a:gd name="connsiteX16" fmla="*/ 148635 w 339230"/>
                <a:gd name="connsiteY16" fmla="*/ 506872 h 605816"/>
                <a:gd name="connsiteX17" fmla="*/ 121869 w 339230"/>
                <a:gd name="connsiteY17" fmla="*/ 435635 h 605816"/>
                <a:gd name="connsiteX18" fmla="*/ 61586 w 339230"/>
                <a:gd name="connsiteY18" fmla="*/ 403372 h 605816"/>
                <a:gd name="connsiteX19" fmla="*/ 178155 w 339230"/>
                <a:gd name="connsiteY19" fmla="*/ 376676 h 605816"/>
                <a:gd name="connsiteX20" fmla="*/ 184586 w 339230"/>
                <a:gd name="connsiteY20" fmla="*/ 388451 h 605816"/>
                <a:gd name="connsiteX21" fmla="*/ 184586 w 339230"/>
                <a:gd name="connsiteY21" fmla="*/ 453175 h 605816"/>
                <a:gd name="connsiteX22" fmla="*/ 176239 w 339230"/>
                <a:gd name="connsiteY22" fmla="*/ 472665 h 605816"/>
                <a:gd name="connsiteX23" fmla="*/ 167102 w 339230"/>
                <a:gd name="connsiteY23" fmla="*/ 445719 h 605816"/>
                <a:gd name="connsiteX24" fmla="*/ 154727 w 339230"/>
                <a:gd name="connsiteY24" fmla="*/ 429971 h 605816"/>
                <a:gd name="connsiteX25" fmla="*/ 154727 w 339230"/>
                <a:gd name="connsiteY25" fmla="*/ 397124 h 605816"/>
                <a:gd name="connsiteX26" fmla="*/ 169357 w 339230"/>
                <a:gd name="connsiteY26" fmla="*/ 390185 h 605816"/>
                <a:gd name="connsiteX27" fmla="*/ 52572 w 339230"/>
                <a:gd name="connsiteY27" fmla="*/ 375074 h 605816"/>
                <a:gd name="connsiteX28" fmla="*/ 87756 w 339230"/>
                <a:gd name="connsiteY28" fmla="*/ 381250 h 605816"/>
                <a:gd name="connsiteX29" fmla="*/ 116610 w 339230"/>
                <a:gd name="connsiteY29" fmla="*/ 399137 h 605816"/>
                <a:gd name="connsiteX30" fmla="*/ 120691 w 339230"/>
                <a:gd name="connsiteY30" fmla="*/ 399449 h 605816"/>
                <a:gd name="connsiteX31" fmla="*/ 143349 w 339230"/>
                <a:gd name="connsiteY31" fmla="*/ 415493 h 605816"/>
                <a:gd name="connsiteX32" fmla="*/ 154727 w 339230"/>
                <a:gd name="connsiteY32" fmla="*/ 429971 h 605816"/>
                <a:gd name="connsiteX33" fmla="*/ 154727 w 339230"/>
                <a:gd name="connsiteY33" fmla="*/ 534682 h 605816"/>
                <a:gd name="connsiteX34" fmla="*/ 145779 w 339230"/>
                <a:gd name="connsiteY34" fmla="*/ 538937 h 605816"/>
                <a:gd name="connsiteX35" fmla="*/ 55002 w 339230"/>
                <a:gd name="connsiteY35" fmla="*/ 498491 h 605816"/>
                <a:gd name="connsiteX36" fmla="*/ 28999 w 339230"/>
                <a:gd name="connsiteY36" fmla="*/ 386255 h 605816"/>
                <a:gd name="connsiteX37" fmla="*/ 52572 w 339230"/>
                <a:gd name="connsiteY37" fmla="*/ 375074 h 605816"/>
                <a:gd name="connsiteX38" fmla="*/ 302318 w 339230"/>
                <a:gd name="connsiteY38" fmla="*/ 375035 h 605816"/>
                <a:gd name="connsiteX39" fmla="*/ 325891 w 339230"/>
                <a:gd name="connsiteY39" fmla="*/ 386219 h 605816"/>
                <a:gd name="connsiteX40" fmla="*/ 299887 w 339230"/>
                <a:gd name="connsiteY40" fmla="*/ 498483 h 605816"/>
                <a:gd name="connsiteX41" fmla="*/ 258405 w 339230"/>
                <a:gd name="connsiteY41" fmla="*/ 528919 h 605816"/>
                <a:gd name="connsiteX42" fmla="*/ 238355 w 339230"/>
                <a:gd name="connsiteY42" fmla="*/ 522537 h 605816"/>
                <a:gd name="connsiteX43" fmla="*/ 244880 w 339230"/>
                <a:gd name="connsiteY43" fmla="*/ 503008 h 605816"/>
                <a:gd name="connsiteX44" fmla="*/ 278408 w 339230"/>
                <a:gd name="connsiteY44" fmla="*/ 478336 h 605816"/>
                <a:gd name="connsiteX45" fmla="*/ 305174 w 339230"/>
                <a:gd name="connsiteY45" fmla="*/ 407129 h 605816"/>
                <a:gd name="connsiteX46" fmla="*/ 233021 w 339230"/>
                <a:gd name="connsiteY46" fmla="*/ 435611 h 605816"/>
                <a:gd name="connsiteX47" fmla="*/ 206255 w 339230"/>
                <a:gd name="connsiteY47" fmla="*/ 506819 h 605816"/>
                <a:gd name="connsiteX48" fmla="*/ 206636 w 339230"/>
                <a:gd name="connsiteY48" fmla="*/ 527347 h 605816"/>
                <a:gd name="connsiteX49" fmla="*/ 185538 w 339230"/>
                <a:gd name="connsiteY49" fmla="*/ 527728 h 605816"/>
                <a:gd name="connsiteX50" fmla="*/ 184586 w 339230"/>
                <a:gd name="connsiteY50" fmla="*/ 525984 h 605816"/>
                <a:gd name="connsiteX51" fmla="*/ 184586 w 339230"/>
                <a:gd name="connsiteY51" fmla="*/ 453175 h 605816"/>
                <a:gd name="connsiteX52" fmla="*/ 187789 w 339230"/>
                <a:gd name="connsiteY52" fmla="*/ 445698 h 605816"/>
                <a:gd name="connsiteX53" fmla="*/ 211542 w 339230"/>
                <a:gd name="connsiteY53" fmla="*/ 415464 h 605816"/>
                <a:gd name="connsiteX54" fmla="*/ 234140 w 339230"/>
                <a:gd name="connsiteY54" fmla="*/ 399459 h 605816"/>
                <a:gd name="connsiteX55" fmla="*/ 238282 w 339230"/>
                <a:gd name="connsiteY55" fmla="*/ 399142 h 605816"/>
                <a:gd name="connsiteX56" fmla="*/ 267244 w 339230"/>
                <a:gd name="connsiteY56" fmla="*/ 381194 h 605816"/>
                <a:gd name="connsiteX57" fmla="*/ 176248 w 339230"/>
                <a:gd name="connsiteY57" fmla="*/ 335133 h 605816"/>
                <a:gd name="connsiteX58" fmla="*/ 182629 w 339230"/>
                <a:gd name="connsiteY58" fmla="*/ 353949 h 605816"/>
                <a:gd name="connsiteX59" fmla="*/ 179920 w 339230"/>
                <a:gd name="connsiteY59" fmla="*/ 373966 h 605816"/>
                <a:gd name="connsiteX60" fmla="*/ 178155 w 339230"/>
                <a:gd name="connsiteY60" fmla="*/ 376676 h 605816"/>
                <a:gd name="connsiteX61" fmla="*/ 173232 w 339230"/>
                <a:gd name="connsiteY61" fmla="*/ 367660 h 605816"/>
                <a:gd name="connsiteX62" fmla="*/ 174500 w 339230"/>
                <a:gd name="connsiteY62" fmla="*/ 339213 h 605816"/>
                <a:gd name="connsiteX63" fmla="*/ 161785 w 339230"/>
                <a:gd name="connsiteY63" fmla="*/ 268420 h 605816"/>
                <a:gd name="connsiteX64" fmla="*/ 169917 w 339230"/>
                <a:gd name="connsiteY64" fmla="*/ 283287 h 605816"/>
                <a:gd name="connsiteX65" fmla="*/ 184586 w 339230"/>
                <a:gd name="connsiteY65" fmla="*/ 290271 h 605816"/>
                <a:gd name="connsiteX66" fmla="*/ 184586 w 339230"/>
                <a:gd name="connsiteY66" fmla="*/ 315675 h 605816"/>
                <a:gd name="connsiteX67" fmla="*/ 176248 w 339230"/>
                <a:gd name="connsiteY67" fmla="*/ 335133 h 605816"/>
                <a:gd name="connsiteX68" fmla="*/ 167107 w 339230"/>
                <a:gd name="connsiteY68" fmla="*/ 308175 h 605816"/>
                <a:gd name="connsiteX69" fmla="*/ 154727 w 339230"/>
                <a:gd name="connsiteY69" fmla="*/ 292422 h 605816"/>
                <a:gd name="connsiteX70" fmla="*/ 154727 w 339230"/>
                <a:gd name="connsiteY70" fmla="*/ 281323 h 605816"/>
                <a:gd name="connsiteX71" fmla="*/ 293303 w 339230"/>
                <a:gd name="connsiteY71" fmla="*/ 265850 h 605816"/>
                <a:gd name="connsiteX72" fmla="*/ 233020 w 339230"/>
                <a:gd name="connsiteY72" fmla="*/ 298124 h 605816"/>
                <a:gd name="connsiteX73" fmla="*/ 206254 w 339230"/>
                <a:gd name="connsiteY73" fmla="*/ 369294 h 605816"/>
                <a:gd name="connsiteX74" fmla="*/ 278407 w 339230"/>
                <a:gd name="connsiteY74" fmla="*/ 340826 h 605816"/>
                <a:gd name="connsiteX75" fmla="*/ 305173 w 339230"/>
                <a:gd name="connsiteY75" fmla="*/ 269656 h 605816"/>
                <a:gd name="connsiteX76" fmla="*/ 293303 w 339230"/>
                <a:gd name="connsiteY76" fmla="*/ 265850 h 605816"/>
                <a:gd name="connsiteX77" fmla="*/ 61587 w 339230"/>
                <a:gd name="connsiteY77" fmla="*/ 265808 h 605816"/>
                <a:gd name="connsiteX78" fmla="*/ 89552 w 339230"/>
                <a:gd name="connsiteY78" fmla="*/ 273977 h 605816"/>
                <a:gd name="connsiteX79" fmla="*/ 115511 w 339230"/>
                <a:gd name="connsiteY79" fmla="*/ 293344 h 605816"/>
                <a:gd name="connsiteX80" fmla="*/ 100955 w 339230"/>
                <a:gd name="connsiteY80" fmla="*/ 292239 h 605816"/>
                <a:gd name="connsiteX81" fmla="*/ 59448 w 339230"/>
                <a:gd name="connsiteY81" fmla="*/ 266494 h 605816"/>
                <a:gd name="connsiteX82" fmla="*/ 33505 w 339230"/>
                <a:gd name="connsiteY82" fmla="*/ 246574 h 605816"/>
                <a:gd name="connsiteX83" fmla="*/ 39376 w 339230"/>
                <a:gd name="connsiteY83" fmla="*/ 254045 h 605816"/>
                <a:gd name="connsiteX84" fmla="*/ 59448 w 339230"/>
                <a:gd name="connsiteY84" fmla="*/ 266494 h 605816"/>
                <a:gd name="connsiteX85" fmla="*/ 49717 w 339230"/>
                <a:gd name="connsiteY85" fmla="*/ 269615 h 605816"/>
                <a:gd name="connsiteX86" fmla="*/ 76484 w 339230"/>
                <a:gd name="connsiteY86" fmla="*/ 340805 h 605816"/>
                <a:gd name="connsiteX87" fmla="*/ 148639 w 339230"/>
                <a:gd name="connsiteY87" fmla="*/ 369280 h 605816"/>
                <a:gd name="connsiteX88" fmla="*/ 121873 w 339230"/>
                <a:gd name="connsiteY88" fmla="*/ 298091 h 605816"/>
                <a:gd name="connsiteX89" fmla="*/ 115511 w 339230"/>
                <a:gd name="connsiteY89" fmla="*/ 293344 h 605816"/>
                <a:gd name="connsiteX90" fmla="*/ 130124 w 339230"/>
                <a:gd name="connsiteY90" fmla="*/ 294454 h 605816"/>
                <a:gd name="connsiteX91" fmla="*/ 149191 w 339230"/>
                <a:gd name="connsiteY91" fmla="*/ 285378 h 605816"/>
                <a:gd name="connsiteX92" fmla="*/ 154727 w 339230"/>
                <a:gd name="connsiteY92" fmla="*/ 292422 h 605816"/>
                <a:gd name="connsiteX93" fmla="*/ 154727 w 339230"/>
                <a:gd name="connsiteY93" fmla="*/ 397124 h 605816"/>
                <a:gd name="connsiteX94" fmla="*/ 145783 w 339230"/>
                <a:gd name="connsiteY94" fmla="*/ 401366 h 605816"/>
                <a:gd name="connsiteX95" fmla="*/ 120691 w 339230"/>
                <a:gd name="connsiteY95" fmla="*/ 399449 h 605816"/>
                <a:gd name="connsiteX96" fmla="*/ 97373 w 339230"/>
                <a:gd name="connsiteY96" fmla="*/ 382938 h 605816"/>
                <a:gd name="connsiteX97" fmla="*/ 87756 w 339230"/>
                <a:gd name="connsiteY97" fmla="*/ 381250 h 605816"/>
                <a:gd name="connsiteX98" fmla="*/ 55004 w 339230"/>
                <a:gd name="connsiteY98" fmla="*/ 360947 h 605816"/>
                <a:gd name="connsiteX99" fmla="*/ 28999 w 339230"/>
                <a:gd name="connsiteY99" fmla="*/ 248711 h 605816"/>
                <a:gd name="connsiteX100" fmla="*/ 71100 w 339230"/>
                <a:gd name="connsiteY100" fmla="*/ 240782 h 605816"/>
                <a:gd name="connsiteX101" fmla="*/ 97375 w 339230"/>
                <a:gd name="connsiteY101" fmla="*/ 245394 h 605816"/>
                <a:gd name="connsiteX102" fmla="*/ 124963 w 339230"/>
                <a:gd name="connsiteY102" fmla="*/ 264927 h 605816"/>
                <a:gd name="connsiteX103" fmla="*/ 121090 w 339230"/>
                <a:gd name="connsiteY103" fmla="*/ 266161 h 605816"/>
                <a:gd name="connsiteX104" fmla="*/ 103366 w 339230"/>
                <a:gd name="connsiteY104" fmla="*/ 262511 h 605816"/>
                <a:gd name="connsiteX105" fmla="*/ 302317 w 339230"/>
                <a:gd name="connsiteY105" fmla="*/ 237579 h 605816"/>
                <a:gd name="connsiteX106" fmla="*/ 325890 w 339230"/>
                <a:gd name="connsiteY106" fmla="*/ 248757 h 605816"/>
                <a:gd name="connsiteX107" fmla="*/ 299887 w 339230"/>
                <a:gd name="connsiteY107" fmla="*/ 360963 h 605816"/>
                <a:gd name="connsiteX108" fmla="*/ 267244 w 339230"/>
                <a:gd name="connsiteY108" fmla="*/ 381194 h 605816"/>
                <a:gd name="connsiteX109" fmla="*/ 257518 w 339230"/>
                <a:gd name="connsiteY109" fmla="*/ 382902 h 605816"/>
                <a:gd name="connsiteX110" fmla="*/ 234140 w 339230"/>
                <a:gd name="connsiteY110" fmla="*/ 399459 h 605816"/>
                <a:gd name="connsiteX111" fmla="*/ 209110 w 339230"/>
                <a:gd name="connsiteY111" fmla="*/ 401371 h 605816"/>
                <a:gd name="connsiteX112" fmla="*/ 185537 w 339230"/>
                <a:gd name="connsiteY112" fmla="*/ 390193 h 605816"/>
                <a:gd name="connsiteX113" fmla="*/ 184586 w 339230"/>
                <a:gd name="connsiteY113" fmla="*/ 388451 h 605816"/>
                <a:gd name="connsiteX114" fmla="*/ 184586 w 339230"/>
                <a:gd name="connsiteY114" fmla="*/ 315675 h 605816"/>
                <a:gd name="connsiteX115" fmla="*/ 187787 w 339230"/>
                <a:gd name="connsiteY115" fmla="*/ 308205 h 605816"/>
                <a:gd name="connsiteX116" fmla="*/ 198882 w 339230"/>
                <a:gd name="connsiteY116" fmla="*/ 294090 h 605816"/>
                <a:gd name="connsiteX117" fmla="*/ 222635 w 339230"/>
                <a:gd name="connsiteY117" fmla="*/ 292285 h 605816"/>
                <a:gd name="connsiteX118" fmla="*/ 284250 w 339230"/>
                <a:gd name="connsiteY118" fmla="*/ 254082 h 605816"/>
                <a:gd name="connsiteX119" fmla="*/ 296403 w 339230"/>
                <a:gd name="connsiteY119" fmla="*/ 238617 h 605816"/>
                <a:gd name="connsiteX120" fmla="*/ 161802 w 339230"/>
                <a:gd name="connsiteY120" fmla="*/ 225359 h 605816"/>
                <a:gd name="connsiteX121" fmla="*/ 164750 w 339230"/>
                <a:gd name="connsiteY121" fmla="*/ 232237 h 605816"/>
                <a:gd name="connsiteX122" fmla="*/ 166009 w 339230"/>
                <a:gd name="connsiteY122" fmla="*/ 260698 h 605816"/>
                <a:gd name="connsiteX123" fmla="*/ 161785 w 339230"/>
                <a:gd name="connsiteY123" fmla="*/ 268420 h 605816"/>
                <a:gd name="connsiteX124" fmla="*/ 157582 w 339230"/>
                <a:gd name="connsiteY124" fmla="*/ 260736 h 605816"/>
                <a:gd name="connsiteX125" fmla="*/ 158841 w 339230"/>
                <a:gd name="connsiteY125" fmla="*/ 232267 h 605816"/>
                <a:gd name="connsiteX126" fmla="*/ 183157 w 339230"/>
                <a:gd name="connsiteY126" fmla="*/ 182588 h 605816"/>
                <a:gd name="connsiteX127" fmla="*/ 184440 w 339230"/>
                <a:gd name="connsiteY127" fmla="*/ 185599 h 605816"/>
                <a:gd name="connsiteX128" fmla="*/ 172141 w 339230"/>
                <a:gd name="connsiteY128" fmla="*/ 201234 h 605816"/>
                <a:gd name="connsiteX129" fmla="*/ 161802 w 339230"/>
                <a:gd name="connsiteY129" fmla="*/ 225359 h 605816"/>
                <a:gd name="connsiteX130" fmla="*/ 154727 w 339230"/>
                <a:gd name="connsiteY130" fmla="*/ 208851 h 605816"/>
                <a:gd name="connsiteX131" fmla="*/ 154727 w 339230"/>
                <a:gd name="connsiteY131" fmla="*/ 192016 h 605816"/>
                <a:gd name="connsiteX132" fmla="*/ 161784 w 339230"/>
                <a:gd name="connsiteY132" fmla="*/ 196664 h 605816"/>
                <a:gd name="connsiteX133" fmla="*/ 277665 w 339230"/>
                <a:gd name="connsiteY133" fmla="*/ 158867 h 605816"/>
                <a:gd name="connsiteX134" fmla="*/ 217365 w 339230"/>
                <a:gd name="connsiteY134" fmla="*/ 191193 h 605816"/>
                <a:gd name="connsiteX135" fmla="*/ 190592 w 339230"/>
                <a:gd name="connsiteY135" fmla="*/ 262419 h 605816"/>
                <a:gd name="connsiteX136" fmla="*/ 262813 w 339230"/>
                <a:gd name="connsiteY136" fmla="*/ 233881 h 605816"/>
                <a:gd name="connsiteX137" fmla="*/ 289538 w 339230"/>
                <a:gd name="connsiteY137" fmla="*/ 162655 h 605816"/>
                <a:gd name="connsiteX138" fmla="*/ 277665 w 339230"/>
                <a:gd name="connsiteY138" fmla="*/ 158867 h 605816"/>
                <a:gd name="connsiteX139" fmla="*/ 286702 w 339230"/>
                <a:gd name="connsiteY139" fmla="*/ 130573 h 605816"/>
                <a:gd name="connsiteX140" fmla="*/ 310261 w 339230"/>
                <a:gd name="connsiteY140" fmla="*/ 141787 h 605816"/>
                <a:gd name="connsiteX141" fmla="*/ 308037 w 339230"/>
                <a:gd name="connsiteY141" fmla="*/ 223813 h 605816"/>
                <a:gd name="connsiteX142" fmla="*/ 296403 w 339230"/>
                <a:gd name="connsiteY142" fmla="*/ 238617 h 605816"/>
                <a:gd name="connsiteX143" fmla="*/ 257516 w 339230"/>
                <a:gd name="connsiteY143" fmla="*/ 245442 h 605816"/>
                <a:gd name="connsiteX144" fmla="*/ 211540 w 339230"/>
                <a:gd name="connsiteY144" fmla="*/ 277987 h 605816"/>
                <a:gd name="connsiteX145" fmla="*/ 198882 w 339230"/>
                <a:gd name="connsiteY145" fmla="*/ 294090 h 605816"/>
                <a:gd name="connsiteX146" fmla="*/ 193469 w 339230"/>
                <a:gd name="connsiteY146" fmla="*/ 294501 h 605816"/>
                <a:gd name="connsiteX147" fmla="*/ 184586 w 339230"/>
                <a:gd name="connsiteY147" fmla="*/ 290271 h 605816"/>
                <a:gd name="connsiteX148" fmla="*/ 184586 w 339230"/>
                <a:gd name="connsiteY148" fmla="*/ 185942 h 605816"/>
                <a:gd name="connsiteX149" fmla="*/ 184440 w 339230"/>
                <a:gd name="connsiteY149" fmla="*/ 185599 h 605816"/>
                <a:gd name="connsiteX150" fmla="*/ 190730 w 339230"/>
                <a:gd name="connsiteY150" fmla="*/ 177601 h 605816"/>
                <a:gd name="connsiteX151" fmla="*/ 206126 w 339230"/>
                <a:gd name="connsiteY151" fmla="*/ 167462 h 605816"/>
                <a:gd name="connsiteX152" fmla="*/ 207621 w 339230"/>
                <a:gd name="connsiteY152" fmla="*/ 163740 h 605816"/>
                <a:gd name="connsiteX153" fmla="*/ 257525 w 339230"/>
                <a:gd name="connsiteY153" fmla="*/ 132789 h 605816"/>
                <a:gd name="connsiteX154" fmla="*/ 286702 w 339230"/>
                <a:gd name="connsiteY154" fmla="*/ 130573 h 605816"/>
                <a:gd name="connsiteX155" fmla="*/ 36917 w 339230"/>
                <a:gd name="connsiteY155" fmla="*/ 130569 h 605816"/>
                <a:gd name="connsiteX156" fmla="*/ 66075 w 339230"/>
                <a:gd name="connsiteY156" fmla="*/ 132785 h 605816"/>
                <a:gd name="connsiteX157" fmla="*/ 115931 w 339230"/>
                <a:gd name="connsiteY157" fmla="*/ 163698 h 605816"/>
                <a:gd name="connsiteX158" fmla="*/ 117443 w 339230"/>
                <a:gd name="connsiteY158" fmla="*/ 167462 h 605816"/>
                <a:gd name="connsiteX159" fmla="*/ 132929 w 339230"/>
                <a:gd name="connsiteY159" fmla="*/ 177661 h 605816"/>
                <a:gd name="connsiteX160" fmla="*/ 151453 w 339230"/>
                <a:gd name="connsiteY160" fmla="*/ 201212 h 605816"/>
                <a:gd name="connsiteX161" fmla="*/ 154727 w 339230"/>
                <a:gd name="connsiteY161" fmla="*/ 208851 h 605816"/>
                <a:gd name="connsiteX162" fmla="*/ 154727 w 339230"/>
                <a:gd name="connsiteY162" fmla="*/ 281323 h 605816"/>
                <a:gd name="connsiteX163" fmla="*/ 153677 w 339230"/>
                <a:gd name="connsiteY163" fmla="*/ 283243 h 605816"/>
                <a:gd name="connsiteX164" fmla="*/ 149191 w 339230"/>
                <a:gd name="connsiteY164" fmla="*/ 285378 h 605816"/>
                <a:gd name="connsiteX165" fmla="*/ 143353 w 339230"/>
                <a:gd name="connsiteY165" fmla="*/ 277948 h 605816"/>
                <a:gd name="connsiteX166" fmla="*/ 124963 w 339230"/>
                <a:gd name="connsiteY166" fmla="*/ 264927 h 605816"/>
                <a:gd name="connsiteX167" fmla="*/ 132960 w 339230"/>
                <a:gd name="connsiteY167" fmla="*/ 262380 h 605816"/>
                <a:gd name="connsiteX168" fmla="*/ 106242 w 339230"/>
                <a:gd name="connsiteY168" fmla="*/ 191173 h 605816"/>
                <a:gd name="connsiteX169" fmla="*/ 34041 w 339230"/>
                <a:gd name="connsiteY169" fmla="*/ 162643 h 605816"/>
                <a:gd name="connsiteX170" fmla="*/ 60807 w 339230"/>
                <a:gd name="connsiteY170" fmla="*/ 233850 h 605816"/>
                <a:gd name="connsiteX171" fmla="*/ 71100 w 339230"/>
                <a:gd name="connsiteY171" fmla="*/ 240782 h 605816"/>
                <a:gd name="connsiteX172" fmla="*/ 52573 w 339230"/>
                <a:gd name="connsiteY172" fmla="*/ 237529 h 605816"/>
                <a:gd name="connsiteX173" fmla="*/ 33505 w 339230"/>
                <a:gd name="connsiteY173" fmla="*/ 246574 h 605816"/>
                <a:gd name="connsiteX174" fmla="*/ 15596 w 339230"/>
                <a:gd name="connsiteY174" fmla="*/ 223784 h 605816"/>
                <a:gd name="connsiteX175" fmla="*/ 13372 w 339230"/>
                <a:gd name="connsiteY175" fmla="*/ 141781 h 605816"/>
                <a:gd name="connsiteX176" fmla="*/ 36917 w 339230"/>
                <a:gd name="connsiteY176" fmla="*/ 130569 h 605816"/>
                <a:gd name="connsiteX177" fmla="*/ 161784 w 339230"/>
                <a:gd name="connsiteY177" fmla="*/ 29047 h 605816"/>
                <a:gd name="connsiteX178" fmla="*/ 130207 w 339230"/>
                <a:gd name="connsiteY178" fmla="*/ 98332 h 605816"/>
                <a:gd name="connsiteX179" fmla="*/ 161784 w 339230"/>
                <a:gd name="connsiteY179" fmla="*/ 167617 h 605816"/>
                <a:gd name="connsiteX180" fmla="*/ 193361 w 339230"/>
                <a:gd name="connsiteY180" fmla="*/ 98332 h 605816"/>
                <a:gd name="connsiteX181" fmla="*/ 161784 w 339230"/>
                <a:gd name="connsiteY181" fmla="*/ 29047 h 605816"/>
                <a:gd name="connsiteX182" fmla="*/ 161784 w 339230"/>
                <a:gd name="connsiteY182" fmla="*/ 0 h 605816"/>
                <a:gd name="connsiteX183" fmla="*/ 223176 w 339230"/>
                <a:gd name="connsiteY183" fmla="*/ 98332 h 605816"/>
                <a:gd name="connsiteX184" fmla="*/ 218701 w 339230"/>
                <a:gd name="connsiteY184" fmla="*/ 136156 h 605816"/>
                <a:gd name="connsiteX185" fmla="*/ 207621 w 339230"/>
                <a:gd name="connsiteY185" fmla="*/ 163740 h 605816"/>
                <a:gd name="connsiteX186" fmla="*/ 195928 w 339230"/>
                <a:gd name="connsiteY186" fmla="*/ 170992 h 605816"/>
                <a:gd name="connsiteX187" fmla="*/ 190730 w 339230"/>
                <a:gd name="connsiteY187" fmla="*/ 177601 h 605816"/>
                <a:gd name="connsiteX188" fmla="*/ 183157 w 339230"/>
                <a:gd name="connsiteY188" fmla="*/ 182588 h 605816"/>
                <a:gd name="connsiteX189" fmla="*/ 180215 w 339230"/>
                <a:gd name="connsiteY189" fmla="*/ 175680 h 605816"/>
                <a:gd name="connsiteX190" fmla="*/ 169656 w 339230"/>
                <a:gd name="connsiteY190" fmla="*/ 171418 h 605816"/>
                <a:gd name="connsiteX191" fmla="*/ 154727 w 339230"/>
                <a:gd name="connsiteY191" fmla="*/ 185942 h 605816"/>
                <a:gd name="connsiteX192" fmla="*/ 154727 w 339230"/>
                <a:gd name="connsiteY192" fmla="*/ 192016 h 605816"/>
                <a:gd name="connsiteX193" fmla="*/ 132929 w 339230"/>
                <a:gd name="connsiteY193" fmla="*/ 177661 h 605816"/>
                <a:gd name="connsiteX194" fmla="*/ 127673 w 339230"/>
                <a:gd name="connsiteY194" fmla="*/ 170978 h 605816"/>
                <a:gd name="connsiteX195" fmla="*/ 115931 w 339230"/>
                <a:gd name="connsiteY195" fmla="*/ 163698 h 605816"/>
                <a:gd name="connsiteX196" fmla="*/ 104868 w 339230"/>
                <a:gd name="connsiteY196" fmla="*/ 136156 h 605816"/>
                <a:gd name="connsiteX197" fmla="*/ 100393 w 339230"/>
                <a:gd name="connsiteY197" fmla="*/ 98332 h 605816"/>
                <a:gd name="connsiteX198" fmla="*/ 161784 w 339230"/>
                <a:gd name="connsiteY198" fmla="*/ 0 h 60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9230" h="605816">
                  <a:moveTo>
                    <a:pt x="178158" y="514207"/>
                  </a:moveTo>
                  <a:lnTo>
                    <a:pt x="184586" y="525984"/>
                  </a:lnTo>
                  <a:lnTo>
                    <a:pt x="184586" y="591292"/>
                  </a:lnTo>
                  <a:cubicBezTo>
                    <a:pt x="184586" y="599292"/>
                    <a:pt x="177908" y="605816"/>
                    <a:pt x="169656" y="605816"/>
                  </a:cubicBezTo>
                  <a:cubicBezTo>
                    <a:pt x="161405" y="605816"/>
                    <a:pt x="154727" y="599292"/>
                    <a:pt x="154727" y="591292"/>
                  </a:cubicBezTo>
                  <a:lnTo>
                    <a:pt x="154727" y="534682"/>
                  </a:lnTo>
                  <a:lnTo>
                    <a:pt x="169352" y="527728"/>
                  </a:lnTo>
                  <a:close/>
                  <a:moveTo>
                    <a:pt x="176239" y="472665"/>
                  </a:moveTo>
                  <a:lnTo>
                    <a:pt x="182623" y="491492"/>
                  </a:lnTo>
                  <a:cubicBezTo>
                    <a:pt x="182956" y="498641"/>
                    <a:pt x="182090" y="505392"/>
                    <a:pt x="179914" y="511510"/>
                  </a:cubicBezTo>
                  <a:lnTo>
                    <a:pt x="178158" y="514207"/>
                  </a:lnTo>
                  <a:lnTo>
                    <a:pt x="173233" y="505184"/>
                  </a:lnTo>
                  <a:cubicBezTo>
                    <a:pt x="171480" y="496496"/>
                    <a:pt x="171989" y="486823"/>
                    <a:pt x="174501" y="476722"/>
                  </a:cubicBezTo>
                  <a:close/>
                  <a:moveTo>
                    <a:pt x="61586" y="403372"/>
                  </a:moveTo>
                  <a:cubicBezTo>
                    <a:pt x="56509" y="403386"/>
                    <a:pt x="52407" y="404636"/>
                    <a:pt x="49716" y="407159"/>
                  </a:cubicBezTo>
                  <a:cubicBezTo>
                    <a:pt x="38952" y="417254"/>
                    <a:pt x="48382" y="450063"/>
                    <a:pt x="76482" y="478348"/>
                  </a:cubicBezTo>
                  <a:cubicBezTo>
                    <a:pt x="104533" y="506634"/>
                    <a:pt x="137872" y="516967"/>
                    <a:pt x="148635" y="506872"/>
                  </a:cubicBezTo>
                  <a:cubicBezTo>
                    <a:pt x="159399" y="496729"/>
                    <a:pt x="149969" y="463968"/>
                    <a:pt x="121869" y="435635"/>
                  </a:cubicBezTo>
                  <a:cubicBezTo>
                    <a:pt x="100831" y="414421"/>
                    <a:pt x="76818" y="403332"/>
                    <a:pt x="61586" y="403372"/>
                  </a:cubicBezTo>
                  <a:close/>
                  <a:moveTo>
                    <a:pt x="178155" y="376676"/>
                  </a:moveTo>
                  <a:lnTo>
                    <a:pt x="184586" y="388451"/>
                  </a:lnTo>
                  <a:lnTo>
                    <a:pt x="184586" y="453175"/>
                  </a:lnTo>
                  <a:lnTo>
                    <a:pt x="176239" y="472665"/>
                  </a:lnTo>
                  <a:lnTo>
                    <a:pt x="167102" y="445719"/>
                  </a:lnTo>
                  <a:lnTo>
                    <a:pt x="154727" y="429971"/>
                  </a:lnTo>
                  <a:lnTo>
                    <a:pt x="154727" y="397124"/>
                  </a:lnTo>
                  <a:lnTo>
                    <a:pt x="169357" y="390185"/>
                  </a:lnTo>
                  <a:close/>
                  <a:moveTo>
                    <a:pt x="52572" y="375074"/>
                  </a:moveTo>
                  <a:lnTo>
                    <a:pt x="87756" y="381250"/>
                  </a:lnTo>
                  <a:lnTo>
                    <a:pt x="116610" y="399137"/>
                  </a:lnTo>
                  <a:lnTo>
                    <a:pt x="120691" y="399449"/>
                  </a:lnTo>
                  <a:lnTo>
                    <a:pt x="143349" y="415493"/>
                  </a:lnTo>
                  <a:lnTo>
                    <a:pt x="154727" y="429971"/>
                  </a:lnTo>
                  <a:lnTo>
                    <a:pt x="154727" y="534682"/>
                  </a:lnTo>
                  <a:lnTo>
                    <a:pt x="145779" y="538937"/>
                  </a:lnTo>
                  <a:cubicBezTo>
                    <a:pt x="118842" y="543160"/>
                    <a:pt x="83507" y="527240"/>
                    <a:pt x="55002" y="498491"/>
                  </a:cubicBezTo>
                  <a:cubicBezTo>
                    <a:pt x="17045" y="460206"/>
                    <a:pt x="2852" y="410874"/>
                    <a:pt x="28999" y="386255"/>
                  </a:cubicBezTo>
                  <a:cubicBezTo>
                    <a:pt x="35548" y="380112"/>
                    <a:pt x="43593" y="376475"/>
                    <a:pt x="52572" y="375074"/>
                  </a:cubicBezTo>
                  <a:close/>
                  <a:moveTo>
                    <a:pt x="302318" y="375035"/>
                  </a:moveTo>
                  <a:cubicBezTo>
                    <a:pt x="311297" y="376437"/>
                    <a:pt x="319342" y="380075"/>
                    <a:pt x="325891" y="386219"/>
                  </a:cubicBezTo>
                  <a:cubicBezTo>
                    <a:pt x="352037" y="410844"/>
                    <a:pt x="337845" y="460189"/>
                    <a:pt x="299887" y="498483"/>
                  </a:cubicBezTo>
                  <a:cubicBezTo>
                    <a:pt x="287171" y="511343"/>
                    <a:pt x="272883" y="521727"/>
                    <a:pt x="258405" y="528919"/>
                  </a:cubicBezTo>
                  <a:cubicBezTo>
                    <a:pt x="251071" y="532539"/>
                    <a:pt x="242070" y="529681"/>
                    <a:pt x="238355" y="522537"/>
                  </a:cubicBezTo>
                  <a:cubicBezTo>
                    <a:pt x="234640" y="515392"/>
                    <a:pt x="237545" y="506628"/>
                    <a:pt x="244880" y="503008"/>
                  </a:cubicBezTo>
                  <a:cubicBezTo>
                    <a:pt x="256357" y="497340"/>
                    <a:pt x="267978" y="488862"/>
                    <a:pt x="278408" y="478336"/>
                  </a:cubicBezTo>
                  <a:cubicBezTo>
                    <a:pt x="306507" y="450043"/>
                    <a:pt x="315937" y="417226"/>
                    <a:pt x="305174" y="407129"/>
                  </a:cubicBezTo>
                  <a:cubicBezTo>
                    <a:pt x="294410" y="397031"/>
                    <a:pt x="261072" y="407319"/>
                    <a:pt x="233021" y="435611"/>
                  </a:cubicBezTo>
                  <a:cubicBezTo>
                    <a:pt x="204922" y="463951"/>
                    <a:pt x="195492" y="496721"/>
                    <a:pt x="206255" y="506819"/>
                  </a:cubicBezTo>
                  <a:cubicBezTo>
                    <a:pt x="212209" y="512391"/>
                    <a:pt x="212351" y="521584"/>
                    <a:pt x="206636" y="527347"/>
                  </a:cubicBezTo>
                  <a:cubicBezTo>
                    <a:pt x="200921" y="533111"/>
                    <a:pt x="191491" y="533301"/>
                    <a:pt x="185538" y="527728"/>
                  </a:cubicBezTo>
                  <a:lnTo>
                    <a:pt x="184586" y="525984"/>
                  </a:lnTo>
                  <a:lnTo>
                    <a:pt x="184586" y="453175"/>
                  </a:lnTo>
                  <a:lnTo>
                    <a:pt x="187789" y="445698"/>
                  </a:lnTo>
                  <a:cubicBezTo>
                    <a:pt x="194048" y="435302"/>
                    <a:pt x="202053" y="425038"/>
                    <a:pt x="211542" y="415464"/>
                  </a:cubicBezTo>
                  <a:lnTo>
                    <a:pt x="234140" y="399459"/>
                  </a:lnTo>
                  <a:lnTo>
                    <a:pt x="238282" y="399142"/>
                  </a:lnTo>
                  <a:lnTo>
                    <a:pt x="267244" y="381194"/>
                  </a:lnTo>
                  <a:close/>
                  <a:moveTo>
                    <a:pt x="176248" y="335133"/>
                  </a:moveTo>
                  <a:lnTo>
                    <a:pt x="182629" y="353949"/>
                  </a:lnTo>
                  <a:cubicBezTo>
                    <a:pt x="182962" y="361097"/>
                    <a:pt x="182095" y="367848"/>
                    <a:pt x="179920" y="373966"/>
                  </a:cubicBezTo>
                  <a:lnTo>
                    <a:pt x="178155" y="376676"/>
                  </a:lnTo>
                  <a:lnTo>
                    <a:pt x="173232" y="367660"/>
                  </a:lnTo>
                  <a:cubicBezTo>
                    <a:pt x="171478" y="358977"/>
                    <a:pt x="171987" y="349309"/>
                    <a:pt x="174500" y="339213"/>
                  </a:cubicBezTo>
                  <a:close/>
                  <a:moveTo>
                    <a:pt x="161785" y="268420"/>
                  </a:moveTo>
                  <a:lnTo>
                    <a:pt x="169917" y="283287"/>
                  </a:lnTo>
                  <a:lnTo>
                    <a:pt x="184586" y="290271"/>
                  </a:lnTo>
                  <a:lnTo>
                    <a:pt x="184586" y="315675"/>
                  </a:lnTo>
                  <a:lnTo>
                    <a:pt x="176248" y="335133"/>
                  </a:lnTo>
                  <a:lnTo>
                    <a:pt x="167107" y="308175"/>
                  </a:lnTo>
                  <a:lnTo>
                    <a:pt x="154727" y="292422"/>
                  </a:lnTo>
                  <a:lnTo>
                    <a:pt x="154727" y="281323"/>
                  </a:lnTo>
                  <a:close/>
                  <a:moveTo>
                    <a:pt x="293303" y="265850"/>
                  </a:moveTo>
                  <a:cubicBezTo>
                    <a:pt x="278071" y="265803"/>
                    <a:pt x="254058" y="276916"/>
                    <a:pt x="233020" y="298124"/>
                  </a:cubicBezTo>
                  <a:cubicBezTo>
                    <a:pt x="204920" y="326402"/>
                    <a:pt x="195490" y="359202"/>
                    <a:pt x="206254" y="369294"/>
                  </a:cubicBezTo>
                  <a:cubicBezTo>
                    <a:pt x="217017" y="379434"/>
                    <a:pt x="250356" y="369104"/>
                    <a:pt x="278407" y="340826"/>
                  </a:cubicBezTo>
                  <a:cubicBezTo>
                    <a:pt x="306507" y="312548"/>
                    <a:pt x="315937" y="279748"/>
                    <a:pt x="305173" y="269656"/>
                  </a:cubicBezTo>
                  <a:cubicBezTo>
                    <a:pt x="302482" y="267121"/>
                    <a:pt x="298381" y="265866"/>
                    <a:pt x="293303" y="265850"/>
                  </a:cubicBezTo>
                  <a:close/>
                  <a:moveTo>
                    <a:pt x="61587" y="265808"/>
                  </a:moveTo>
                  <a:cubicBezTo>
                    <a:pt x="69204" y="265785"/>
                    <a:pt x="79015" y="268552"/>
                    <a:pt x="89552" y="273977"/>
                  </a:cubicBezTo>
                  <a:lnTo>
                    <a:pt x="115511" y="293344"/>
                  </a:lnTo>
                  <a:lnTo>
                    <a:pt x="100955" y="292239"/>
                  </a:lnTo>
                  <a:lnTo>
                    <a:pt x="59448" y="266494"/>
                  </a:lnTo>
                  <a:close/>
                  <a:moveTo>
                    <a:pt x="33505" y="246574"/>
                  </a:moveTo>
                  <a:lnTo>
                    <a:pt x="39376" y="254045"/>
                  </a:lnTo>
                  <a:lnTo>
                    <a:pt x="59448" y="266494"/>
                  </a:lnTo>
                  <a:lnTo>
                    <a:pt x="49717" y="269615"/>
                  </a:lnTo>
                  <a:cubicBezTo>
                    <a:pt x="38954" y="279710"/>
                    <a:pt x="48384" y="312519"/>
                    <a:pt x="76484" y="340805"/>
                  </a:cubicBezTo>
                  <a:cubicBezTo>
                    <a:pt x="104536" y="369090"/>
                    <a:pt x="137875" y="379423"/>
                    <a:pt x="148639" y="369280"/>
                  </a:cubicBezTo>
                  <a:cubicBezTo>
                    <a:pt x="159403" y="359185"/>
                    <a:pt x="149973" y="326376"/>
                    <a:pt x="121873" y="298091"/>
                  </a:cubicBezTo>
                  <a:lnTo>
                    <a:pt x="115511" y="293344"/>
                  </a:lnTo>
                  <a:lnTo>
                    <a:pt x="130124" y="294454"/>
                  </a:lnTo>
                  <a:lnTo>
                    <a:pt x="149191" y="285378"/>
                  </a:lnTo>
                  <a:lnTo>
                    <a:pt x="154727" y="292422"/>
                  </a:lnTo>
                  <a:lnTo>
                    <a:pt x="154727" y="397124"/>
                  </a:lnTo>
                  <a:lnTo>
                    <a:pt x="145783" y="401366"/>
                  </a:lnTo>
                  <a:lnTo>
                    <a:pt x="120691" y="399449"/>
                  </a:lnTo>
                  <a:lnTo>
                    <a:pt x="97373" y="382938"/>
                  </a:lnTo>
                  <a:lnTo>
                    <a:pt x="87756" y="381250"/>
                  </a:lnTo>
                  <a:lnTo>
                    <a:pt x="55004" y="360947"/>
                  </a:lnTo>
                  <a:cubicBezTo>
                    <a:pt x="17045" y="322662"/>
                    <a:pt x="2852" y="273329"/>
                    <a:pt x="28999" y="248711"/>
                  </a:cubicBezTo>
                  <a:close/>
                  <a:moveTo>
                    <a:pt x="71100" y="240782"/>
                  </a:moveTo>
                  <a:lnTo>
                    <a:pt x="97375" y="245394"/>
                  </a:lnTo>
                  <a:lnTo>
                    <a:pt x="124963" y="264927"/>
                  </a:lnTo>
                  <a:lnTo>
                    <a:pt x="121090" y="266161"/>
                  </a:lnTo>
                  <a:cubicBezTo>
                    <a:pt x="116012" y="266170"/>
                    <a:pt x="109959" y="264941"/>
                    <a:pt x="103366" y="262511"/>
                  </a:cubicBezTo>
                  <a:close/>
                  <a:moveTo>
                    <a:pt x="302317" y="237579"/>
                  </a:moveTo>
                  <a:cubicBezTo>
                    <a:pt x="311296" y="238980"/>
                    <a:pt x="319342" y="242616"/>
                    <a:pt x="325890" y="248757"/>
                  </a:cubicBezTo>
                  <a:cubicBezTo>
                    <a:pt x="352037" y="273369"/>
                    <a:pt x="337844" y="322688"/>
                    <a:pt x="299887" y="360963"/>
                  </a:cubicBezTo>
                  <a:lnTo>
                    <a:pt x="267244" y="381194"/>
                  </a:lnTo>
                  <a:lnTo>
                    <a:pt x="257518" y="382902"/>
                  </a:lnTo>
                  <a:lnTo>
                    <a:pt x="234140" y="399459"/>
                  </a:lnTo>
                  <a:lnTo>
                    <a:pt x="209110" y="401371"/>
                  </a:lnTo>
                  <a:cubicBezTo>
                    <a:pt x="200131" y="399970"/>
                    <a:pt x="192086" y="396334"/>
                    <a:pt x="185537" y="390193"/>
                  </a:cubicBezTo>
                  <a:lnTo>
                    <a:pt x="184586" y="388451"/>
                  </a:lnTo>
                  <a:lnTo>
                    <a:pt x="184586" y="315675"/>
                  </a:lnTo>
                  <a:lnTo>
                    <a:pt x="187787" y="308205"/>
                  </a:lnTo>
                  <a:lnTo>
                    <a:pt x="198882" y="294090"/>
                  </a:lnTo>
                  <a:lnTo>
                    <a:pt x="222635" y="292285"/>
                  </a:lnTo>
                  <a:cubicBezTo>
                    <a:pt x="243197" y="286693"/>
                    <a:pt x="265242" y="273234"/>
                    <a:pt x="284250" y="254082"/>
                  </a:cubicBezTo>
                  <a:lnTo>
                    <a:pt x="296403" y="238617"/>
                  </a:lnTo>
                  <a:close/>
                  <a:moveTo>
                    <a:pt x="161802" y="225359"/>
                  </a:moveTo>
                  <a:lnTo>
                    <a:pt x="164750" y="232237"/>
                  </a:lnTo>
                  <a:cubicBezTo>
                    <a:pt x="167262" y="242337"/>
                    <a:pt x="167768" y="252011"/>
                    <a:pt x="166009" y="260698"/>
                  </a:cubicBezTo>
                  <a:lnTo>
                    <a:pt x="161785" y="268420"/>
                  </a:lnTo>
                  <a:lnTo>
                    <a:pt x="157582" y="260736"/>
                  </a:lnTo>
                  <a:cubicBezTo>
                    <a:pt x="155822" y="252046"/>
                    <a:pt x="156328" y="242370"/>
                    <a:pt x="158841" y="232267"/>
                  </a:cubicBezTo>
                  <a:close/>
                  <a:moveTo>
                    <a:pt x="183157" y="182588"/>
                  </a:moveTo>
                  <a:lnTo>
                    <a:pt x="184440" y="185599"/>
                  </a:lnTo>
                  <a:lnTo>
                    <a:pt x="172141" y="201234"/>
                  </a:lnTo>
                  <a:lnTo>
                    <a:pt x="161802" y="225359"/>
                  </a:lnTo>
                  <a:lnTo>
                    <a:pt x="154727" y="208851"/>
                  </a:lnTo>
                  <a:lnTo>
                    <a:pt x="154727" y="192016"/>
                  </a:lnTo>
                  <a:lnTo>
                    <a:pt x="161784" y="196664"/>
                  </a:lnTo>
                  <a:close/>
                  <a:moveTo>
                    <a:pt x="277665" y="158867"/>
                  </a:moveTo>
                  <a:cubicBezTo>
                    <a:pt x="262429" y="158829"/>
                    <a:pt x="238410" y="169932"/>
                    <a:pt x="217365" y="191193"/>
                  </a:cubicBezTo>
                  <a:cubicBezTo>
                    <a:pt x="189306" y="219493"/>
                    <a:pt x="179874" y="252271"/>
                    <a:pt x="190592" y="262419"/>
                  </a:cubicBezTo>
                  <a:cubicBezTo>
                    <a:pt x="201359" y="272519"/>
                    <a:pt x="234706" y="262181"/>
                    <a:pt x="262813" y="233881"/>
                  </a:cubicBezTo>
                  <a:cubicBezTo>
                    <a:pt x="290872" y="205581"/>
                    <a:pt x="300304" y="172755"/>
                    <a:pt x="289538" y="162655"/>
                  </a:cubicBezTo>
                  <a:cubicBezTo>
                    <a:pt x="286847" y="160130"/>
                    <a:pt x="282744" y="158879"/>
                    <a:pt x="277665" y="158867"/>
                  </a:cubicBezTo>
                  <a:close/>
                  <a:moveTo>
                    <a:pt x="286702" y="130573"/>
                  </a:moveTo>
                  <a:cubicBezTo>
                    <a:pt x="295680" y="131982"/>
                    <a:pt x="303723" y="135630"/>
                    <a:pt x="310261" y="141787"/>
                  </a:cubicBezTo>
                  <a:cubicBezTo>
                    <a:pt x="329912" y="160225"/>
                    <a:pt x="326839" y="192598"/>
                    <a:pt x="308037" y="223813"/>
                  </a:cubicBezTo>
                  <a:lnTo>
                    <a:pt x="296403" y="238617"/>
                  </a:lnTo>
                  <a:lnTo>
                    <a:pt x="257516" y="245442"/>
                  </a:lnTo>
                  <a:cubicBezTo>
                    <a:pt x="241752" y="252481"/>
                    <a:pt x="225792" y="263634"/>
                    <a:pt x="211540" y="277987"/>
                  </a:cubicBezTo>
                  <a:lnTo>
                    <a:pt x="198882" y="294090"/>
                  </a:lnTo>
                  <a:lnTo>
                    <a:pt x="193469" y="294501"/>
                  </a:lnTo>
                  <a:lnTo>
                    <a:pt x="184586" y="290271"/>
                  </a:lnTo>
                  <a:lnTo>
                    <a:pt x="184586" y="185942"/>
                  </a:lnTo>
                  <a:lnTo>
                    <a:pt x="184440" y="185599"/>
                  </a:lnTo>
                  <a:lnTo>
                    <a:pt x="190730" y="177601"/>
                  </a:lnTo>
                  <a:lnTo>
                    <a:pt x="206126" y="167462"/>
                  </a:lnTo>
                  <a:lnTo>
                    <a:pt x="207621" y="163740"/>
                  </a:lnTo>
                  <a:lnTo>
                    <a:pt x="257525" y="132789"/>
                  </a:lnTo>
                  <a:cubicBezTo>
                    <a:pt x="267809" y="129993"/>
                    <a:pt x="277724" y="129163"/>
                    <a:pt x="286702" y="130573"/>
                  </a:cubicBezTo>
                  <a:close/>
                  <a:moveTo>
                    <a:pt x="36917" y="130569"/>
                  </a:moveTo>
                  <a:cubicBezTo>
                    <a:pt x="45890" y="129160"/>
                    <a:pt x="55797" y="129989"/>
                    <a:pt x="66075" y="132785"/>
                  </a:cubicBezTo>
                  <a:lnTo>
                    <a:pt x="115931" y="163698"/>
                  </a:lnTo>
                  <a:lnTo>
                    <a:pt x="117443" y="167462"/>
                  </a:lnTo>
                  <a:lnTo>
                    <a:pt x="132929" y="177661"/>
                  </a:lnTo>
                  <a:lnTo>
                    <a:pt x="151453" y="201212"/>
                  </a:lnTo>
                  <a:lnTo>
                    <a:pt x="154727" y="208851"/>
                  </a:lnTo>
                  <a:lnTo>
                    <a:pt x="154727" y="281323"/>
                  </a:lnTo>
                  <a:lnTo>
                    <a:pt x="153677" y="283243"/>
                  </a:lnTo>
                  <a:lnTo>
                    <a:pt x="149191" y="285378"/>
                  </a:lnTo>
                  <a:lnTo>
                    <a:pt x="143353" y="277948"/>
                  </a:lnTo>
                  <a:lnTo>
                    <a:pt x="124963" y="264927"/>
                  </a:lnTo>
                  <a:lnTo>
                    <a:pt x="132960" y="262380"/>
                  </a:lnTo>
                  <a:cubicBezTo>
                    <a:pt x="143723" y="252235"/>
                    <a:pt x="134293" y="219466"/>
                    <a:pt x="106242" y="191173"/>
                  </a:cubicBezTo>
                  <a:cubicBezTo>
                    <a:pt x="78143" y="162833"/>
                    <a:pt x="44805" y="152545"/>
                    <a:pt x="34041" y="162643"/>
                  </a:cubicBezTo>
                  <a:cubicBezTo>
                    <a:pt x="23326" y="172740"/>
                    <a:pt x="32756" y="205558"/>
                    <a:pt x="60807" y="233850"/>
                  </a:cubicBezTo>
                  <a:lnTo>
                    <a:pt x="71100" y="240782"/>
                  </a:lnTo>
                  <a:lnTo>
                    <a:pt x="52573" y="237529"/>
                  </a:lnTo>
                  <a:lnTo>
                    <a:pt x="33505" y="246574"/>
                  </a:lnTo>
                  <a:lnTo>
                    <a:pt x="15596" y="223784"/>
                  </a:lnTo>
                  <a:cubicBezTo>
                    <a:pt x="-3202" y="192578"/>
                    <a:pt x="-6273" y="160214"/>
                    <a:pt x="13372" y="141781"/>
                  </a:cubicBezTo>
                  <a:cubicBezTo>
                    <a:pt x="19909" y="135625"/>
                    <a:pt x="27945" y="131978"/>
                    <a:pt x="36917" y="130569"/>
                  </a:cubicBezTo>
                  <a:close/>
                  <a:moveTo>
                    <a:pt x="161784" y="29047"/>
                  </a:moveTo>
                  <a:cubicBezTo>
                    <a:pt x="146829" y="29047"/>
                    <a:pt x="130207" y="58999"/>
                    <a:pt x="130207" y="98332"/>
                  </a:cubicBezTo>
                  <a:cubicBezTo>
                    <a:pt x="130207" y="137665"/>
                    <a:pt x="146829" y="167617"/>
                    <a:pt x="161784" y="167617"/>
                  </a:cubicBezTo>
                  <a:cubicBezTo>
                    <a:pt x="176739" y="167617"/>
                    <a:pt x="193361" y="137665"/>
                    <a:pt x="193361" y="98332"/>
                  </a:cubicBezTo>
                  <a:cubicBezTo>
                    <a:pt x="193361" y="58999"/>
                    <a:pt x="176739" y="29047"/>
                    <a:pt x="161784" y="29047"/>
                  </a:cubicBezTo>
                  <a:close/>
                  <a:moveTo>
                    <a:pt x="161784" y="0"/>
                  </a:moveTo>
                  <a:cubicBezTo>
                    <a:pt x="198172" y="0"/>
                    <a:pt x="223176" y="45095"/>
                    <a:pt x="223176" y="98332"/>
                  </a:cubicBezTo>
                  <a:cubicBezTo>
                    <a:pt x="223176" y="111641"/>
                    <a:pt x="221613" y="124442"/>
                    <a:pt x="218701" y="136156"/>
                  </a:cubicBezTo>
                  <a:lnTo>
                    <a:pt x="207621" y="163740"/>
                  </a:lnTo>
                  <a:lnTo>
                    <a:pt x="195928" y="170992"/>
                  </a:lnTo>
                  <a:lnTo>
                    <a:pt x="190730" y="177601"/>
                  </a:lnTo>
                  <a:lnTo>
                    <a:pt x="183157" y="182588"/>
                  </a:lnTo>
                  <a:lnTo>
                    <a:pt x="180215" y="175680"/>
                  </a:lnTo>
                  <a:cubicBezTo>
                    <a:pt x="177514" y="173049"/>
                    <a:pt x="173782" y="171418"/>
                    <a:pt x="169656" y="171418"/>
                  </a:cubicBezTo>
                  <a:cubicBezTo>
                    <a:pt x="161405" y="171418"/>
                    <a:pt x="154727" y="177942"/>
                    <a:pt x="154727" y="185942"/>
                  </a:cubicBezTo>
                  <a:lnTo>
                    <a:pt x="154727" y="192016"/>
                  </a:lnTo>
                  <a:lnTo>
                    <a:pt x="132929" y="177661"/>
                  </a:lnTo>
                  <a:lnTo>
                    <a:pt x="127673" y="170978"/>
                  </a:lnTo>
                  <a:lnTo>
                    <a:pt x="115931" y="163698"/>
                  </a:lnTo>
                  <a:lnTo>
                    <a:pt x="104868" y="136156"/>
                  </a:lnTo>
                  <a:cubicBezTo>
                    <a:pt x="101956" y="124442"/>
                    <a:pt x="100393" y="111641"/>
                    <a:pt x="100393" y="98332"/>
                  </a:cubicBezTo>
                  <a:cubicBezTo>
                    <a:pt x="100393" y="45095"/>
                    <a:pt x="125397" y="0"/>
                    <a:pt x="161784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marijuana-plantation_65830">
              <a:extLst>
                <a:ext uri="{FF2B5EF4-FFF2-40B4-BE49-F238E27FC236}">
                  <a16:creationId xmlns:a16="http://schemas.microsoft.com/office/drawing/2014/main" id="{F26296EA-D5FD-5E90-7D27-4D46C1483B88}"/>
                </a:ext>
              </a:extLst>
            </p:cNvPr>
            <p:cNvSpPr/>
            <p:nvPr/>
          </p:nvSpPr>
          <p:spPr>
            <a:xfrm>
              <a:off x="2099521" y="5229744"/>
              <a:ext cx="231539" cy="513749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73441" h="606722">
                  <a:moveTo>
                    <a:pt x="252168" y="374147"/>
                  </a:moveTo>
                  <a:cubicBezTo>
                    <a:pt x="197515" y="379212"/>
                    <a:pt x="185321" y="419649"/>
                    <a:pt x="182294" y="443910"/>
                  </a:cubicBezTo>
                  <a:cubicBezTo>
                    <a:pt x="207662" y="439822"/>
                    <a:pt x="248162" y="423648"/>
                    <a:pt x="252168" y="374147"/>
                  </a:cubicBezTo>
                  <a:close/>
                  <a:moveTo>
                    <a:pt x="31421" y="283143"/>
                  </a:moveTo>
                  <a:cubicBezTo>
                    <a:pt x="36495" y="332644"/>
                    <a:pt x="76995" y="348819"/>
                    <a:pt x="101294" y="352907"/>
                  </a:cubicBezTo>
                  <a:cubicBezTo>
                    <a:pt x="98268" y="329622"/>
                    <a:pt x="86074" y="288209"/>
                    <a:pt x="31421" y="283143"/>
                  </a:cubicBezTo>
                  <a:close/>
                  <a:moveTo>
                    <a:pt x="131667" y="111290"/>
                  </a:moveTo>
                  <a:cubicBezTo>
                    <a:pt x="120542" y="111290"/>
                    <a:pt x="111463" y="120355"/>
                    <a:pt x="111463" y="131463"/>
                  </a:cubicBezTo>
                  <a:cubicBezTo>
                    <a:pt x="111463" y="142571"/>
                    <a:pt x="120542" y="151724"/>
                    <a:pt x="131667" y="151724"/>
                  </a:cubicBezTo>
                  <a:cubicBezTo>
                    <a:pt x="142881" y="151724"/>
                    <a:pt x="151959" y="142571"/>
                    <a:pt x="151959" y="131463"/>
                  </a:cubicBezTo>
                  <a:cubicBezTo>
                    <a:pt x="151959" y="120355"/>
                    <a:pt x="142881" y="111290"/>
                    <a:pt x="131667" y="111290"/>
                  </a:cubicBezTo>
                  <a:close/>
                  <a:moveTo>
                    <a:pt x="131667" y="91029"/>
                  </a:moveTo>
                  <a:cubicBezTo>
                    <a:pt x="154006" y="91029"/>
                    <a:pt x="172251" y="109247"/>
                    <a:pt x="172251" y="131463"/>
                  </a:cubicBezTo>
                  <a:cubicBezTo>
                    <a:pt x="172251" y="153679"/>
                    <a:pt x="154006" y="171897"/>
                    <a:pt x="131667" y="171897"/>
                  </a:cubicBezTo>
                  <a:cubicBezTo>
                    <a:pt x="109416" y="171897"/>
                    <a:pt x="91171" y="153679"/>
                    <a:pt x="91171" y="131463"/>
                  </a:cubicBezTo>
                  <a:cubicBezTo>
                    <a:pt x="91171" y="109247"/>
                    <a:pt x="109416" y="91029"/>
                    <a:pt x="131667" y="91029"/>
                  </a:cubicBezTo>
                  <a:close/>
                  <a:moveTo>
                    <a:pt x="131647" y="20263"/>
                  </a:moveTo>
                  <a:cubicBezTo>
                    <a:pt x="118563" y="20263"/>
                    <a:pt x="108415" y="30305"/>
                    <a:pt x="108415" y="43458"/>
                  </a:cubicBezTo>
                  <a:cubicBezTo>
                    <a:pt x="108415" y="45502"/>
                    <a:pt x="109394" y="48524"/>
                    <a:pt x="109394" y="49501"/>
                  </a:cubicBezTo>
                  <a:cubicBezTo>
                    <a:pt x="111442" y="56611"/>
                    <a:pt x="108415" y="60699"/>
                    <a:pt x="105389" y="61676"/>
                  </a:cubicBezTo>
                  <a:cubicBezTo>
                    <a:pt x="101294" y="63720"/>
                    <a:pt x="96221" y="63720"/>
                    <a:pt x="93194" y="60699"/>
                  </a:cubicBezTo>
                  <a:cubicBezTo>
                    <a:pt x="88121" y="54567"/>
                    <a:pt x="81089" y="51545"/>
                    <a:pt x="76015" y="50568"/>
                  </a:cubicBezTo>
                  <a:cubicBezTo>
                    <a:pt x="68895" y="49501"/>
                    <a:pt x="62842" y="52612"/>
                    <a:pt x="57768" y="57677"/>
                  </a:cubicBezTo>
                  <a:cubicBezTo>
                    <a:pt x="52695" y="63720"/>
                    <a:pt x="49668" y="68786"/>
                    <a:pt x="50647" y="75807"/>
                  </a:cubicBezTo>
                  <a:cubicBezTo>
                    <a:pt x="51715" y="80873"/>
                    <a:pt x="54742" y="86916"/>
                    <a:pt x="60795" y="93048"/>
                  </a:cubicBezTo>
                  <a:cubicBezTo>
                    <a:pt x="63821" y="96069"/>
                    <a:pt x="63821" y="101135"/>
                    <a:pt x="61774" y="105134"/>
                  </a:cubicBezTo>
                  <a:cubicBezTo>
                    <a:pt x="60795" y="108156"/>
                    <a:pt x="56700" y="111266"/>
                    <a:pt x="49668" y="109222"/>
                  </a:cubicBezTo>
                  <a:cubicBezTo>
                    <a:pt x="48600" y="109222"/>
                    <a:pt x="44595" y="108156"/>
                    <a:pt x="43616" y="108156"/>
                  </a:cubicBezTo>
                  <a:cubicBezTo>
                    <a:pt x="30442" y="109222"/>
                    <a:pt x="20295" y="119354"/>
                    <a:pt x="20295" y="131440"/>
                  </a:cubicBezTo>
                  <a:cubicBezTo>
                    <a:pt x="20295" y="143615"/>
                    <a:pt x="30442" y="154724"/>
                    <a:pt x="43616" y="154724"/>
                  </a:cubicBezTo>
                  <a:cubicBezTo>
                    <a:pt x="45574" y="154724"/>
                    <a:pt x="48600" y="153658"/>
                    <a:pt x="49668" y="153658"/>
                  </a:cubicBezTo>
                  <a:cubicBezTo>
                    <a:pt x="56700" y="152680"/>
                    <a:pt x="60795" y="155702"/>
                    <a:pt x="61774" y="158724"/>
                  </a:cubicBezTo>
                  <a:cubicBezTo>
                    <a:pt x="63821" y="162812"/>
                    <a:pt x="62842" y="167877"/>
                    <a:pt x="59815" y="170899"/>
                  </a:cubicBezTo>
                  <a:cubicBezTo>
                    <a:pt x="54742" y="175964"/>
                    <a:pt x="51715" y="182008"/>
                    <a:pt x="50647" y="188051"/>
                  </a:cubicBezTo>
                  <a:cubicBezTo>
                    <a:pt x="49668" y="194183"/>
                    <a:pt x="51715" y="200226"/>
                    <a:pt x="57768" y="205292"/>
                  </a:cubicBezTo>
                  <a:cubicBezTo>
                    <a:pt x="69874" y="217378"/>
                    <a:pt x="84115" y="212313"/>
                    <a:pt x="93194" y="203248"/>
                  </a:cubicBezTo>
                  <a:cubicBezTo>
                    <a:pt x="95242" y="201204"/>
                    <a:pt x="97289" y="200226"/>
                    <a:pt x="100315" y="200226"/>
                  </a:cubicBezTo>
                  <a:cubicBezTo>
                    <a:pt x="102274" y="200226"/>
                    <a:pt x="103342" y="200226"/>
                    <a:pt x="105389" y="201204"/>
                  </a:cubicBezTo>
                  <a:cubicBezTo>
                    <a:pt x="108415" y="203248"/>
                    <a:pt x="111442" y="206269"/>
                    <a:pt x="110463" y="213379"/>
                  </a:cubicBezTo>
                  <a:cubicBezTo>
                    <a:pt x="110463" y="214357"/>
                    <a:pt x="109394" y="218445"/>
                    <a:pt x="109394" y="219422"/>
                  </a:cubicBezTo>
                  <a:cubicBezTo>
                    <a:pt x="109394" y="231598"/>
                    <a:pt x="119542" y="241640"/>
                    <a:pt x="132715" y="241640"/>
                  </a:cubicBezTo>
                  <a:cubicBezTo>
                    <a:pt x="145889" y="241640"/>
                    <a:pt x="156036" y="231509"/>
                    <a:pt x="156036" y="219422"/>
                  </a:cubicBezTo>
                  <a:cubicBezTo>
                    <a:pt x="156036" y="217378"/>
                    <a:pt x="154968" y="214357"/>
                    <a:pt x="154968" y="213379"/>
                  </a:cubicBezTo>
                  <a:cubicBezTo>
                    <a:pt x="153989" y="206269"/>
                    <a:pt x="157015" y="203248"/>
                    <a:pt x="160042" y="201204"/>
                  </a:cubicBezTo>
                  <a:cubicBezTo>
                    <a:pt x="164136" y="199160"/>
                    <a:pt x="169121" y="200226"/>
                    <a:pt x="172236" y="203248"/>
                  </a:cubicBezTo>
                  <a:cubicBezTo>
                    <a:pt x="175262" y="206269"/>
                    <a:pt x="191462" y="220400"/>
                    <a:pt x="206594" y="205292"/>
                  </a:cubicBezTo>
                  <a:cubicBezTo>
                    <a:pt x="211668" y="200226"/>
                    <a:pt x="214694" y="194183"/>
                    <a:pt x="213715" y="188051"/>
                  </a:cubicBezTo>
                  <a:cubicBezTo>
                    <a:pt x="212736" y="182008"/>
                    <a:pt x="209710" y="175964"/>
                    <a:pt x="204636" y="170899"/>
                  </a:cubicBezTo>
                  <a:cubicBezTo>
                    <a:pt x="201610" y="167877"/>
                    <a:pt x="200541" y="162812"/>
                    <a:pt x="202589" y="158724"/>
                  </a:cubicBezTo>
                  <a:cubicBezTo>
                    <a:pt x="204636" y="155702"/>
                    <a:pt x="207662" y="152680"/>
                    <a:pt x="214694" y="153658"/>
                  </a:cubicBezTo>
                  <a:cubicBezTo>
                    <a:pt x="215762" y="153658"/>
                    <a:pt x="219768" y="154724"/>
                    <a:pt x="220836" y="154724"/>
                  </a:cubicBezTo>
                  <a:cubicBezTo>
                    <a:pt x="232941" y="154724"/>
                    <a:pt x="243089" y="144593"/>
                    <a:pt x="243089" y="131440"/>
                  </a:cubicBezTo>
                  <a:cubicBezTo>
                    <a:pt x="243089" y="118287"/>
                    <a:pt x="232941" y="108156"/>
                    <a:pt x="220836" y="108156"/>
                  </a:cubicBezTo>
                  <a:cubicBezTo>
                    <a:pt x="218789" y="108156"/>
                    <a:pt x="215762" y="109222"/>
                    <a:pt x="214694" y="109222"/>
                  </a:cubicBezTo>
                  <a:cubicBezTo>
                    <a:pt x="207662" y="110200"/>
                    <a:pt x="204636" y="107178"/>
                    <a:pt x="202589" y="104157"/>
                  </a:cubicBezTo>
                  <a:cubicBezTo>
                    <a:pt x="200541" y="100069"/>
                    <a:pt x="201610" y="95003"/>
                    <a:pt x="204636" y="91981"/>
                  </a:cubicBezTo>
                  <a:cubicBezTo>
                    <a:pt x="208641" y="87982"/>
                    <a:pt x="212736" y="81939"/>
                    <a:pt x="212736" y="75807"/>
                  </a:cubicBezTo>
                  <a:cubicBezTo>
                    <a:pt x="213715" y="69764"/>
                    <a:pt x="210689" y="63720"/>
                    <a:pt x="205615" y="57588"/>
                  </a:cubicBezTo>
                  <a:cubicBezTo>
                    <a:pt x="200541" y="52612"/>
                    <a:pt x="194489" y="49501"/>
                    <a:pt x="188436" y="50568"/>
                  </a:cubicBezTo>
                  <a:cubicBezTo>
                    <a:pt x="182294" y="51545"/>
                    <a:pt x="176242" y="54567"/>
                    <a:pt x="171168" y="60699"/>
                  </a:cubicBezTo>
                  <a:cubicBezTo>
                    <a:pt x="168142" y="63720"/>
                    <a:pt x="163068" y="64698"/>
                    <a:pt x="159062" y="62654"/>
                  </a:cubicBezTo>
                  <a:cubicBezTo>
                    <a:pt x="156036" y="60699"/>
                    <a:pt x="152921" y="57588"/>
                    <a:pt x="153989" y="50568"/>
                  </a:cubicBezTo>
                  <a:cubicBezTo>
                    <a:pt x="153989" y="49501"/>
                    <a:pt x="154968" y="45502"/>
                    <a:pt x="154968" y="44524"/>
                  </a:cubicBezTo>
                  <a:cubicBezTo>
                    <a:pt x="154968" y="30305"/>
                    <a:pt x="144821" y="20263"/>
                    <a:pt x="131647" y="20263"/>
                  </a:cubicBezTo>
                  <a:close/>
                  <a:moveTo>
                    <a:pt x="131647" y="0"/>
                  </a:moveTo>
                  <a:cubicBezTo>
                    <a:pt x="151942" y="0"/>
                    <a:pt x="169121" y="14130"/>
                    <a:pt x="174194" y="33327"/>
                  </a:cubicBezTo>
                  <a:cubicBezTo>
                    <a:pt x="189415" y="26306"/>
                    <a:pt x="206594" y="30305"/>
                    <a:pt x="219768" y="43458"/>
                  </a:cubicBezTo>
                  <a:cubicBezTo>
                    <a:pt x="231962" y="55633"/>
                    <a:pt x="234009" y="68786"/>
                    <a:pt x="232941" y="77851"/>
                  </a:cubicBezTo>
                  <a:cubicBezTo>
                    <a:pt x="232941" y="81939"/>
                    <a:pt x="231962" y="85938"/>
                    <a:pt x="229915" y="90026"/>
                  </a:cubicBezTo>
                  <a:cubicBezTo>
                    <a:pt x="249141" y="94025"/>
                    <a:pt x="263383" y="111266"/>
                    <a:pt x="263383" y="131440"/>
                  </a:cubicBezTo>
                  <a:cubicBezTo>
                    <a:pt x="263383" y="152680"/>
                    <a:pt x="249141" y="169832"/>
                    <a:pt x="229915" y="173920"/>
                  </a:cubicBezTo>
                  <a:cubicBezTo>
                    <a:pt x="231962" y="177920"/>
                    <a:pt x="231962" y="182008"/>
                    <a:pt x="232941" y="186096"/>
                  </a:cubicBezTo>
                  <a:cubicBezTo>
                    <a:pt x="234009" y="195161"/>
                    <a:pt x="231962" y="207247"/>
                    <a:pt x="219768" y="219422"/>
                  </a:cubicBezTo>
                  <a:cubicBezTo>
                    <a:pt x="206594" y="232575"/>
                    <a:pt x="190394" y="235597"/>
                    <a:pt x="174194" y="229554"/>
                  </a:cubicBezTo>
                  <a:cubicBezTo>
                    <a:pt x="171079" y="244662"/>
                    <a:pt x="159686" y="256570"/>
                    <a:pt x="144732" y="261014"/>
                  </a:cubicBezTo>
                  <a:cubicBezTo>
                    <a:pt x="153455" y="308827"/>
                    <a:pt x="154256" y="387566"/>
                    <a:pt x="151586" y="462307"/>
                  </a:cubicBezTo>
                  <a:lnTo>
                    <a:pt x="162178" y="451109"/>
                  </a:lnTo>
                  <a:cubicBezTo>
                    <a:pt x="163602" y="405518"/>
                    <a:pt x="190483" y="353884"/>
                    <a:pt x="263383" y="353884"/>
                  </a:cubicBezTo>
                  <a:cubicBezTo>
                    <a:pt x="269436" y="353884"/>
                    <a:pt x="273441" y="357972"/>
                    <a:pt x="273441" y="364015"/>
                  </a:cubicBezTo>
                  <a:cubicBezTo>
                    <a:pt x="273441" y="433868"/>
                    <a:pt x="218255" y="462040"/>
                    <a:pt x="178823" y="464884"/>
                  </a:cubicBezTo>
                  <a:cubicBezTo>
                    <a:pt x="174639" y="471816"/>
                    <a:pt x="165026" y="484969"/>
                    <a:pt x="150161" y="495100"/>
                  </a:cubicBezTo>
                  <a:cubicBezTo>
                    <a:pt x="148292" y="533581"/>
                    <a:pt x="145622" y="569396"/>
                    <a:pt x="142862" y="597568"/>
                  </a:cubicBezTo>
                  <a:cubicBezTo>
                    <a:pt x="140815" y="602634"/>
                    <a:pt x="136721" y="606722"/>
                    <a:pt x="131647" y="606722"/>
                  </a:cubicBezTo>
                  <a:cubicBezTo>
                    <a:pt x="125594" y="605656"/>
                    <a:pt x="120521" y="601656"/>
                    <a:pt x="121589" y="595613"/>
                  </a:cubicBezTo>
                  <a:cubicBezTo>
                    <a:pt x="127108" y="541313"/>
                    <a:pt x="131469" y="465417"/>
                    <a:pt x="131736" y="396453"/>
                  </a:cubicBezTo>
                  <a:cubicBezTo>
                    <a:pt x="122657" y="383567"/>
                    <a:pt x="114023" y="377079"/>
                    <a:pt x="109840" y="374147"/>
                  </a:cubicBezTo>
                  <a:cubicBezTo>
                    <a:pt x="70319" y="373436"/>
                    <a:pt x="10147" y="345886"/>
                    <a:pt x="10147" y="273012"/>
                  </a:cubicBezTo>
                  <a:cubicBezTo>
                    <a:pt x="10147" y="266968"/>
                    <a:pt x="14242" y="262880"/>
                    <a:pt x="20295" y="262880"/>
                  </a:cubicBezTo>
                  <a:cubicBezTo>
                    <a:pt x="91681" y="262880"/>
                    <a:pt x="119008" y="312470"/>
                    <a:pt x="121411" y="357439"/>
                  </a:cubicBezTo>
                  <a:cubicBezTo>
                    <a:pt x="124081" y="359305"/>
                    <a:pt x="127642" y="361971"/>
                    <a:pt x="131558" y="365704"/>
                  </a:cubicBezTo>
                  <a:cubicBezTo>
                    <a:pt x="130935" y="324646"/>
                    <a:pt x="128621" y="287942"/>
                    <a:pt x="123814" y="262258"/>
                  </a:cubicBezTo>
                  <a:cubicBezTo>
                    <a:pt x="106279" y="259237"/>
                    <a:pt x="92660" y="246350"/>
                    <a:pt x="89189" y="229554"/>
                  </a:cubicBezTo>
                  <a:cubicBezTo>
                    <a:pt x="73968" y="235597"/>
                    <a:pt x="56700" y="233553"/>
                    <a:pt x="42547" y="219422"/>
                  </a:cubicBezTo>
                  <a:cubicBezTo>
                    <a:pt x="30442" y="207247"/>
                    <a:pt x="28395" y="194183"/>
                    <a:pt x="29374" y="185029"/>
                  </a:cubicBezTo>
                  <a:cubicBezTo>
                    <a:pt x="29374" y="181030"/>
                    <a:pt x="31421" y="176942"/>
                    <a:pt x="32400" y="173920"/>
                  </a:cubicBezTo>
                  <a:cubicBezTo>
                    <a:pt x="14242" y="169832"/>
                    <a:pt x="0" y="152680"/>
                    <a:pt x="0" y="131440"/>
                  </a:cubicBezTo>
                  <a:cubicBezTo>
                    <a:pt x="0" y="111266"/>
                    <a:pt x="14242" y="93048"/>
                    <a:pt x="33468" y="88960"/>
                  </a:cubicBezTo>
                  <a:cubicBezTo>
                    <a:pt x="32400" y="85938"/>
                    <a:pt x="31421" y="81939"/>
                    <a:pt x="30442" y="77851"/>
                  </a:cubicBezTo>
                  <a:cubicBezTo>
                    <a:pt x="29374" y="68786"/>
                    <a:pt x="30442" y="55633"/>
                    <a:pt x="43616" y="43458"/>
                  </a:cubicBezTo>
                  <a:cubicBezTo>
                    <a:pt x="55721" y="31371"/>
                    <a:pt x="68895" y="29327"/>
                    <a:pt x="77974" y="30305"/>
                  </a:cubicBezTo>
                  <a:cubicBezTo>
                    <a:pt x="82068" y="30305"/>
                    <a:pt x="86074" y="32349"/>
                    <a:pt x="90168" y="33327"/>
                  </a:cubicBezTo>
                  <a:cubicBezTo>
                    <a:pt x="94174" y="14130"/>
                    <a:pt x="111442" y="0"/>
                    <a:pt x="131647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lodge_140783">
              <a:extLst>
                <a:ext uri="{FF2B5EF4-FFF2-40B4-BE49-F238E27FC236}">
                  <a16:creationId xmlns:a16="http://schemas.microsoft.com/office/drawing/2014/main" id="{907B580B-8AB8-5F38-4049-B0B6050D9873}"/>
                </a:ext>
              </a:extLst>
            </p:cNvPr>
            <p:cNvSpPr/>
            <p:nvPr/>
          </p:nvSpPr>
          <p:spPr>
            <a:xfrm>
              <a:off x="1398608" y="5229744"/>
              <a:ext cx="423148" cy="513749"/>
            </a:xfrm>
            <a:custGeom>
              <a:avLst/>
              <a:gdLst>
                <a:gd name="connsiteX0" fmla="*/ 230970 w 501664"/>
                <a:gd name="connsiteY0" fmla="*/ 548396 h 609076"/>
                <a:gd name="connsiteX1" fmla="*/ 230970 w 501664"/>
                <a:gd name="connsiteY1" fmla="*/ 568117 h 609076"/>
                <a:gd name="connsiteX2" fmla="*/ 271227 w 501664"/>
                <a:gd name="connsiteY2" fmla="*/ 568117 h 609076"/>
                <a:gd name="connsiteX3" fmla="*/ 271227 w 501664"/>
                <a:gd name="connsiteY3" fmla="*/ 548396 h 609076"/>
                <a:gd name="connsiteX4" fmla="*/ 230970 w 501664"/>
                <a:gd name="connsiteY4" fmla="*/ 507437 h 609076"/>
                <a:gd name="connsiteX5" fmla="*/ 230970 w 501664"/>
                <a:gd name="connsiteY5" fmla="*/ 527916 h 609076"/>
                <a:gd name="connsiteX6" fmla="*/ 271227 w 501664"/>
                <a:gd name="connsiteY6" fmla="*/ 527916 h 609076"/>
                <a:gd name="connsiteX7" fmla="*/ 271227 w 501664"/>
                <a:gd name="connsiteY7" fmla="*/ 507437 h 609076"/>
                <a:gd name="connsiteX8" fmla="*/ 230970 w 501664"/>
                <a:gd name="connsiteY8" fmla="*/ 467236 h 609076"/>
                <a:gd name="connsiteX9" fmla="*/ 230970 w 501664"/>
                <a:gd name="connsiteY9" fmla="*/ 487716 h 609076"/>
                <a:gd name="connsiteX10" fmla="*/ 271227 w 501664"/>
                <a:gd name="connsiteY10" fmla="*/ 487716 h 609076"/>
                <a:gd name="connsiteX11" fmla="*/ 271227 w 501664"/>
                <a:gd name="connsiteY11" fmla="*/ 467236 h 609076"/>
                <a:gd name="connsiteX12" fmla="*/ 230970 w 501664"/>
                <a:gd name="connsiteY12" fmla="*/ 427036 h 609076"/>
                <a:gd name="connsiteX13" fmla="*/ 230970 w 501664"/>
                <a:gd name="connsiteY13" fmla="*/ 446757 h 609076"/>
                <a:gd name="connsiteX14" fmla="*/ 271227 w 501664"/>
                <a:gd name="connsiteY14" fmla="*/ 446757 h 609076"/>
                <a:gd name="connsiteX15" fmla="*/ 271227 w 501664"/>
                <a:gd name="connsiteY15" fmla="*/ 427036 h 609076"/>
                <a:gd name="connsiteX16" fmla="*/ 291736 w 501664"/>
                <a:gd name="connsiteY16" fmla="*/ 409590 h 609076"/>
                <a:gd name="connsiteX17" fmla="*/ 291736 w 501664"/>
                <a:gd name="connsiteY17" fmla="*/ 490750 h 609076"/>
                <a:gd name="connsiteX18" fmla="*/ 402634 w 501664"/>
                <a:gd name="connsiteY18" fmla="*/ 533226 h 609076"/>
                <a:gd name="connsiteX19" fmla="*/ 387443 w 501664"/>
                <a:gd name="connsiteY19" fmla="*/ 434621 h 609076"/>
                <a:gd name="connsiteX20" fmla="*/ 210461 w 501664"/>
                <a:gd name="connsiteY20" fmla="*/ 409590 h 609076"/>
                <a:gd name="connsiteX21" fmla="*/ 113995 w 501664"/>
                <a:gd name="connsiteY21" fmla="*/ 434621 h 609076"/>
                <a:gd name="connsiteX22" fmla="*/ 98804 w 501664"/>
                <a:gd name="connsiteY22" fmla="*/ 533226 h 609076"/>
                <a:gd name="connsiteX23" fmla="*/ 210461 w 501664"/>
                <a:gd name="connsiteY23" fmla="*/ 490750 h 609076"/>
                <a:gd name="connsiteX24" fmla="*/ 230970 w 501664"/>
                <a:gd name="connsiteY24" fmla="*/ 386077 h 609076"/>
                <a:gd name="connsiteX25" fmla="*/ 230970 w 501664"/>
                <a:gd name="connsiteY25" fmla="*/ 406556 h 609076"/>
                <a:gd name="connsiteX26" fmla="*/ 271227 w 501664"/>
                <a:gd name="connsiteY26" fmla="*/ 406556 h 609076"/>
                <a:gd name="connsiteX27" fmla="*/ 271227 w 501664"/>
                <a:gd name="connsiteY27" fmla="*/ 386077 h 609076"/>
                <a:gd name="connsiteX28" fmla="*/ 291736 w 501664"/>
                <a:gd name="connsiteY28" fmla="*/ 345876 h 609076"/>
                <a:gd name="connsiteX29" fmla="*/ 291736 w 501664"/>
                <a:gd name="connsiteY29" fmla="*/ 388352 h 609076"/>
                <a:gd name="connsiteX30" fmla="*/ 384404 w 501664"/>
                <a:gd name="connsiteY30" fmla="*/ 413383 h 609076"/>
                <a:gd name="connsiteX31" fmla="*/ 373770 w 501664"/>
                <a:gd name="connsiteY31" fmla="*/ 345876 h 609076"/>
                <a:gd name="connsiteX32" fmla="*/ 301611 w 501664"/>
                <a:gd name="connsiteY32" fmla="*/ 345876 h 609076"/>
                <a:gd name="connsiteX33" fmla="*/ 230970 w 501664"/>
                <a:gd name="connsiteY33" fmla="*/ 345876 h 609076"/>
                <a:gd name="connsiteX34" fmla="*/ 230970 w 501664"/>
                <a:gd name="connsiteY34" fmla="*/ 366356 h 609076"/>
                <a:gd name="connsiteX35" fmla="*/ 271227 w 501664"/>
                <a:gd name="connsiteY35" fmla="*/ 366356 h 609076"/>
                <a:gd name="connsiteX36" fmla="*/ 271227 w 501664"/>
                <a:gd name="connsiteY36" fmla="*/ 345876 h 609076"/>
                <a:gd name="connsiteX37" fmla="*/ 127668 w 501664"/>
                <a:gd name="connsiteY37" fmla="*/ 345876 h 609076"/>
                <a:gd name="connsiteX38" fmla="*/ 117793 w 501664"/>
                <a:gd name="connsiteY38" fmla="*/ 413383 h 609076"/>
                <a:gd name="connsiteX39" fmla="*/ 210461 w 501664"/>
                <a:gd name="connsiteY39" fmla="*/ 388352 h 609076"/>
                <a:gd name="connsiteX40" fmla="*/ 210461 w 501664"/>
                <a:gd name="connsiteY40" fmla="*/ 345876 h 609076"/>
                <a:gd name="connsiteX41" fmla="*/ 200587 w 501664"/>
                <a:gd name="connsiteY41" fmla="*/ 345876 h 609076"/>
                <a:gd name="connsiteX42" fmla="*/ 230555 w 501664"/>
                <a:gd name="connsiteY42" fmla="*/ 264757 h 609076"/>
                <a:gd name="connsiteX43" fmla="*/ 240851 w 501664"/>
                <a:gd name="connsiteY43" fmla="*/ 274992 h 609076"/>
                <a:gd name="connsiteX44" fmla="*/ 230555 w 501664"/>
                <a:gd name="connsiteY44" fmla="*/ 285227 h 609076"/>
                <a:gd name="connsiteX45" fmla="*/ 220336 w 501664"/>
                <a:gd name="connsiteY45" fmla="*/ 275069 h 609076"/>
                <a:gd name="connsiteX46" fmla="*/ 220336 w 501664"/>
                <a:gd name="connsiteY46" fmla="*/ 274915 h 609076"/>
                <a:gd name="connsiteX47" fmla="*/ 220336 w 501664"/>
                <a:gd name="connsiteY47" fmla="*/ 224516 h 609076"/>
                <a:gd name="connsiteX48" fmla="*/ 220336 w 501664"/>
                <a:gd name="connsiteY48" fmla="*/ 274915 h 609076"/>
                <a:gd name="connsiteX49" fmla="*/ 220259 w 501664"/>
                <a:gd name="connsiteY49" fmla="*/ 274992 h 609076"/>
                <a:gd name="connsiteX50" fmla="*/ 220336 w 501664"/>
                <a:gd name="connsiteY50" fmla="*/ 275069 h 609076"/>
                <a:gd name="connsiteX51" fmla="*/ 220336 w 501664"/>
                <a:gd name="connsiteY51" fmla="*/ 275336 h 609076"/>
                <a:gd name="connsiteX52" fmla="*/ 220336 w 501664"/>
                <a:gd name="connsiteY52" fmla="*/ 325397 h 609076"/>
                <a:gd name="connsiteX53" fmla="*/ 281102 w 501664"/>
                <a:gd name="connsiteY53" fmla="*/ 325397 h 609076"/>
                <a:gd name="connsiteX54" fmla="*/ 281102 w 501664"/>
                <a:gd name="connsiteY54" fmla="*/ 224516 h 609076"/>
                <a:gd name="connsiteX55" fmla="*/ 402634 w 501664"/>
                <a:gd name="connsiteY55" fmla="*/ 82677 h 609076"/>
                <a:gd name="connsiteX56" fmla="*/ 402634 w 501664"/>
                <a:gd name="connsiteY56" fmla="*/ 110741 h 609076"/>
                <a:gd name="connsiteX57" fmla="*/ 443652 w 501664"/>
                <a:gd name="connsiteY57" fmla="*/ 140323 h 609076"/>
                <a:gd name="connsiteX58" fmla="*/ 443652 w 501664"/>
                <a:gd name="connsiteY58" fmla="*/ 82677 h 609076"/>
                <a:gd name="connsiteX59" fmla="*/ 249959 w 501664"/>
                <a:gd name="connsiteY59" fmla="*/ 74333 h 609076"/>
                <a:gd name="connsiteX60" fmla="*/ 179319 w 501664"/>
                <a:gd name="connsiteY60" fmla="*/ 123636 h 609076"/>
                <a:gd name="connsiteX61" fmla="*/ 200587 w 501664"/>
                <a:gd name="connsiteY61" fmla="*/ 123636 h 609076"/>
                <a:gd name="connsiteX62" fmla="*/ 210461 w 501664"/>
                <a:gd name="connsiteY62" fmla="*/ 133496 h 609076"/>
                <a:gd name="connsiteX63" fmla="*/ 200587 w 501664"/>
                <a:gd name="connsiteY63" fmla="*/ 143357 h 609076"/>
                <a:gd name="connsiteX64" fmla="*/ 149695 w 501664"/>
                <a:gd name="connsiteY64" fmla="*/ 143357 h 609076"/>
                <a:gd name="connsiteX65" fmla="*/ 105640 w 501664"/>
                <a:gd name="connsiteY65" fmla="*/ 173697 h 609076"/>
                <a:gd name="connsiteX66" fmla="*/ 149695 w 501664"/>
                <a:gd name="connsiteY66" fmla="*/ 173697 h 609076"/>
                <a:gd name="connsiteX67" fmla="*/ 159570 w 501664"/>
                <a:gd name="connsiteY67" fmla="*/ 184316 h 609076"/>
                <a:gd name="connsiteX68" fmla="*/ 149695 w 501664"/>
                <a:gd name="connsiteY68" fmla="*/ 194176 h 609076"/>
                <a:gd name="connsiteX69" fmla="*/ 98804 w 501664"/>
                <a:gd name="connsiteY69" fmla="*/ 194176 h 609076"/>
                <a:gd name="connsiteX70" fmla="*/ 98804 w 501664"/>
                <a:gd name="connsiteY70" fmla="*/ 224516 h 609076"/>
                <a:gd name="connsiteX71" fmla="*/ 170204 w 501664"/>
                <a:gd name="connsiteY71" fmla="*/ 224516 h 609076"/>
                <a:gd name="connsiteX72" fmla="*/ 180078 w 501664"/>
                <a:gd name="connsiteY72" fmla="*/ 234377 h 609076"/>
                <a:gd name="connsiteX73" fmla="*/ 170204 w 501664"/>
                <a:gd name="connsiteY73" fmla="*/ 244996 h 609076"/>
                <a:gd name="connsiteX74" fmla="*/ 98804 w 501664"/>
                <a:gd name="connsiteY74" fmla="*/ 244996 h 609076"/>
                <a:gd name="connsiteX75" fmla="*/ 98804 w 501664"/>
                <a:gd name="connsiteY75" fmla="*/ 275336 h 609076"/>
                <a:gd name="connsiteX76" fmla="*/ 149695 w 501664"/>
                <a:gd name="connsiteY76" fmla="*/ 275336 h 609076"/>
                <a:gd name="connsiteX77" fmla="*/ 159570 w 501664"/>
                <a:gd name="connsiteY77" fmla="*/ 285196 h 609076"/>
                <a:gd name="connsiteX78" fmla="*/ 149695 w 501664"/>
                <a:gd name="connsiteY78" fmla="*/ 295057 h 609076"/>
                <a:gd name="connsiteX79" fmla="*/ 98804 w 501664"/>
                <a:gd name="connsiteY79" fmla="*/ 295057 h 609076"/>
                <a:gd name="connsiteX80" fmla="*/ 98804 w 501664"/>
                <a:gd name="connsiteY80" fmla="*/ 325397 h 609076"/>
                <a:gd name="connsiteX81" fmla="*/ 200587 w 501664"/>
                <a:gd name="connsiteY81" fmla="*/ 325397 h 609076"/>
                <a:gd name="connsiteX82" fmla="*/ 200587 w 501664"/>
                <a:gd name="connsiteY82" fmla="*/ 204037 h 609076"/>
                <a:gd name="connsiteX83" fmla="*/ 301611 w 501664"/>
                <a:gd name="connsiteY83" fmla="*/ 204037 h 609076"/>
                <a:gd name="connsiteX84" fmla="*/ 301611 w 501664"/>
                <a:gd name="connsiteY84" fmla="*/ 325397 h 609076"/>
                <a:gd name="connsiteX85" fmla="*/ 402634 w 501664"/>
                <a:gd name="connsiteY85" fmla="*/ 325397 h 609076"/>
                <a:gd name="connsiteX86" fmla="*/ 402634 w 501664"/>
                <a:gd name="connsiteY86" fmla="*/ 295057 h 609076"/>
                <a:gd name="connsiteX87" fmla="*/ 331994 w 501664"/>
                <a:gd name="connsiteY87" fmla="*/ 295057 h 609076"/>
                <a:gd name="connsiteX88" fmla="*/ 322119 w 501664"/>
                <a:gd name="connsiteY88" fmla="*/ 285196 h 609076"/>
                <a:gd name="connsiteX89" fmla="*/ 331994 w 501664"/>
                <a:gd name="connsiteY89" fmla="*/ 275336 h 609076"/>
                <a:gd name="connsiteX90" fmla="*/ 402634 w 501664"/>
                <a:gd name="connsiteY90" fmla="*/ 275336 h 609076"/>
                <a:gd name="connsiteX91" fmla="*/ 402634 w 501664"/>
                <a:gd name="connsiteY91" fmla="*/ 244996 h 609076"/>
                <a:gd name="connsiteX92" fmla="*/ 352502 w 501664"/>
                <a:gd name="connsiteY92" fmla="*/ 244996 h 609076"/>
                <a:gd name="connsiteX93" fmla="*/ 341868 w 501664"/>
                <a:gd name="connsiteY93" fmla="*/ 234377 h 609076"/>
                <a:gd name="connsiteX94" fmla="*/ 352502 w 501664"/>
                <a:gd name="connsiteY94" fmla="*/ 224516 h 609076"/>
                <a:gd name="connsiteX95" fmla="*/ 402634 w 501664"/>
                <a:gd name="connsiteY95" fmla="*/ 224516 h 609076"/>
                <a:gd name="connsiteX96" fmla="*/ 402634 w 501664"/>
                <a:gd name="connsiteY96" fmla="*/ 194176 h 609076"/>
                <a:gd name="connsiteX97" fmla="*/ 311485 w 501664"/>
                <a:gd name="connsiteY97" fmla="*/ 194176 h 609076"/>
                <a:gd name="connsiteX98" fmla="*/ 301611 w 501664"/>
                <a:gd name="connsiteY98" fmla="*/ 184316 h 609076"/>
                <a:gd name="connsiteX99" fmla="*/ 311485 w 501664"/>
                <a:gd name="connsiteY99" fmla="*/ 173697 h 609076"/>
                <a:gd name="connsiteX100" fmla="*/ 386683 w 501664"/>
                <a:gd name="connsiteY100" fmla="*/ 173697 h 609076"/>
                <a:gd name="connsiteX101" fmla="*/ 344906 w 501664"/>
                <a:gd name="connsiteY101" fmla="*/ 143357 h 609076"/>
                <a:gd name="connsiteX102" fmla="*/ 341868 w 501664"/>
                <a:gd name="connsiteY102" fmla="*/ 143357 h 609076"/>
                <a:gd name="connsiteX103" fmla="*/ 271227 w 501664"/>
                <a:gd name="connsiteY103" fmla="*/ 143357 h 609076"/>
                <a:gd name="connsiteX104" fmla="*/ 261353 w 501664"/>
                <a:gd name="connsiteY104" fmla="*/ 133496 h 609076"/>
                <a:gd name="connsiteX105" fmla="*/ 271227 w 501664"/>
                <a:gd name="connsiteY105" fmla="*/ 123636 h 609076"/>
                <a:gd name="connsiteX106" fmla="*/ 317562 w 501664"/>
                <a:gd name="connsiteY106" fmla="*/ 123636 h 609076"/>
                <a:gd name="connsiteX107" fmla="*/ 250719 w 501664"/>
                <a:gd name="connsiteY107" fmla="*/ 24272 h 609076"/>
                <a:gd name="connsiteX108" fmla="*/ 21327 w 501664"/>
                <a:gd name="connsiteY108" fmla="*/ 183557 h 609076"/>
                <a:gd name="connsiteX109" fmla="*/ 31201 w 501664"/>
                <a:gd name="connsiteY109" fmla="*/ 201003 h 609076"/>
                <a:gd name="connsiteX110" fmla="*/ 79055 w 501664"/>
                <a:gd name="connsiteY110" fmla="*/ 168387 h 609076"/>
                <a:gd name="connsiteX111" fmla="*/ 250719 w 501664"/>
                <a:gd name="connsiteY111" fmla="*/ 49303 h 609076"/>
                <a:gd name="connsiteX112" fmla="*/ 423143 w 501664"/>
                <a:gd name="connsiteY112" fmla="*/ 175214 h 609076"/>
                <a:gd name="connsiteX113" fmla="*/ 470237 w 501664"/>
                <a:gd name="connsiteY113" fmla="*/ 210105 h 609076"/>
                <a:gd name="connsiteX114" fmla="*/ 480871 w 501664"/>
                <a:gd name="connsiteY114" fmla="*/ 191901 h 609076"/>
                <a:gd name="connsiteX115" fmla="*/ 463401 w 501664"/>
                <a:gd name="connsiteY115" fmla="*/ 179765 h 609076"/>
                <a:gd name="connsiteX116" fmla="*/ 388962 w 501664"/>
                <a:gd name="connsiteY116" fmla="*/ 125153 h 609076"/>
                <a:gd name="connsiteX117" fmla="*/ 402640 w 501664"/>
                <a:gd name="connsiteY117" fmla="*/ 12184 h 609076"/>
                <a:gd name="connsiteX118" fmla="*/ 413253 w 501664"/>
                <a:gd name="connsiteY118" fmla="*/ 22044 h 609076"/>
                <a:gd name="connsiteX119" fmla="*/ 413253 w 501664"/>
                <a:gd name="connsiteY119" fmla="*/ 32662 h 609076"/>
                <a:gd name="connsiteX120" fmla="*/ 402640 w 501664"/>
                <a:gd name="connsiteY120" fmla="*/ 42522 h 609076"/>
                <a:gd name="connsiteX121" fmla="*/ 392784 w 501664"/>
                <a:gd name="connsiteY121" fmla="*/ 32662 h 609076"/>
                <a:gd name="connsiteX122" fmla="*/ 392784 w 501664"/>
                <a:gd name="connsiteY122" fmla="*/ 22044 h 609076"/>
                <a:gd name="connsiteX123" fmla="*/ 402640 w 501664"/>
                <a:gd name="connsiteY123" fmla="*/ 12184 h 609076"/>
                <a:gd name="connsiteX124" fmla="*/ 432978 w 501664"/>
                <a:gd name="connsiteY124" fmla="*/ 2315 h 609076"/>
                <a:gd name="connsiteX125" fmla="*/ 443591 w 501664"/>
                <a:gd name="connsiteY125" fmla="*/ 12178 h 609076"/>
                <a:gd name="connsiteX126" fmla="*/ 443591 w 501664"/>
                <a:gd name="connsiteY126" fmla="*/ 42528 h 609076"/>
                <a:gd name="connsiteX127" fmla="*/ 432978 w 501664"/>
                <a:gd name="connsiteY127" fmla="*/ 52391 h 609076"/>
                <a:gd name="connsiteX128" fmla="*/ 423122 w 501664"/>
                <a:gd name="connsiteY128" fmla="*/ 42528 h 609076"/>
                <a:gd name="connsiteX129" fmla="*/ 423122 w 501664"/>
                <a:gd name="connsiteY129" fmla="*/ 12178 h 609076"/>
                <a:gd name="connsiteX130" fmla="*/ 432978 w 501664"/>
                <a:gd name="connsiteY130" fmla="*/ 2315 h 609076"/>
                <a:gd name="connsiteX131" fmla="*/ 250719 w 501664"/>
                <a:gd name="connsiteY131" fmla="*/ 0 h 609076"/>
                <a:gd name="connsiteX132" fmla="*/ 257555 w 501664"/>
                <a:gd name="connsiteY132" fmla="*/ 4551 h 609076"/>
                <a:gd name="connsiteX133" fmla="*/ 382885 w 501664"/>
                <a:gd name="connsiteY133" fmla="*/ 95571 h 609076"/>
                <a:gd name="connsiteX134" fmla="*/ 382885 w 501664"/>
                <a:gd name="connsiteY134" fmla="*/ 62956 h 609076"/>
                <a:gd name="connsiteX135" fmla="*/ 463401 w 501664"/>
                <a:gd name="connsiteY135" fmla="*/ 62956 h 609076"/>
                <a:gd name="connsiteX136" fmla="*/ 463401 w 501664"/>
                <a:gd name="connsiteY136" fmla="*/ 154734 h 609076"/>
                <a:gd name="connsiteX137" fmla="*/ 494543 w 501664"/>
                <a:gd name="connsiteY137" fmla="*/ 177489 h 609076"/>
                <a:gd name="connsiteX138" fmla="*/ 499101 w 501664"/>
                <a:gd name="connsiteY138" fmla="*/ 200244 h 609076"/>
                <a:gd name="connsiteX139" fmla="*/ 486188 w 501664"/>
                <a:gd name="connsiteY139" fmla="*/ 222999 h 609076"/>
                <a:gd name="connsiteX140" fmla="*/ 474794 w 501664"/>
                <a:gd name="connsiteY140" fmla="*/ 231343 h 609076"/>
                <a:gd name="connsiteX141" fmla="*/ 470996 w 501664"/>
                <a:gd name="connsiteY141" fmla="*/ 231343 h 609076"/>
                <a:gd name="connsiteX142" fmla="*/ 461122 w 501664"/>
                <a:gd name="connsiteY142" fmla="*/ 228309 h 609076"/>
                <a:gd name="connsiteX143" fmla="*/ 423143 w 501664"/>
                <a:gd name="connsiteY143" fmla="*/ 200244 h 609076"/>
                <a:gd name="connsiteX144" fmla="*/ 423143 w 501664"/>
                <a:gd name="connsiteY144" fmla="*/ 345876 h 609076"/>
                <a:gd name="connsiteX145" fmla="*/ 394279 w 501664"/>
                <a:gd name="connsiteY145" fmla="*/ 345876 h 609076"/>
                <a:gd name="connsiteX146" fmla="*/ 406432 w 501664"/>
                <a:gd name="connsiteY146" fmla="*/ 425519 h 609076"/>
                <a:gd name="connsiteX147" fmla="*/ 431498 w 501664"/>
                <a:gd name="connsiteY147" fmla="*/ 588597 h 609076"/>
                <a:gd name="connsiteX148" fmla="*/ 443652 w 501664"/>
                <a:gd name="connsiteY148" fmla="*/ 588597 h 609076"/>
                <a:gd name="connsiteX149" fmla="*/ 453526 w 501664"/>
                <a:gd name="connsiteY149" fmla="*/ 598457 h 609076"/>
                <a:gd name="connsiteX150" fmla="*/ 443652 w 501664"/>
                <a:gd name="connsiteY150" fmla="*/ 609076 h 609076"/>
                <a:gd name="connsiteX151" fmla="*/ 402634 w 501664"/>
                <a:gd name="connsiteY151" fmla="*/ 609076 h 609076"/>
                <a:gd name="connsiteX152" fmla="*/ 392760 w 501664"/>
                <a:gd name="connsiteY152" fmla="*/ 598457 h 609076"/>
                <a:gd name="connsiteX153" fmla="*/ 402634 w 501664"/>
                <a:gd name="connsiteY153" fmla="*/ 588597 h 609076"/>
                <a:gd name="connsiteX154" fmla="*/ 410990 w 501664"/>
                <a:gd name="connsiteY154" fmla="*/ 588597 h 609076"/>
                <a:gd name="connsiteX155" fmla="*/ 406432 w 501664"/>
                <a:gd name="connsiteY155" fmla="*/ 556739 h 609076"/>
                <a:gd name="connsiteX156" fmla="*/ 291736 w 501664"/>
                <a:gd name="connsiteY156" fmla="*/ 511988 h 609076"/>
                <a:gd name="connsiteX157" fmla="*/ 291736 w 501664"/>
                <a:gd name="connsiteY157" fmla="*/ 609076 h 609076"/>
                <a:gd name="connsiteX158" fmla="*/ 271227 w 501664"/>
                <a:gd name="connsiteY158" fmla="*/ 609076 h 609076"/>
                <a:gd name="connsiteX159" fmla="*/ 271227 w 501664"/>
                <a:gd name="connsiteY159" fmla="*/ 588597 h 609076"/>
                <a:gd name="connsiteX160" fmla="*/ 230970 w 501664"/>
                <a:gd name="connsiteY160" fmla="*/ 588597 h 609076"/>
                <a:gd name="connsiteX161" fmla="*/ 230970 w 501664"/>
                <a:gd name="connsiteY161" fmla="*/ 609076 h 609076"/>
                <a:gd name="connsiteX162" fmla="*/ 210461 w 501664"/>
                <a:gd name="connsiteY162" fmla="*/ 609076 h 609076"/>
                <a:gd name="connsiteX163" fmla="*/ 210461 w 501664"/>
                <a:gd name="connsiteY163" fmla="*/ 511988 h 609076"/>
                <a:gd name="connsiteX164" fmla="*/ 95765 w 501664"/>
                <a:gd name="connsiteY164" fmla="*/ 556739 h 609076"/>
                <a:gd name="connsiteX165" fmla="*/ 90448 w 501664"/>
                <a:gd name="connsiteY165" fmla="*/ 588597 h 609076"/>
                <a:gd name="connsiteX166" fmla="*/ 98804 w 501664"/>
                <a:gd name="connsiteY166" fmla="*/ 588597 h 609076"/>
                <a:gd name="connsiteX167" fmla="*/ 109438 w 501664"/>
                <a:gd name="connsiteY167" fmla="*/ 598457 h 609076"/>
                <a:gd name="connsiteX168" fmla="*/ 98804 w 501664"/>
                <a:gd name="connsiteY168" fmla="*/ 609076 h 609076"/>
                <a:gd name="connsiteX169" fmla="*/ 58546 w 501664"/>
                <a:gd name="connsiteY169" fmla="*/ 609076 h 609076"/>
                <a:gd name="connsiteX170" fmla="*/ 48672 w 501664"/>
                <a:gd name="connsiteY170" fmla="*/ 598457 h 609076"/>
                <a:gd name="connsiteX171" fmla="*/ 58546 w 501664"/>
                <a:gd name="connsiteY171" fmla="*/ 588597 h 609076"/>
                <a:gd name="connsiteX172" fmla="*/ 69940 w 501664"/>
                <a:gd name="connsiteY172" fmla="*/ 588597 h 609076"/>
                <a:gd name="connsiteX173" fmla="*/ 95006 w 501664"/>
                <a:gd name="connsiteY173" fmla="*/ 425519 h 609076"/>
                <a:gd name="connsiteX174" fmla="*/ 107159 w 501664"/>
                <a:gd name="connsiteY174" fmla="*/ 345876 h 609076"/>
                <a:gd name="connsiteX175" fmla="*/ 79055 w 501664"/>
                <a:gd name="connsiteY175" fmla="*/ 345876 h 609076"/>
                <a:gd name="connsiteX176" fmla="*/ 79055 w 501664"/>
                <a:gd name="connsiteY176" fmla="*/ 192659 h 609076"/>
                <a:gd name="connsiteX177" fmla="*/ 40316 w 501664"/>
                <a:gd name="connsiteY177" fmla="*/ 219207 h 609076"/>
                <a:gd name="connsiteX178" fmla="*/ 26644 w 501664"/>
                <a:gd name="connsiteY178" fmla="*/ 222241 h 609076"/>
                <a:gd name="connsiteX179" fmla="*/ 15250 w 501664"/>
                <a:gd name="connsiteY179" fmla="*/ 213897 h 609076"/>
                <a:gd name="connsiteX180" fmla="*/ 2337 w 501664"/>
                <a:gd name="connsiteY180" fmla="*/ 191142 h 609076"/>
                <a:gd name="connsiteX181" fmla="*/ 7654 w 501664"/>
                <a:gd name="connsiteY181" fmla="*/ 168387 h 6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01664" h="609076">
                  <a:moveTo>
                    <a:pt x="230970" y="548396"/>
                  </a:moveTo>
                  <a:lnTo>
                    <a:pt x="230970" y="568117"/>
                  </a:lnTo>
                  <a:lnTo>
                    <a:pt x="271227" y="568117"/>
                  </a:lnTo>
                  <a:lnTo>
                    <a:pt x="271227" y="548396"/>
                  </a:lnTo>
                  <a:close/>
                  <a:moveTo>
                    <a:pt x="230970" y="507437"/>
                  </a:moveTo>
                  <a:lnTo>
                    <a:pt x="230970" y="527916"/>
                  </a:lnTo>
                  <a:lnTo>
                    <a:pt x="271227" y="527916"/>
                  </a:lnTo>
                  <a:lnTo>
                    <a:pt x="271227" y="507437"/>
                  </a:lnTo>
                  <a:close/>
                  <a:moveTo>
                    <a:pt x="230970" y="467236"/>
                  </a:moveTo>
                  <a:lnTo>
                    <a:pt x="230970" y="487716"/>
                  </a:lnTo>
                  <a:lnTo>
                    <a:pt x="271227" y="487716"/>
                  </a:lnTo>
                  <a:lnTo>
                    <a:pt x="271227" y="467236"/>
                  </a:lnTo>
                  <a:close/>
                  <a:moveTo>
                    <a:pt x="230970" y="427036"/>
                  </a:moveTo>
                  <a:lnTo>
                    <a:pt x="230970" y="446757"/>
                  </a:lnTo>
                  <a:lnTo>
                    <a:pt x="271227" y="446757"/>
                  </a:lnTo>
                  <a:lnTo>
                    <a:pt x="271227" y="427036"/>
                  </a:lnTo>
                  <a:close/>
                  <a:moveTo>
                    <a:pt x="291736" y="409590"/>
                  </a:moveTo>
                  <a:lnTo>
                    <a:pt x="291736" y="490750"/>
                  </a:lnTo>
                  <a:lnTo>
                    <a:pt x="402634" y="533226"/>
                  </a:lnTo>
                  <a:lnTo>
                    <a:pt x="387443" y="434621"/>
                  </a:lnTo>
                  <a:close/>
                  <a:moveTo>
                    <a:pt x="210461" y="409590"/>
                  </a:moveTo>
                  <a:lnTo>
                    <a:pt x="113995" y="434621"/>
                  </a:lnTo>
                  <a:lnTo>
                    <a:pt x="98804" y="533226"/>
                  </a:lnTo>
                  <a:lnTo>
                    <a:pt x="210461" y="490750"/>
                  </a:lnTo>
                  <a:close/>
                  <a:moveTo>
                    <a:pt x="230970" y="386077"/>
                  </a:moveTo>
                  <a:lnTo>
                    <a:pt x="230970" y="406556"/>
                  </a:lnTo>
                  <a:lnTo>
                    <a:pt x="271227" y="406556"/>
                  </a:lnTo>
                  <a:lnTo>
                    <a:pt x="271227" y="386077"/>
                  </a:lnTo>
                  <a:close/>
                  <a:moveTo>
                    <a:pt x="291736" y="345876"/>
                  </a:moveTo>
                  <a:lnTo>
                    <a:pt x="291736" y="388352"/>
                  </a:lnTo>
                  <a:lnTo>
                    <a:pt x="384404" y="413383"/>
                  </a:lnTo>
                  <a:lnTo>
                    <a:pt x="373770" y="345876"/>
                  </a:lnTo>
                  <a:lnTo>
                    <a:pt x="301611" y="345876"/>
                  </a:lnTo>
                  <a:close/>
                  <a:moveTo>
                    <a:pt x="230970" y="345876"/>
                  </a:moveTo>
                  <a:lnTo>
                    <a:pt x="230970" y="366356"/>
                  </a:lnTo>
                  <a:lnTo>
                    <a:pt x="271227" y="366356"/>
                  </a:lnTo>
                  <a:lnTo>
                    <a:pt x="271227" y="345876"/>
                  </a:lnTo>
                  <a:close/>
                  <a:moveTo>
                    <a:pt x="127668" y="345876"/>
                  </a:moveTo>
                  <a:lnTo>
                    <a:pt x="117793" y="413383"/>
                  </a:lnTo>
                  <a:lnTo>
                    <a:pt x="210461" y="388352"/>
                  </a:lnTo>
                  <a:lnTo>
                    <a:pt x="210461" y="345876"/>
                  </a:lnTo>
                  <a:lnTo>
                    <a:pt x="200587" y="345876"/>
                  </a:lnTo>
                  <a:close/>
                  <a:moveTo>
                    <a:pt x="230555" y="264757"/>
                  </a:moveTo>
                  <a:cubicBezTo>
                    <a:pt x="236241" y="264757"/>
                    <a:pt x="240851" y="269339"/>
                    <a:pt x="240851" y="274992"/>
                  </a:cubicBezTo>
                  <a:cubicBezTo>
                    <a:pt x="240851" y="280645"/>
                    <a:pt x="236241" y="285227"/>
                    <a:pt x="230555" y="285227"/>
                  </a:cubicBezTo>
                  <a:lnTo>
                    <a:pt x="220336" y="275069"/>
                  </a:lnTo>
                  <a:lnTo>
                    <a:pt x="220336" y="274915"/>
                  </a:lnTo>
                  <a:close/>
                  <a:moveTo>
                    <a:pt x="220336" y="224516"/>
                  </a:moveTo>
                  <a:lnTo>
                    <a:pt x="220336" y="274915"/>
                  </a:lnTo>
                  <a:lnTo>
                    <a:pt x="220259" y="274992"/>
                  </a:lnTo>
                  <a:lnTo>
                    <a:pt x="220336" y="275069"/>
                  </a:lnTo>
                  <a:lnTo>
                    <a:pt x="220336" y="275336"/>
                  </a:lnTo>
                  <a:lnTo>
                    <a:pt x="220336" y="325397"/>
                  </a:lnTo>
                  <a:lnTo>
                    <a:pt x="281102" y="325397"/>
                  </a:lnTo>
                  <a:lnTo>
                    <a:pt x="281102" y="224516"/>
                  </a:lnTo>
                  <a:close/>
                  <a:moveTo>
                    <a:pt x="402634" y="82677"/>
                  </a:moveTo>
                  <a:lnTo>
                    <a:pt x="402634" y="110741"/>
                  </a:lnTo>
                  <a:lnTo>
                    <a:pt x="443652" y="140323"/>
                  </a:lnTo>
                  <a:lnTo>
                    <a:pt x="443652" y="82677"/>
                  </a:lnTo>
                  <a:close/>
                  <a:moveTo>
                    <a:pt x="249959" y="74333"/>
                  </a:moveTo>
                  <a:lnTo>
                    <a:pt x="179319" y="123636"/>
                  </a:lnTo>
                  <a:lnTo>
                    <a:pt x="200587" y="123636"/>
                  </a:lnTo>
                  <a:cubicBezTo>
                    <a:pt x="205904" y="123636"/>
                    <a:pt x="210461" y="128187"/>
                    <a:pt x="210461" y="133496"/>
                  </a:cubicBezTo>
                  <a:cubicBezTo>
                    <a:pt x="210461" y="138806"/>
                    <a:pt x="205904" y="143357"/>
                    <a:pt x="200587" y="143357"/>
                  </a:cubicBezTo>
                  <a:lnTo>
                    <a:pt x="149695" y="143357"/>
                  </a:lnTo>
                  <a:lnTo>
                    <a:pt x="105640" y="173697"/>
                  </a:lnTo>
                  <a:lnTo>
                    <a:pt x="149695" y="173697"/>
                  </a:lnTo>
                  <a:cubicBezTo>
                    <a:pt x="155012" y="173697"/>
                    <a:pt x="159570" y="178248"/>
                    <a:pt x="159570" y="184316"/>
                  </a:cubicBezTo>
                  <a:cubicBezTo>
                    <a:pt x="159570" y="189625"/>
                    <a:pt x="155012" y="194176"/>
                    <a:pt x="149695" y="194176"/>
                  </a:cubicBezTo>
                  <a:lnTo>
                    <a:pt x="98804" y="194176"/>
                  </a:lnTo>
                  <a:lnTo>
                    <a:pt x="98804" y="224516"/>
                  </a:lnTo>
                  <a:lnTo>
                    <a:pt x="170204" y="224516"/>
                  </a:lnTo>
                  <a:cubicBezTo>
                    <a:pt x="175521" y="224516"/>
                    <a:pt x="180078" y="229067"/>
                    <a:pt x="180078" y="234377"/>
                  </a:cubicBezTo>
                  <a:cubicBezTo>
                    <a:pt x="180078" y="240445"/>
                    <a:pt x="175521" y="244996"/>
                    <a:pt x="170204" y="244996"/>
                  </a:cubicBezTo>
                  <a:lnTo>
                    <a:pt x="98804" y="244996"/>
                  </a:lnTo>
                  <a:lnTo>
                    <a:pt x="98804" y="275336"/>
                  </a:lnTo>
                  <a:lnTo>
                    <a:pt x="149695" y="275336"/>
                  </a:lnTo>
                  <a:cubicBezTo>
                    <a:pt x="155012" y="275336"/>
                    <a:pt x="159570" y="279887"/>
                    <a:pt x="159570" y="285196"/>
                  </a:cubicBezTo>
                  <a:cubicBezTo>
                    <a:pt x="159570" y="290506"/>
                    <a:pt x="155012" y="295057"/>
                    <a:pt x="149695" y="295057"/>
                  </a:cubicBezTo>
                  <a:lnTo>
                    <a:pt x="98804" y="295057"/>
                  </a:lnTo>
                  <a:lnTo>
                    <a:pt x="98804" y="325397"/>
                  </a:lnTo>
                  <a:lnTo>
                    <a:pt x="200587" y="325397"/>
                  </a:lnTo>
                  <a:lnTo>
                    <a:pt x="200587" y="204037"/>
                  </a:lnTo>
                  <a:lnTo>
                    <a:pt x="301611" y="204037"/>
                  </a:lnTo>
                  <a:lnTo>
                    <a:pt x="301611" y="325397"/>
                  </a:lnTo>
                  <a:lnTo>
                    <a:pt x="402634" y="325397"/>
                  </a:lnTo>
                  <a:lnTo>
                    <a:pt x="402634" y="295057"/>
                  </a:lnTo>
                  <a:lnTo>
                    <a:pt x="331994" y="295057"/>
                  </a:lnTo>
                  <a:cubicBezTo>
                    <a:pt x="326677" y="295057"/>
                    <a:pt x="322119" y="290506"/>
                    <a:pt x="322119" y="285196"/>
                  </a:cubicBezTo>
                  <a:cubicBezTo>
                    <a:pt x="322119" y="279887"/>
                    <a:pt x="326677" y="275336"/>
                    <a:pt x="331994" y="275336"/>
                  </a:cubicBezTo>
                  <a:lnTo>
                    <a:pt x="402634" y="275336"/>
                  </a:lnTo>
                  <a:lnTo>
                    <a:pt x="402634" y="244996"/>
                  </a:lnTo>
                  <a:lnTo>
                    <a:pt x="352502" y="244996"/>
                  </a:lnTo>
                  <a:cubicBezTo>
                    <a:pt x="346426" y="244996"/>
                    <a:pt x="341868" y="240445"/>
                    <a:pt x="341868" y="234377"/>
                  </a:cubicBezTo>
                  <a:cubicBezTo>
                    <a:pt x="341868" y="229067"/>
                    <a:pt x="346426" y="224516"/>
                    <a:pt x="352502" y="224516"/>
                  </a:cubicBezTo>
                  <a:lnTo>
                    <a:pt x="402634" y="224516"/>
                  </a:lnTo>
                  <a:lnTo>
                    <a:pt x="402634" y="194176"/>
                  </a:lnTo>
                  <a:lnTo>
                    <a:pt x="311485" y="194176"/>
                  </a:lnTo>
                  <a:cubicBezTo>
                    <a:pt x="306168" y="194176"/>
                    <a:pt x="301611" y="189625"/>
                    <a:pt x="301611" y="184316"/>
                  </a:cubicBezTo>
                  <a:cubicBezTo>
                    <a:pt x="301611" y="178248"/>
                    <a:pt x="306168" y="173697"/>
                    <a:pt x="311485" y="173697"/>
                  </a:cubicBezTo>
                  <a:lnTo>
                    <a:pt x="386683" y="173697"/>
                  </a:lnTo>
                  <a:lnTo>
                    <a:pt x="344906" y="143357"/>
                  </a:lnTo>
                  <a:cubicBezTo>
                    <a:pt x="343387" y="143357"/>
                    <a:pt x="342628" y="143357"/>
                    <a:pt x="341868" y="143357"/>
                  </a:cubicBezTo>
                  <a:lnTo>
                    <a:pt x="271227" y="143357"/>
                  </a:lnTo>
                  <a:cubicBezTo>
                    <a:pt x="265910" y="143357"/>
                    <a:pt x="261353" y="138806"/>
                    <a:pt x="261353" y="133496"/>
                  </a:cubicBezTo>
                  <a:cubicBezTo>
                    <a:pt x="261353" y="128187"/>
                    <a:pt x="265910" y="123636"/>
                    <a:pt x="271227" y="123636"/>
                  </a:cubicBezTo>
                  <a:lnTo>
                    <a:pt x="317562" y="123636"/>
                  </a:lnTo>
                  <a:close/>
                  <a:moveTo>
                    <a:pt x="250719" y="24272"/>
                  </a:moveTo>
                  <a:lnTo>
                    <a:pt x="21327" y="183557"/>
                  </a:lnTo>
                  <a:lnTo>
                    <a:pt x="31201" y="201003"/>
                  </a:lnTo>
                  <a:lnTo>
                    <a:pt x="79055" y="168387"/>
                  </a:lnTo>
                  <a:lnTo>
                    <a:pt x="250719" y="49303"/>
                  </a:lnTo>
                  <a:lnTo>
                    <a:pt x="423143" y="175214"/>
                  </a:lnTo>
                  <a:lnTo>
                    <a:pt x="470237" y="210105"/>
                  </a:lnTo>
                  <a:lnTo>
                    <a:pt x="480871" y="191901"/>
                  </a:lnTo>
                  <a:lnTo>
                    <a:pt x="463401" y="179765"/>
                  </a:lnTo>
                  <a:lnTo>
                    <a:pt x="388962" y="125153"/>
                  </a:lnTo>
                  <a:close/>
                  <a:moveTo>
                    <a:pt x="402640" y="12184"/>
                  </a:moveTo>
                  <a:cubicBezTo>
                    <a:pt x="408704" y="12184"/>
                    <a:pt x="413253" y="16735"/>
                    <a:pt x="413253" y="22044"/>
                  </a:cubicBezTo>
                  <a:lnTo>
                    <a:pt x="413253" y="32662"/>
                  </a:lnTo>
                  <a:cubicBezTo>
                    <a:pt x="413253" y="37971"/>
                    <a:pt x="408704" y="42522"/>
                    <a:pt x="402640" y="42522"/>
                  </a:cubicBezTo>
                  <a:cubicBezTo>
                    <a:pt x="397333" y="42522"/>
                    <a:pt x="392784" y="37971"/>
                    <a:pt x="392784" y="32662"/>
                  </a:cubicBezTo>
                  <a:lnTo>
                    <a:pt x="392784" y="22044"/>
                  </a:lnTo>
                  <a:cubicBezTo>
                    <a:pt x="392784" y="16735"/>
                    <a:pt x="397333" y="12184"/>
                    <a:pt x="402640" y="12184"/>
                  </a:cubicBezTo>
                  <a:close/>
                  <a:moveTo>
                    <a:pt x="432978" y="2315"/>
                  </a:moveTo>
                  <a:cubicBezTo>
                    <a:pt x="439042" y="2315"/>
                    <a:pt x="443591" y="6867"/>
                    <a:pt x="443591" y="12178"/>
                  </a:cubicBezTo>
                  <a:lnTo>
                    <a:pt x="443591" y="42528"/>
                  </a:lnTo>
                  <a:cubicBezTo>
                    <a:pt x="443591" y="47839"/>
                    <a:pt x="439042" y="52391"/>
                    <a:pt x="432978" y="52391"/>
                  </a:cubicBezTo>
                  <a:cubicBezTo>
                    <a:pt x="427671" y="52391"/>
                    <a:pt x="423122" y="47839"/>
                    <a:pt x="423122" y="42528"/>
                  </a:cubicBezTo>
                  <a:lnTo>
                    <a:pt x="423122" y="12178"/>
                  </a:lnTo>
                  <a:cubicBezTo>
                    <a:pt x="423122" y="6867"/>
                    <a:pt x="427671" y="2315"/>
                    <a:pt x="432978" y="2315"/>
                  </a:cubicBezTo>
                  <a:close/>
                  <a:moveTo>
                    <a:pt x="250719" y="0"/>
                  </a:moveTo>
                  <a:lnTo>
                    <a:pt x="257555" y="4551"/>
                  </a:lnTo>
                  <a:lnTo>
                    <a:pt x="382885" y="95571"/>
                  </a:lnTo>
                  <a:lnTo>
                    <a:pt x="382885" y="62956"/>
                  </a:lnTo>
                  <a:lnTo>
                    <a:pt x="463401" y="62956"/>
                  </a:lnTo>
                  <a:lnTo>
                    <a:pt x="463401" y="154734"/>
                  </a:lnTo>
                  <a:lnTo>
                    <a:pt x="494543" y="177489"/>
                  </a:lnTo>
                  <a:cubicBezTo>
                    <a:pt x="502139" y="182799"/>
                    <a:pt x="503658" y="192659"/>
                    <a:pt x="499101" y="200244"/>
                  </a:cubicBezTo>
                  <a:lnTo>
                    <a:pt x="486188" y="222999"/>
                  </a:lnTo>
                  <a:cubicBezTo>
                    <a:pt x="483909" y="226792"/>
                    <a:pt x="479352" y="229826"/>
                    <a:pt x="474794" y="231343"/>
                  </a:cubicBezTo>
                  <a:cubicBezTo>
                    <a:pt x="473275" y="231343"/>
                    <a:pt x="472515" y="231343"/>
                    <a:pt x="470996" y="231343"/>
                  </a:cubicBezTo>
                  <a:cubicBezTo>
                    <a:pt x="467198" y="231343"/>
                    <a:pt x="464160" y="229826"/>
                    <a:pt x="461122" y="228309"/>
                  </a:cubicBezTo>
                  <a:lnTo>
                    <a:pt x="423143" y="200244"/>
                  </a:lnTo>
                  <a:lnTo>
                    <a:pt x="423143" y="345876"/>
                  </a:lnTo>
                  <a:lnTo>
                    <a:pt x="394279" y="345876"/>
                  </a:lnTo>
                  <a:lnTo>
                    <a:pt x="406432" y="425519"/>
                  </a:lnTo>
                  <a:lnTo>
                    <a:pt x="431498" y="588597"/>
                  </a:lnTo>
                  <a:lnTo>
                    <a:pt x="443652" y="588597"/>
                  </a:lnTo>
                  <a:cubicBezTo>
                    <a:pt x="448969" y="588597"/>
                    <a:pt x="453526" y="593147"/>
                    <a:pt x="453526" y="598457"/>
                  </a:cubicBezTo>
                  <a:cubicBezTo>
                    <a:pt x="453526" y="604525"/>
                    <a:pt x="448969" y="609076"/>
                    <a:pt x="443652" y="609076"/>
                  </a:cubicBezTo>
                  <a:lnTo>
                    <a:pt x="402634" y="609076"/>
                  </a:lnTo>
                  <a:cubicBezTo>
                    <a:pt x="397317" y="609076"/>
                    <a:pt x="392760" y="604525"/>
                    <a:pt x="392760" y="598457"/>
                  </a:cubicBezTo>
                  <a:cubicBezTo>
                    <a:pt x="392760" y="593147"/>
                    <a:pt x="397317" y="588597"/>
                    <a:pt x="402634" y="588597"/>
                  </a:cubicBezTo>
                  <a:lnTo>
                    <a:pt x="410990" y="588597"/>
                  </a:lnTo>
                  <a:lnTo>
                    <a:pt x="406432" y="556739"/>
                  </a:lnTo>
                  <a:lnTo>
                    <a:pt x="291736" y="511988"/>
                  </a:lnTo>
                  <a:lnTo>
                    <a:pt x="291736" y="609076"/>
                  </a:lnTo>
                  <a:lnTo>
                    <a:pt x="271227" y="609076"/>
                  </a:lnTo>
                  <a:lnTo>
                    <a:pt x="271227" y="588597"/>
                  </a:lnTo>
                  <a:lnTo>
                    <a:pt x="230970" y="588597"/>
                  </a:lnTo>
                  <a:lnTo>
                    <a:pt x="230970" y="609076"/>
                  </a:lnTo>
                  <a:lnTo>
                    <a:pt x="210461" y="609076"/>
                  </a:lnTo>
                  <a:lnTo>
                    <a:pt x="210461" y="511988"/>
                  </a:lnTo>
                  <a:lnTo>
                    <a:pt x="95765" y="556739"/>
                  </a:lnTo>
                  <a:lnTo>
                    <a:pt x="90448" y="588597"/>
                  </a:lnTo>
                  <a:lnTo>
                    <a:pt x="98804" y="588597"/>
                  </a:lnTo>
                  <a:cubicBezTo>
                    <a:pt x="104880" y="588597"/>
                    <a:pt x="109438" y="593147"/>
                    <a:pt x="109438" y="598457"/>
                  </a:cubicBezTo>
                  <a:cubicBezTo>
                    <a:pt x="109438" y="604525"/>
                    <a:pt x="104880" y="609076"/>
                    <a:pt x="98804" y="609076"/>
                  </a:cubicBezTo>
                  <a:lnTo>
                    <a:pt x="58546" y="609076"/>
                  </a:lnTo>
                  <a:cubicBezTo>
                    <a:pt x="53229" y="609076"/>
                    <a:pt x="48672" y="604525"/>
                    <a:pt x="48672" y="598457"/>
                  </a:cubicBezTo>
                  <a:cubicBezTo>
                    <a:pt x="48672" y="593147"/>
                    <a:pt x="53229" y="588597"/>
                    <a:pt x="58546" y="588597"/>
                  </a:cubicBezTo>
                  <a:lnTo>
                    <a:pt x="69940" y="588597"/>
                  </a:lnTo>
                  <a:lnTo>
                    <a:pt x="95006" y="425519"/>
                  </a:lnTo>
                  <a:lnTo>
                    <a:pt x="107159" y="345876"/>
                  </a:lnTo>
                  <a:lnTo>
                    <a:pt x="79055" y="345876"/>
                  </a:lnTo>
                  <a:lnTo>
                    <a:pt x="79055" y="192659"/>
                  </a:lnTo>
                  <a:lnTo>
                    <a:pt x="40316" y="219207"/>
                  </a:lnTo>
                  <a:cubicBezTo>
                    <a:pt x="36518" y="222241"/>
                    <a:pt x="31201" y="222999"/>
                    <a:pt x="26644" y="222241"/>
                  </a:cubicBezTo>
                  <a:cubicBezTo>
                    <a:pt x="22086" y="220724"/>
                    <a:pt x="17529" y="217690"/>
                    <a:pt x="15250" y="213897"/>
                  </a:cubicBezTo>
                  <a:lnTo>
                    <a:pt x="2337" y="191142"/>
                  </a:lnTo>
                  <a:cubicBezTo>
                    <a:pt x="-2220" y="182799"/>
                    <a:pt x="59" y="172938"/>
                    <a:pt x="7654" y="16838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sprout_195610">
              <a:extLst>
                <a:ext uri="{FF2B5EF4-FFF2-40B4-BE49-F238E27FC236}">
                  <a16:creationId xmlns:a16="http://schemas.microsoft.com/office/drawing/2014/main" id="{9C1D055A-9839-B576-8516-238009F34ABC}"/>
                </a:ext>
              </a:extLst>
            </p:cNvPr>
            <p:cNvSpPr/>
            <p:nvPr/>
          </p:nvSpPr>
          <p:spPr>
            <a:xfrm>
              <a:off x="660400" y="5229744"/>
              <a:ext cx="460443" cy="513749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windmill_316039">
              <a:extLst>
                <a:ext uri="{FF2B5EF4-FFF2-40B4-BE49-F238E27FC236}">
                  <a16:creationId xmlns:a16="http://schemas.microsoft.com/office/drawing/2014/main" id="{91854F0F-0A8B-B1BE-322C-E8A328A1EE33}"/>
                </a:ext>
              </a:extLst>
            </p:cNvPr>
            <p:cNvSpPr/>
            <p:nvPr/>
          </p:nvSpPr>
          <p:spPr>
            <a:xfrm>
              <a:off x="3174266" y="5229744"/>
              <a:ext cx="407448" cy="513749"/>
            </a:xfrm>
            <a:custGeom>
              <a:avLst/>
              <a:gdLst>
                <a:gd name="connsiteX0" fmla="*/ 240548 w 481185"/>
                <a:gd name="connsiteY0" fmla="*/ 535359 h 606722"/>
                <a:gd name="connsiteX1" fmla="*/ 219546 w 481185"/>
                <a:gd name="connsiteY1" fmla="*/ 556332 h 606722"/>
                <a:gd name="connsiteX2" fmla="*/ 219546 w 481185"/>
                <a:gd name="connsiteY2" fmla="*/ 587615 h 606722"/>
                <a:gd name="connsiteX3" fmla="*/ 261639 w 481185"/>
                <a:gd name="connsiteY3" fmla="*/ 587615 h 606722"/>
                <a:gd name="connsiteX4" fmla="*/ 261639 w 481185"/>
                <a:gd name="connsiteY4" fmla="*/ 556332 h 606722"/>
                <a:gd name="connsiteX5" fmla="*/ 240548 w 481185"/>
                <a:gd name="connsiteY5" fmla="*/ 535359 h 606722"/>
                <a:gd name="connsiteX6" fmla="*/ 240548 w 481185"/>
                <a:gd name="connsiteY6" fmla="*/ 424451 h 606722"/>
                <a:gd name="connsiteX7" fmla="*/ 250154 w 481185"/>
                <a:gd name="connsiteY7" fmla="*/ 433969 h 606722"/>
                <a:gd name="connsiteX8" fmla="*/ 250154 w 481185"/>
                <a:gd name="connsiteY8" fmla="*/ 444199 h 606722"/>
                <a:gd name="connsiteX9" fmla="*/ 240548 w 481185"/>
                <a:gd name="connsiteY9" fmla="*/ 453806 h 606722"/>
                <a:gd name="connsiteX10" fmla="*/ 231031 w 481185"/>
                <a:gd name="connsiteY10" fmla="*/ 444199 h 606722"/>
                <a:gd name="connsiteX11" fmla="*/ 231031 w 481185"/>
                <a:gd name="connsiteY11" fmla="*/ 433969 h 606722"/>
                <a:gd name="connsiteX12" fmla="*/ 240548 w 481185"/>
                <a:gd name="connsiteY12" fmla="*/ 424451 h 606722"/>
                <a:gd name="connsiteX13" fmla="*/ 240548 w 481185"/>
                <a:gd name="connsiteY13" fmla="*/ 363201 h 606722"/>
                <a:gd name="connsiteX14" fmla="*/ 250154 w 481185"/>
                <a:gd name="connsiteY14" fmla="*/ 372808 h 606722"/>
                <a:gd name="connsiteX15" fmla="*/ 250154 w 481185"/>
                <a:gd name="connsiteY15" fmla="*/ 383038 h 606722"/>
                <a:gd name="connsiteX16" fmla="*/ 240548 w 481185"/>
                <a:gd name="connsiteY16" fmla="*/ 392556 h 606722"/>
                <a:gd name="connsiteX17" fmla="*/ 231031 w 481185"/>
                <a:gd name="connsiteY17" fmla="*/ 383038 h 606722"/>
                <a:gd name="connsiteX18" fmla="*/ 231031 w 481185"/>
                <a:gd name="connsiteY18" fmla="*/ 372808 h 606722"/>
                <a:gd name="connsiteX19" fmla="*/ 240548 w 481185"/>
                <a:gd name="connsiteY19" fmla="*/ 363201 h 606722"/>
                <a:gd name="connsiteX20" fmla="*/ 204506 w 481185"/>
                <a:gd name="connsiteY20" fmla="*/ 289897 h 606722"/>
                <a:gd name="connsiteX21" fmla="*/ 59180 w 481185"/>
                <a:gd name="connsiteY21" fmla="*/ 434935 h 606722"/>
                <a:gd name="connsiteX22" fmla="*/ 81696 w 481185"/>
                <a:gd name="connsiteY22" fmla="*/ 457508 h 606722"/>
                <a:gd name="connsiteX23" fmla="*/ 227021 w 481185"/>
                <a:gd name="connsiteY23" fmla="*/ 312381 h 606722"/>
                <a:gd name="connsiteX24" fmla="*/ 227288 w 481185"/>
                <a:gd name="connsiteY24" fmla="*/ 267146 h 606722"/>
                <a:gd name="connsiteX25" fmla="*/ 218033 w 481185"/>
                <a:gd name="connsiteY25" fmla="*/ 276300 h 606722"/>
                <a:gd name="connsiteX26" fmla="*/ 247311 w 481185"/>
                <a:gd name="connsiteY26" fmla="*/ 305627 h 606722"/>
                <a:gd name="connsiteX27" fmla="*/ 247311 w 481185"/>
                <a:gd name="connsiteY27" fmla="*/ 319135 h 606722"/>
                <a:gd name="connsiteX28" fmla="*/ 171756 w 481185"/>
                <a:gd name="connsiteY28" fmla="*/ 394587 h 606722"/>
                <a:gd name="connsiteX29" fmla="*/ 139541 w 481185"/>
                <a:gd name="connsiteY29" fmla="*/ 587615 h 606722"/>
                <a:gd name="connsiteX30" fmla="*/ 200412 w 481185"/>
                <a:gd name="connsiteY30" fmla="*/ 587615 h 606722"/>
                <a:gd name="connsiteX31" fmla="*/ 200412 w 481185"/>
                <a:gd name="connsiteY31" fmla="*/ 556332 h 606722"/>
                <a:gd name="connsiteX32" fmla="*/ 240548 w 481185"/>
                <a:gd name="connsiteY32" fmla="*/ 516163 h 606722"/>
                <a:gd name="connsiteX33" fmla="*/ 280773 w 481185"/>
                <a:gd name="connsiteY33" fmla="*/ 556332 h 606722"/>
                <a:gd name="connsiteX34" fmla="*/ 280773 w 481185"/>
                <a:gd name="connsiteY34" fmla="*/ 587615 h 606722"/>
                <a:gd name="connsiteX35" fmla="*/ 341555 w 481185"/>
                <a:gd name="connsiteY35" fmla="*/ 587615 h 606722"/>
                <a:gd name="connsiteX36" fmla="*/ 294923 w 481185"/>
                <a:gd name="connsiteY36" fmla="*/ 308115 h 606722"/>
                <a:gd name="connsiteX37" fmla="*/ 253897 w 481185"/>
                <a:gd name="connsiteY37" fmla="*/ 267146 h 606722"/>
                <a:gd name="connsiteX38" fmla="*/ 240548 w 481185"/>
                <a:gd name="connsiteY38" fmla="*/ 270256 h 606722"/>
                <a:gd name="connsiteX39" fmla="*/ 227288 w 481185"/>
                <a:gd name="connsiteY39" fmla="*/ 267146 h 606722"/>
                <a:gd name="connsiteX40" fmla="*/ 312810 w 481185"/>
                <a:gd name="connsiteY40" fmla="*/ 253815 h 606722"/>
                <a:gd name="connsiteX41" fmla="*/ 290206 w 481185"/>
                <a:gd name="connsiteY41" fmla="*/ 276300 h 606722"/>
                <a:gd name="connsiteX42" fmla="*/ 435532 w 481185"/>
                <a:gd name="connsiteY42" fmla="*/ 421426 h 606722"/>
                <a:gd name="connsiteX43" fmla="*/ 458047 w 481185"/>
                <a:gd name="connsiteY43" fmla="*/ 398941 h 606722"/>
                <a:gd name="connsiteX44" fmla="*/ 240548 w 481185"/>
                <a:gd name="connsiteY44" fmla="*/ 229465 h 606722"/>
                <a:gd name="connsiteX45" fmla="*/ 229691 w 481185"/>
                <a:gd name="connsiteY45" fmla="*/ 240307 h 606722"/>
                <a:gd name="connsiteX46" fmla="*/ 240548 w 481185"/>
                <a:gd name="connsiteY46" fmla="*/ 251149 h 606722"/>
                <a:gd name="connsiteX47" fmla="*/ 251405 w 481185"/>
                <a:gd name="connsiteY47" fmla="*/ 240307 h 606722"/>
                <a:gd name="connsiteX48" fmla="*/ 240548 w 481185"/>
                <a:gd name="connsiteY48" fmla="*/ 229465 h 606722"/>
                <a:gd name="connsiteX49" fmla="*/ 204506 w 481185"/>
                <a:gd name="connsiteY49" fmla="*/ 217734 h 606722"/>
                <a:gd name="connsiteX50" fmla="*/ 200679 w 481185"/>
                <a:gd name="connsiteY50" fmla="*/ 221555 h 606722"/>
                <a:gd name="connsiteX51" fmla="*/ 191602 w 481185"/>
                <a:gd name="connsiteY51" fmla="*/ 275677 h 606722"/>
                <a:gd name="connsiteX52" fmla="*/ 213761 w 481185"/>
                <a:gd name="connsiteY52" fmla="*/ 253549 h 606722"/>
                <a:gd name="connsiteX53" fmla="*/ 210557 w 481185"/>
                <a:gd name="connsiteY53" fmla="*/ 240307 h 606722"/>
                <a:gd name="connsiteX54" fmla="*/ 213761 w 481185"/>
                <a:gd name="connsiteY54" fmla="*/ 226976 h 606722"/>
                <a:gd name="connsiteX55" fmla="*/ 279438 w 481185"/>
                <a:gd name="connsiteY55" fmla="*/ 214979 h 606722"/>
                <a:gd name="connsiteX56" fmla="*/ 267424 w 481185"/>
                <a:gd name="connsiteY56" fmla="*/ 226976 h 606722"/>
                <a:gd name="connsiteX57" fmla="*/ 270539 w 481185"/>
                <a:gd name="connsiteY57" fmla="*/ 240307 h 606722"/>
                <a:gd name="connsiteX58" fmla="*/ 267424 w 481185"/>
                <a:gd name="connsiteY58" fmla="*/ 253549 h 606722"/>
                <a:gd name="connsiteX59" fmla="*/ 276679 w 481185"/>
                <a:gd name="connsiteY59" fmla="*/ 262791 h 606722"/>
                <a:gd name="connsiteX60" fmla="*/ 285845 w 481185"/>
                <a:gd name="connsiteY60" fmla="*/ 253637 h 606722"/>
                <a:gd name="connsiteX61" fmla="*/ 208422 w 481185"/>
                <a:gd name="connsiteY61" fmla="*/ 178453 h 606722"/>
                <a:gd name="connsiteX62" fmla="*/ 207799 w 481185"/>
                <a:gd name="connsiteY62" fmla="*/ 178986 h 606722"/>
                <a:gd name="connsiteX63" fmla="*/ 205574 w 481185"/>
                <a:gd name="connsiteY63" fmla="*/ 191872 h 606722"/>
                <a:gd name="connsiteX64" fmla="*/ 227288 w 481185"/>
                <a:gd name="connsiteY64" fmla="*/ 213468 h 606722"/>
                <a:gd name="connsiteX65" fmla="*/ 240548 w 481185"/>
                <a:gd name="connsiteY65" fmla="*/ 210357 h 606722"/>
                <a:gd name="connsiteX66" fmla="*/ 253897 w 481185"/>
                <a:gd name="connsiteY66" fmla="*/ 213468 h 606722"/>
                <a:gd name="connsiteX67" fmla="*/ 263152 w 481185"/>
                <a:gd name="connsiteY67" fmla="*/ 204225 h 606722"/>
                <a:gd name="connsiteX68" fmla="*/ 237255 w 481185"/>
                <a:gd name="connsiteY68" fmla="*/ 178453 h 606722"/>
                <a:gd name="connsiteX69" fmla="*/ 45653 w 481185"/>
                <a:gd name="connsiteY69" fmla="*/ 59099 h 606722"/>
                <a:gd name="connsiteX70" fmla="*/ 23049 w 481185"/>
                <a:gd name="connsiteY70" fmla="*/ 81672 h 606722"/>
                <a:gd name="connsiteX71" fmla="*/ 168375 w 481185"/>
                <a:gd name="connsiteY71" fmla="*/ 226798 h 606722"/>
                <a:gd name="connsiteX72" fmla="*/ 190979 w 481185"/>
                <a:gd name="connsiteY72" fmla="*/ 204225 h 606722"/>
                <a:gd name="connsiteX73" fmla="*/ 399400 w 481185"/>
                <a:gd name="connsiteY73" fmla="*/ 23106 h 606722"/>
                <a:gd name="connsiteX74" fmla="*/ 254075 w 481185"/>
                <a:gd name="connsiteY74" fmla="*/ 168144 h 606722"/>
                <a:gd name="connsiteX75" fmla="*/ 276679 w 481185"/>
                <a:gd name="connsiteY75" fmla="*/ 190717 h 606722"/>
                <a:gd name="connsiteX76" fmla="*/ 422005 w 481185"/>
                <a:gd name="connsiteY76" fmla="*/ 45591 h 606722"/>
                <a:gd name="connsiteX77" fmla="*/ 399400 w 481185"/>
                <a:gd name="connsiteY77" fmla="*/ 0 h 606722"/>
                <a:gd name="connsiteX78" fmla="*/ 406164 w 481185"/>
                <a:gd name="connsiteY78" fmla="*/ 2844 h 606722"/>
                <a:gd name="connsiteX79" fmla="*/ 442295 w 481185"/>
                <a:gd name="connsiteY79" fmla="*/ 38836 h 606722"/>
                <a:gd name="connsiteX80" fmla="*/ 442295 w 481185"/>
                <a:gd name="connsiteY80" fmla="*/ 52345 h 606722"/>
                <a:gd name="connsiteX81" fmla="*/ 296080 w 481185"/>
                <a:gd name="connsiteY81" fmla="*/ 198360 h 606722"/>
                <a:gd name="connsiteX82" fmla="*/ 302487 w 481185"/>
                <a:gd name="connsiteY82" fmla="*/ 237019 h 606722"/>
                <a:gd name="connsiteX83" fmla="*/ 306047 w 481185"/>
                <a:gd name="connsiteY83" fmla="*/ 233553 h 606722"/>
                <a:gd name="connsiteX84" fmla="*/ 319574 w 481185"/>
                <a:gd name="connsiteY84" fmla="*/ 233553 h 606722"/>
                <a:gd name="connsiteX85" fmla="*/ 478426 w 481185"/>
                <a:gd name="connsiteY85" fmla="*/ 392187 h 606722"/>
                <a:gd name="connsiteX86" fmla="*/ 481185 w 481185"/>
                <a:gd name="connsiteY86" fmla="*/ 398941 h 606722"/>
                <a:gd name="connsiteX87" fmla="*/ 478426 w 481185"/>
                <a:gd name="connsiteY87" fmla="*/ 405696 h 606722"/>
                <a:gd name="connsiteX88" fmla="*/ 442295 w 481185"/>
                <a:gd name="connsiteY88" fmla="*/ 441689 h 606722"/>
                <a:gd name="connsiteX89" fmla="*/ 435532 w 481185"/>
                <a:gd name="connsiteY89" fmla="*/ 444533 h 606722"/>
                <a:gd name="connsiteX90" fmla="*/ 434642 w 481185"/>
                <a:gd name="connsiteY90" fmla="*/ 444444 h 606722"/>
                <a:gd name="connsiteX91" fmla="*/ 428768 w 481185"/>
                <a:gd name="connsiteY91" fmla="*/ 441689 h 606722"/>
                <a:gd name="connsiteX92" fmla="*/ 318239 w 481185"/>
                <a:gd name="connsiteY92" fmla="*/ 331400 h 606722"/>
                <a:gd name="connsiteX93" fmla="*/ 361045 w 481185"/>
                <a:gd name="connsiteY93" fmla="*/ 587615 h 606722"/>
                <a:gd name="connsiteX94" fmla="*/ 383560 w 481185"/>
                <a:gd name="connsiteY94" fmla="*/ 587615 h 606722"/>
                <a:gd name="connsiteX95" fmla="*/ 393082 w 481185"/>
                <a:gd name="connsiteY95" fmla="*/ 597124 h 606722"/>
                <a:gd name="connsiteX96" fmla="*/ 383560 w 481185"/>
                <a:gd name="connsiteY96" fmla="*/ 606722 h 606722"/>
                <a:gd name="connsiteX97" fmla="*/ 97625 w 481185"/>
                <a:gd name="connsiteY97" fmla="*/ 606722 h 606722"/>
                <a:gd name="connsiteX98" fmla="*/ 88014 w 481185"/>
                <a:gd name="connsiteY98" fmla="*/ 597124 h 606722"/>
                <a:gd name="connsiteX99" fmla="*/ 97625 w 481185"/>
                <a:gd name="connsiteY99" fmla="*/ 587615 h 606722"/>
                <a:gd name="connsiteX100" fmla="*/ 120141 w 481185"/>
                <a:gd name="connsiteY100" fmla="*/ 587615 h 606722"/>
                <a:gd name="connsiteX101" fmla="*/ 148440 w 481185"/>
                <a:gd name="connsiteY101" fmla="*/ 417871 h 606722"/>
                <a:gd name="connsiteX102" fmla="*/ 88459 w 481185"/>
                <a:gd name="connsiteY102" fmla="*/ 477770 h 606722"/>
                <a:gd name="connsiteX103" fmla="*/ 81696 w 481185"/>
                <a:gd name="connsiteY103" fmla="*/ 480614 h 606722"/>
                <a:gd name="connsiteX104" fmla="*/ 74932 w 481185"/>
                <a:gd name="connsiteY104" fmla="*/ 477770 h 606722"/>
                <a:gd name="connsiteX105" fmla="*/ 38890 w 481185"/>
                <a:gd name="connsiteY105" fmla="*/ 441689 h 606722"/>
                <a:gd name="connsiteX106" fmla="*/ 38890 w 481185"/>
                <a:gd name="connsiteY106" fmla="*/ 428180 h 606722"/>
                <a:gd name="connsiteX107" fmla="*/ 168286 w 481185"/>
                <a:gd name="connsiteY107" fmla="*/ 298962 h 606722"/>
                <a:gd name="connsiteX108" fmla="*/ 177363 w 481185"/>
                <a:gd name="connsiteY108" fmla="*/ 244839 h 606722"/>
                <a:gd name="connsiteX109" fmla="*/ 175138 w 481185"/>
                <a:gd name="connsiteY109" fmla="*/ 247061 h 606722"/>
                <a:gd name="connsiteX110" fmla="*/ 168375 w 481185"/>
                <a:gd name="connsiteY110" fmla="*/ 249816 h 606722"/>
                <a:gd name="connsiteX111" fmla="*/ 161611 w 481185"/>
                <a:gd name="connsiteY111" fmla="*/ 247061 h 606722"/>
                <a:gd name="connsiteX112" fmla="*/ 2759 w 481185"/>
                <a:gd name="connsiteY112" fmla="*/ 88426 h 606722"/>
                <a:gd name="connsiteX113" fmla="*/ 0 w 481185"/>
                <a:gd name="connsiteY113" fmla="*/ 81672 h 606722"/>
                <a:gd name="connsiteX114" fmla="*/ 2759 w 481185"/>
                <a:gd name="connsiteY114" fmla="*/ 74918 h 606722"/>
                <a:gd name="connsiteX115" fmla="*/ 38890 w 481185"/>
                <a:gd name="connsiteY115" fmla="*/ 38836 h 606722"/>
                <a:gd name="connsiteX116" fmla="*/ 40403 w 481185"/>
                <a:gd name="connsiteY116" fmla="*/ 37592 h 606722"/>
                <a:gd name="connsiteX117" fmla="*/ 52417 w 481185"/>
                <a:gd name="connsiteY117" fmla="*/ 38836 h 606722"/>
                <a:gd name="connsiteX118" fmla="*/ 189021 w 481185"/>
                <a:gd name="connsiteY118" fmla="*/ 175253 h 606722"/>
                <a:gd name="connsiteX119" fmla="*/ 208422 w 481185"/>
                <a:gd name="connsiteY119" fmla="*/ 159345 h 606722"/>
                <a:gd name="connsiteX120" fmla="*/ 235920 w 481185"/>
                <a:gd name="connsiteY120" fmla="*/ 159345 h 606722"/>
                <a:gd name="connsiteX121" fmla="*/ 392637 w 481185"/>
                <a:gd name="connsiteY121" fmla="*/ 2844 h 606722"/>
                <a:gd name="connsiteX122" fmla="*/ 399400 w 481185"/>
                <a:gd name="connsiteY12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81185" h="606722">
                  <a:moveTo>
                    <a:pt x="240548" y="535359"/>
                  </a:moveTo>
                  <a:cubicBezTo>
                    <a:pt x="228979" y="535359"/>
                    <a:pt x="219546" y="544779"/>
                    <a:pt x="219546" y="556332"/>
                  </a:cubicBezTo>
                  <a:lnTo>
                    <a:pt x="219546" y="587615"/>
                  </a:lnTo>
                  <a:lnTo>
                    <a:pt x="261639" y="587615"/>
                  </a:lnTo>
                  <a:lnTo>
                    <a:pt x="261639" y="556332"/>
                  </a:lnTo>
                  <a:cubicBezTo>
                    <a:pt x="261639" y="544779"/>
                    <a:pt x="252206" y="535359"/>
                    <a:pt x="240548" y="535359"/>
                  </a:cubicBezTo>
                  <a:close/>
                  <a:moveTo>
                    <a:pt x="240548" y="424451"/>
                  </a:moveTo>
                  <a:cubicBezTo>
                    <a:pt x="245885" y="424451"/>
                    <a:pt x="250154" y="428721"/>
                    <a:pt x="250154" y="433969"/>
                  </a:cubicBezTo>
                  <a:lnTo>
                    <a:pt x="250154" y="444199"/>
                  </a:lnTo>
                  <a:cubicBezTo>
                    <a:pt x="250154" y="449447"/>
                    <a:pt x="245885" y="453806"/>
                    <a:pt x="240548" y="453806"/>
                  </a:cubicBezTo>
                  <a:cubicBezTo>
                    <a:pt x="235300" y="453806"/>
                    <a:pt x="231031" y="449447"/>
                    <a:pt x="231031" y="444199"/>
                  </a:cubicBezTo>
                  <a:lnTo>
                    <a:pt x="231031" y="433969"/>
                  </a:lnTo>
                  <a:cubicBezTo>
                    <a:pt x="231031" y="428721"/>
                    <a:pt x="235300" y="424451"/>
                    <a:pt x="240548" y="424451"/>
                  </a:cubicBezTo>
                  <a:close/>
                  <a:moveTo>
                    <a:pt x="240548" y="363201"/>
                  </a:moveTo>
                  <a:cubicBezTo>
                    <a:pt x="245885" y="363201"/>
                    <a:pt x="250154" y="367471"/>
                    <a:pt x="250154" y="372808"/>
                  </a:cubicBezTo>
                  <a:lnTo>
                    <a:pt x="250154" y="383038"/>
                  </a:lnTo>
                  <a:cubicBezTo>
                    <a:pt x="250154" y="388286"/>
                    <a:pt x="245885" y="392556"/>
                    <a:pt x="240548" y="392556"/>
                  </a:cubicBezTo>
                  <a:cubicBezTo>
                    <a:pt x="235300" y="392556"/>
                    <a:pt x="231031" y="388286"/>
                    <a:pt x="231031" y="383038"/>
                  </a:cubicBezTo>
                  <a:lnTo>
                    <a:pt x="231031" y="372808"/>
                  </a:lnTo>
                  <a:cubicBezTo>
                    <a:pt x="231031" y="367471"/>
                    <a:pt x="235300" y="363201"/>
                    <a:pt x="240548" y="363201"/>
                  </a:cubicBezTo>
                  <a:close/>
                  <a:moveTo>
                    <a:pt x="204506" y="289897"/>
                  </a:moveTo>
                  <a:lnTo>
                    <a:pt x="59180" y="434935"/>
                  </a:lnTo>
                  <a:lnTo>
                    <a:pt x="81696" y="457508"/>
                  </a:lnTo>
                  <a:lnTo>
                    <a:pt x="227021" y="312381"/>
                  </a:lnTo>
                  <a:close/>
                  <a:moveTo>
                    <a:pt x="227288" y="267146"/>
                  </a:moveTo>
                  <a:lnTo>
                    <a:pt x="218033" y="276300"/>
                  </a:lnTo>
                  <a:lnTo>
                    <a:pt x="247311" y="305627"/>
                  </a:lnTo>
                  <a:cubicBezTo>
                    <a:pt x="251049" y="309360"/>
                    <a:pt x="251049" y="315403"/>
                    <a:pt x="247311" y="319135"/>
                  </a:cubicBezTo>
                  <a:lnTo>
                    <a:pt x="171756" y="394587"/>
                  </a:lnTo>
                  <a:lnTo>
                    <a:pt x="139541" y="587615"/>
                  </a:lnTo>
                  <a:lnTo>
                    <a:pt x="200412" y="587615"/>
                  </a:lnTo>
                  <a:lnTo>
                    <a:pt x="200412" y="556332"/>
                  </a:lnTo>
                  <a:cubicBezTo>
                    <a:pt x="200412" y="534204"/>
                    <a:pt x="218389" y="516163"/>
                    <a:pt x="240548" y="516163"/>
                  </a:cubicBezTo>
                  <a:cubicBezTo>
                    <a:pt x="262707" y="516163"/>
                    <a:pt x="280773" y="534204"/>
                    <a:pt x="280773" y="556332"/>
                  </a:cubicBezTo>
                  <a:lnTo>
                    <a:pt x="280773" y="587615"/>
                  </a:lnTo>
                  <a:lnTo>
                    <a:pt x="341555" y="587615"/>
                  </a:lnTo>
                  <a:lnTo>
                    <a:pt x="294923" y="308115"/>
                  </a:lnTo>
                  <a:lnTo>
                    <a:pt x="253897" y="267146"/>
                  </a:lnTo>
                  <a:cubicBezTo>
                    <a:pt x="249892" y="269101"/>
                    <a:pt x="245354" y="270256"/>
                    <a:pt x="240548" y="270256"/>
                  </a:cubicBezTo>
                  <a:cubicBezTo>
                    <a:pt x="235831" y="270256"/>
                    <a:pt x="231293" y="269101"/>
                    <a:pt x="227288" y="267146"/>
                  </a:cubicBezTo>
                  <a:close/>
                  <a:moveTo>
                    <a:pt x="312810" y="253815"/>
                  </a:moveTo>
                  <a:lnTo>
                    <a:pt x="290206" y="276300"/>
                  </a:lnTo>
                  <a:lnTo>
                    <a:pt x="435532" y="421426"/>
                  </a:lnTo>
                  <a:lnTo>
                    <a:pt x="458047" y="398941"/>
                  </a:lnTo>
                  <a:close/>
                  <a:moveTo>
                    <a:pt x="240548" y="229465"/>
                  </a:moveTo>
                  <a:cubicBezTo>
                    <a:pt x="234585" y="229465"/>
                    <a:pt x="229691" y="234352"/>
                    <a:pt x="229691" y="240307"/>
                  </a:cubicBezTo>
                  <a:cubicBezTo>
                    <a:pt x="229691" y="246261"/>
                    <a:pt x="234585" y="251149"/>
                    <a:pt x="240548" y="251149"/>
                  </a:cubicBezTo>
                  <a:cubicBezTo>
                    <a:pt x="246600" y="251149"/>
                    <a:pt x="251405" y="246261"/>
                    <a:pt x="251405" y="240307"/>
                  </a:cubicBezTo>
                  <a:cubicBezTo>
                    <a:pt x="251405" y="234352"/>
                    <a:pt x="246600" y="229465"/>
                    <a:pt x="240548" y="229465"/>
                  </a:cubicBezTo>
                  <a:close/>
                  <a:moveTo>
                    <a:pt x="204506" y="217734"/>
                  </a:moveTo>
                  <a:lnTo>
                    <a:pt x="200679" y="221555"/>
                  </a:lnTo>
                  <a:lnTo>
                    <a:pt x="191602" y="275677"/>
                  </a:lnTo>
                  <a:lnTo>
                    <a:pt x="213761" y="253549"/>
                  </a:lnTo>
                  <a:cubicBezTo>
                    <a:pt x="211714" y="249549"/>
                    <a:pt x="210557" y="245106"/>
                    <a:pt x="210557" y="240307"/>
                  </a:cubicBezTo>
                  <a:cubicBezTo>
                    <a:pt x="210557" y="235508"/>
                    <a:pt x="211714" y="230975"/>
                    <a:pt x="213761" y="226976"/>
                  </a:cubicBezTo>
                  <a:close/>
                  <a:moveTo>
                    <a:pt x="279438" y="214979"/>
                  </a:moveTo>
                  <a:lnTo>
                    <a:pt x="267424" y="226976"/>
                  </a:lnTo>
                  <a:cubicBezTo>
                    <a:pt x="269471" y="230975"/>
                    <a:pt x="270539" y="235508"/>
                    <a:pt x="270539" y="240307"/>
                  </a:cubicBezTo>
                  <a:cubicBezTo>
                    <a:pt x="270539" y="245106"/>
                    <a:pt x="269471" y="249549"/>
                    <a:pt x="267424" y="253549"/>
                  </a:cubicBezTo>
                  <a:lnTo>
                    <a:pt x="276679" y="262791"/>
                  </a:lnTo>
                  <a:lnTo>
                    <a:pt x="285845" y="253637"/>
                  </a:lnTo>
                  <a:close/>
                  <a:moveTo>
                    <a:pt x="208422" y="178453"/>
                  </a:moveTo>
                  <a:cubicBezTo>
                    <a:pt x="208066" y="178453"/>
                    <a:pt x="207799" y="178630"/>
                    <a:pt x="207799" y="178986"/>
                  </a:cubicBezTo>
                  <a:lnTo>
                    <a:pt x="205574" y="191872"/>
                  </a:lnTo>
                  <a:lnTo>
                    <a:pt x="227288" y="213468"/>
                  </a:lnTo>
                  <a:cubicBezTo>
                    <a:pt x="231293" y="211424"/>
                    <a:pt x="235831" y="210357"/>
                    <a:pt x="240548" y="210357"/>
                  </a:cubicBezTo>
                  <a:cubicBezTo>
                    <a:pt x="245354" y="210357"/>
                    <a:pt x="249892" y="211424"/>
                    <a:pt x="253897" y="213468"/>
                  </a:cubicBezTo>
                  <a:lnTo>
                    <a:pt x="263152" y="204225"/>
                  </a:lnTo>
                  <a:lnTo>
                    <a:pt x="237255" y="178453"/>
                  </a:lnTo>
                  <a:close/>
                  <a:moveTo>
                    <a:pt x="45653" y="59099"/>
                  </a:moveTo>
                  <a:lnTo>
                    <a:pt x="23049" y="81672"/>
                  </a:lnTo>
                  <a:lnTo>
                    <a:pt x="168375" y="226798"/>
                  </a:lnTo>
                  <a:lnTo>
                    <a:pt x="190979" y="204225"/>
                  </a:lnTo>
                  <a:close/>
                  <a:moveTo>
                    <a:pt x="399400" y="23106"/>
                  </a:moveTo>
                  <a:lnTo>
                    <a:pt x="254075" y="168144"/>
                  </a:lnTo>
                  <a:lnTo>
                    <a:pt x="276679" y="190717"/>
                  </a:lnTo>
                  <a:lnTo>
                    <a:pt x="422005" y="45591"/>
                  </a:lnTo>
                  <a:close/>
                  <a:moveTo>
                    <a:pt x="399400" y="0"/>
                  </a:moveTo>
                  <a:cubicBezTo>
                    <a:pt x="401981" y="0"/>
                    <a:pt x="404384" y="977"/>
                    <a:pt x="406164" y="2844"/>
                  </a:cubicBezTo>
                  <a:lnTo>
                    <a:pt x="442295" y="38836"/>
                  </a:lnTo>
                  <a:cubicBezTo>
                    <a:pt x="446033" y="42569"/>
                    <a:pt x="446033" y="48612"/>
                    <a:pt x="442295" y="52345"/>
                  </a:cubicBezTo>
                  <a:lnTo>
                    <a:pt x="296080" y="198360"/>
                  </a:lnTo>
                  <a:lnTo>
                    <a:pt x="302487" y="237019"/>
                  </a:lnTo>
                  <a:lnTo>
                    <a:pt x="306047" y="233553"/>
                  </a:lnTo>
                  <a:cubicBezTo>
                    <a:pt x="309785" y="229820"/>
                    <a:pt x="315836" y="229820"/>
                    <a:pt x="319574" y="233553"/>
                  </a:cubicBezTo>
                  <a:lnTo>
                    <a:pt x="478426" y="392187"/>
                  </a:lnTo>
                  <a:cubicBezTo>
                    <a:pt x="480206" y="393965"/>
                    <a:pt x="481185" y="396364"/>
                    <a:pt x="481185" y="398941"/>
                  </a:cubicBezTo>
                  <a:cubicBezTo>
                    <a:pt x="481185" y="401430"/>
                    <a:pt x="480206" y="403918"/>
                    <a:pt x="478426" y="405696"/>
                  </a:cubicBezTo>
                  <a:lnTo>
                    <a:pt x="442295" y="441689"/>
                  </a:lnTo>
                  <a:cubicBezTo>
                    <a:pt x="440426" y="443555"/>
                    <a:pt x="437934" y="444533"/>
                    <a:pt x="435532" y="444533"/>
                  </a:cubicBezTo>
                  <a:cubicBezTo>
                    <a:pt x="435176" y="444533"/>
                    <a:pt x="434909" y="444533"/>
                    <a:pt x="434642" y="444444"/>
                  </a:cubicBezTo>
                  <a:cubicBezTo>
                    <a:pt x="432506" y="444266"/>
                    <a:pt x="430370" y="443377"/>
                    <a:pt x="428768" y="441689"/>
                  </a:cubicBezTo>
                  <a:lnTo>
                    <a:pt x="318239" y="331400"/>
                  </a:lnTo>
                  <a:lnTo>
                    <a:pt x="361045" y="587615"/>
                  </a:lnTo>
                  <a:lnTo>
                    <a:pt x="383560" y="587615"/>
                  </a:lnTo>
                  <a:cubicBezTo>
                    <a:pt x="388810" y="587615"/>
                    <a:pt x="393082" y="591881"/>
                    <a:pt x="393082" y="597124"/>
                  </a:cubicBezTo>
                  <a:cubicBezTo>
                    <a:pt x="393082" y="602368"/>
                    <a:pt x="388810" y="606722"/>
                    <a:pt x="383560" y="606722"/>
                  </a:cubicBezTo>
                  <a:lnTo>
                    <a:pt x="97625" y="606722"/>
                  </a:lnTo>
                  <a:cubicBezTo>
                    <a:pt x="92375" y="606722"/>
                    <a:pt x="88014" y="602368"/>
                    <a:pt x="88014" y="597124"/>
                  </a:cubicBezTo>
                  <a:cubicBezTo>
                    <a:pt x="88014" y="591881"/>
                    <a:pt x="92375" y="587615"/>
                    <a:pt x="97625" y="587615"/>
                  </a:cubicBezTo>
                  <a:lnTo>
                    <a:pt x="120141" y="587615"/>
                  </a:lnTo>
                  <a:lnTo>
                    <a:pt x="148440" y="417871"/>
                  </a:lnTo>
                  <a:lnTo>
                    <a:pt x="88459" y="477770"/>
                  </a:lnTo>
                  <a:cubicBezTo>
                    <a:pt x="86679" y="479548"/>
                    <a:pt x="84276" y="480614"/>
                    <a:pt x="81696" y="480614"/>
                  </a:cubicBezTo>
                  <a:cubicBezTo>
                    <a:pt x="79204" y="480614"/>
                    <a:pt x="76801" y="479548"/>
                    <a:pt x="74932" y="477770"/>
                  </a:cubicBezTo>
                  <a:lnTo>
                    <a:pt x="38890" y="441689"/>
                  </a:lnTo>
                  <a:cubicBezTo>
                    <a:pt x="35152" y="437956"/>
                    <a:pt x="35152" y="431913"/>
                    <a:pt x="38890" y="428180"/>
                  </a:cubicBezTo>
                  <a:lnTo>
                    <a:pt x="168286" y="298962"/>
                  </a:lnTo>
                  <a:lnTo>
                    <a:pt x="177363" y="244839"/>
                  </a:lnTo>
                  <a:lnTo>
                    <a:pt x="175138" y="247061"/>
                  </a:lnTo>
                  <a:cubicBezTo>
                    <a:pt x="173269" y="248927"/>
                    <a:pt x="170867" y="249816"/>
                    <a:pt x="168375" y="249816"/>
                  </a:cubicBezTo>
                  <a:cubicBezTo>
                    <a:pt x="165883" y="249816"/>
                    <a:pt x="163480" y="248927"/>
                    <a:pt x="161611" y="247061"/>
                  </a:cubicBezTo>
                  <a:lnTo>
                    <a:pt x="2759" y="88426"/>
                  </a:lnTo>
                  <a:cubicBezTo>
                    <a:pt x="979" y="86649"/>
                    <a:pt x="0" y="84161"/>
                    <a:pt x="0" y="81672"/>
                  </a:cubicBezTo>
                  <a:cubicBezTo>
                    <a:pt x="0" y="79095"/>
                    <a:pt x="979" y="76695"/>
                    <a:pt x="2759" y="74918"/>
                  </a:cubicBezTo>
                  <a:lnTo>
                    <a:pt x="38890" y="38836"/>
                  </a:lnTo>
                  <a:cubicBezTo>
                    <a:pt x="39335" y="38392"/>
                    <a:pt x="39869" y="37948"/>
                    <a:pt x="40403" y="37592"/>
                  </a:cubicBezTo>
                  <a:cubicBezTo>
                    <a:pt x="44052" y="35193"/>
                    <a:pt x="49124" y="35548"/>
                    <a:pt x="52417" y="38836"/>
                  </a:cubicBezTo>
                  <a:lnTo>
                    <a:pt x="189021" y="175253"/>
                  </a:lnTo>
                  <a:cubicBezTo>
                    <a:pt x="190801" y="166011"/>
                    <a:pt x="198899" y="159345"/>
                    <a:pt x="208422" y="159345"/>
                  </a:cubicBezTo>
                  <a:lnTo>
                    <a:pt x="235920" y="159345"/>
                  </a:lnTo>
                  <a:lnTo>
                    <a:pt x="392637" y="2844"/>
                  </a:lnTo>
                  <a:cubicBezTo>
                    <a:pt x="394417" y="977"/>
                    <a:pt x="396909" y="0"/>
                    <a:pt x="399400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axe_140755">
              <a:extLst>
                <a:ext uri="{FF2B5EF4-FFF2-40B4-BE49-F238E27FC236}">
                  <a16:creationId xmlns:a16="http://schemas.microsoft.com/office/drawing/2014/main" id="{D4559FD3-8D93-81E0-C184-F5889D3EB918}"/>
                </a:ext>
              </a:extLst>
            </p:cNvPr>
            <p:cNvSpPr/>
            <p:nvPr/>
          </p:nvSpPr>
          <p:spPr>
            <a:xfrm>
              <a:off x="3859479" y="5219317"/>
              <a:ext cx="445114" cy="524176"/>
            </a:xfrm>
            <a:custGeom>
              <a:avLst/>
              <a:gdLst>
                <a:gd name="T0" fmla="*/ 414 w 681"/>
                <a:gd name="T1" fmla="*/ 61 h 803"/>
                <a:gd name="T2" fmla="*/ 241 w 681"/>
                <a:gd name="T3" fmla="*/ 196 h 803"/>
                <a:gd name="T4" fmla="*/ 103 w 681"/>
                <a:gd name="T5" fmla="*/ 264 h 803"/>
                <a:gd name="T6" fmla="*/ 80 w 681"/>
                <a:gd name="T7" fmla="*/ 314 h 803"/>
                <a:gd name="T8" fmla="*/ 105 w 681"/>
                <a:gd name="T9" fmla="*/ 391 h 803"/>
                <a:gd name="T10" fmla="*/ 135 w 681"/>
                <a:gd name="T11" fmla="*/ 397 h 803"/>
                <a:gd name="T12" fmla="*/ 147 w 681"/>
                <a:gd name="T13" fmla="*/ 456 h 803"/>
                <a:gd name="T14" fmla="*/ 51 w 681"/>
                <a:gd name="T15" fmla="*/ 776 h 803"/>
                <a:gd name="T16" fmla="*/ 47 w 681"/>
                <a:gd name="T17" fmla="*/ 803 h 803"/>
                <a:gd name="T18" fmla="*/ 560 w 681"/>
                <a:gd name="T19" fmla="*/ 776 h 803"/>
                <a:gd name="T20" fmla="*/ 427 w 681"/>
                <a:gd name="T21" fmla="*/ 603 h 803"/>
                <a:gd name="T22" fmla="*/ 415 w 681"/>
                <a:gd name="T23" fmla="*/ 382 h 803"/>
                <a:gd name="T24" fmla="*/ 316 w 681"/>
                <a:gd name="T25" fmla="*/ 295 h 803"/>
                <a:gd name="T26" fmla="*/ 562 w 681"/>
                <a:gd name="T27" fmla="*/ 93 h 803"/>
                <a:gd name="T28" fmla="*/ 666 w 681"/>
                <a:gd name="T29" fmla="*/ 82 h 803"/>
                <a:gd name="T30" fmla="*/ 151 w 681"/>
                <a:gd name="T31" fmla="*/ 354 h 803"/>
                <a:gd name="T32" fmla="*/ 128 w 681"/>
                <a:gd name="T33" fmla="*/ 315 h 803"/>
                <a:gd name="T34" fmla="*/ 151 w 681"/>
                <a:gd name="T35" fmla="*/ 354 h 803"/>
                <a:gd name="T36" fmla="*/ 216 w 681"/>
                <a:gd name="T37" fmla="*/ 456 h 803"/>
                <a:gd name="T38" fmla="*/ 400 w 681"/>
                <a:gd name="T39" fmla="*/ 776 h 803"/>
                <a:gd name="T40" fmla="*/ 373 w 681"/>
                <a:gd name="T41" fmla="*/ 736 h 803"/>
                <a:gd name="T42" fmla="*/ 333 w 681"/>
                <a:gd name="T43" fmla="*/ 696 h 803"/>
                <a:gd name="T44" fmla="*/ 307 w 681"/>
                <a:gd name="T45" fmla="*/ 776 h 803"/>
                <a:gd name="T46" fmla="*/ 253 w 681"/>
                <a:gd name="T47" fmla="*/ 736 h 803"/>
                <a:gd name="T48" fmla="*/ 200 w 681"/>
                <a:gd name="T49" fmla="*/ 776 h 803"/>
                <a:gd name="T50" fmla="*/ 173 w 681"/>
                <a:gd name="T51" fmla="*/ 736 h 803"/>
                <a:gd name="T52" fmla="*/ 173 w 681"/>
                <a:gd name="T53" fmla="*/ 603 h 803"/>
                <a:gd name="T54" fmla="*/ 293 w 681"/>
                <a:gd name="T55" fmla="*/ 483 h 803"/>
                <a:gd name="T56" fmla="*/ 320 w 681"/>
                <a:gd name="T57" fmla="*/ 510 h 803"/>
                <a:gd name="T58" fmla="*/ 347 w 681"/>
                <a:gd name="T59" fmla="*/ 523 h 803"/>
                <a:gd name="T60" fmla="*/ 373 w 681"/>
                <a:gd name="T61" fmla="*/ 483 h 803"/>
                <a:gd name="T62" fmla="*/ 465 w 681"/>
                <a:gd name="T63" fmla="*/ 776 h 803"/>
                <a:gd name="T64" fmla="*/ 301 w 681"/>
                <a:gd name="T65" fmla="*/ 434 h 803"/>
                <a:gd name="T66" fmla="*/ 341 w 681"/>
                <a:gd name="T67" fmla="*/ 456 h 803"/>
                <a:gd name="T68" fmla="*/ 209 w 681"/>
                <a:gd name="T69" fmla="*/ 429 h 803"/>
                <a:gd name="T70" fmla="*/ 183 w 681"/>
                <a:gd name="T71" fmla="*/ 360 h 803"/>
                <a:gd name="T72" fmla="*/ 151 w 681"/>
                <a:gd name="T73" fmla="*/ 302 h 803"/>
                <a:gd name="T74" fmla="*/ 228 w 681"/>
                <a:gd name="T75" fmla="*/ 226 h 803"/>
                <a:gd name="T76" fmla="*/ 253 w 681"/>
                <a:gd name="T77" fmla="*/ 262 h 803"/>
                <a:gd name="T78" fmla="*/ 273 w 681"/>
                <a:gd name="T79" fmla="*/ 288 h 803"/>
                <a:gd name="T80" fmla="*/ 294 w 681"/>
                <a:gd name="T81" fmla="*/ 311 h 803"/>
                <a:gd name="T82" fmla="*/ 648 w 681"/>
                <a:gd name="T83" fmla="*/ 62 h 803"/>
                <a:gd name="T84" fmla="*/ 553 w 681"/>
                <a:gd name="T85" fmla="*/ 69 h 803"/>
                <a:gd name="T86" fmla="*/ 297 w 681"/>
                <a:gd name="T87" fmla="*/ 275 h 803"/>
                <a:gd name="T88" fmla="*/ 279 w 681"/>
                <a:gd name="T89" fmla="*/ 253 h 803"/>
                <a:gd name="T90" fmla="*/ 387 w 681"/>
                <a:gd name="T91" fmla="*/ 130 h 803"/>
                <a:gd name="T92" fmla="*/ 637 w 681"/>
                <a:gd name="T93" fmla="*/ 33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1" h="803">
                  <a:moveTo>
                    <a:pt x="639" y="7"/>
                  </a:moveTo>
                  <a:lnTo>
                    <a:pt x="572" y="3"/>
                  </a:lnTo>
                  <a:cubicBezTo>
                    <a:pt x="508" y="0"/>
                    <a:pt x="450" y="33"/>
                    <a:pt x="414" y="61"/>
                  </a:cubicBezTo>
                  <a:cubicBezTo>
                    <a:pt x="396" y="75"/>
                    <a:pt x="380" y="92"/>
                    <a:pt x="365" y="115"/>
                  </a:cubicBezTo>
                  <a:cubicBezTo>
                    <a:pt x="339" y="153"/>
                    <a:pt x="276" y="196"/>
                    <a:pt x="251" y="212"/>
                  </a:cubicBezTo>
                  <a:lnTo>
                    <a:pt x="241" y="196"/>
                  </a:lnTo>
                  <a:cubicBezTo>
                    <a:pt x="233" y="184"/>
                    <a:pt x="218" y="181"/>
                    <a:pt x="206" y="188"/>
                  </a:cubicBezTo>
                  <a:lnTo>
                    <a:pt x="114" y="249"/>
                  </a:lnTo>
                  <a:cubicBezTo>
                    <a:pt x="109" y="252"/>
                    <a:pt x="105" y="258"/>
                    <a:pt x="103" y="264"/>
                  </a:cubicBezTo>
                  <a:cubicBezTo>
                    <a:pt x="102" y="271"/>
                    <a:pt x="103" y="277"/>
                    <a:pt x="107" y="283"/>
                  </a:cubicBezTo>
                  <a:lnTo>
                    <a:pt x="113" y="292"/>
                  </a:lnTo>
                  <a:lnTo>
                    <a:pt x="80" y="314"/>
                  </a:lnTo>
                  <a:cubicBezTo>
                    <a:pt x="76" y="317"/>
                    <a:pt x="72" y="322"/>
                    <a:pt x="71" y="327"/>
                  </a:cubicBezTo>
                  <a:cubicBezTo>
                    <a:pt x="70" y="333"/>
                    <a:pt x="71" y="339"/>
                    <a:pt x="74" y="343"/>
                  </a:cubicBezTo>
                  <a:lnTo>
                    <a:pt x="105" y="391"/>
                  </a:lnTo>
                  <a:cubicBezTo>
                    <a:pt x="108" y="396"/>
                    <a:pt x="113" y="399"/>
                    <a:pt x="119" y="400"/>
                  </a:cubicBezTo>
                  <a:cubicBezTo>
                    <a:pt x="120" y="400"/>
                    <a:pt x="122" y="400"/>
                    <a:pt x="123" y="400"/>
                  </a:cubicBezTo>
                  <a:cubicBezTo>
                    <a:pt x="127" y="400"/>
                    <a:pt x="131" y="399"/>
                    <a:pt x="135" y="397"/>
                  </a:cubicBezTo>
                  <a:lnTo>
                    <a:pt x="162" y="379"/>
                  </a:lnTo>
                  <a:cubicBezTo>
                    <a:pt x="173" y="404"/>
                    <a:pt x="182" y="430"/>
                    <a:pt x="188" y="456"/>
                  </a:cubicBezTo>
                  <a:lnTo>
                    <a:pt x="147" y="456"/>
                  </a:lnTo>
                  <a:lnTo>
                    <a:pt x="147" y="603"/>
                  </a:lnTo>
                  <a:cubicBezTo>
                    <a:pt x="147" y="725"/>
                    <a:pt x="67" y="768"/>
                    <a:pt x="52" y="776"/>
                  </a:cubicBezTo>
                  <a:cubicBezTo>
                    <a:pt x="51" y="776"/>
                    <a:pt x="51" y="776"/>
                    <a:pt x="51" y="776"/>
                  </a:cubicBezTo>
                  <a:lnTo>
                    <a:pt x="0" y="776"/>
                  </a:lnTo>
                  <a:lnTo>
                    <a:pt x="0" y="803"/>
                  </a:lnTo>
                  <a:lnTo>
                    <a:pt x="47" y="803"/>
                  </a:lnTo>
                  <a:lnTo>
                    <a:pt x="503" y="803"/>
                  </a:lnTo>
                  <a:lnTo>
                    <a:pt x="560" y="803"/>
                  </a:lnTo>
                  <a:lnTo>
                    <a:pt x="560" y="776"/>
                  </a:lnTo>
                  <a:lnTo>
                    <a:pt x="510" y="776"/>
                  </a:lnTo>
                  <a:lnTo>
                    <a:pt x="509" y="776"/>
                  </a:lnTo>
                  <a:cubicBezTo>
                    <a:pt x="496" y="769"/>
                    <a:pt x="427" y="727"/>
                    <a:pt x="427" y="603"/>
                  </a:cubicBezTo>
                  <a:lnTo>
                    <a:pt x="427" y="456"/>
                  </a:lnTo>
                  <a:lnTo>
                    <a:pt x="379" y="456"/>
                  </a:lnTo>
                  <a:cubicBezTo>
                    <a:pt x="397" y="435"/>
                    <a:pt x="410" y="409"/>
                    <a:pt x="415" y="382"/>
                  </a:cubicBezTo>
                  <a:lnTo>
                    <a:pt x="417" y="373"/>
                  </a:lnTo>
                  <a:lnTo>
                    <a:pt x="407" y="367"/>
                  </a:lnTo>
                  <a:cubicBezTo>
                    <a:pt x="373" y="347"/>
                    <a:pt x="343" y="323"/>
                    <a:pt x="316" y="295"/>
                  </a:cubicBezTo>
                  <a:cubicBezTo>
                    <a:pt x="320" y="292"/>
                    <a:pt x="325" y="288"/>
                    <a:pt x="329" y="284"/>
                  </a:cubicBezTo>
                  <a:cubicBezTo>
                    <a:pt x="353" y="265"/>
                    <a:pt x="376" y="241"/>
                    <a:pt x="397" y="211"/>
                  </a:cubicBezTo>
                  <a:cubicBezTo>
                    <a:pt x="445" y="142"/>
                    <a:pt x="536" y="104"/>
                    <a:pt x="562" y="93"/>
                  </a:cubicBezTo>
                  <a:cubicBezTo>
                    <a:pt x="567" y="91"/>
                    <a:pt x="573" y="90"/>
                    <a:pt x="579" y="91"/>
                  </a:cubicBezTo>
                  <a:lnTo>
                    <a:pt x="634" y="94"/>
                  </a:lnTo>
                  <a:cubicBezTo>
                    <a:pt x="646" y="94"/>
                    <a:pt x="657" y="90"/>
                    <a:pt x="666" y="82"/>
                  </a:cubicBezTo>
                  <a:cubicBezTo>
                    <a:pt x="674" y="74"/>
                    <a:pt x="679" y="64"/>
                    <a:pt x="680" y="52"/>
                  </a:cubicBezTo>
                  <a:cubicBezTo>
                    <a:pt x="681" y="28"/>
                    <a:pt x="663" y="8"/>
                    <a:pt x="639" y="7"/>
                  </a:cubicBezTo>
                  <a:close/>
                  <a:moveTo>
                    <a:pt x="151" y="354"/>
                  </a:moveTo>
                  <a:lnTo>
                    <a:pt x="125" y="372"/>
                  </a:lnTo>
                  <a:lnTo>
                    <a:pt x="100" y="333"/>
                  </a:lnTo>
                  <a:lnTo>
                    <a:pt x="128" y="315"/>
                  </a:lnTo>
                  <a:lnTo>
                    <a:pt x="129" y="316"/>
                  </a:lnTo>
                  <a:cubicBezTo>
                    <a:pt x="129" y="317"/>
                    <a:pt x="129" y="317"/>
                    <a:pt x="130" y="318"/>
                  </a:cubicBezTo>
                  <a:cubicBezTo>
                    <a:pt x="137" y="329"/>
                    <a:pt x="144" y="342"/>
                    <a:pt x="151" y="354"/>
                  </a:cubicBezTo>
                  <a:close/>
                  <a:moveTo>
                    <a:pt x="216" y="456"/>
                  </a:moveTo>
                  <a:cubicBezTo>
                    <a:pt x="217" y="456"/>
                    <a:pt x="219" y="456"/>
                    <a:pt x="221" y="456"/>
                  </a:cubicBezTo>
                  <a:lnTo>
                    <a:pt x="216" y="456"/>
                  </a:lnTo>
                  <a:cubicBezTo>
                    <a:pt x="216" y="456"/>
                    <a:pt x="216" y="456"/>
                    <a:pt x="216" y="456"/>
                  </a:cubicBezTo>
                  <a:close/>
                  <a:moveTo>
                    <a:pt x="465" y="776"/>
                  </a:moveTo>
                  <a:lnTo>
                    <a:pt x="400" y="776"/>
                  </a:lnTo>
                  <a:lnTo>
                    <a:pt x="400" y="736"/>
                  </a:lnTo>
                  <a:cubicBezTo>
                    <a:pt x="400" y="729"/>
                    <a:pt x="394" y="723"/>
                    <a:pt x="387" y="723"/>
                  </a:cubicBezTo>
                  <a:cubicBezTo>
                    <a:pt x="379" y="723"/>
                    <a:pt x="373" y="729"/>
                    <a:pt x="373" y="736"/>
                  </a:cubicBezTo>
                  <a:lnTo>
                    <a:pt x="373" y="776"/>
                  </a:lnTo>
                  <a:lnTo>
                    <a:pt x="333" y="776"/>
                  </a:lnTo>
                  <a:lnTo>
                    <a:pt x="333" y="696"/>
                  </a:lnTo>
                  <a:cubicBezTo>
                    <a:pt x="333" y="689"/>
                    <a:pt x="327" y="683"/>
                    <a:pt x="320" y="683"/>
                  </a:cubicBezTo>
                  <a:cubicBezTo>
                    <a:pt x="313" y="683"/>
                    <a:pt x="307" y="689"/>
                    <a:pt x="307" y="696"/>
                  </a:cubicBezTo>
                  <a:lnTo>
                    <a:pt x="307" y="776"/>
                  </a:lnTo>
                  <a:lnTo>
                    <a:pt x="267" y="776"/>
                  </a:lnTo>
                  <a:lnTo>
                    <a:pt x="267" y="750"/>
                  </a:lnTo>
                  <a:cubicBezTo>
                    <a:pt x="267" y="742"/>
                    <a:pt x="261" y="736"/>
                    <a:pt x="253" y="736"/>
                  </a:cubicBezTo>
                  <a:cubicBezTo>
                    <a:pt x="246" y="736"/>
                    <a:pt x="240" y="742"/>
                    <a:pt x="240" y="750"/>
                  </a:cubicBezTo>
                  <a:lnTo>
                    <a:pt x="240" y="776"/>
                  </a:lnTo>
                  <a:lnTo>
                    <a:pt x="200" y="776"/>
                  </a:lnTo>
                  <a:lnTo>
                    <a:pt x="200" y="736"/>
                  </a:lnTo>
                  <a:cubicBezTo>
                    <a:pt x="200" y="729"/>
                    <a:pt x="194" y="723"/>
                    <a:pt x="187" y="723"/>
                  </a:cubicBezTo>
                  <a:cubicBezTo>
                    <a:pt x="179" y="723"/>
                    <a:pt x="173" y="729"/>
                    <a:pt x="173" y="736"/>
                  </a:cubicBezTo>
                  <a:lnTo>
                    <a:pt x="173" y="776"/>
                  </a:lnTo>
                  <a:lnTo>
                    <a:pt x="99" y="776"/>
                  </a:lnTo>
                  <a:cubicBezTo>
                    <a:pt x="132" y="749"/>
                    <a:pt x="173" y="696"/>
                    <a:pt x="173" y="603"/>
                  </a:cubicBezTo>
                  <a:lnTo>
                    <a:pt x="173" y="483"/>
                  </a:lnTo>
                  <a:lnTo>
                    <a:pt x="194" y="483"/>
                  </a:lnTo>
                  <a:lnTo>
                    <a:pt x="293" y="483"/>
                  </a:lnTo>
                  <a:lnTo>
                    <a:pt x="293" y="510"/>
                  </a:lnTo>
                  <a:cubicBezTo>
                    <a:pt x="293" y="517"/>
                    <a:pt x="299" y="523"/>
                    <a:pt x="307" y="523"/>
                  </a:cubicBezTo>
                  <a:cubicBezTo>
                    <a:pt x="314" y="523"/>
                    <a:pt x="320" y="517"/>
                    <a:pt x="320" y="510"/>
                  </a:cubicBezTo>
                  <a:lnTo>
                    <a:pt x="320" y="483"/>
                  </a:lnTo>
                  <a:lnTo>
                    <a:pt x="347" y="483"/>
                  </a:lnTo>
                  <a:lnTo>
                    <a:pt x="347" y="523"/>
                  </a:lnTo>
                  <a:cubicBezTo>
                    <a:pt x="347" y="530"/>
                    <a:pt x="353" y="536"/>
                    <a:pt x="360" y="536"/>
                  </a:cubicBezTo>
                  <a:cubicBezTo>
                    <a:pt x="367" y="536"/>
                    <a:pt x="373" y="530"/>
                    <a:pt x="373" y="523"/>
                  </a:cubicBezTo>
                  <a:lnTo>
                    <a:pt x="373" y="483"/>
                  </a:lnTo>
                  <a:lnTo>
                    <a:pt x="400" y="483"/>
                  </a:lnTo>
                  <a:lnTo>
                    <a:pt x="400" y="603"/>
                  </a:lnTo>
                  <a:cubicBezTo>
                    <a:pt x="400" y="696"/>
                    <a:pt x="436" y="749"/>
                    <a:pt x="465" y="776"/>
                  </a:cubicBezTo>
                  <a:close/>
                  <a:moveTo>
                    <a:pt x="341" y="456"/>
                  </a:moveTo>
                  <a:lnTo>
                    <a:pt x="229" y="456"/>
                  </a:lnTo>
                  <a:cubicBezTo>
                    <a:pt x="255" y="456"/>
                    <a:pt x="280" y="448"/>
                    <a:pt x="301" y="434"/>
                  </a:cubicBezTo>
                  <a:cubicBezTo>
                    <a:pt x="327" y="418"/>
                    <a:pt x="346" y="394"/>
                    <a:pt x="356" y="365"/>
                  </a:cubicBezTo>
                  <a:cubicBezTo>
                    <a:pt x="366" y="372"/>
                    <a:pt x="376" y="379"/>
                    <a:pt x="387" y="386"/>
                  </a:cubicBezTo>
                  <a:cubicBezTo>
                    <a:pt x="379" y="412"/>
                    <a:pt x="364" y="437"/>
                    <a:pt x="341" y="456"/>
                  </a:cubicBezTo>
                  <a:close/>
                  <a:moveTo>
                    <a:pt x="334" y="348"/>
                  </a:moveTo>
                  <a:cubicBezTo>
                    <a:pt x="326" y="374"/>
                    <a:pt x="310" y="397"/>
                    <a:pt x="287" y="412"/>
                  </a:cubicBezTo>
                  <a:cubicBezTo>
                    <a:pt x="264" y="427"/>
                    <a:pt x="236" y="433"/>
                    <a:pt x="209" y="429"/>
                  </a:cubicBezTo>
                  <a:cubicBezTo>
                    <a:pt x="202" y="406"/>
                    <a:pt x="195" y="385"/>
                    <a:pt x="185" y="364"/>
                  </a:cubicBezTo>
                  <a:lnTo>
                    <a:pt x="185" y="364"/>
                  </a:lnTo>
                  <a:lnTo>
                    <a:pt x="183" y="360"/>
                  </a:lnTo>
                  <a:cubicBezTo>
                    <a:pt x="178" y="349"/>
                    <a:pt x="173" y="338"/>
                    <a:pt x="167" y="328"/>
                  </a:cubicBezTo>
                  <a:cubicBezTo>
                    <a:pt x="166" y="327"/>
                    <a:pt x="166" y="326"/>
                    <a:pt x="166" y="326"/>
                  </a:cubicBezTo>
                  <a:cubicBezTo>
                    <a:pt x="161" y="318"/>
                    <a:pt x="156" y="310"/>
                    <a:pt x="151" y="302"/>
                  </a:cubicBezTo>
                  <a:lnTo>
                    <a:pt x="130" y="270"/>
                  </a:lnTo>
                  <a:lnTo>
                    <a:pt x="219" y="212"/>
                  </a:lnTo>
                  <a:lnTo>
                    <a:pt x="228" y="226"/>
                  </a:lnTo>
                  <a:lnTo>
                    <a:pt x="228" y="226"/>
                  </a:lnTo>
                  <a:lnTo>
                    <a:pt x="240" y="244"/>
                  </a:lnTo>
                  <a:cubicBezTo>
                    <a:pt x="244" y="250"/>
                    <a:pt x="248" y="256"/>
                    <a:pt x="253" y="262"/>
                  </a:cubicBezTo>
                  <a:cubicBezTo>
                    <a:pt x="255" y="264"/>
                    <a:pt x="256" y="267"/>
                    <a:pt x="258" y="269"/>
                  </a:cubicBezTo>
                  <a:cubicBezTo>
                    <a:pt x="261" y="272"/>
                    <a:pt x="263" y="276"/>
                    <a:pt x="266" y="279"/>
                  </a:cubicBezTo>
                  <a:cubicBezTo>
                    <a:pt x="268" y="282"/>
                    <a:pt x="271" y="285"/>
                    <a:pt x="273" y="288"/>
                  </a:cubicBezTo>
                  <a:cubicBezTo>
                    <a:pt x="276" y="291"/>
                    <a:pt x="279" y="295"/>
                    <a:pt x="282" y="298"/>
                  </a:cubicBezTo>
                  <a:cubicBezTo>
                    <a:pt x="284" y="301"/>
                    <a:pt x="287" y="303"/>
                    <a:pt x="289" y="306"/>
                  </a:cubicBezTo>
                  <a:lnTo>
                    <a:pt x="294" y="311"/>
                  </a:lnTo>
                  <a:lnTo>
                    <a:pt x="294" y="311"/>
                  </a:lnTo>
                  <a:cubicBezTo>
                    <a:pt x="306" y="324"/>
                    <a:pt x="320" y="336"/>
                    <a:pt x="334" y="348"/>
                  </a:cubicBezTo>
                  <a:close/>
                  <a:moveTo>
                    <a:pt x="648" y="62"/>
                  </a:moveTo>
                  <a:cubicBezTo>
                    <a:pt x="644" y="66"/>
                    <a:pt x="640" y="67"/>
                    <a:pt x="636" y="67"/>
                  </a:cubicBezTo>
                  <a:lnTo>
                    <a:pt x="580" y="64"/>
                  </a:lnTo>
                  <a:cubicBezTo>
                    <a:pt x="571" y="64"/>
                    <a:pt x="561" y="65"/>
                    <a:pt x="553" y="69"/>
                  </a:cubicBezTo>
                  <a:cubicBezTo>
                    <a:pt x="516" y="82"/>
                    <a:pt x="427" y="123"/>
                    <a:pt x="375" y="195"/>
                  </a:cubicBezTo>
                  <a:cubicBezTo>
                    <a:pt x="355" y="224"/>
                    <a:pt x="335" y="246"/>
                    <a:pt x="313" y="263"/>
                  </a:cubicBezTo>
                  <a:cubicBezTo>
                    <a:pt x="308" y="268"/>
                    <a:pt x="302" y="272"/>
                    <a:pt x="297" y="275"/>
                  </a:cubicBezTo>
                  <a:cubicBezTo>
                    <a:pt x="297" y="275"/>
                    <a:pt x="297" y="274"/>
                    <a:pt x="296" y="274"/>
                  </a:cubicBezTo>
                  <a:cubicBezTo>
                    <a:pt x="292" y="269"/>
                    <a:pt x="288" y="264"/>
                    <a:pt x="284" y="259"/>
                  </a:cubicBezTo>
                  <a:cubicBezTo>
                    <a:pt x="283" y="257"/>
                    <a:pt x="281" y="255"/>
                    <a:pt x="279" y="253"/>
                  </a:cubicBezTo>
                  <a:cubicBezTo>
                    <a:pt x="276" y="249"/>
                    <a:pt x="273" y="245"/>
                    <a:pt x="270" y="241"/>
                  </a:cubicBezTo>
                  <a:cubicBezTo>
                    <a:pt x="269" y="238"/>
                    <a:pt x="267" y="236"/>
                    <a:pt x="266" y="234"/>
                  </a:cubicBezTo>
                  <a:cubicBezTo>
                    <a:pt x="294" y="216"/>
                    <a:pt x="359" y="172"/>
                    <a:pt x="387" y="130"/>
                  </a:cubicBezTo>
                  <a:cubicBezTo>
                    <a:pt x="401" y="110"/>
                    <a:pt x="415" y="94"/>
                    <a:pt x="430" y="82"/>
                  </a:cubicBezTo>
                  <a:cubicBezTo>
                    <a:pt x="463" y="57"/>
                    <a:pt x="515" y="27"/>
                    <a:pt x="571" y="30"/>
                  </a:cubicBezTo>
                  <a:lnTo>
                    <a:pt x="637" y="33"/>
                  </a:lnTo>
                  <a:cubicBezTo>
                    <a:pt x="647" y="34"/>
                    <a:pt x="654" y="42"/>
                    <a:pt x="653" y="51"/>
                  </a:cubicBezTo>
                  <a:cubicBezTo>
                    <a:pt x="653" y="55"/>
                    <a:pt x="651" y="59"/>
                    <a:pt x="648" y="6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branch-with-leaves_1457">
              <a:extLst>
                <a:ext uri="{FF2B5EF4-FFF2-40B4-BE49-F238E27FC236}">
                  <a16:creationId xmlns:a16="http://schemas.microsoft.com/office/drawing/2014/main" id="{BEE56E37-DCB2-410A-1712-D43A8F17D4EF}"/>
                </a:ext>
              </a:extLst>
            </p:cNvPr>
            <p:cNvSpPr/>
            <p:nvPr/>
          </p:nvSpPr>
          <p:spPr>
            <a:xfrm>
              <a:off x="4582357" y="5276413"/>
              <a:ext cx="464956" cy="467080"/>
            </a:xfrm>
            <a:custGeom>
              <a:avLst/>
              <a:gdLst>
                <a:gd name="connsiteX0" fmla="*/ 227490 w 557078"/>
                <a:gd name="connsiteY0" fmla="*/ 504746 h 559622"/>
                <a:gd name="connsiteX1" fmla="*/ 11209 w 557078"/>
                <a:gd name="connsiteY1" fmla="*/ 559618 h 559622"/>
                <a:gd name="connsiteX2" fmla="*/ 1525 w 557078"/>
                <a:gd name="connsiteY2" fmla="*/ 538638 h 559622"/>
                <a:gd name="connsiteX3" fmla="*/ 227490 w 557078"/>
                <a:gd name="connsiteY3" fmla="*/ 504746 h 559622"/>
                <a:gd name="connsiteX4" fmla="*/ 276839 w 557078"/>
                <a:gd name="connsiteY4" fmla="*/ 484881 h 559622"/>
                <a:gd name="connsiteX5" fmla="*/ 295235 w 557078"/>
                <a:gd name="connsiteY5" fmla="*/ 488508 h 559622"/>
                <a:gd name="connsiteX6" fmla="*/ 361450 w 557078"/>
                <a:gd name="connsiteY6" fmla="*/ 541713 h 559622"/>
                <a:gd name="connsiteX7" fmla="*/ 272625 w 557078"/>
                <a:gd name="connsiteY7" fmla="*/ 541713 h 559622"/>
                <a:gd name="connsiteX8" fmla="*/ 251630 w 557078"/>
                <a:gd name="connsiteY8" fmla="*/ 503019 h 559622"/>
                <a:gd name="connsiteX9" fmla="*/ 276839 w 557078"/>
                <a:gd name="connsiteY9" fmla="*/ 484881 h 559622"/>
                <a:gd name="connsiteX10" fmla="*/ 352523 w 557078"/>
                <a:gd name="connsiteY10" fmla="*/ 434883 h 559622"/>
                <a:gd name="connsiteX11" fmla="*/ 371333 w 557078"/>
                <a:gd name="connsiteY11" fmla="*/ 435460 h 559622"/>
                <a:gd name="connsiteX12" fmla="*/ 445661 w 557078"/>
                <a:gd name="connsiteY12" fmla="*/ 474016 h 559622"/>
                <a:gd name="connsiteX13" fmla="*/ 360022 w 557078"/>
                <a:gd name="connsiteY13" fmla="*/ 490081 h 559622"/>
                <a:gd name="connsiteX14" fmla="*/ 330937 w 557078"/>
                <a:gd name="connsiteY14" fmla="*/ 456345 h 559622"/>
                <a:gd name="connsiteX15" fmla="*/ 352523 w 557078"/>
                <a:gd name="connsiteY15" fmla="*/ 434883 h 559622"/>
                <a:gd name="connsiteX16" fmla="*/ 229127 w 557078"/>
                <a:gd name="connsiteY16" fmla="*/ 372341 h 559622"/>
                <a:gd name="connsiteX17" fmla="*/ 264680 w 557078"/>
                <a:gd name="connsiteY17" fmla="*/ 453133 h 559622"/>
                <a:gd name="connsiteX18" fmla="*/ 238824 w 557078"/>
                <a:gd name="connsiteY18" fmla="*/ 487065 h 559622"/>
                <a:gd name="connsiteX19" fmla="*/ 208119 w 557078"/>
                <a:gd name="connsiteY19" fmla="*/ 453133 h 559622"/>
                <a:gd name="connsiteX20" fmla="*/ 229127 w 557078"/>
                <a:gd name="connsiteY20" fmla="*/ 372341 h 559622"/>
                <a:gd name="connsiteX21" fmla="*/ 455904 w 557078"/>
                <a:gd name="connsiteY21" fmla="*/ 366005 h 559622"/>
                <a:gd name="connsiteX22" fmla="*/ 511734 w 557078"/>
                <a:gd name="connsiteY22" fmla="*/ 378911 h 559622"/>
                <a:gd name="connsiteX23" fmla="*/ 437495 w 557078"/>
                <a:gd name="connsiteY23" fmla="*/ 422386 h 559622"/>
                <a:gd name="connsiteX24" fmla="*/ 400376 w 557078"/>
                <a:gd name="connsiteY24" fmla="*/ 399844 h 559622"/>
                <a:gd name="connsiteX25" fmla="*/ 431040 w 557078"/>
                <a:gd name="connsiteY25" fmla="*/ 366030 h 559622"/>
                <a:gd name="connsiteX26" fmla="*/ 455904 w 557078"/>
                <a:gd name="connsiteY26" fmla="*/ 366005 h 559622"/>
                <a:gd name="connsiteX27" fmla="*/ 287246 w 557078"/>
                <a:gd name="connsiteY27" fmla="*/ 327256 h 559622"/>
                <a:gd name="connsiteX28" fmla="*/ 330888 w 557078"/>
                <a:gd name="connsiteY28" fmla="*/ 403031 h 559622"/>
                <a:gd name="connsiteX29" fmla="*/ 308259 w 557078"/>
                <a:gd name="connsiteY29" fmla="*/ 441725 h 559622"/>
                <a:gd name="connsiteX30" fmla="*/ 274315 w 557078"/>
                <a:gd name="connsiteY30" fmla="*/ 411092 h 559622"/>
                <a:gd name="connsiteX31" fmla="*/ 287246 w 557078"/>
                <a:gd name="connsiteY31" fmla="*/ 327256 h 559622"/>
                <a:gd name="connsiteX32" fmla="*/ 327633 w 557078"/>
                <a:gd name="connsiteY32" fmla="*/ 287094 h 559622"/>
                <a:gd name="connsiteX33" fmla="*/ 390740 w 557078"/>
                <a:gd name="connsiteY33" fmla="*/ 349891 h 559622"/>
                <a:gd name="connsiteX34" fmla="*/ 377795 w 557078"/>
                <a:gd name="connsiteY34" fmla="*/ 391756 h 559622"/>
                <a:gd name="connsiteX35" fmla="*/ 337342 w 557078"/>
                <a:gd name="connsiteY35" fmla="*/ 370824 h 559622"/>
                <a:gd name="connsiteX36" fmla="*/ 327633 w 557078"/>
                <a:gd name="connsiteY36" fmla="*/ 287094 h 559622"/>
                <a:gd name="connsiteX37" fmla="*/ 547232 w 557078"/>
                <a:gd name="connsiteY37" fmla="*/ 269215 h 559622"/>
                <a:gd name="connsiteX38" fmla="*/ 492371 w 557078"/>
                <a:gd name="connsiteY38" fmla="*/ 335293 h 559622"/>
                <a:gd name="connsiteX39" fmla="*/ 450419 w 557078"/>
                <a:gd name="connsiteY39" fmla="*/ 325623 h 559622"/>
                <a:gd name="connsiteX40" fmla="*/ 466555 w 557078"/>
                <a:gd name="connsiteY40" fmla="*/ 283720 h 559622"/>
                <a:gd name="connsiteX41" fmla="*/ 547232 w 557078"/>
                <a:gd name="connsiteY41" fmla="*/ 269215 h 559622"/>
                <a:gd name="connsiteX42" fmla="*/ 350308 w 557078"/>
                <a:gd name="connsiteY42" fmla="*/ 233717 h 559622"/>
                <a:gd name="connsiteX43" fmla="*/ 424494 w 557078"/>
                <a:gd name="connsiteY43" fmla="*/ 280563 h 559622"/>
                <a:gd name="connsiteX44" fmla="*/ 422881 w 557078"/>
                <a:gd name="connsiteY44" fmla="*/ 324179 h 559622"/>
                <a:gd name="connsiteX45" fmla="*/ 379337 w 557078"/>
                <a:gd name="connsiteY45" fmla="*/ 314487 h 559622"/>
                <a:gd name="connsiteX46" fmla="*/ 350308 w 557078"/>
                <a:gd name="connsiteY46" fmla="*/ 233717 h 559622"/>
                <a:gd name="connsiteX47" fmla="*/ 353418 w 557078"/>
                <a:gd name="connsiteY47" fmla="*/ 185523 h 559622"/>
                <a:gd name="connsiteX48" fmla="*/ 440720 w 557078"/>
                <a:gd name="connsiteY48" fmla="*/ 200039 h 559622"/>
                <a:gd name="connsiteX49" fmla="*/ 455270 w 557078"/>
                <a:gd name="connsiteY49" fmla="*/ 241972 h 559622"/>
                <a:gd name="connsiteX50" fmla="*/ 410003 w 557078"/>
                <a:gd name="connsiteY50" fmla="*/ 248424 h 559622"/>
                <a:gd name="connsiteX51" fmla="*/ 353418 w 557078"/>
                <a:gd name="connsiteY51" fmla="*/ 185523 h 559622"/>
                <a:gd name="connsiteX52" fmla="*/ 557078 w 557078"/>
                <a:gd name="connsiteY52" fmla="*/ 150025 h 559622"/>
                <a:gd name="connsiteX53" fmla="*/ 528012 w 557078"/>
                <a:gd name="connsiteY53" fmla="*/ 230592 h 559622"/>
                <a:gd name="connsiteX54" fmla="*/ 484412 w 557078"/>
                <a:gd name="connsiteY54" fmla="*/ 237038 h 559622"/>
                <a:gd name="connsiteX55" fmla="*/ 486027 w 557078"/>
                <a:gd name="connsiteY55" fmla="*/ 191920 h 559622"/>
                <a:gd name="connsiteX56" fmla="*/ 557078 w 557078"/>
                <a:gd name="connsiteY56" fmla="*/ 150025 h 559622"/>
                <a:gd name="connsiteX57" fmla="*/ 406736 w 557078"/>
                <a:gd name="connsiteY57" fmla="*/ 115281 h 559622"/>
                <a:gd name="connsiteX58" fmla="*/ 432640 w 557078"/>
                <a:gd name="connsiteY58" fmla="*/ 117678 h 559622"/>
                <a:gd name="connsiteX59" fmla="*/ 456878 w 557078"/>
                <a:gd name="connsiteY59" fmla="*/ 154820 h 559622"/>
                <a:gd name="connsiteX60" fmla="*/ 414866 w 557078"/>
                <a:gd name="connsiteY60" fmla="*/ 170969 h 559622"/>
                <a:gd name="connsiteX61" fmla="*/ 345385 w 557078"/>
                <a:gd name="connsiteY61" fmla="*/ 124137 h 559622"/>
                <a:gd name="connsiteX62" fmla="*/ 406736 w 557078"/>
                <a:gd name="connsiteY62" fmla="*/ 115281 h 559622"/>
                <a:gd name="connsiteX63" fmla="*/ 526321 w 557078"/>
                <a:gd name="connsiteY63" fmla="*/ 43530 h 559622"/>
                <a:gd name="connsiteX64" fmla="*/ 518245 w 557078"/>
                <a:gd name="connsiteY64" fmla="*/ 129066 h 559622"/>
                <a:gd name="connsiteX65" fmla="*/ 477862 w 557078"/>
                <a:gd name="connsiteY65" fmla="*/ 145205 h 559622"/>
                <a:gd name="connsiteX66" fmla="*/ 468170 w 557078"/>
                <a:gd name="connsiteY66" fmla="*/ 101630 h 559622"/>
                <a:gd name="connsiteX67" fmla="*/ 526321 w 557078"/>
                <a:gd name="connsiteY67" fmla="*/ 43530 h 559622"/>
                <a:gd name="connsiteX68" fmla="*/ 387361 w 557078"/>
                <a:gd name="connsiteY68" fmla="*/ 0 h 559622"/>
                <a:gd name="connsiteX69" fmla="*/ 453602 w 557078"/>
                <a:gd name="connsiteY69" fmla="*/ 54861 h 559622"/>
                <a:gd name="connsiteX70" fmla="*/ 445524 w 557078"/>
                <a:gd name="connsiteY70" fmla="*/ 96813 h 559622"/>
                <a:gd name="connsiteX71" fmla="*/ 403517 w 557078"/>
                <a:gd name="connsiteY71" fmla="*/ 80677 h 559622"/>
                <a:gd name="connsiteX72" fmla="*/ 387361 w 557078"/>
                <a:gd name="connsiteY72" fmla="*/ 0 h 55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57078" h="559622">
                  <a:moveTo>
                    <a:pt x="227490" y="504746"/>
                  </a:moveTo>
                  <a:cubicBezTo>
                    <a:pt x="137104" y="561232"/>
                    <a:pt x="11209" y="559618"/>
                    <a:pt x="11209" y="559618"/>
                  </a:cubicBezTo>
                  <a:cubicBezTo>
                    <a:pt x="11209" y="559618"/>
                    <a:pt x="-4931" y="546707"/>
                    <a:pt x="1525" y="538638"/>
                  </a:cubicBezTo>
                  <a:cubicBezTo>
                    <a:pt x="88683" y="558004"/>
                    <a:pt x="227490" y="504746"/>
                    <a:pt x="227490" y="504746"/>
                  </a:cubicBezTo>
                  <a:close/>
                  <a:moveTo>
                    <a:pt x="276839" y="484881"/>
                  </a:moveTo>
                  <a:cubicBezTo>
                    <a:pt x="281911" y="484981"/>
                    <a:pt x="287967" y="486090"/>
                    <a:pt x="295235" y="488508"/>
                  </a:cubicBezTo>
                  <a:cubicBezTo>
                    <a:pt x="322690" y="499794"/>
                    <a:pt x="361450" y="541713"/>
                    <a:pt x="361450" y="541713"/>
                  </a:cubicBezTo>
                  <a:cubicBezTo>
                    <a:pt x="361450" y="541713"/>
                    <a:pt x="301695" y="551386"/>
                    <a:pt x="272625" y="541713"/>
                  </a:cubicBezTo>
                  <a:cubicBezTo>
                    <a:pt x="243555" y="532039"/>
                    <a:pt x="246785" y="515917"/>
                    <a:pt x="251630" y="503019"/>
                  </a:cubicBezTo>
                  <a:cubicBezTo>
                    <a:pt x="255264" y="493345"/>
                    <a:pt x="261623" y="484579"/>
                    <a:pt x="276839" y="484881"/>
                  </a:cubicBezTo>
                  <a:close/>
                  <a:moveTo>
                    <a:pt x="352523" y="434883"/>
                  </a:moveTo>
                  <a:cubicBezTo>
                    <a:pt x="357497" y="434155"/>
                    <a:pt x="363658" y="434255"/>
                    <a:pt x="371333" y="435460"/>
                  </a:cubicBezTo>
                  <a:cubicBezTo>
                    <a:pt x="402034" y="440280"/>
                    <a:pt x="445661" y="474016"/>
                    <a:pt x="445661" y="474016"/>
                  </a:cubicBezTo>
                  <a:cubicBezTo>
                    <a:pt x="445661" y="474016"/>
                    <a:pt x="390723" y="494900"/>
                    <a:pt x="360022" y="490081"/>
                  </a:cubicBezTo>
                  <a:cubicBezTo>
                    <a:pt x="329321" y="486868"/>
                    <a:pt x="329321" y="470803"/>
                    <a:pt x="330937" y="456345"/>
                  </a:cubicBezTo>
                  <a:cubicBezTo>
                    <a:pt x="333360" y="446706"/>
                    <a:pt x="337602" y="437067"/>
                    <a:pt x="352523" y="434883"/>
                  </a:cubicBezTo>
                  <a:close/>
                  <a:moveTo>
                    <a:pt x="229127" y="372341"/>
                  </a:moveTo>
                  <a:cubicBezTo>
                    <a:pt x="229127" y="372341"/>
                    <a:pt x="263064" y="422432"/>
                    <a:pt x="264680" y="453133"/>
                  </a:cubicBezTo>
                  <a:cubicBezTo>
                    <a:pt x="267912" y="483834"/>
                    <a:pt x="251752" y="487065"/>
                    <a:pt x="238824" y="487065"/>
                  </a:cubicBezTo>
                  <a:cubicBezTo>
                    <a:pt x="224279" y="488681"/>
                    <a:pt x="209735" y="483834"/>
                    <a:pt x="208119" y="453133"/>
                  </a:cubicBezTo>
                  <a:cubicBezTo>
                    <a:pt x="206503" y="422432"/>
                    <a:pt x="229127" y="372341"/>
                    <a:pt x="229127" y="372341"/>
                  </a:cubicBezTo>
                  <a:close/>
                  <a:moveTo>
                    <a:pt x="455904" y="366005"/>
                  </a:moveTo>
                  <a:cubicBezTo>
                    <a:pt x="482684" y="368948"/>
                    <a:pt x="511734" y="378911"/>
                    <a:pt x="511734" y="378911"/>
                  </a:cubicBezTo>
                  <a:cubicBezTo>
                    <a:pt x="511734" y="378911"/>
                    <a:pt x="466545" y="417556"/>
                    <a:pt x="437495" y="422386"/>
                  </a:cubicBezTo>
                  <a:cubicBezTo>
                    <a:pt x="408445" y="428827"/>
                    <a:pt x="403604" y="412725"/>
                    <a:pt x="400376" y="399844"/>
                  </a:cubicBezTo>
                  <a:cubicBezTo>
                    <a:pt x="398762" y="386962"/>
                    <a:pt x="401990" y="372470"/>
                    <a:pt x="431040" y="366030"/>
                  </a:cubicBezTo>
                  <a:cubicBezTo>
                    <a:pt x="438302" y="364822"/>
                    <a:pt x="446977" y="365023"/>
                    <a:pt x="455904" y="366005"/>
                  </a:cubicBezTo>
                  <a:close/>
                  <a:moveTo>
                    <a:pt x="287246" y="327256"/>
                  </a:moveTo>
                  <a:cubicBezTo>
                    <a:pt x="287246" y="327256"/>
                    <a:pt x="326038" y="374011"/>
                    <a:pt x="330888" y="403031"/>
                  </a:cubicBezTo>
                  <a:cubicBezTo>
                    <a:pt x="337353" y="433664"/>
                    <a:pt x="321189" y="438500"/>
                    <a:pt x="308259" y="441725"/>
                  </a:cubicBezTo>
                  <a:cubicBezTo>
                    <a:pt x="295328" y="443337"/>
                    <a:pt x="280780" y="440113"/>
                    <a:pt x="274315" y="411092"/>
                  </a:cubicBezTo>
                  <a:cubicBezTo>
                    <a:pt x="269466" y="380460"/>
                    <a:pt x="287246" y="327256"/>
                    <a:pt x="287246" y="327256"/>
                  </a:cubicBezTo>
                  <a:close/>
                  <a:moveTo>
                    <a:pt x="327633" y="287094"/>
                  </a:moveTo>
                  <a:cubicBezTo>
                    <a:pt x="327633" y="287094"/>
                    <a:pt x="377795" y="322518"/>
                    <a:pt x="390740" y="349891"/>
                  </a:cubicBezTo>
                  <a:cubicBezTo>
                    <a:pt x="403685" y="377264"/>
                    <a:pt x="390740" y="386926"/>
                    <a:pt x="377795" y="391756"/>
                  </a:cubicBezTo>
                  <a:cubicBezTo>
                    <a:pt x="364850" y="398197"/>
                    <a:pt x="350287" y="399807"/>
                    <a:pt x="337342" y="370824"/>
                  </a:cubicBezTo>
                  <a:cubicBezTo>
                    <a:pt x="324397" y="343450"/>
                    <a:pt x="327633" y="287094"/>
                    <a:pt x="327633" y="287094"/>
                  </a:cubicBezTo>
                  <a:close/>
                  <a:moveTo>
                    <a:pt x="547232" y="269215"/>
                  </a:moveTo>
                  <a:cubicBezTo>
                    <a:pt x="547232" y="269215"/>
                    <a:pt x="518188" y="320788"/>
                    <a:pt x="492371" y="335293"/>
                  </a:cubicBezTo>
                  <a:cubicBezTo>
                    <a:pt x="466555" y="349798"/>
                    <a:pt x="456873" y="336905"/>
                    <a:pt x="450419" y="325623"/>
                  </a:cubicBezTo>
                  <a:cubicBezTo>
                    <a:pt x="442352" y="314341"/>
                    <a:pt x="440738" y="299837"/>
                    <a:pt x="466555" y="283720"/>
                  </a:cubicBezTo>
                  <a:cubicBezTo>
                    <a:pt x="492371" y="269215"/>
                    <a:pt x="547232" y="269215"/>
                    <a:pt x="547232" y="269215"/>
                  </a:cubicBezTo>
                  <a:close/>
                  <a:moveTo>
                    <a:pt x="350308" y="233717"/>
                  </a:moveTo>
                  <a:cubicBezTo>
                    <a:pt x="350308" y="233717"/>
                    <a:pt x="406754" y="256332"/>
                    <a:pt x="424494" y="280563"/>
                  </a:cubicBezTo>
                  <a:cubicBezTo>
                    <a:pt x="443847" y="304794"/>
                    <a:pt x="434171" y="316102"/>
                    <a:pt x="422881" y="324179"/>
                  </a:cubicBezTo>
                  <a:cubicBezTo>
                    <a:pt x="411592" y="333871"/>
                    <a:pt x="397078" y="337102"/>
                    <a:pt x="379337" y="314487"/>
                  </a:cubicBezTo>
                  <a:cubicBezTo>
                    <a:pt x="359984" y="290256"/>
                    <a:pt x="350308" y="233717"/>
                    <a:pt x="350308" y="233717"/>
                  </a:cubicBezTo>
                  <a:close/>
                  <a:moveTo>
                    <a:pt x="353418" y="185523"/>
                  </a:moveTo>
                  <a:cubicBezTo>
                    <a:pt x="353418" y="185523"/>
                    <a:pt x="414853" y="185523"/>
                    <a:pt x="440720" y="200039"/>
                  </a:cubicBezTo>
                  <a:cubicBezTo>
                    <a:pt x="468204" y="216167"/>
                    <a:pt x="461737" y="230682"/>
                    <a:pt x="455270" y="241972"/>
                  </a:cubicBezTo>
                  <a:cubicBezTo>
                    <a:pt x="447187" y="254875"/>
                    <a:pt x="435870" y="264552"/>
                    <a:pt x="410003" y="248424"/>
                  </a:cubicBezTo>
                  <a:cubicBezTo>
                    <a:pt x="384135" y="233908"/>
                    <a:pt x="353418" y="185523"/>
                    <a:pt x="353418" y="185523"/>
                  </a:cubicBezTo>
                  <a:close/>
                  <a:moveTo>
                    <a:pt x="557078" y="150025"/>
                  </a:moveTo>
                  <a:cubicBezTo>
                    <a:pt x="557078" y="150025"/>
                    <a:pt x="545774" y="208033"/>
                    <a:pt x="528012" y="230592"/>
                  </a:cubicBezTo>
                  <a:cubicBezTo>
                    <a:pt x="508634" y="253151"/>
                    <a:pt x="494101" y="245094"/>
                    <a:pt x="484412" y="237038"/>
                  </a:cubicBezTo>
                  <a:cubicBezTo>
                    <a:pt x="473108" y="227370"/>
                    <a:pt x="466649" y="214479"/>
                    <a:pt x="486027" y="191920"/>
                  </a:cubicBezTo>
                  <a:cubicBezTo>
                    <a:pt x="505404" y="169361"/>
                    <a:pt x="557078" y="150025"/>
                    <a:pt x="557078" y="150025"/>
                  </a:cubicBezTo>
                  <a:close/>
                  <a:moveTo>
                    <a:pt x="406736" y="115281"/>
                  </a:moveTo>
                  <a:cubicBezTo>
                    <a:pt x="416280" y="115054"/>
                    <a:pt x="425369" y="115659"/>
                    <a:pt x="432640" y="117678"/>
                  </a:cubicBezTo>
                  <a:cubicBezTo>
                    <a:pt x="461725" y="125752"/>
                    <a:pt x="460109" y="140286"/>
                    <a:pt x="456878" y="154820"/>
                  </a:cubicBezTo>
                  <a:cubicBezTo>
                    <a:pt x="453646" y="167740"/>
                    <a:pt x="443951" y="179044"/>
                    <a:pt x="414866" y="170969"/>
                  </a:cubicBezTo>
                  <a:cubicBezTo>
                    <a:pt x="385781" y="162895"/>
                    <a:pt x="345385" y="124137"/>
                    <a:pt x="345385" y="124137"/>
                  </a:cubicBezTo>
                  <a:cubicBezTo>
                    <a:pt x="345385" y="124137"/>
                    <a:pt x="378106" y="115962"/>
                    <a:pt x="406736" y="115281"/>
                  </a:cubicBezTo>
                  <a:close/>
                  <a:moveTo>
                    <a:pt x="526321" y="43530"/>
                  </a:moveTo>
                  <a:cubicBezTo>
                    <a:pt x="526321" y="43530"/>
                    <a:pt x="531167" y="101630"/>
                    <a:pt x="518245" y="129066"/>
                  </a:cubicBezTo>
                  <a:cubicBezTo>
                    <a:pt x="505322" y="156502"/>
                    <a:pt x="490785" y="151660"/>
                    <a:pt x="477862" y="145205"/>
                  </a:cubicBezTo>
                  <a:cubicBezTo>
                    <a:pt x="464940" y="140363"/>
                    <a:pt x="455248" y="129066"/>
                    <a:pt x="468170" y="101630"/>
                  </a:cubicBezTo>
                  <a:cubicBezTo>
                    <a:pt x="481093" y="75808"/>
                    <a:pt x="526321" y="43530"/>
                    <a:pt x="526321" y="43530"/>
                  </a:cubicBezTo>
                  <a:close/>
                  <a:moveTo>
                    <a:pt x="387361" y="0"/>
                  </a:moveTo>
                  <a:cubicBezTo>
                    <a:pt x="387361" y="0"/>
                    <a:pt x="439061" y="29044"/>
                    <a:pt x="453602" y="54861"/>
                  </a:cubicBezTo>
                  <a:cubicBezTo>
                    <a:pt x="469758" y="80677"/>
                    <a:pt x="456833" y="90359"/>
                    <a:pt x="445524" y="96813"/>
                  </a:cubicBezTo>
                  <a:cubicBezTo>
                    <a:pt x="432599" y="104880"/>
                    <a:pt x="418058" y="106494"/>
                    <a:pt x="403517" y="80677"/>
                  </a:cubicBezTo>
                  <a:cubicBezTo>
                    <a:pt x="388977" y="54861"/>
                    <a:pt x="387361" y="0"/>
                    <a:pt x="387361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407565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93E3BF2-92D3-EA44-EB39-A8B4165622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5A2E97FD-772E-4F05-25A7-F03544402243}"/>
              </a:ext>
            </a:extLst>
          </p:cNvPr>
          <p:cNvSpPr/>
          <p:nvPr/>
        </p:nvSpPr>
        <p:spPr>
          <a:xfrm rot="16200000">
            <a:off x="7439603" y="5414048"/>
            <a:ext cx="643890" cy="29676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57324F05-377E-282D-AD7F-3ED2CF22F558}"/>
              </a:ext>
            </a:extLst>
          </p:cNvPr>
          <p:cNvSpPr/>
          <p:nvPr/>
        </p:nvSpPr>
        <p:spPr>
          <a:xfrm rot="16200000">
            <a:off x="7439603" y="1648031"/>
            <a:ext cx="643890" cy="29676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CCE9073-9269-F723-9A67-5360C3E49F58}"/>
              </a:ext>
            </a:extLst>
          </p:cNvPr>
          <p:cNvSpPr/>
          <p:nvPr/>
        </p:nvSpPr>
        <p:spPr>
          <a:xfrm>
            <a:off x="622675" y="1798735"/>
            <a:ext cx="7455768" cy="3758760"/>
          </a:xfrm>
          <a:prstGeom prst="roundRect">
            <a:avLst>
              <a:gd name="adj" fmla="val 646"/>
            </a:avLst>
          </a:prstGeom>
          <a:solidFill>
            <a:schemeClr val="bg1"/>
          </a:solidFill>
          <a:ln>
            <a:noFill/>
          </a:ln>
          <a:effectLst>
            <a:outerShdw blurRad="114300" dist="38100" dir="13500000" algn="b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6D25C5-96AD-7329-8A12-D9C19C0FF217}"/>
              </a:ext>
            </a:extLst>
          </p:cNvPr>
          <p:cNvSpPr/>
          <p:nvPr/>
        </p:nvSpPr>
        <p:spPr>
          <a:xfrm>
            <a:off x="7911129" y="1474470"/>
            <a:ext cx="3693255" cy="4407290"/>
          </a:xfrm>
          <a:prstGeom prst="rect">
            <a:avLst/>
          </a:prstGeom>
          <a:blipFill dpi="0" rotWithShape="1">
            <a:blip r:embed="rId3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2A0D8068-925C-1623-EA78-70DBA84E29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039116"/>
              </p:ext>
            </p:extLst>
          </p:nvPr>
        </p:nvGraphicFramePr>
        <p:xfrm>
          <a:off x="7917627" y="2216919"/>
          <a:ext cx="3680258" cy="2453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id="{D7903861-00FE-254B-0717-4DAFE116AF02}"/>
              </a:ext>
            </a:extLst>
          </p:cNvPr>
          <p:cNvGrpSpPr/>
          <p:nvPr/>
        </p:nvGrpSpPr>
        <p:grpSpPr>
          <a:xfrm>
            <a:off x="8944254" y="2630170"/>
            <a:ext cx="1627004" cy="1627004"/>
            <a:chOff x="1048533" y="2732613"/>
            <a:chExt cx="1003304" cy="1003304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C0274CC-2CA0-FA87-09F3-80E36043599D}"/>
                </a:ext>
              </a:extLst>
            </p:cNvPr>
            <p:cNvSpPr/>
            <p:nvPr/>
          </p:nvSpPr>
          <p:spPr>
            <a:xfrm>
              <a:off x="1048533" y="2732613"/>
              <a:ext cx="1003304" cy="10033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8C83072-D355-84D6-C9C2-0607BF72419C}"/>
                </a:ext>
              </a:extLst>
            </p:cNvPr>
            <p:cNvSpPr txBox="1"/>
            <p:nvPr/>
          </p:nvSpPr>
          <p:spPr>
            <a:xfrm>
              <a:off x="1097218" y="3032411"/>
              <a:ext cx="905934" cy="40370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15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%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57765E6-0131-F16D-E44B-9A7D33D08E3E}"/>
              </a:ext>
            </a:extLst>
          </p:cNvPr>
          <p:cNvSpPr txBox="1"/>
          <p:nvPr/>
        </p:nvSpPr>
        <p:spPr>
          <a:xfrm>
            <a:off x="8443081" y="4636934"/>
            <a:ext cx="2629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7D19138-1D2A-7E94-94D0-84619126D18A}"/>
              </a:ext>
            </a:extLst>
          </p:cNvPr>
          <p:cNvGrpSpPr/>
          <p:nvPr/>
        </p:nvGrpSpPr>
        <p:grpSpPr>
          <a:xfrm>
            <a:off x="325908" y="2264730"/>
            <a:ext cx="2539994" cy="1693330"/>
            <a:chOff x="280188" y="2575169"/>
            <a:chExt cx="2539994" cy="1693330"/>
          </a:xfrm>
        </p:grpSpPr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118EA179-D9C9-2619-69C4-630463C90B1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04239717"/>
                </p:ext>
              </p:extLst>
            </p:nvPr>
          </p:nvGraphicFramePr>
          <p:xfrm>
            <a:off x="280188" y="2575169"/>
            <a:ext cx="2539994" cy="16933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47A3213-3F7F-17FC-B9E7-1C8775370CCC}"/>
                </a:ext>
              </a:extLst>
            </p:cNvPr>
            <p:cNvGrpSpPr/>
            <p:nvPr/>
          </p:nvGrpSpPr>
          <p:grpSpPr>
            <a:xfrm>
              <a:off x="1048533" y="2920182"/>
              <a:ext cx="1003304" cy="1003304"/>
              <a:chOff x="1048533" y="2732613"/>
              <a:chExt cx="1003304" cy="1003304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AAEEEEEB-0DC9-C237-EE30-837BB7EA6CC6}"/>
                  </a:ext>
                </a:extLst>
              </p:cNvPr>
              <p:cNvSpPr/>
              <p:nvPr/>
            </p:nvSpPr>
            <p:spPr>
              <a:xfrm>
                <a:off x="1048533" y="2732613"/>
                <a:ext cx="1003304" cy="10033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DED5713-BC35-82D4-69E1-B94BABACB30D}"/>
                  </a:ext>
                </a:extLst>
              </p:cNvPr>
              <p:cNvSpPr txBox="1"/>
              <p:nvPr/>
            </p:nvSpPr>
            <p:spPr>
              <a:xfrm>
                <a:off x="1097218" y="3003433"/>
                <a:ext cx="9059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40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9C22FC0-2C44-4E44-15EE-FE5B109D8EBB}"/>
              </a:ext>
            </a:extLst>
          </p:cNvPr>
          <p:cNvGrpSpPr/>
          <p:nvPr/>
        </p:nvGrpSpPr>
        <p:grpSpPr>
          <a:xfrm>
            <a:off x="2063422" y="2264730"/>
            <a:ext cx="2539994" cy="1693330"/>
            <a:chOff x="1926108" y="2575169"/>
            <a:chExt cx="2539994" cy="1693330"/>
          </a:xfrm>
        </p:grpSpPr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id="{85124A73-9631-577E-751D-32A3F3EB809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29668018"/>
                </p:ext>
              </p:extLst>
            </p:nvPr>
          </p:nvGraphicFramePr>
          <p:xfrm>
            <a:off x="1926108" y="2575169"/>
            <a:ext cx="2539994" cy="16933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D354E8F-7F0E-0FB4-0A86-E826FD1E444F}"/>
                </a:ext>
              </a:extLst>
            </p:cNvPr>
            <p:cNvGrpSpPr/>
            <p:nvPr/>
          </p:nvGrpSpPr>
          <p:grpSpPr>
            <a:xfrm>
              <a:off x="2694453" y="2920182"/>
              <a:ext cx="1003304" cy="1003304"/>
              <a:chOff x="1048533" y="2732613"/>
              <a:chExt cx="1003304" cy="1003304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3BFBB42-5F25-860E-0E99-2F1D447595FE}"/>
                  </a:ext>
                </a:extLst>
              </p:cNvPr>
              <p:cNvSpPr/>
              <p:nvPr/>
            </p:nvSpPr>
            <p:spPr>
              <a:xfrm>
                <a:off x="1048533" y="2732613"/>
                <a:ext cx="1003304" cy="10033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>
                  <a:cs typeface="+mn-ea"/>
                  <a:sym typeface="+mn-lt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090E3B3-3210-2D96-D30D-D26F7CB58720}"/>
                  </a:ext>
                </a:extLst>
              </p:cNvPr>
              <p:cNvSpPr txBox="1"/>
              <p:nvPr/>
            </p:nvSpPr>
            <p:spPr>
              <a:xfrm>
                <a:off x="1097218" y="3003433"/>
                <a:ext cx="9059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20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1EBB839-B29D-EBEF-6963-A10D8057207B}"/>
              </a:ext>
            </a:extLst>
          </p:cNvPr>
          <p:cNvGrpSpPr/>
          <p:nvPr/>
        </p:nvGrpSpPr>
        <p:grpSpPr>
          <a:xfrm>
            <a:off x="3800936" y="2264730"/>
            <a:ext cx="2539994" cy="1693330"/>
            <a:chOff x="3434868" y="2575169"/>
            <a:chExt cx="2539994" cy="1693330"/>
          </a:xfrm>
        </p:grpSpPr>
        <p:graphicFrame>
          <p:nvGraphicFramePr>
            <p:cNvPr id="23" name="图表 22">
              <a:extLst>
                <a:ext uri="{FF2B5EF4-FFF2-40B4-BE49-F238E27FC236}">
                  <a16:creationId xmlns:a16="http://schemas.microsoft.com/office/drawing/2014/main" id="{37BC9D03-8CF6-2ED6-B1D5-1A89704A99D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25221690"/>
                </p:ext>
              </p:extLst>
            </p:nvPr>
          </p:nvGraphicFramePr>
          <p:xfrm>
            <a:off x="3434868" y="2575169"/>
            <a:ext cx="2539994" cy="16933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203A26A-5C6B-4380-6019-1C6CCAA966F6}"/>
                </a:ext>
              </a:extLst>
            </p:cNvPr>
            <p:cNvGrpSpPr/>
            <p:nvPr/>
          </p:nvGrpSpPr>
          <p:grpSpPr>
            <a:xfrm>
              <a:off x="4203213" y="2920182"/>
              <a:ext cx="1003304" cy="1003304"/>
              <a:chOff x="1048533" y="2732613"/>
              <a:chExt cx="1003304" cy="1003304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1F83ECC-EF05-59E7-A829-AF4C340C9B6D}"/>
                  </a:ext>
                </a:extLst>
              </p:cNvPr>
              <p:cNvSpPr/>
              <p:nvPr/>
            </p:nvSpPr>
            <p:spPr>
              <a:xfrm>
                <a:off x="1048533" y="2732613"/>
                <a:ext cx="1003304" cy="10033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ACA7417-4996-C1AF-AE61-8E321F74BC9C}"/>
                  </a:ext>
                </a:extLst>
              </p:cNvPr>
              <p:cNvSpPr txBox="1"/>
              <p:nvPr/>
            </p:nvSpPr>
            <p:spPr>
              <a:xfrm>
                <a:off x="1097218" y="3003433"/>
                <a:ext cx="9059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20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%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12AD91C-D8B1-D4B3-2A40-F4A9C49F7B9E}"/>
              </a:ext>
            </a:extLst>
          </p:cNvPr>
          <p:cNvGrpSpPr/>
          <p:nvPr/>
        </p:nvGrpSpPr>
        <p:grpSpPr>
          <a:xfrm>
            <a:off x="5538449" y="2264730"/>
            <a:ext cx="2539994" cy="1693330"/>
            <a:chOff x="4943628" y="2575169"/>
            <a:chExt cx="2539994" cy="1693330"/>
          </a:xfrm>
        </p:grpSpPr>
        <p:graphicFrame>
          <p:nvGraphicFramePr>
            <p:cNvPr id="28" name="图表 27">
              <a:extLst>
                <a:ext uri="{FF2B5EF4-FFF2-40B4-BE49-F238E27FC236}">
                  <a16:creationId xmlns:a16="http://schemas.microsoft.com/office/drawing/2014/main" id="{7E006947-9C6D-C416-5154-F7CEE2561A1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66057204"/>
                </p:ext>
              </p:extLst>
            </p:nvPr>
          </p:nvGraphicFramePr>
          <p:xfrm>
            <a:off x="4943628" y="2575169"/>
            <a:ext cx="2539994" cy="16933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8D080BC-AD78-EE9D-C60A-2F77A835A9B9}"/>
                </a:ext>
              </a:extLst>
            </p:cNvPr>
            <p:cNvGrpSpPr/>
            <p:nvPr/>
          </p:nvGrpSpPr>
          <p:grpSpPr>
            <a:xfrm>
              <a:off x="5711973" y="2920182"/>
              <a:ext cx="1003304" cy="1003304"/>
              <a:chOff x="1048533" y="2732613"/>
              <a:chExt cx="1003304" cy="1003304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EAD87C3-7F66-34FC-67D7-BC387E1EE64C}"/>
                  </a:ext>
                </a:extLst>
              </p:cNvPr>
              <p:cNvSpPr/>
              <p:nvPr/>
            </p:nvSpPr>
            <p:spPr>
              <a:xfrm>
                <a:off x="1048533" y="2732613"/>
                <a:ext cx="1003304" cy="10033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>
                  <a:cs typeface="+mn-ea"/>
                  <a:sym typeface="+mn-lt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CDC48BC7-FB56-AEB1-A9A1-667F220636A5}"/>
                  </a:ext>
                </a:extLst>
              </p:cNvPr>
              <p:cNvSpPr txBox="1"/>
              <p:nvPr/>
            </p:nvSpPr>
            <p:spPr>
              <a:xfrm>
                <a:off x="1097218" y="3003433"/>
                <a:ext cx="9059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20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%</a:t>
                </a:r>
              </a:p>
            </p:txBody>
          </p:sp>
        </p:grp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72AEF0BD-9D6A-5B4B-B268-ABE5FBCFB826}"/>
              </a:ext>
            </a:extLst>
          </p:cNvPr>
          <p:cNvSpPr txBox="1"/>
          <p:nvPr/>
        </p:nvSpPr>
        <p:spPr>
          <a:xfrm>
            <a:off x="737385" y="3921010"/>
            <a:ext cx="1717040" cy="379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657D4CD-0599-6CFD-E82E-7E6208C04141}"/>
              </a:ext>
            </a:extLst>
          </p:cNvPr>
          <p:cNvSpPr txBox="1"/>
          <p:nvPr/>
        </p:nvSpPr>
        <p:spPr>
          <a:xfrm>
            <a:off x="2474899" y="3921010"/>
            <a:ext cx="1717040" cy="379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50CC2DB-1D01-7DEC-390E-6275A6D5E970}"/>
              </a:ext>
            </a:extLst>
          </p:cNvPr>
          <p:cNvSpPr txBox="1"/>
          <p:nvPr/>
        </p:nvSpPr>
        <p:spPr>
          <a:xfrm>
            <a:off x="4212413" y="3921010"/>
            <a:ext cx="1717040" cy="379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981275C-B1C1-8C8D-8AE8-48ABE571684B}"/>
              </a:ext>
            </a:extLst>
          </p:cNvPr>
          <p:cNvSpPr txBox="1"/>
          <p:nvPr/>
        </p:nvSpPr>
        <p:spPr>
          <a:xfrm>
            <a:off x="5949926" y="3921010"/>
            <a:ext cx="1717040" cy="379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0F5A14F-9A96-3FFF-F4D2-9345B7156B15}"/>
              </a:ext>
            </a:extLst>
          </p:cNvPr>
          <p:cNvSpPr txBox="1"/>
          <p:nvPr/>
        </p:nvSpPr>
        <p:spPr>
          <a:xfrm>
            <a:off x="3365872" y="4636934"/>
            <a:ext cx="1717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6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7E9EC0C-97ED-03F3-27EE-9A5DB92F33FC}"/>
              </a:ext>
            </a:extLst>
          </p:cNvPr>
          <p:cNvSpPr/>
          <p:nvPr/>
        </p:nvSpPr>
        <p:spPr>
          <a:xfrm flipH="1">
            <a:off x="0" y="5079146"/>
            <a:ext cx="12192000" cy="1778854"/>
          </a:xfrm>
          <a:custGeom>
            <a:avLst/>
            <a:gdLst>
              <a:gd name="connsiteX0" fmla="*/ 12192000 w 12192000"/>
              <a:gd name="connsiteY0" fmla="*/ 0 h 1778854"/>
              <a:gd name="connsiteX1" fmla="*/ 12105229 w 12192000"/>
              <a:gd name="connsiteY1" fmla="*/ 22137 h 1778854"/>
              <a:gd name="connsiteX2" fmla="*/ 10960983 w 12192000"/>
              <a:gd name="connsiteY2" fmla="*/ 323231 h 1778854"/>
              <a:gd name="connsiteX3" fmla="*/ 9464456 w 12192000"/>
              <a:gd name="connsiteY3" fmla="*/ 323231 h 1778854"/>
              <a:gd name="connsiteX4" fmla="*/ 7145660 w 12192000"/>
              <a:gd name="connsiteY4" fmla="*/ 963311 h 1778854"/>
              <a:gd name="connsiteX5" fmla="*/ 5386007 w 12192000"/>
              <a:gd name="connsiteY5" fmla="*/ 902351 h 1778854"/>
              <a:gd name="connsiteX6" fmla="*/ 3313890 w 12192000"/>
              <a:gd name="connsiteY6" fmla="*/ 1664351 h 1778854"/>
              <a:gd name="connsiteX7" fmla="*/ 1406229 w 12192000"/>
              <a:gd name="connsiteY7" fmla="*/ 1633871 h 1778854"/>
              <a:gd name="connsiteX8" fmla="*/ 90600 w 12192000"/>
              <a:gd name="connsiteY8" fmla="*/ 1755791 h 1778854"/>
              <a:gd name="connsiteX9" fmla="*/ 0 w 12192000"/>
              <a:gd name="connsiteY9" fmla="*/ 1777492 h 1778854"/>
              <a:gd name="connsiteX10" fmla="*/ 0 w 12192000"/>
              <a:gd name="connsiteY10" fmla="*/ 1778854 h 1778854"/>
              <a:gd name="connsiteX11" fmla="*/ 12192000 w 12192000"/>
              <a:gd name="connsiteY11" fmla="*/ 1778854 h 177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778854">
                <a:moveTo>
                  <a:pt x="12192000" y="0"/>
                </a:moveTo>
                <a:lnTo>
                  <a:pt x="12105229" y="22137"/>
                </a:lnTo>
                <a:cubicBezTo>
                  <a:pt x="11720844" y="128987"/>
                  <a:pt x="11285394" y="284536"/>
                  <a:pt x="10960983" y="323231"/>
                </a:cubicBezTo>
                <a:cubicBezTo>
                  <a:pt x="10407323" y="389271"/>
                  <a:pt x="10100343" y="216551"/>
                  <a:pt x="9464456" y="323231"/>
                </a:cubicBezTo>
                <a:cubicBezTo>
                  <a:pt x="8828568" y="429911"/>
                  <a:pt x="7825401" y="866791"/>
                  <a:pt x="7145660" y="963311"/>
                </a:cubicBezTo>
                <a:cubicBezTo>
                  <a:pt x="6465918" y="1059831"/>
                  <a:pt x="6024635" y="785511"/>
                  <a:pt x="5386007" y="902351"/>
                </a:cubicBezTo>
                <a:cubicBezTo>
                  <a:pt x="4747378" y="1019191"/>
                  <a:pt x="3977187" y="1542431"/>
                  <a:pt x="3313890" y="1664351"/>
                </a:cubicBezTo>
                <a:cubicBezTo>
                  <a:pt x="2650594" y="1786271"/>
                  <a:pt x="1943444" y="1618631"/>
                  <a:pt x="1406229" y="1633871"/>
                </a:cubicBezTo>
                <a:cubicBezTo>
                  <a:pt x="869014" y="1649111"/>
                  <a:pt x="693596" y="1621171"/>
                  <a:pt x="90600" y="1755791"/>
                </a:cubicBezTo>
                <a:lnTo>
                  <a:pt x="0" y="1777492"/>
                </a:lnTo>
                <a:lnTo>
                  <a:pt x="0" y="1778854"/>
                </a:lnTo>
                <a:lnTo>
                  <a:pt x="12192000" y="1778854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23361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11AD537F-A1F8-B3FE-9D5E-8D4BD55DC76B}"/>
              </a:ext>
            </a:extLst>
          </p:cNvPr>
          <p:cNvSpPr txBox="1"/>
          <p:nvPr/>
        </p:nvSpPr>
        <p:spPr>
          <a:xfrm>
            <a:off x="4101805" y="3657575"/>
            <a:ext cx="260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accent5"/>
                </a:solidFill>
              </a:rPr>
              <a:t>Project Planning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859B644-5C7F-309B-5801-053A48F612D8}"/>
              </a:ext>
            </a:extLst>
          </p:cNvPr>
          <p:cNvCxnSpPr>
            <a:cxnSpLocks/>
          </p:cNvCxnSpPr>
          <p:nvPr/>
        </p:nvCxnSpPr>
        <p:spPr>
          <a:xfrm>
            <a:off x="4198325" y="4249806"/>
            <a:ext cx="116107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0F57299-0E19-658C-E4D9-91804AABA383}"/>
              </a:ext>
            </a:extLst>
          </p:cNvPr>
          <p:cNvGrpSpPr/>
          <p:nvPr/>
        </p:nvGrpSpPr>
        <p:grpSpPr>
          <a:xfrm>
            <a:off x="8832281" y="5213990"/>
            <a:ext cx="3039681" cy="513749"/>
            <a:chOff x="8395132" y="614368"/>
            <a:chExt cx="3607302" cy="609685"/>
          </a:xfrm>
          <a:solidFill>
            <a:schemeClr val="accent6">
              <a:lumMod val="40000"/>
              <a:lumOff val="60000"/>
              <a:alpha val="74000"/>
            </a:schemeClr>
          </a:solidFill>
        </p:grpSpPr>
        <p:sp>
          <p:nvSpPr>
            <p:cNvPr id="15" name="iconfont-11538-3547529">
              <a:extLst>
                <a:ext uri="{FF2B5EF4-FFF2-40B4-BE49-F238E27FC236}">
                  <a16:creationId xmlns:a16="http://schemas.microsoft.com/office/drawing/2014/main" id="{F09E461D-6552-2D55-5C33-3A3480B1338D}"/>
                </a:ext>
              </a:extLst>
            </p:cNvPr>
            <p:cNvSpPr/>
            <p:nvPr/>
          </p:nvSpPr>
          <p:spPr>
            <a:xfrm>
              <a:off x="10812754" y="614368"/>
              <a:ext cx="341396" cy="609685"/>
            </a:xfrm>
            <a:custGeom>
              <a:avLst/>
              <a:gdLst>
                <a:gd name="connsiteX0" fmla="*/ 178158 w 339230"/>
                <a:gd name="connsiteY0" fmla="*/ 514207 h 605816"/>
                <a:gd name="connsiteX1" fmla="*/ 184586 w 339230"/>
                <a:gd name="connsiteY1" fmla="*/ 525984 h 605816"/>
                <a:gd name="connsiteX2" fmla="*/ 184586 w 339230"/>
                <a:gd name="connsiteY2" fmla="*/ 591292 h 605816"/>
                <a:gd name="connsiteX3" fmla="*/ 169656 w 339230"/>
                <a:gd name="connsiteY3" fmla="*/ 605816 h 605816"/>
                <a:gd name="connsiteX4" fmla="*/ 154727 w 339230"/>
                <a:gd name="connsiteY4" fmla="*/ 591292 h 605816"/>
                <a:gd name="connsiteX5" fmla="*/ 154727 w 339230"/>
                <a:gd name="connsiteY5" fmla="*/ 534682 h 605816"/>
                <a:gd name="connsiteX6" fmla="*/ 169352 w 339230"/>
                <a:gd name="connsiteY6" fmla="*/ 527728 h 605816"/>
                <a:gd name="connsiteX7" fmla="*/ 176239 w 339230"/>
                <a:gd name="connsiteY7" fmla="*/ 472665 h 605816"/>
                <a:gd name="connsiteX8" fmla="*/ 182623 w 339230"/>
                <a:gd name="connsiteY8" fmla="*/ 491492 h 605816"/>
                <a:gd name="connsiteX9" fmla="*/ 179914 w 339230"/>
                <a:gd name="connsiteY9" fmla="*/ 511510 h 605816"/>
                <a:gd name="connsiteX10" fmla="*/ 178158 w 339230"/>
                <a:gd name="connsiteY10" fmla="*/ 514207 h 605816"/>
                <a:gd name="connsiteX11" fmla="*/ 173233 w 339230"/>
                <a:gd name="connsiteY11" fmla="*/ 505184 h 605816"/>
                <a:gd name="connsiteX12" fmla="*/ 174501 w 339230"/>
                <a:gd name="connsiteY12" fmla="*/ 476722 h 605816"/>
                <a:gd name="connsiteX13" fmla="*/ 61586 w 339230"/>
                <a:gd name="connsiteY13" fmla="*/ 403372 h 605816"/>
                <a:gd name="connsiteX14" fmla="*/ 49716 w 339230"/>
                <a:gd name="connsiteY14" fmla="*/ 407159 h 605816"/>
                <a:gd name="connsiteX15" fmla="*/ 76482 w 339230"/>
                <a:gd name="connsiteY15" fmla="*/ 478348 h 605816"/>
                <a:gd name="connsiteX16" fmla="*/ 148635 w 339230"/>
                <a:gd name="connsiteY16" fmla="*/ 506872 h 605816"/>
                <a:gd name="connsiteX17" fmla="*/ 121869 w 339230"/>
                <a:gd name="connsiteY17" fmla="*/ 435635 h 605816"/>
                <a:gd name="connsiteX18" fmla="*/ 61586 w 339230"/>
                <a:gd name="connsiteY18" fmla="*/ 403372 h 605816"/>
                <a:gd name="connsiteX19" fmla="*/ 178155 w 339230"/>
                <a:gd name="connsiteY19" fmla="*/ 376676 h 605816"/>
                <a:gd name="connsiteX20" fmla="*/ 184586 w 339230"/>
                <a:gd name="connsiteY20" fmla="*/ 388451 h 605816"/>
                <a:gd name="connsiteX21" fmla="*/ 184586 w 339230"/>
                <a:gd name="connsiteY21" fmla="*/ 453175 h 605816"/>
                <a:gd name="connsiteX22" fmla="*/ 176239 w 339230"/>
                <a:gd name="connsiteY22" fmla="*/ 472665 h 605816"/>
                <a:gd name="connsiteX23" fmla="*/ 167102 w 339230"/>
                <a:gd name="connsiteY23" fmla="*/ 445719 h 605816"/>
                <a:gd name="connsiteX24" fmla="*/ 154727 w 339230"/>
                <a:gd name="connsiteY24" fmla="*/ 429971 h 605816"/>
                <a:gd name="connsiteX25" fmla="*/ 154727 w 339230"/>
                <a:gd name="connsiteY25" fmla="*/ 397124 h 605816"/>
                <a:gd name="connsiteX26" fmla="*/ 169357 w 339230"/>
                <a:gd name="connsiteY26" fmla="*/ 390185 h 605816"/>
                <a:gd name="connsiteX27" fmla="*/ 52572 w 339230"/>
                <a:gd name="connsiteY27" fmla="*/ 375074 h 605816"/>
                <a:gd name="connsiteX28" fmla="*/ 87756 w 339230"/>
                <a:gd name="connsiteY28" fmla="*/ 381250 h 605816"/>
                <a:gd name="connsiteX29" fmla="*/ 116610 w 339230"/>
                <a:gd name="connsiteY29" fmla="*/ 399137 h 605816"/>
                <a:gd name="connsiteX30" fmla="*/ 120691 w 339230"/>
                <a:gd name="connsiteY30" fmla="*/ 399449 h 605816"/>
                <a:gd name="connsiteX31" fmla="*/ 143349 w 339230"/>
                <a:gd name="connsiteY31" fmla="*/ 415493 h 605816"/>
                <a:gd name="connsiteX32" fmla="*/ 154727 w 339230"/>
                <a:gd name="connsiteY32" fmla="*/ 429971 h 605816"/>
                <a:gd name="connsiteX33" fmla="*/ 154727 w 339230"/>
                <a:gd name="connsiteY33" fmla="*/ 534682 h 605816"/>
                <a:gd name="connsiteX34" fmla="*/ 145779 w 339230"/>
                <a:gd name="connsiteY34" fmla="*/ 538937 h 605816"/>
                <a:gd name="connsiteX35" fmla="*/ 55002 w 339230"/>
                <a:gd name="connsiteY35" fmla="*/ 498491 h 605816"/>
                <a:gd name="connsiteX36" fmla="*/ 28999 w 339230"/>
                <a:gd name="connsiteY36" fmla="*/ 386255 h 605816"/>
                <a:gd name="connsiteX37" fmla="*/ 52572 w 339230"/>
                <a:gd name="connsiteY37" fmla="*/ 375074 h 605816"/>
                <a:gd name="connsiteX38" fmla="*/ 302318 w 339230"/>
                <a:gd name="connsiteY38" fmla="*/ 375035 h 605816"/>
                <a:gd name="connsiteX39" fmla="*/ 325891 w 339230"/>
                <a:gd name="connsiteY39" fmla="*/ 386219 h 605816"/>
                <a:gd name="connsiteX40" fmla="*/ 299887 w 339230"/>
                <a:gd name="connsiteY40" fmla="*/ 498483 h 605816"/>
                <a:gd name="connsiteX41" fmla="*/ 258405 w 339230"/>
                <a:gd name="connsiteY41" fmla="*/ 528919 h 605816"/>
                <a:gd name="connsiteX42" fmla="*/ 238355 w 339230"/>
                <a:gd name="connsiteY42" fmla="*/ 522537 h 605816"/>
                <a:gd name="connsiteX43" fmla="*/ 244880 w 339230"/>
                <a:gd name="connsiteY43" fmla="*/ 503008 h 605816"/>
                <a:gd name="connsiteX44" fmla="*/ 278408 w 339230"/>
                <a:gd name="connsiteY44" fmla="*/ 478336 h 605816"/>
                <a:gd name="connsiteX45" fmla="*/ 305174 w 339230"/>
                <a:gd name="connsiteY45" fmla="*/ 407129 h 605816"/>
                <a:gd name="connsiteX46" fmla="*/ 233021 w 339230"/>
                <a:gd name="connsiteY46" fmla="*/ 435611 h 605816"/>
                <a:gd name="connsiteX47" fmla="*/ 206255 w 339230"/>
                <a:gd name="connsiteY47" fmla="*/ 506819 h 605816"/>
                <a:gd name="connsiteX48" fmla="*/ 206636 w 339230"/>
                <a:gd name="connsiteY48" fmla="*/ 527347 h 605816"/>
                <a:gd name="connsiteX49" fmla="*/ 185538 w 339230"/>
                <a:gd name="connsiteY49" fmla="*/ 527728 h 605816"/>
                <a:gd name="connsiteX50" fmla="*/ 184586 w 339230"/>
                <a:gd name="connsiteY50" fmla="*/ 525984 h 605816"/>
                <a:gd name="connsiteX51" fmla="*/ 184586 w 339230"/>
                <a:gd name="connsiteY51" fmla="*/ 453175 h 605816"/>
                <a:gd name="connsiteX52" fmla="*/ 187789 w 339230"/>
                <a:gd name="connsiteY52" fmla="*/ 445698 h 605816"/>
                <a:gd name="connsiteX53" fmla="*/ 211542 w 339230"/>
                <a:gd name="connsiteY53" fmla="*/ 415464 h 605816"/>
                <a:gd name="connsiteX54" fmla="*/ 234140 w 339230"/>
                <a:gd name="connsiteY54" fmla="*/ 399459 h 605816"/>
                <a:gd name="connsiteX55" fmla="*/ 238282 w 339230"/>
                <a:gd name="connsiteY55" fmla="*/ 399142 h 605816"/>
                <a:gd name="connsiteX56" fmla="*/ 267244 w 339230"/>
                <a:gd name="connsiteY56" fmla="*/ 381194 h 605816"/>
                <a:gd name="connsiteX57" fmla="*/ 176248 w 339230"/>
                <a:gd name="connsiteY57" fmla="*/ 335133 h 605816"/>
                <a:gd name="connsiteX58" fmla="*/ 182629 w 339230"/>
                <a:gd name="connsiteY58" fmla="*/ 353949 h 605816"/>
                <a:gd name="connsiteX59" fmla="*/ 179920 w 339230"/>
                <a:gd name="connsiteY59" fmla="*/ 373966 h 605816"/>
                <a:gd name="connsiteX60" fmla="*/ 178155 w 339230"/>
                <a:gd name="connsiteY60" fmla="*/ 376676 h 605816"/>
                <a:gd name="connsiteX61" fmla="*/ 173232 w 339230"/>
                <a:gd name="connsiteY61" fmla="*/ 367660 h 605816"/>
                <a:gd name="connsiteX62" fmla="*/ 174500 w 339230"/>
                <a:gd name="connsiteY62" fmla="*/ 339213 h 605816"/>
                <a:gd name="connsiteX63" fmla="*/ 161785 w 339230"/>
                <a:gd name="connsiteY63" fmla="*/ 268420 h 605816"/>
                <a:gd name="connsiteX64" fmla="*/ 169917 w 339230"/>
                <a:gd name="connsiteY64" fmla="*/ 283287 h 605816"/>
                <a:gd name="connsiteX65" fmla="*/ 184586 w 339230"/>
                <a:gd name="connsiteY65" fmla="*/ 290271 h 605816"/>
                <a:gd name="connsiteX66" fmla="*/ 184586 w 339230"/>
                <a:gd name="connsiteY66" fmla="*/ 315675 h 605816"/>
                <a:gd name="connsiteX67" fmla="*/ 176248 w 339230"/>
                <a:gd name="connsiteY67" fmla="*/ 335133 h 605816"/>
                <a:gd name="connsiteX68" fmla="*/ 167107 w 339230"/>
                <a:gd name="connsiteY68" fmla="*/ 308175 h 605816"/>
                <a:gd name="connsiteX69" fmla="*/ 154727 w 339230"/>
                <a:gd name="connsiteY69" fmla="*/ 292422 h 605816"/>
                <a:gd name="connsiteX70" fmla="*/ 154727 w 339230"/>
                <a:gd name="connsiteY70" fmla="*/ 281323 h 605816"/>
                <a:gd name="connsiteX71" fmla="*/ 293303 w 339230"/>
                <a:gd name="connsiteY71" fmla="*/ 265850 h 605816"/>
                <a:gd name="connsiteX72" fmla="*/ 233020 w 339230"/>
                <a:gd name="connsiteY72" fmla="*/ 298124 h 605816"/>
                <a:gd name="connsiteX73" fmla="*/ 206254 w 339230"/>
                <a:gd name="connsiteY73" fmla="*/ 369294 h 605816"/>
                <a:gd name="connsiteX74" fmla="*/ 278407 w 339230"/>
                <a:gd name="connsiteY74" fmla="*/ 340826 h 605816"/>
                <a:gd name="connsiteX75" fmla="*/ 305173 w 339230"/>
                <a:gd name="connsiteY75" fmla="*/ 269656 h 605816"/>
                <a:gd name="connsiteX76" fmla="*/ 293303 w 339230"/>
                <a:gd name="connsiteY76" fmla="*/ 265850 h 605816"/>
                <a:gd name="connsiteX77" fmla="*/ 61587 w 339230"/>
                <a:gd name="connsiteY77" fmla="*/ 265808 h 605816"/>
                <a:gd name="connsiteX78" fmla="*/ 89552 w 339230"/>
                <a:gd name="connsiteY78" fmla="*/ 273977 h 605816"/>
                <a:gd name="connsiteX79" fmla="*/ 115511 w 339230"/>
                <a:gd name="connsiteY79" fmla="*/ 293344 h 605816"/>
                <a:gd name="connsiteX80" fmla="*/ 100955 w 339230"/>
                <a:gd name="connsiteY80" fmla="*/ 292239 h 605816"/>
                <a:gd name="connsiteX81" fmla="*/ 59448 w 339230"/>
                <a:gd name="connsiteY81" fmla="*/ 266494 h 605816"/>
                <a:gd name="connsiteX82" fmla="*/ 33505 w 339230"/>
                <a:gd name="connsiteY82" fmla="*/ 246574 h 605816"/>
                <a:gd name="connsiteX83" fmla="*/ 39376 w 339230"/>
                <a:gd name="connsiteY83" fmla="*/ 254045 h 605816"/>
                <a:gd name="connsiteX84" fmla="*/ 59448 w 339230"/>
                <a:gd name="connsiteY84" fmla="*/ 266494 h 605816"/>
                <a:gd name="connsiteX85" fmla="*/ 49717 w 339230"/>
                <a:gd name="connsiteY85" fmla="*/ 269615 h 605816"/>
                <a:gd name="connsiteX86" fmla="*/ 76484 w 339230"/>
                <a:gd name="connsiteY86" fmla="*/ 340805 h 605816"/>
                <a:gd name="connsiteX87" fmla="*/ 148639 w 339230"/>
                <a:gd name="connsiteY87" fmla="*/ 369280 h 605816"/>
                <a:gd name="connsiteX88" fmla="*/ 121873 w 339230"/>
                <a:gd name="connsiteY88" fmla="*/ 298091 h 605816"/>
                <a:gd name="connsiteX89" fmla="*/ 115511 w 339230"/>
                <a:gd name="connsiteY89" fmla="*/ 293344 h 605816"/>
                <a:gd name="connsiteX90" fmla="*/ 130124 w 339230"/>
                <a:gd name="connsiteY90" fmla="*/ 294454 h 605816"/>
                <a:gd name="connsiteX91" fmla="*/ 149191 w 339230"/>
                <a:gd name="connsiteY91" fmla="*/ 285378 h 605816"/>
                <a:gd name="connsiteX92" fmla="*/ 154727 w 339230"/>
                <a:gd name="connsiteY92" fmla="*/ 292422 h 605816"/>
                <a:gd name="connsiteX93" fmla="*/ 154727 w 339230"/>
                <a:gd name="connsiteY93" fmla="*/ 397124 h 605816"/>
                <a:gd name="connsiteX94" fmla="*/ 145783 w 339230"/>
                <a:gd name="connsiteY94" fmla="*/ 401366 h 605816"/>
                <a:gd name="connsiteX95" fmla="*/ 120691 w 339230"/>
                <a:gd name="connsiteY95" fmla="*/ 399449 h 605816"/>
                <a:gd name="connsiteX96" fmla="*/ 97373 w 339230"/>
                <a:gd name="connsiteY96" fmla="*/ 382938 h 605816"/>
                <a:gd name="connsiteX97" fmla="*/ 87756 w 339230"/>
                <a:gd name="connsiteY97" fmla="*/ 381250 h 605816"/>
                <a:gd name="connsiteX98" fmla="*/ 55004 w 339230"/>
                <a:gd name="connsiteY98" fmla="*/ 360947 h 605816"/>
                <a:gd name="connsiteX99" fmla="*/ 28999 w 339230"/>
                <a:gd name="connsiteY99" fmla="*/ 248711 h 605816"/>
                <a:gd name="connsiteX100" fmla="*/ 71100 w 339230"/>
                <a:gd name="connsiteY100" fmla="*/ 240782 h 605816"/>
                <a:gd name="connsiteX101" fmla="*/ 97375 w 339230"/>
                <a:gd name="connsiteY101" fmla="*/ 245394 h 605816"/>
                <a:gd name="connsiteX102" fmla="*/ 124963 w 339230"/>
                <a:gd name="connsiteY102" fmla="*/ 264927 h 605816"/>
                <a:gd name="connsiteX103" fmla="*/ 121090 w 339230"/>
                <a:gd name="connsiteY103" fmla="*/ 266161 h 605816"/>
                <a:gd name="connsiteX104" fmla="*/ 103366 w 339230"/>
                <a:gd name="connsiteY104" fmla="*/ 262511 h 605816"/>
                <a:gd name="connsiteX105" fmla="*/ 302317 w 339230"/>
                <a:gd name="connsiteY105" fmla="*/ 237579 h 605816"/>
                <a:gd name="connsiteX106" fmla="*/ 325890 w 339230"/>
                <a:gd name="connsiteY106" fmla="*/ 248757 h 605816"/>
                <a:gd name="connsiteX107" fmla="*/ 299887 w 339230"/>
                <a:gd name="connsiteY107" fmla="*/ 360963 h 605816"/>
                <a:gd name="connsiteX108" fmla="*/ 267244 w 339230"/>
                <a:gd name="connsiteY108" fmla="*/ 381194 h 605816"/>
                <a:gd name="connsiteX109" fmla="*/ 257518 w 339230"/>
                <a:gd name="connsiteY109" fmla="*/ 382902 h 605816"/>
                <a:gd name="connsiteX110" fmla="*/ 234140 w 339230"/>
                <a:gd name="connsiteY110" fmla="*/ 399459 h 605816"/>
                <a:gd name="connsiteX111" fmla="*/ 209110 w 339230"/>
                <a:gd name="connsiteY111" fmla="*/ 401371 h 605816"/>
                <a:gd name="connsiteX112" fmla="*/ 185537 w 339230"/>
                <a:gd name="connsiteY112" fmla="*/ 390193 h 605816"/>
                <a:gd name="connsiteX113" fmla="*/ 184586 w 339230"/>
                <a:gd name="connsiteY113" fmla="*/ 388451 h 605816"/>
                <a:gd name="connsiteX114" fmla="*/ 184586 w 339230"/>
                <a:gd name="connsiteY114" fmla="*/ 315675 h 605816"/>
                <a:gd name="connsiteX115" fmla="*/ 187787 w 339230"/>
                <a:gd name="connsiteY115" fmla="*/ 308205 h 605816"/>
                <a:gd name="connsiteX116" fmla="*/ 198882 w 339230"/>
                <a:gd name="connsiteY116" fmla="*/ 294090 h 605816"/>
                <a:gd name="connsiteX117" fmla="*/ 222635 w 339230"/>
                <a:gd name="connsiteY117" fmla="*/ 292285 h 605816"/>
                <a:gd name="connsiteX118" fmla="*/ 284250 w 339230"/>
                <a:gd name="connsiteY118" fmla="*/ 254082 h 605816"/>
                <a:gd name="connsiteX119" fmla="*/ 296403 w 339230"/>
                <a:gd name="connsiteY119" fmla="*/ 238617 h 605816"/>
                <a:gd name="connsiteX120" fmla="*/ 161802 w 339230"/>
                <a:gd name="connsiteY120" fmla="*/ 225359 h 605816"/>
                <a:gd name="connsiteX121" fmla="*/ 164750 w 339230"/>
                <a:gd name="connsiteY121" fmla="*/ 232237 h 605816"/>
                <a:gd name="connsiteX122" fmla="*/ 166009 w 339230"/>
                <a:gd name="connsiteY122" fmla="*/ 260698 h 605816"/>
                <a:gd name="connsiteX123" fmla="*/ 161785 w 339230"/>
                <a:gd name="connsiteY123" fmla="*/ 268420 h 605816"/>
                <a:gd name="connsiteX124" fmla="*/ 157582 w 339230"/>
                <a:gd name="connsiteY124" fmla="*/ 260736 h 605816"/>
                <a:gd name="connsiteX125" fmla="*/ 158841 w 339230"/>
                <a:gd name="connsiteY125" fmla="*/ 232267 h 605816"/>
                <a:gd name="connsiteX126" fmla="*/ 183157 w 339230"/>
                <a:gd name="connsiteY126" fmla="*/ 182588 h 605816"/>
                <a:gd name="connsiteX127" fmla="*/ 184440 w 339230"/>
                <a:gd name="connsiteY127" fmla="*/ 185599 h 605816"/>
                <a:gd name="connsiteX128" fmla="*/ 172141 w 339230"/>
                <a:gd name="connsiteY128" fmla="*/ 201234 h 605816"/>
                <a:gd name="connsiteX129" fmla="*/ 161802 w 339230"/>
                <a:gd name="connsiteY129" fmla="*/ 225359 h 605816"/>
                <a:gd name="connsiteX130" fmla="*/ 154727 w 339230"/>
                <a:gd name="connsiteY130" fmla="*/ 208851 h 605816"/>
                <a:gd name="connsiteX131" fmla="*/ 154727 w 339230"/>
                <a:gd name="connsiteY131" fmla="*/ 192016 h 605816"/>
                <a:gd name="connsiteX132" fmla="*/ 161784 w 339230"/>
                <a:gd name="connsiteY132" fmla="*/ 196664 h 605816"/>
                <a:gd name="connsiteX133" fmla="*/ 277665 w 339230"/>
                <a:gd name="connsiteY133" fmla="*/ 158867 h 605816"/>
                <a:gd name="connsiteX134" fmla="*/ 217365 w 339230"/>
                <a:gd name="connsiteY134" fmla="*/ 191193 h 605816"/>
                <a:gd name="connsiteX135" fmla="*/ 190592 w 339230"/>
                <a:gd name="connsiteY135" fmla="*/ 262419 h 605816"/>
                <a:gd name="connsiteX136" fmla="*/ 262813 w 339230"/>
                <a:gd name="connsiteY136" fmla="*/ 233881 h 605816"/>
                <a:gd name="connsiteX137" fmla="*/ 289538 w 339230"/>
                <a:gd name="connsiteY137" fmla="*/ 162655 h 605816"/>
                <a:gd name="connsiteX138" fmla="*/ 277665 w 339230"/>
                <a:gd name="connsiteY138" fmla="*/ 158867 h 605816"/>
                <a:gd name="connsiteX139" fmla="*/ 286702 w 339230"/>
                <a:gd name="connsiteY139" fmla="*/ 130573 h 605816"/>
                <a:gd name="connsiteX140" fmla="*/ 310261 w 339230"/>
                <a:gd name="connsiteY140" fmla="*/ 141787 h 605816"/>
                <a:gd name="connsiteX141" fmla="*/ 308037 w 339230"/>
                <a:gd name="connsiteY141" fmla="*/ 223813 h 605816"/>
                <a:gd name="connsiteX142" fmla="*/ 296403 w 339230"/>
                <a:gd name="connsiteY142" fmla="*/ 238617 h 605816"/>
                <a:gd name="connsiteX143" fmla="*/ 257516 w 339230"/>
                <a:gd name="connsiteY143" fmla="*/ 245442 h 605816"/>
                <a:gd name="connsiteX144" fmla="*/ 211540 w 339230"/>
                <a:gd name="connsiteY144" fmla="*/ 277987 h 605816"/>
                <a:gd name="connsiteX145" fmla="*/ 198882 w 339230"/>
                <a:gd name="connsiteY145" fmla="*/ 294090 h 605816"/>
                <a:gd name="connsiteX146" fmla="*/ 193469 w 339230"/>
                <a:gd name="connsiteY146" fmla="*/ 294501 h 605816"/>
                <a:gd name="connsiteX147" fmla="*/ 184586 w 339230"/>
                <a:gd name="connsiteY147" fmla="*/ 290271 h 605816"/>
                <a:gd name="connsiteX148" fmla="*/ 184586 w 339230"/>
                <a:gd name="connsiteY148" fmla="*/ 185942 h 605816"/>
                <a:gd name="connsiteX149" fmla="*/ 184440 w 339230"/>
                <a:gd name="connsiteY149" fmla="*/ 185599 h 605816"/>
                <a:gd name="connsiteX150" fmla="*/ 190730 w 339230"/>
                <a:gd name="connsiteY150" fmla="*/ 177601 h 605816"/>
                <a:gd name="connsiteX151" fmla="*/ 206126 w 339230"/>
                <a:gd name="connsiteY151" fmla="*/ 167462 h 605816"/>
                <a:gd name="connsiteX152" fmla="*/ 207621 w 339230"/>
                <a:gd name="connsiteY152" fmla="*/ 163740 h 605816"/>
                <a:gd name="connsiteX153" fmla="*/ 257525 w 339230"/>
                <a:gd name="connsiteY153" fmla="*/ 132789 h 605816"/>
                <a:gd name="connsiteX154" fmla="*/ 286702 w 339230"/>
                <a:gd name="connsiteY154" fmla="*/ 130573 h 605816"/>
                <a:gd name="connsiteX155" fmla="*/ 36917 w 339230"/>
                <a:gd name="connsiteY155" fmla="*/ 130569 h 605816"/>
                <a:gd name="connsiteX156" fmla="*/ 66075 w 339230"/>
                <a:gd name="connsiteY156" fmla="*/ 132785 h 605816"/>
                <a:gd name="connsiteX157" fmla="*/ 115931 w 339230"/>
                <a:gd name="connsiteY157" fmla="*/ 163698 h 605816"/>
                <a:gd name="connsiteX158" fmla="*/ 117443 w 339230"/>
                <a:gd name="connsiteY158" fmla="*/ 167462 h 605816"/>
                <a:gd name="connsiteX159" fmla="*/ 132929 w 339230"/>
                <a:gd name="connsiteY159" fmla="*/ 177661 h 605816"/>
                <a:gd name="connsiteX160" fmla="*/ 151453 w 339230"/>
                <a:gd name="connsiteY160" fmla="*/ 201212 h 605816"/>
                <a:gd name="connsiteX161" fmla="*/ 154727 w 339230"/>
                <a:gd name="connsiteY161" fmla="*/ 208851 h 605816"/>
                <a:gd name="connsiteX162" fmla="*/ 154727 w 339230"/>
                <a:gd name="connsiteY162" fmla="*/ 281323 h 605816"/>
                <a:gd name="connsiteX163" fmla="*/ 153677 w 339230"/>
                <a:gd name="connsiteY163" fmla="*/ 283243 h 605816"/>
                <a:gd name="connsiteX164" fmla="*/ 149191 w 339230"/>
                <a:gd name="connsiteY164" fmla="*/ 285378 h 605816"/>
                <a:gd name="connsiteX165" fmla="*/ 143353 w 339230"/>
                <a:gd name="connsiteY165" fmla="*/ 277948 h 605816"/>
                <a:gd name="connsiteX166" fmla="*/ 124963 w 339230"/>
                <a:gd name="connsiteY166" fmla="*/ 264927 h 605816"/>
                <a:gd name="connsiteX167" fmla="*/ 132960 w 339230"/>
                <a:gd name="connsiteY167" fmla="*/ 262380 h 605816"/>
                <a:gd name="connsiteX168" fmla="*/ 106242 w 339230"/>
                <a:gd name="connsiteY168" fmla="*/ 191173 h 605816"/>
                <a:gd name="connsiteX169" fmla="*/ 34041 w 339230"/>
                <a:gd name="connsiteY169" fmla="*/ 162643 h 605816"/>
                <a:gd name="connsiteX170" fmla="*/ 60807 w 339230"/>
                <a:gd name="connsiteY170" fmla="*/ 233850 h 605816"/>
                <a:gd name="connsiteX171" fmla="*/ 71100 w 339230"/>
                <a:gd name="connsiteY171" fmla="*/ 240782 h 605816"/>
                <a:gd name="connsiteX172" fmla="*/ 52573 w 339230"/>
                <a:gd name="connsiteY172" fmla="*/ 237529 h 605816"/>
                <a:gd name="connsiteX173" fmla="*/ 33505 w 339230"/>
                <a:gd name="connsiteY173" fmla="*/ 246574 h 605816"/>
                <a:gd name="connsiteX174" fmla="*/ 15596 w 339230"/>
                <a:gd name="connsiteY174" fmla="*/ 223784 h 605816"/>
                <a:gd name="connsiteX175" fmla="*/ 13372 w 339230"/>
                <a:gd name="connsiteY175" fmla="*/ 141781 h 605816"/>
                <a:gd name="connsiteX176" fmla="*/ 36917 w 339230"/>
                <a:gd name="connsiteY176" fmla="*/ 130569 h 605816"/>
                <a:gd name="connsiteX177" fmla="*/ 161784 w 339230"/>
                <a:gd name="connsiteY177" fmla="*/ 29047 h 605816"/>
                <a:gd name="connsiteX178" fmla="*/ 130207 w 339230"/>
                <a:gd name="connsiteY178" fmla="*/ 98332 h 605816"/>
                <a:gd name="connsiteX179" fmla="*/ 161784 w 339230"/>
                <a:gd name="connsiteY179" fmla="*/ 167617 h 605816"/>
                <a:gd name="connsiteX180" fmla="*/ 193361 w 339230"/>
                <a:gd name="connsiteY180" fmla="*/ 98332 h 605816"/>
                <a:gd name="connsiteX181" fmla="*/ 161784 w 339230"/>
                <a:gd name="connsiteY181" fmla="*/ 29047 h 605816"/>
                <a:gd name="connsiteX182" fmla="*/ 161784 w 339230"/>
                <a:gd name="connsiteY182" fmla="*/ 0 h 605816"/>
                <a:gd name="connsiteX183" fmla="*/ 223176 w 339230"/>
                <a:gd name="connsiteY183" fmla="*/ 98332 h 605816"/>
                <a:gd name="connsiteX184" fmla="*/ 218701 w 339230"/>
                <a:gd name="connsiteY184" fmla="*/ 136156 h 605816"/>
                <a:gd name="connsiteX185" fmla="*/ 207621 w 339230"/>
                <a:gd name="connsiteY185" fmla="*/ 163740 h 605816"/>
                <a:gd name="connsiteX186" fmla="*/ 195928 w 339230"/>
                <a:gd name="connsiteY186" fmla="*/ 170992 h 605816"/>
                <a:gd name="connsiteX187" fmla="*/ 190730 w 339230"/>
                <a:gd name="connsiteY187" fmla="*/ 177601 h 605816"/>
                <a:gd name="connsiteX188" fmla="*/ 183157 w 339230"/>
                <a:gd name="connsiteY188" fmla="*/ 182588 h 605816"/>
                <a:gd name="connsiteX189" fmla="*/ 180215 w 339230"/>
                <a:gd name="connsiteY189" fmla="*/ 175680 h 605816"/>
                <a:gd name="connsiteX190" fmla="*/ 169656 w 339230"/>
                <a:gd name="connsiteY190" fmla="*/ 171418 h 605816"/>
                <a:gd name="connsiteX191" fmla="*/ 154727 w 339230"/>
                <a:gd name="connsiteY191" fmla="*/ 185942 h 605816"/>
                <a:gd name="connsiteX192" fmla="*/ 154727 w 339230"/>
                <a:gd name="connsiteY192" fmla="*/ 192016 h 605816"/>
                <a:gd name="connsiteX193" fmla="*/ 132929 w 339230"/>
                <a:gd name="connsiteY193" fmla="*/ 177661 h 605816"/>
                <a:gd name="connsiteX194" fmla="*/ 127673 w 339230"/>
                <a:gd name="connsiteY194" fmla="*/ 170978 h 605816"/>
                <a:gd name="connsiteX195" fmla="*/ 115931 w 339230"/>
                <a:gd name="connsiteY195" fmla="*/ 163698 h 605816"/>
                <a:gd name="connsiteX196" fmla="*/ 104868 w 339230"/>
                <a:gd name="connsiteY196" fmla="*/ 136156 h 605816"/>
                <a:gd name="connsiteX197" fmla="*/ 100393 w 339230"/>
                <a:gd name="connsiteY197" fmla="*/ 98332 h 605816"/>
                <a:gd name="connsiteX198" fmla="*/ 161784 w 339230"/>
                <a:gd name="connsiteY198" fmla="*/ 0 h 60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9230" h="605816">
                  <a:moveTo>
                    <a:pt x="178158" y="514207"/>
                  </a:moveTo>
                  <a:lnTo>
                    <a:pt x="184586" y="525984"/>
                  </a:lnTo>
                  <a:lnTo>
                    <a:pt x="184586" y="591292"/>
                  </a:lnTo>
                  <a:cubicBezTo>
                    <a:pt x="184586" y="599292"/>
                    <a:pt x="177908" y="605816"/>
                    <a:pt x="169656" y="605816"/>
                  </a:cubicBezTo>
                  <a:cubicBezTo>
                    <a:pt x="161405" y="605816"/>
                    <a:pt x="154727" y="599292"/>
                    <a:pt x="154727" y="591292"/>
                  </a:cubicBezTo>
                  <a:lnTo>
                    <a:pt x="154727" y="534682"/>
                  </a:lnTo>
                  <a:lnTo>
                    <a:pt x="169352" y="527728"/>
                  </a:lnTo>
                  <a:close/>
                  <a:moveTo>
                    <a:pt x="176239" y="472665"/>
                  </a:moveTo>
                  <a:lnTo>
                    <a:pt x="182623" y="491492"/>
                  </a:lnTo>
                  <a:cubicBezTo>
                    <a:pt x="182956" y="498641"/>
                    <a:pt x="182090" y="505392"/>
                    <a:pt x="179914" y="511510"/>
                  </a:cubicBezTo>
                  <a:lnTo>
                    <a:pt x="178158" y="514207"/>
                  </a:lnTo>
                  <a:lnTo>
                    <a:pt x="173233" y="505184"/>
                  </a:lnTo>
                  <a:cubicBezTo>
                    <a:pt x="171480" y="496496"/>
                    <a:pt x="171989" y="486823"/>
                    <a:pt x="174501" y="476722"/>
                  </a:cubicBezTo>
                  <a:close/>
                  <a:moveTo>
                    <a:pt x="61586" y="403372"/>
                  </a:moveTo>
                  <a:cubicBezTo>
                    <a:pt x="56509" y="403386"/>
                    <a:pt x="52407" y="404636"/>
                    <a:pt x="49716" y="407159"/>
                  </a:cubicBezTo>
                  <a:cubicBezTo>
                    <a:pt x="38952" y="417254"/>
                    <a:pt x="48382" y="450063"/>
                    <a:pt x="76482" y="478348"/>
                  </a:cubicBezTo>
                  <a:cubicBezTo>
                    <a:pt x="104533" y="506634"/>
                    <a:pt x="137872" y="516967"/>
                    <a:pt x="148635" y="506872"/>
                  </a:cubicBezTo>
                  <a:cubicBezTo>
                    <a:pt x="159399" y="496729"/>
                    <a:pt x="149969" y="463968"/>
                    <a:pt x="121869" y="435635"/>
                  </a:cubicBezTo>
                  <a:cubicBezTo>
                    <a:pt x="100831" y="414421"/>
                    <a:pt x="76818" y="403332"/>
                    <a:pt x="61586" y="403372"/>
                  </a:cubicBezTo>
                  <a:close/>
                  <a:moveTo>
                    <a:pt x="178155" y="376676"/>
                  </a:moveTo>
                  <a:lnTo>
                    <a:pt x="184586" y="388451"/>
                  </a:lnTo>
                  <a:lnTo>
                    <a:pt x="184586" y="453175"/>
                  </a:lnTo>
                  <a:lnTo>
                    <a:pt x="176239" y="472665"/>
                  </a:lnTo>
                  <a:lnTo>
                    <a:pt x="167102" y="445719"/>
                  </a:lnTo>
                  <a:lnTo>
                    <a:pt x="154727" y="429971"/>
                  </a:lnTo>
                  <a:lnTo>
                    <a:pt x="154727" y="397124"/>
                  </a:lnTo>
                  <a:lnTo>
                    <a:pt x="169357" y="390185"/>
                  </a:lnTo>
                  <a:close/>
                  <a:moveTo>
                    <a:pt x="52572" y="375074"/>
                  </a:moveTo>
                  <a:lnTo>
                    <a:pt x="87756" y="381250"/>
                  </a:lnTo>
                  <a:lnTo>
                    <a:pt x="116610" y="399137"/>
                  </a:lnTo>
                  <a:lnTo>
                    <a:pt x="120691" y="399449"/>
                  </a:lnTo>
                  <a:lnTo>
                    <a:pt x="143349" y="415493"/>
                  </a:lnTo>
                  <a:lnTo>
                    <a:pt x="154727" y="429971"/>
                  </a:lnTo>
                  <a:lnTo>
                    <a:pt x="154727" y="534682"/>
                  </a:lnTo>
                  <a:lnTo>
                    <a:pt x="145779" y="538937"/>
                  </a:lnTo>
                  <a:cubicBezTo>
                    <a:pt x="118842" y="543160"/>
                    <a:pt x="83507" y="527240"/>
                    <a:pt x="55002" y="498491"/>
                  </a:cubicBezTo>
                  <a:cubicBezTo>
                    <a:pt x="17045" y="460206"/>
                    <a:pt x="2852" y="410874"/>
                    <a:pt x="28999" y="386255"/>
                  </a:cubicBezTo>
                  <a:cubicBezTo>
                    <a:pt x="35548" y="380112"/>
                    <a:pt x="43593" y="376475"/>
                    <a:pt x="52572" y="375074"/>
                  </a:cubicBezTo>
                  <a:close/>
                  <a:moveTo>
                    <a:pt x="302318" y="375035"/>
                  </a:moveTo>
                  <a:cubicBezTo>
                    <a:pt x="311297" y="376437"/>
                    <a:pt x="319342" y="380075"/>
                    <a:pt x="325891" y="386219"/>
                  </a:cubicBezTo>
                  <a:cubicBezTo>
                    <a:pt x="352037" y="410844"/>
                    <a:pt x="337845" y="460189"/>
                    <a:pt x="299887" y="498483"/>
                  </a:cubicBezTo>
                  <a:cubicBezTo>
                    <a:pt x="287171" y="511343"/>
                    <a:pt x="272883" y="521727"/>
                    <a:pt x="258405" y="528919"/>
                  </a:cubicBezTo>
                  <a:cubicBezTo>
                    <a:pt x="251071" y="532539"/>
                    <a:pt x="242070" y="529681"/>
                    <a:pt x="238355" y="522537"/>
                  </a:cubicBezTo>
                  <a:cubicBezTo>
                    <a:pt x="234640" y="515392"/>
                    <a:pt x="237545" y="506628"/>
                    <a:pt x="244880" y="503008"/>
                  </a:cubicBezTo>
                  <a:cubicBezTo>
                    <a:pt x="256357" y="497340"/>
                    <a:pt x="267978" y="488862"/>
                    <a:pt x="278408" y="478336"/>
                  </a:cubicBezTo>
                  <a:cubicBezTo>
                    <a:pt x="306507" y="450043"/>
                    <a:pt x="315937" y="417226"/>
                    <a:pt x="305174" y="407129"/>
                  </a:cubicBezTo>
                  <a:cubicBezTo>
                    <a:pt x="294410" y="397031"/>
                    <a:pt x="261072" y="407319"/>
                    <a:pt x="233021" y="435611"/>
                  </a:cubicBezTo>
                  <a:cubicBezTo>
                    <a:pt x="204922" y="463951"/>
                    <a:pt x="195492" y="496721"/>
                    <a:pt x="206255" y="506819"/>
                  </a:cubicBezTo>
                  <a:cubicBezTo>
                    <a:pt x="212209" y="512391"/>
                    <a:pt x="212351" y="521584"/>
                    <a:pt x="206636" y="527347"/>
                  </a:cubicBezTo>
                  <a:cubicBezTo>
                    <a:pt x="200921" y="533111"/>
                    <a:pt x="191491" y="533301"/>
                    <a:pt x="185538" y="527728"/>
                  </a:cubicBezTo>
                  <a:lnTo>
                    <a:pt x="184586" y="525984"/>
                  </a:lnTo>
                  <a:lnTo>
                    <a:pt x="184586" y="453175"/>
                  </a:lnTo>
                  <a:lnTo>
                    <a:pt x="187789" y="445698"/>
                  </a:lnTo>
                  <a:cubicBezTo>
                    <a:pt x="194048" y="435302"/>
                    <a:pt x="202053" y="425038"/>
                    <a:pt x="211542" y="415464"/>
                  </a:cubicBezTo>
                  <a:lnTo>
                    <a:pt x="234140" y="399459"/>
                  </a:lnTo>
                  <a:lnTo>
                    <a:pt x="238282" y="399142"/>
                  </a:lnTo>
                  <a:lnTo>
                    <a:pt x="267244" y="381194"/>
                  </a:lnTo>
                  <a:close/>
                  <a:moveTo>
                    <a:pt x="176248" y="335133"/>
                  </a:moveTo>
                  <a:lnTo>
                    <a:pt x="182629" y="353949"/>
                  </a:lnTo>
                  <a:cubicBezTo>
                    <a:pt x="182962" y="361097"/>
                    <a:pt x="182095" y="367848"/>
                    <a:pt x="179920" y="373966"/>
                  </a:cubicBezTo>
                  <a:lnTo>
                    <a:pt x="178155" y="376676"/>
                  </a:lnTo>
                  <a:lnTo>
                    <a:pt x="173232" y="367660"/>
                  </a:lnTo>
                  <a:cubicBezTo>
                    <a:pt x="171478" y="358977"/>
                    <a:pt x="171987" y="349309"/>
                    <a:pt x="174500" y="339213"/>
                  </a:cubicBezTo>
                  <a:close/>
                  <a:moveTo>
                    <a:pt x="161785" y="268420"/>
                  </a:moveTo>
                  <a:lnTo>
                    <a:pt x="169917" y="283287"/>
                  </a:lnTo>
                  <a:lnTo>
                    <a:pt x="184586" y="290271"/>
                  </a:lnTo>
                  <a:lnTo>
                    <a:pt x="184586" y="315675"/>
                  </a:lnTo>
                  <a:lnTo>
                    <a:pt x="176248" y="335133"/>
                  </a:lnTo>
                  <a:lnTo>
                    <a:pt x="167107" y="308175"/>
                  </a:lnTo>
                  <a:lnTo>
                    <a:pt x="154727" y="292422"/>
                  </a:lnTo>
                  <a:lnTo>
                    <a:pt x="154727" y="281323"/>
                  </a:lnTo>
                  <a:close/>
                  <a:moveTo>
                    <a:pt x="293303" y="265850"/>
                  </a:moveTo>
                  <a:cubicBezTo>
                    <a:pt x="278071" y="265803"/>
                    <a:pt x="254058" y="276916"/>
                    <a:pt x="233020" y="298124"/>
                  </a:cubicBezTo>
                  <a:cubicBezTo>
                    <a:pt x="204920" y="326402"/>
                    <a:pt x="195490" y="359202"/>
                    <a:pt x="206254" y="369294"/>
                  </a:cubicBezTo>
                  <a:cubicBezTo>
                    <a:pt x="217017" y="379434"/>
                    <a:pt x="250356" y="369104"/>
                    <a:pt x="278407" y="340826"/>
                  </a:cubicBezTo>
                  <a:cubicBezTo>
                    <a:pt x="306507" y="312548"/>
                    <a:pt x="315937" y="279748"/>
                    <a:pt x="305173" y="269656"/>
                  </a:cubicBezTo>
                  <a:cubicBezTo>
                    <a:pt x="302482" y="267121"/>
                    <a:pt x="298381" y="265866"/>
                    <a:pt x="293303" y="265850"/>
                  </a:cubicBezTo>
                  <a:close/>
                  <a:moveTo>
                    <a:pt x="61587" y="265808"/>
                  </a:moveTo>
                  <a:cubicBezTo>
                    <a:pt x="69204" y="265785"/>
                    <a:pt x="79015" y="268552"/>
                    <a:pt x="89552" y="273977"/>
                  </a:cubicBezTo>
                  <a:lnTo>
                    <a:pt x="115511" y="293344"/>
                  </a:lnTo>
                  <a:lnTo>
                    <a:pt x="100955" y="292239"/>
                  </a:lnTo>
                  <a:lnTo>
                    <a:pt x="59448" y="266494"/>
                  </a:lnTo>
                  <a:close/>
                  <a:moveTo>
                    <a:pt x="33505" y="246574"/>
                  </a:moveTo>
                  <a:lnTo>
                    <a:pt x="39376" y="254045"/>
                  </a:lnTo>
                  <a:lnTo>
                    <a:pt x="59448" y="266494"/>
                  </a:lnTo>
                  <a:lnTo>
                    <a:pt x="49717" y="269615"/>
                  </a:lnTo>
                  <a:cubicBezTo>
                    <a:pt x="38954" y="279710"/>
                    <a:pt x="48384" y="312519"/>
                    <a:pt x="76484" y="340805"/>
                  </a:cubicBezTo>
                  <a:cubicBezTo>
                    <a:pt x="104536" y="369090"/>
                    <a:pt x="137875" y="379423"/>
                    <a:pt x="148639" y="369280"/>
                  </a:cubicBezTo>
                  <a:cubicBezTo>
                    <a:pt x="159403" y="359185"/>
                    <a:pt x="149973" y="326376"/>
                    <a:pt x="121873" y="298091"/>
                  </a:cubicBezTo>
                  <a:lnTo>
                    <a:pt x="115511" y="293344"/>
                  </a:lnTo>
                  <a:lnTo>
                    <a:pt x="130124" y="294454"/>
                  </a:lnTo>
                  <a:lnTo>
                    <a:pt x="149191" y="285378"/>
                  </a:lnTo>
                  <a:lnTo>
                    <a:pt x="154727" y="292422"/>
                  </a:lnTo>
                  <a:lnTo>
                    <a:pt x="154727" y="397124"/>
                  </a:lnTo>
                  <a:lnTo>
                    <a:pt x="145783" y="401366"/>
                  </a:lnTo>
                  <a:lnTo>
                    <a:pt x="120691" y="399449"/>
                  </a:lnTo>
                  <a:lnTo>
                    <a:pt x="97373" y="382938"/>
                  </a:lnTo>
                  <a:lnTo>
                    <a:pt x="87756" y="381250"/>
                  </a:lnTo>
                  <a:lnTo>
                    <a:pt x="55004" y="360947"/>
                  </a:lnTo>
                  <a:cubicBezTo>
                    <a:pt x="17045" y="322662"/>
                    <a:pt x="2852" y="273329"/>
                    <a:pt x="28999" y="248711"/>
                  </a:cubicBezTo>
                  <a:close/>
                  <a:moveTo>
                    <a:pt x="71100" y="240782"/>
                  </a:moveTo>
                  <a:lnTo>
                    <a:pt x="97375" y="245394"/>
                  </a:lnTo>
                  <a:lnTo>
                    <a:pt x="124963" y="264927"/>
                  </a:lnTo>
                  <a:lnTo>
                    <a:pt x="121090" y="266161"/>
                  </a:lnTo>
                  <a:cubicBezTo>
                    <a:pt x="116012" y="266170"/>
                    <a:pt x="109959" y="264941"/>
                    <a:pt x="103366" y="262511"/>
                  </a:cubicBezTo>
                  <a:close/>
                  <a:moveTo>
                    <a:pt x="302317" y="237579"/>
                  </a:moveTo>
                  <a:cubicBezTo>
                    <a:pt x="311296" y="238980"/>
                    <a:pt x="319342" y="242616"/>
                    <a:pt x="325890" y="248757"/>
                  </a:cubicBezTo>
                  <a:cubicBezTo>
                    <a:pt x="352037" y="273369"/>
                    <a:pt x="337844" y="322688"/>
                    <a:pt x="299887" y="360963"/>
                  </a:cubicBezTo>
                  <a:lnTo>
                    <a:pt x="267244" y="381194"/>
                  </a:lnTo>
                  <a:lnTo>
                    <a:pt x="257518" y="382902"/>
                  </a:lnTo>
                  <a:lnTo>
                    <a:pt x="234140" y="399459"/>
                  </a:lnTo>
                  <a:lnTo>
                    <a:pt x="209110" y="401371"/>
                  </a:lnTo>
                  <a:cubicBezTo>
                    <a:pt x="200131" y="399970"/>
                    <a:pt x="192086" y="396334"/>
                    <a:pt x="185537" y="390193"/>
                  </a:cubicBezTo>
                  <a:lnTo>
                    <a:pt x="184586" y="388451"/>
                  </a:lnTo>
                  <a:lnTo>
                    <a:pt x="184586" y="315675"/>
                  </a:lnTo>
                  <a:lnTo>
                    <a:pt x="187787" y="308205"/>
                  </a:lnTo>
                  <a:lnTo>
                    <a:pt x="198882" y="294090"/>
                  </a:lnTo>
                  <a:lnTo>
                    <a:pt x="222635" y="292285"/>
                  </a:lnTo>
                  <a:cubicBezTo>
                    <a:pt x="243197" y="286693"/>
                    <a:pt x="265242" y="273234"/>
                    <a:pt x="284250" y="254082"/>
                  </a:cubicBezTo>
                  <a:lnTo>
                    <a:pt x="296403" y="238617"/>
                  </a:lnTo>
                  <a:close/>
                  <a:moveTo>
                    <a:pt x="161802" y="225359"/>
                  </a:moveTo>
                  <a:lnTo>
                    <a:pt x="164750" y="232237"/>
                  </a:lnTo>
                  <a:cubicBezTo>
                    <a:pt x="167262" y="242337"/>
                    <a:pt x="167768" y="252011"/>
                    <a:pt x="166009" y="260698"/>
                  </a:cubicBezTo>
                  <a:lnTo>
                    <a:pt x="161785" y="268420"/>
                  </a:lnTo>
                  <a:lnTo>
                    <a:pt x="157582" y="260736"/>
                  </a:lnTo>
                  <a:cubicBezTo>
                    <a:pt x="155822" y="252046"/>
                    <a:pt x="156328" y="242370"/>
                    <a:pt x="158841" y="232267"/>
                  </a:cubicBezTo>
                  <a:close/>
                  <a:moveTo>
                    <a:pt x="183157" y="182588"/>
                  </a:moveTo>
                  <a:lnTo>
                    <a:pt x="184440" y="185599"/>
                  </a:lnTo>
                  <a:lnTo>
                    <a:pt x="172141" y="201234"/>
                  </a:lnTo>
                  <a:lnTo>
                    <a:pt x="161802" y="225359"/>
                  </a:lnTo>
                  <a:lnTo>
                    <a:pt x="154727" y="208851"/>
                  </a:lnTo>
                  <a:lnTo>
                    <a:pt x="154727" y="192016"/>
                  </a:lnTo>
                  <a:lnTo>
                    <a:pt x="161784" y="196664"/>
                  </a:lnTo>
                  <a:close/>
                  <a:moveTo>
                    <a:pt x="277665" y="158867"/>
                  </a:moveTo>
                  <a:cubicBezTo>
                    <a:pt x="262429" y="158829"/>
                    <a:pt x="238410" y="169932"/>
                    <a:pt x="217365" y="191193"/>
                  </a:cubicBezTo>
                  <a:cubicBezTo>
                    <a:pt x="189306" y="219493"/>
                    <a:pt x="179874" y="252271"/>
                    <a:pt x="190592" y="262419"/>
                  </a:cubicBezTo>
                  <a:cubicBezTo>
                    <a:pt x="201359" y="272519"/>
                    <a:pt x="234706" y="262181"/>
                    <a:pt x="262813" y="233881"/>
                  </a:cubicBezTo>
                  <a:cubicBezTo>
                    <a:pt x="290872" y="205581"/>
                    <a:pt x="300304" y="172755"/>
                    <a:pt x="289538" y="162655"/>
                  </a:cubicBezTo>
                  <a:cubicBezTo>
                    <a:pt x="286847" y="160130"/>
                    <a:pt x="282744" y="158879"/>
                    <a:pt x="277665" y="158867"/>
                  </a:cubicBezTo>
                  <a:close/>
                  <a:moveTo>
                    <a:pt x="286702" y="130573"/>
                  </a:moveTo>
                  <a:cubicBezTo>
                    <a:pt x="295680" y="131982"/>
                    <a:pt x="303723" y="135630"/>
                    <a:pt x="310261" y="141787"/>
                  </a:cubicBezTo>
                  <a:cubicBezTo>
                    <a:pt x="329912" y="160225"/>
                    <a:pt x="326839" y="192598"/>
                    <a:pt x="308037" y="223813"/>
                  </a:cubicBezTo>
                  <a:lnTo>
                    <a:pt x="296403" y="238617"/>
                  </a:lnTo>
                  <a:lnTo>
                    <a:pt x="257516" y="245442"/>
                  </a:lnTo>
                  <a:cubicBezTo>
                    <a:pt x="241752" y="252481"/>
                    <a:pt x="225792" y="263634"/>
                    <a:pt x="211540" y="277987"/>
                  </a:cubicBezTo>
                  <a:lnTo>
                    <a:pt x="198882" y="294090"/>
                  </a:lnTo>
                  <a:lnTo>
                    <a:pt x="193469" y="294501"/>
                  </a:lnTo>
                  <a:lnTo>
                    <a:pt x="184586" y="290271"/>
                  </a:lnTo>
                  <a:lnTo>
                    <a:pt x="184586" y="185942"/>
                  </a:lnTo>
                  <a:lnTo>
                    <a:pt x="184440" y="185599"/>
                  </a:lnTo>
                  <a:lnTo>
                    <a:pt x="190730" y="177601"/>
                  </a:lnTo>
                  <a:lnTo>
                    <a:pt x="206126" y="167462"/>
                  </a:lnTo>
                  <a:lnTo>
                    <a:pt x="207621" y="163740"/>
                  </a:lnTo>
                  <a:lnTo>
                    <a:pt x="257525" y="132789"/>
                  </a:lnTo>
                  <a:cubicBezTo>
                    <a:pt x="267809" y="129993"/>
                    <a:pt x="277724" y="129163"/>
                    <a:pt x="286702" y="130573"/>
                  </a:cubicBezTo>
                  <a:close/>
                  <a:moveTo>
                    <a:pt x="36917" y="130569"/>
                  </a:moveTo>
                  <a:cubicBezTo>
                    <a:pt x="45890" y="129160"/>
                    <a:pt x="55797" y="129989"/>
                    <a:pt x="66075" y="132785"/>
                  </a:cubicBezTo>
                  <a:lnTo>
                    <a:pt x="115931" y="163698"/>
                  </a:lnTo>
                  <a:lnTo>
                    <a:pt x="117443" y="167462"/>
                  </a:lnTo>
                  <a:lnTo>
                    <a:pt x="132929" y="177661"/>
                  </a:lnTo>
                  <a:lnTo>
                    <a:pt x="151453" y="201212"/>
                  </a:lnTo>
                  <a:lnTo>
                    <a:pt x="154727" y="208851"/>
                  </a:lnTo>
                  <a:lnTo>
                    <a:pt x="154727" y="281323"/>
                  </a:lnTo>
                  <a:lnTo>
                    <a:pt x="153677" y="283243"/>
                  </a:lnTo>
                  <a:lnTo>
                    <a:pt x="149191" y="285378"/>
                  </a:lnTo>
                  <a:lnTo>
                    <a:pt x="143353" y="277948"/>
                  </a:lnTo>
                  <a:lnTo>
                    <a:pt x="124963" y="264927"/>
                  </a:lnTo>
                  <a:lnTo>
                    <a:pt x="132960" y="262380"/>
                  </a:lnTo>
                  <a:cubicBezTo>
                    <a:pt x="143723" y="252235"/>
                    <a:pt x="134293" y="219466"/>
                    <a:pt x="106242" y="191173"/>
                  </a:cubicBezTo>
                  <a:cubicBezTo>
                    <a:pt x="78143" y="162833"/>
                    <a:pt x="44805" y="152545"/>
                    <a:pt x="34041" y="162643"/>
                  </a:cubicBezTo>
                  <a:cubicBezTo>
                    <a:pt x="23326" y="172740"/>
                    <a:pt x="32756" y="205558"/>
                    <a:pt x="60807" y="233850"/>
                  </a:cubicBezTo>
                  <a:lnTo>
                    <a:pt x="71100" y="240782"/>
                  </a:lnTo>
                  <a:lnTo>
                    <a:pt x="52573" y="237529"/>
                  </a:lnTo>
                  <a:lnTo>
                    <a:pt x="33505" y="246574"/>
                  </a:lnTo>
                  <a:lnTo>
                    <a:pt x="15596" y="223784"/>
                  </a:lnTo>
                  <a:cubicBezTo>
                    <a:pt x="-3202" y="192578"/>
                    <a:pt x="-6273" y="160214"/>
                    <a:pt x="13372" y="141781"/>
                  </a:cubicBezTo>
                  <a:cubicBezTo>
                    <a:pt x="19909" y="135625"/>
                    <a:pt x="27945" y="131978"/>
                    <a:pt x="36917" y="130569"/>
                  </a:cubicBezTo>
                  <a:close/>
                  <a:moveTo>
                    <a:pt x="161784" y="29047"/>
                  </a:moveTo>
                  <a:cubicBezTo>
                    <a:pt x="146829" y="29047"/>
                    <a:pt x="130207" y="58999"/>
                    <a:pt x="130207" y="98332"/>
                  </a:cubicBezTo>
                  <a:cubicBezTo>
                    <a:pt x="130207" y="137665"/>
                    <a:pt x="146829" y="167617"/>
                    <a:pt x="161784" y="167617"/>
                  </a:cubicBezTo>
                  <a:cubicBezTo>
                    <a:pt x="176739" y="167617"/>
                    <a:pt x="193361" y="137665"/>
                    <a:pt x="193361" y="98332"/>
                  </a:cubicBezTo>
                  <a:cubicBezTo>
                    <a:pt x="193361" y="58999"/>
                    <a:pt x="176739" y="29047"/>
                    <a:pt x="161784" y="29047"/>
                  </a:cubicBezTo>
                  <a:close/>
                  <a:moveTo>
                    <a:pt x="161784" y="0"/>
                  </a:moveTo>
                  <a:cubicBezTo>
                    <a:pt x="198172" y="0"/>
                    <a:pt x="223176" y="45095"/>
                    <a:pt x="223176" y="98332"/>
                  </a:cubicBezTo>
                  <a:cubicBezTo>
                    <a:pt x="223176" y="111641"/>
                    <a:pt x="221613" y="124442"/>
                    <a:pt x="218701" y="136156"/>
                  </a:cubicBezTo>
                  <a:lnTo>
                    <a:pt x="207621" y="163740"/>
                  </a:lnTo>
                  <a:lnTo>
                    <a:pt x="195928" y="170992"/>
                  </a:lnTo>
                  <a:lnTo>
                    <a:pt x="190730" y="177601"/>
                  </a:lnTo>
                  <a:lnTo>
                    <a:pt x="183157" y="182588"/>
                  </a:lnTo>
                  <a:lnTo>
                    <a:pt x="180215" y="175680"/>
                  </a:lnTo>
                  <a:cubicBezTo>
                    <a:pt x="177514" y="173049"/>
                    <a:pt x="173782" y="171418"/>
                    <a:pt x="169656" y="171418"/>
                  </a:cubicBezTo>
                  <a:cubicBezTo>
                    <a:pt x="161405" y="171418"/>
                    <a:pt x="154727" y="177942"/>
                    <a:pt x="154727" y="185942"/>
                  </a:cubicBezTo>
                  <a:lnTo>
                    <a:pt x="154727" y="192016"/>
                  </a:lnTo>
                  <a:lnTo>
                    <a:pt x="132929" y="177661"/>
                  </a:lnTo>
                  <a:lnTo>
                    <a:pt x="127673" y="170978"/>
                  </a:lnTo>
                  <a:lnTo>
                    <a:pt x="115931" y="163698"/>
                  </a:lnTo>
                  <a:lnTo>
                    <a:pt x="104868" y="136156"/>
                  </a:lnTo>
                  <a:cubicBezTo>
                    <a:pt x="101956" y="124442"/>
                    <a:pt x="100393" y="111641"/>
                    <a:pt x="100393" y="98332"/>
                  </a:cubicBezTo>
                  <a:cubicBezTo>
                    <a:pt x="100393" y="45095"/>
                    <a:pt x="125397" y="0"/>
                    <a:pt x="1617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marijuana-plantation_65830">
              <a:extLst>
                <a:ext uri="{FF2B5EF4-FFF2-40B4-BE49-F238E27FC236}">
                  <a16:creationId xmlns:a16="http://schemas.microsoft.com/office/drawing/2014/main" id="{727653A9-7A42-4E96-73F2-E42C07FC966C}"/>
                </a:ext>
              </a:extLst>
            </p:cNvPr>
            <p:cNvSpPr/>
            <p:nvPr/>
          </p:nvSpPr>
          <p:spPr>
            <a:xfrm>
              <a:off x="10173226" y="614368"/>
              <a:ext cx="274776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73441" h="606722">
                  <a:moveTo>
                    <a:pt x="252168" y="374147"/>
                  </a:moveTo>
                  <a:cubicBezTo>
                    <a:pt x="197515" y="379212"/>
                    <a:pt x="185321" y="419649"/>
                    <a:pt x="182294" y="443910"/>
                  </a:cubicBezTo>
                  <a:cubicBezTo>
                    <a:pt x="207662" y="439822"/>
                    <a:pt x="248162" y="423648"/>
                    <a:pt x="252168" y="374147"/>
                  </a:cubicBezTo>
                  <a:close/>
                  <a:moveTo>
                    <a:pt x="31421" y="283143"/>
                  </a:moveTo>
                  <a:cubicBezTo>
                    <a:pt x="36495" y="332644"/>
                    <a:pt x="76995" y="348819"/>
                    <a:pt x="101294" y="352907"/>
                  </a:cubicBezTo>
                  <a:cubicBezTo>
                    <a:pt x="98268" y="329622"/>
                    <a:pt x="86074" y="288209"/>
                    <a:pt x="31421" y="283143"/>
                  </a:cubicBezTo>
                  <a:close/>
                  <a:moveTo>
                    <a:pt x="131667" y="111290"/>
                  </a:moveTo>
                  <a:cubicBezTo>
                    <a:pt x="120542" y="111290"/>
                    <a:pt x="111463" y="120355"/>
                    <a:pt x="111463" y="131463"/>
                  </a:cubicBezTo>
                  <a:cubicBezTo>
                    <a:pt x="111463" y="142571"/>
                    <a:pt x="120542" y="151724"/>
                    <a:pt x="131667" y="151724"/>
                  </a:cubicBezTo>
                  <a:cubicBezTo>
                    <a:pt x="142881" y="151724"/>
                    <a:pt x="151959" y="142571"/>
                    <a:pt x="151959" y="131463"/>
                  </a:cubicBezTo>
                  <a:cubicBezTo>
                    <a:pt x="151959" y="120355"/>
                    <a:pt x="142881" y="111290"/>
                    <a:pt x="131667" y="111290"/>
                  </a:cubicBezTo>
                  <a:close/>
                  <a:moveTo>
                    <a:pt x="131667" y="91029"/>
                  </a:moveTo>
                  <a:cubicBezTo>
                    <a:pt x="154006" y="91029"/>
                    <a:pt x="172251" y="109247"/>
                    <a:pt x="172251" y="131463"/>
                  </a:cubicBezTo>
                  <a:cubicBezTo>
                    <a:pt x="172251" y="153679"/>
                    <a:pt x="154006" y="171897"/>
                    <a:pt x="131667" y="171897"/>
                  </a:cubicBezTo>
                  <a:cubicBezTo>
                    <a:pt x="109416" y="171897"/>
                    <a:pt x="91171" y="153679"/>
                    <a:pt x="91171" y="131463"/>
                  </a:cubicBezTo>
                  <a:cubicBezTo>
                    <a:pt x="91171" y="109247"/>
                    <a:pt x="109416" y="91029"/>
                    <a:pt x="131667" y="91029"/>
                  </a:cubicBezTo>
                  <a:close/>
                  <a:moveTo>
                    <a:pt x="131647" y="20263"/>
                  </a:moveTo>
                  <a:cubicBezTo>
                    <a:pt x="118563" y="20263"/>
                    <a:pt x="108415" y="30305"/>
                    <a:pt x="108415" y="43458"/>
                  </a:cubicBezTo>
                  <a:cubicBezTo>
                    <a:pt x="108415" y="45502"/>
                    <a:pt x="109394" y="48524"/>
                    <a:pt x="109394" y="49501"/>
                  </a:cubicBezTo>
                  <a:cubicBezTo>
                    <a:pt x="111442" y="56611"/>
                    <a:pt x="108415" y="60699"/>
                    <a:pt x="105389" y="61676"/>
                  </a:cubicBezTo>
                  <a:cubicBezTo>
                    <a:pt x="101294" y="63720"/>
                    <a:pt x="96221" y="63720"/>
                    <a:pt x="93194" y="60699"/>
                  </a:cubicBezTo>
                  <a:cubicBezTo>
                    <a:pt x="88121" y="54567"/>
                    <a:pt x="81089" y="51545"/>
                    <a:pt x="76015" y="50568"/>
                  </a:cubicBezTo>
                  <a:cubicBezTo>
                    <a:pt x="68895" y="49501"/>
                    <a:pt x="62842" y="52612"/>
                    <a:pt x="57768" y="57677"/>
                  </a:cubicBezTo>
                  <a:cubicBezTo>
                    <a:pt x="52695" y="63720"/>
                    <a:pt x="49668" y="68786"/>
                    <a:pt x="50647" y="75807"/>
                  </a:cubicBezTo>
                  <a:cubicBezTo>
                    <a:pt x="51715" y="80873"/>
                    <a:pt x="54742" y="86916"/>
                    <a:pt x="60795" y="93048"/>
                  </a:cubicBezTo>
                  <a:cubicBezTo>
                    <a:pt x="63821" y="96069"/>
                    <a:pt x="63821" y="101135"/>
                    <a:pt x="61774" y="105134"/>
                  </a:cubicBezTo>
                  <a:cubicBezTo>
                    <a:pt x="60795" y="108156"/>
                    <a:pt x="56700" y="111266"/>
                    <a:pt x="49668" y="109222"/>
                  </a:cubicBezTo>
                  <a:cubicBezTo>
                    <a:pt x="48600" y="109222"/>
                    <a:pt x="44595" y="108156"/>
                    <a:pt x="43616" y="108156"/>
                  </a:cubicBezTo>
                  <a:cubicBezTo>
                    <a:pt x="30442" y="109222"/>
                    <a:pt x="20295" y="119354"/>
                    <a:pt x="20295" y="131440"/>
                  </a:cubicBezTo>
                  <a:cubicBezTo>
                    <a:pt x="20295" y="143615"/>
                    <a:pt x="30442" y="154724"/>
                    <a:pt x="43616" y="154724"/>
                  </a:cubicBezTo>
                  <a:cubicBezTo>
                    <a:pt x="45574" y="154724"/>
                    <a:pt x="48600" y="153658"/>
                    <a:pt x="49668" y="153658"/>
                  </a:cubicBezTo>
                  <a:cubicBezTo>
                    <a:pt x="56700" y="152680"/>
                    <a:pt x="60795" y="155702"/>
                    <a:pt x="61774" y="158724"/>
                  </a:cubicBezTo>
                  <a:cubicBezTo>
                    <a:pt x="63821" y="162812"/>
                    <a:pt x="62842" y="167877"/>
                    <a:pt x="59815" y="170899"/>
                  </a:cubicBezTo>
                  <a:cubicBezTo>
                    <a:pt x="54742" y="175964"/>
                    <a:pt x="51715" y="182008"/>
                    <a:pt x="50647" y="188051"/>
                  </a:cubicBezTo>
                  <a:cubicBezTo>
                    <a:pt x="49668" y="194183"/>
                    <a:pt x="51715" y="200226"/>
                    <a:pt x="57768" y="205292"/>
                  </a:cubicBezTo>
                  <a:cubicBezTo>
                    <a:pt x="69874" y="217378"/>
                    <a:pt x="84115" y="212313"/>
                    <a:pt x="93194" y="203248"/>
                  </a:cubicBezTo>
                  <a:cubicBezTo>
                    <a:pt x="95242" y="201204"/>
                    <a:pt x="97289" y="200226"/>
                    <a:pt x="100315" y="200226"/>
                  </a:cubicBezTo>
                  <a:cubicBezTo>
                    <a:pt x="102274" y="200226"/>
                    <a:pt x="103342" y="200226"/>
                    <a:pt x="105389" y="201204"/>
                  </a:cubicBezTo>
                  <a:cubicBezTo>
                    <a:pt x="108415" y="203248"/>
                    <a:pt x="111442" y="206269"/>
                    <a:pt x="110463" y="213379"/>
                  </a:cubicBezTo>
                  <a:cubicBezTo>
                    <a:pt x="110463" y="214357"/>
                    <a:pt x="109394" y="218445"/>
                    <a:pt x="109394" y="219422"/>
                  </a:cubicBezTo>
                  <a:cubicBezTo>
                    <a:pt x="109394" y="231598"/>
                    <a:pt x="119542" y="241640"/>
                    <a:pt x="132715" y="241640"/>
                  </a:cubicBezTo>
                  <a:cubicBezTo>
                    <a:pt x="145889" y="241640"/>
                    <a:pt x="156036" y="231509"/>
                    <a:pt x="156036" y="219422"/>
                  </a:cubicBezTo>
                  <a:cubicBezTo>
                    <a:pt x="156036" y="217378"/>
                    <a:pt x="154968" y="214357"/>
                    <a:pt x="154968" y="213379"/>
                  </a:cubicBezTo>
                  <a:cubicBezTo>
                    <a:pt x="153989" y="206269"/>
                    <a:pt x="157015" y="203248"/>
                    <a:pt x="160042" y="201204"/>
                  </a:cubicBezTo>
                  <a:cubicBezTo>
                    <a:pt x="164136" y="199160"/>
                    <a:pt x="169121" y="200226"/>
                    <a:pt x="172236" y="203248"/>
                  </a:cubicBezTo>
                  <a:cubicBezTo>
                    <a:pt x="175262" y="206269"/>
                    <a:pt x="191462" y="220400"/>
                    <a:pt x="206594" y="205292"/>
                  </a:cubicBezTo>
                  <a:cubicBezTo>
                    <a:pt x="211668" y="200226"/>
                    <a:pt x="214694" y="194183"/>
                    <a:pt x="213715" y="188051"/>
                  </a:cubicBezTo>
                  <a:cubicBezTo>
                    <a:pt x="212736" y="182008"/>
                    <a:pt x="209710" y="175964"/>
                    <a:pt x="204636" y="170899"/>
                  </a:cubicBezTo>
                  <a:cubicBezTo>
                    <a:pt x="201610" y="167877"/>
                    <a:pt x="200541" y="162812"/>
                    <a:pt x="202589" y="158724"/>
                  </a:cubicBezTo>
                  <a:cubicBezTo>
                    <a:pt x="204636" y="155702"/>
                    <a:pt x="207662" y="152680"/>
                    <a:pt x="214694" y="153658"/>
                  </a:cubicBezTo>
                  <a:cubicBezTo>
                    <a:pt x="215762" y="153658"/>
                    <a:pt x="219768" y="154724"/>
                    <a:pt x="220836" y="154724"/>
                  </a:cubicBezTo>
                  <a:cubicBezTo>
                    <a:pt x="232941" y="154724"/>
                    <a:pt x="243089" y="144593"/>
                    <a:pt x="243089" y="131440"/>
                  </a:cubicBezTo>
                  <a:cubicBezTo>
                    <a:pt x="243089" y="118287"/>
                    <a:pt x="232941" y="108156"/>
                    <a:pt x="220836" y="108156"/>
                  </a:cubicBezTo>
                  <a:cubicBezTo>
                    <a:pt x="218789" y="108156"/>
                    <a:pt x="215762" y="109222"/>
                    <a:pt x="214694" y="109222"/>
                  </a:cubicBezTo>
                  <a:cubicBezTo>
                    <a:pt x="207662" y="110200"/>
                    <a:pt x="204636" y="107178"/>
                    <a:pt x="202589" y="104157"/>
                  </a:cubicBezTo>
                  <a:cubicBezTo>
                    <a:pt x="200541" y="100069"/>
                    <a:pt x="201610" y="95003"/>
                    <a:pt x="204636" y="91981"/>
                  </a:cubicBezTo>
                  <a:cubicBezTo>
                    <a:pt x="208641" y="87982"/>
                    <a:pt x="212736" y="81939"/>
                    <a:pt x="212736" y="75807"/>
                  </a:cubicBezTo>
                  <a:cubicBezTo>
                    <a:pt x="213715" y="69764"/>
                    <a:pt x="210689" y="63720"/>
                    <a:pt x="205615" y="57588"/>
                  </a:cubicBezTo>
                  <a:cubicBezTo>
                    <a:pt x="200541" y="52612"/>
                    <a:pt x="194489" y="49501"/>
                    <a:pt x="188436" y="50568"/>
                  </a:cubicBezTo>
                  <a:cubicBezTo>
                    <a:pt x="182294" y="51545"/>
                    <a:pt x="176242" y="54567"/>
                    <a:pt x="171168" y="60699"/>
                  </a:cubicBezTo>
                  <a:cubicBezTo>
                    <a:pt x="168142" y="63720"/>
                    <a:pt x="163068" y="64698"/>
                    <a:pt x="159062" y="62654"/>
                  </a:cubicBezTo>
                  <a:cubicBezTo>
                    <a:pt x="156036" y="60699"/>
                    <a:pt x="152921" y="57588"/>
                    <a:pt x="153989" y="50568"/>
                  </a:cubicBezTo>
                  <a:cubicBezTo>
                    <a:pt x="153989" y="49501"/>
                    <a:pt x="154968" y="45502"/>
                    <a:pt x="154968" y="44524"/>
                  </a:cubicBezTo>
                  <a:cubicBezTo>
                    <a:pt x="154968" y="30305"/>
                    <a:pt x="144821" y="20263"/>
                    <a:pt x="131647" y="20263"/>
                  </a:cubicBezTo>
                  <a:close/>
                  <a:moveTo>
                    <a:pt x="131647" y="0"/>
                  </a:moveTo>
                  <a:cubicBezTo>
                    <a:pt x="151942" y="0"/>
                    <a:pt x="169121" y="14130"/>
                    <a:pt x="174194" y="33327"/>
                  </a:cubicBezTo>
                  <a:cubicBezTo>
                    <a:pt x="189415" y="26306"/>
                    <a:pt x="206594" y="30305"/>
                    <a:pt x="219768" y="43458"/>
                  </a:cubicBezTo>
                  <a:cubicBezTo>
                    <a:pt x="231962" y="55633"/>
                    <a:pt x="234009" y="68786"/>
                    <a:pt x="232941" y="77851"/>
                  </a:cubicBezTo>
                  <a:cubicBezTo>
                    <a:pt x="232941" y="81939"/>
                    <a:pt x="231962" y="85938"/>
                    <a:pt x="229915" y="90026"/>
                  </a:cubicBezTo>
                  <a:cubicBezTo>
                    <a:pt x="249141" y="94025"/>
                    <a:pt x="263383" y="111266"/>
                    <a:pt x="263383" y="131440"/>
                  </a:cubicBezTo>
                  <a:cubicBezTo>
                    <a:pt x="263383" y="152680"/>
                    <a:pt x="249141" y="169832"/>
                    <a:pt x="229915" y="173920"/>
                  </a:cubicBezTo>
                  <a:cubicBezTo>
                    <a:pt x="231962" y="177920"/>
                    <a:pt x="231962" y="182008"/>
                    <a:pt x="232941" y="186096"/>
                  </a:cubicBezTo>
                  <a:cubicBezTo>
                    <a:pt x="234009" y="195161"/>
                    <a:pt x="231962" y="207247"/>
                    <a:pt x="219768" y="219422"/>
                  </a:cubicBezTo>
                  <a:cubicBezTo>
                    <a:pt x="206594" y="232575"/>
                    <a:pt x="190394" y="235597"/>
                    <a:pt x="174194" y="229554"/>
                  </a:cubicBezTo>
                  <a:cubicBezTo>
                    <a:pt x="171079" y="244662"/>
                    <a:pt x="159686" y="256570"/>
                    <a:pt x="144732" y="261014"/>
                  </a:cubicBezTo>
                  <a:cubicBezTo>
                    <a:pt x="153455" y="308827"/>
                    <a:pt x="154256" y="387566"/>
                    <a:pt x="151586" y="462307"/>
                  </a:cubicBezTo>
                  <a:lnTo>
                    <a:pt x="162178" y="451109"/>
                  </a:lnTo>
                  <a:cubicBezTo>
                    <a:pt x="163602" y="405518"/>
                    <a:pt x="190483" y="353884"/>
                    <a:pt x="263383" y="353884"/>
                  </a:cubicBezTo>
                  <a:cubicBezTo>
                    <a:pt x="269436" y="353884"/>
                    <a:pt x="273441" y="357972"/>
                    <a:pt x="273441" y="364015"/>
                  </a:cubicBezTo>
                  <a:cubicBezTo>
                    <a:pt x="273441" y="433868"/>
                    <a:pt x="218255" y="462040"/>
                    <a:pt x="178823" y="464884"/>
                  </a:cubicBezTo>
                  <a:cubicBezTo>
                    <a:pt x="174639" y="471816"/>
                    <a:pt x="165026" y="484969"/>
                    <a:pt x="150161" y="495100"/>
                  </a:cubicBezTo>
                  <a:cubicBezTo>
                    <a:pt x="148292" y="533581"/>
                    <a:pt x="145622" y="569396"/>
                    <a:pt x="142862" y="597568"/>
                  </a:cubicBezTo>
                  <a:cubicBezTo>
                    <a:pt x="140815" y="602634"/>
                    <a:pt x="136721" y="606722"/>
                    <a:pt x="131647" y="606722"/>
                  </a:cubicBezTo>
                  <a:cubicBezTo>
                    <a:pt x="125594" y="605656"/>
                    <a:pt x="120521" y="601656"/>
                    <a:pt x="121589" y="595613"/>
                  </a:cubicBezTo>
                  <a:cubicBezTo>
                    <a:pt x="127108" y="541313"/>
                    <a:pt x="131469" y="465417"/>
                    <a:pt x="131736" y="396453"/>
                  </a:cubicBezTo>
                  <a:cubicBezTo>
                    <a:pt x="122657" y="383567"/>
                    <a:pt x="114023" y="377079"/>
                    <a:pt x="109840" y="374147"/>
                  </a:cubicBezTo>
                  <a:cubicBezTo>
                    <a:pt x="70319" y="373436"/>
                    <a:pt x="10147" y="345886"/>
                    <a:pt x="10147" y="273012"/>
                  </a:cubicBezTo>
                  <a:cubicBezTo>
                    <a:pt x="10147" y="266968"/>
                    <a:pt x="14242" y="262880"/>
                    <a:pt x="20295" y="262880"/>
                  </a:cubicBezTo>
                  <a:cubicBezTo>
                    <a:pt x="91681" y="262880"/>
                    <a:pt x="119008" y="312470"/>
                    <a:pt x="121411" y="357439"/>
                  </a:cubicBezTo>
                  <a:cubicBezTo>
                    <a:pt x="124081" y="359305"/>
                    <a:pt x="127642" y="361971"/>
                    <a:pt x="131558" y="365704"/>
                  </a:cubicBezTo>
                  <a:cubicBezTo>
                    <a:pt x="130935" y="324646"/>
                    <a:pt x="128621" y="287942"/>
                    <a:pt x="123814" y="262258"/>
                  </a:cubicBezTo>
                  <a:cubicBezTo>
                    <a:pt x="106279" y="259237"/>
                    <a:pt x="92660" y="246350"/>
                    <a:pt x="89189" y="229554"/>
                  </a:cubicBezTo>
                  <a:cubicBezTo>
                    <a:pt x="73968" y="235597"/>
                    <a:pt x="56700" y="233553"/>
                    <a:pt x="42547" y="219422"/>
                  </a:cubicBezTo>
                  <a:cubicBezTo>
                    <a:pt x="30442" y="207247"/>
                    <a:pt x="28395" y="194183"/>
                    <a:pt x="29374" y="185029"/>
                  </a:cubicBezTo>
                  <a:cubicBezTo>
                    <a:pt x="29374" y="181030"/>
                    <a:pt x="31421" y="176942"/>
                    <a:pt x="32400" y="173920"/>
                  </a:cubicBezTo>
                  <a:cubicBezTo>
                    <a:pt x="14242" y="169832"/>
                    <a:pt x="0" y="152680"/>
                    <a:pt x="0" y="131440"/>
                  </a:cubicBezTo>
                  <a:cubicBezTo>
                    <a:pt x="0" y="111266"/>
                    <a:pt x="14242" y="93048"/>
                    <a:pt x="33468" y="88960"/>
                  </a:cubicBezTo>
                  <a:cubicBezTo>
                    <a:pt x="32400" y="85938"/>
                    <a:pt x="31421" y="81939"/>
                    <a:pt x="30442" y="77851"/>
                  </a:cubicBezTo>
                  <a:cubicBezTo>
                    <a:pt x="29374" y="68786"/>
                    <a:pt x="30442" y="55633"/>
                    <a:pt x="43616" y="43458"/>
                  </a:cubicBezTo>
                  <a:cubicBezTo>
                    <a:pt x="55721" y="31371"/>
                    <a:pt x="68895" y="29327"/>
                    <a:pt x="77974" y="30305"/>
                  </a:cubicBezTo>
                  <a:cubicBezTo>
                    <a:pt x="82068" y="30305"/>
                    <a:pt x="86074" y="32349"/>
                    <a:pt x="90168" y="33327"/>
                  </a:cubicBezTo>
                  <a:cubicBezTo>
                    <a:pt x="94174" y="14130"/>
                    <a:pt x="111442" y="0"/>
                    <a:pt x="1316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lodge_140783">
              <a:extLst>
                <a:ext uri="{FF2B5EF4-FFF2-40B4-BE49-F238E27FC236}">
                  <a16:creationId xmlns:a16="http://schemas.microsoft.com/office/drawing/2014/main" id="{78D6CD6E-4058-9C31-69D5-A05A388DAA0A}"/>
                </a:ext>
              </a:extLst>
            </p:cNvPr>
            <p:cNvSpPr/>
            <p:nvPr/>
          </p:nvSpPr>
          <p:spPr>
            <a:xfrm>
              <a:off x="9306309" y="614368"/>
              <a:ext cx="502165" cy="609685"/>
            </a:xfrm>
            <a:custGeom>
              <a:avLst/>
              <a:gdLst>
                <a:gd name="connsiteX0" fmla="*/ 230970 w 501664"/>
                <a:gd name="connsiteY0" fmla="*/ 548396 h 609076"/>
                <a:gd name="connsiteX1" fmla="*/ 230970 w 501664"/>
                <a:gd name="connsiteY1" fmla="*/ 568117 h 609076"/>
                <a:gd name="connsiteX2" fmla="*/ 271227 w 501664"/>
                <a:gd name="connsiteY2" fmla="*/ 568117 h 609076"/>
                <a:gd name="connsiteX3" fmla="*/ 271227 w 501664"/>
                <a:gd name="connsiteY3" fmla="*/ 548396 h 609076"/>
                <a:gd name="connsiteX4" fmla="*/ 230970 w 501664"/>
                <a:gd name="connsiteY4" fmla="*/ 507437 h 609076"/>
                <a:gd name="connsiteX5" fmla="*/ 230970 w 501664"/>
                <a:gd name="connsiteY5" fmla="*/ 527916 h 609076"/>
                <a:gd name="connsiteX6" fmla="*/ 271227 w 501664"/>
                <a:gd name="connsiteY6" fmla="*/ 527916 h 609076"/>
                <a:gd name="connsiteX7" fmla="*/ 271227 w 501664"/>
                <a:gd name="connsiteY7" fmla="*/ 507437 h 609076"/>
                <a:gd name="connsiteX8" fmla="*/ 230970 w 501664"/>
                <a:gd name="connsiteY8" fmla="*/ 467236 h 609076"/>
                <a:gd name="connsiteX9" fmla="*/ 230970 w 501664"/>
                <a:gd name="connsiteY9" fmla="*/ 487716 h 609076"/>
                <a:gd name="connsiteX10" fmla="*/ 271227 w 501664"/>
                <a:gd name="connsiteY10" fmla="*/ 487716 h 609076"/>
                <a:gd name="connsiteX11" fmla="*/ 271227 w 501664"/>
                <a:gd name="connsiteY11" fmla="*/ 467236 h 609076"/>
                <a:gd name="connsiteX12" fmla="*/ 230970 w 501664"/>
                <a:gd name="connsiteY12" fmla="*/ 427036 h 609076"/>
                <a:gd name="connsiteX13" fmla="*/ 230970 w 501664"/>
                <a:gd name="connsiteY13" fmla="*/ 446757 h 609076"/>
                <a:gd name="connsiteX14" fmla="*/ 271227 w 501664"/>
                <a:gd name="connsiteY14" fmla="*/ 446757 h 609076"/>
                <a:gd name="connsiteX15" fmla="*/ 271227 w 501664"/>
                <a:gd name="connsiteY15" fmla="*/ 427036 h 609076"/>
                <a:gd name="connsiteX16" fmla="*/ 291736 w 501664"/>
                <a:gd name="connsiteY16" fmla="*/ 409590 h 609076"/>
                <a:gd name="connsiteX17" fmla="*/ 291736 w 501664"/>
                <a:gd name="connsiteY17" fmla="*/ 490750 h 609076"/>
                <a:gd name="connsiteX18" fmla="*/ 402634 w 501664"/>
                <a:gd name="connsiteY18" fmla="*/ 533226 h 609076"/>
                <a:gd name="connsiteX19" fmla="*/ 387443 w 501664"/>
                <a:gd name="connsiteY19" fmla="*/ 434621 h 609076"/>
                <a:gd name="connsiteX20" fmla="*/ 210461 w 501664"/>
                <a:gd name="connsiteY20" fmla="*/ 409590 h 609076"/>
                <a:gd name="connsiteX21" fmla="*/ 113995 w 501664"/>
                <a:gd name="connsiteY21" fmla="*/ 434621 h 609076"/>
                <a:gd name="connsiteX22" fmla="*/ 98804 w 501664"/>
                <a:gd name="connsiteY22" fmla="*/ 533226 h 609076"/>
                <a:gd name="connsiteX23" fmla="*/ 210461 w 501664"/>
                <a:gd name="connsiteY23" fmla="*/ 490750 h 609076"/>
                <a:gd name="connsiteX24" fmla="*/ 230970 w 501664"/>
                <a:gd name="connsiteY24" fmla="*/ 386077 h 609076"/>
                <a:gd name="connsiteX25" fmla="*/ 230970 w 501664"/>
                <a:gd name="connsiteY25" fmla="*/ 406556 h 609076"/>
                <a:gd name="connsiteX26" fmla="*/ 271227 w 501664"/>
                <a:gd name="connsiteY26" fmla="*/ 406556 h 609076"/>
                <a:gd name="connsiteX27" fmla="*/ 271227 w 501664"/>
                <a:gd name="connsiteY27" fmla="*/ 386077 h 609076"/>
                <a:gd name="connsiteX28" fmla="*/ 291736 w 501664"/>
                <a:gd name="connsiteY28" fmla="*/ 345876 h 609076"/>
                <a:gd name="connsiteX29" fmla="*/ 291736 w 501664"/>
                <a:gd name="connsiteY29" fmla="*/ 388352 h 609076"/>
                <a:gd name="connsiteX30" fmla="*/ 384404 w 501664"/>
                <a:gd name="connsiteY30" fmla="*/ 413383 h 609076"/>
                <a:gd name="connsiteX31" fmla="*/ 373770 w 501664"/>
                <a:gd name="connsiteY31" fmla="*/ 345876 h 609076"/>
                <a:gd name="connsiteX32" fmla="*/ 301611 w 501664"/>
                <a:gd name="connsiteY32" fmla="*/ 345876 h 609076"/>
                <a:gd name="connsiteX33" fmla="*/ 230970 w 501664"/>
                <a:gd name="connsiteY33" fmla="*/ 345876 h 609076"/>
                <a:gd name="connsiteX34" fmla="*/ 230970 w 501664"/>
                <a:gd name="connsiteY34" fmla="*/ 366356 h 609076"/>
                <a:gd name="connsiteX35" fmla="*/ 271227 w 501664"/>
                <a:gd name="connsiteY35" fmla="*/ 366356 h 609076"/>
                <a:gd name="connsiteX36" fmla="*/ 271227 w 501664"/>
                <a:gd name="connsiteY36" fmla="*/ 345876 h 609076"/>
                <a:gd name="connsiteX37" fmla="*/ 127668 w 501664"/>
                <a:gd name="connsiteY37" fmla="*/ 345876 h 609076"/>
                <a:gd name="connsiteX38" fmla="*/ 117793 w 501664"/>
                <a:gd name="connsiteY38" fmla="*/ 413383 h 609076"/>
                <a:gd name="connsiteX39" fmla="*/ 210461 w 501664"/>
                <a:gd name="connsiteY39" fmla="*/ 388352 h 609076"/>
                <a:gd name="connsiteX40" fmla="*/ 210461 w 501664"/>
                <a:gd name="connsiteY40" fmla="*/ 345876 h 609076"/>
                <a:gd name="connsiteX41" fmla="*/ 200587 w 501664"/>
                <a:gd name="connsiteY41" fmla="*/ 345876 h 609076"/>
                <a:gd name="connsiteX42" fmla="*/ 230555 w 501664"/>
                <a:gd name="connsiteY42" fmla="*/ 264757 h 609076"/>
                <a:gd name="connsiteX43" fmla="*/ 240851 w 501664"/>
                <a:gd name="connsiteY43" fmla="*/ 274992 h 609076"/>
                <a:gd name="connsiteX44" fmla="*/ 230555 w 501664"/>
                <a:gd name="connsiteY44" fmla="*/ 285227 h 609076"/>
                <a:gd name="connsiteX45" fmla="*/ 220336 w 501664"/>
                <a:gd name="connsiteY45" fmla="*/ 275069 h 609076"/>
                <a:gd name="connsiteX46" fmla="*/ 220336 w 501664"/>
                <a:gd name="connsiteY46" fmla="*/ 274915 h 609076"/>
                <a:gd name="connsiteX47" fmla="*/ 220336 w 501664"/>
                <a:gd name="connsiteY47" fmla="*/ 224516 h 609076"/>
                <a:gd name="connsiteX48" fmla="*/ 220336 w 501664"/>
                <a:gd name="connsiteY48" fmla="*/ 274915 h 609076"/>
                <a:gd name="connsiteX49" fmla="*/ 220259 w 501664"/>
                <a:gd name="connsiteY49" fmla="*/ 274992 h 609076"/>
                <a:gd name="connsiteX50" fmla="*/ 220336 w 501664"/>
                <a:gd name="connsiteY50" fmla="*/ 275069 h 609076"/>
                <a:gd name="connsiteX51" fmla="*/ 220336 w 501664"/>
                <a:gd name="connsiteY51" fmla="*/ 275336 h 609076"/>
                <a:gd name="connsiteX52" fmla="*/ 220336 w 501664"/>
                <a:gd name="connsiteY52" fmla="*/ 325397 h 609076"/>
                <a:gd name="connsiteX53" fmla="*/ 281102 w 501664"/>
                <a:gd name="connsiteY53" fmla="*/ 325397 h 609076"/>
                <a:gd name="connsiteX54" fmla="*/ 281102 w 501664"/>
                <a:gd name="connsiteY54" fmla="*/ 224516 h 609076"/>
                <a:gd name="connsiteX55" fmla="*/ 402634 w 501664"/>
                <a:gd name="connsiteY55" fmla="*/ 82677 h 609076"/>
                <a:gd name="connsiteX56" fmla="*/ 402634 w 501664"/>
                <a:gd name="connsiteY56" fmla="*/ 110741 h 609076"/>
                <a:gd name="connsiteX57" fmla="*/ 443652 w 501664"/>
                <a:gd name="connsiteY57" fmla="*/ 140323 h 609076"/>
                <a:gd name="connsiteX58" fmla="*/ 443652 w 501664"/>
                <a:gd name="connsiteY58" fmla="*/ 82677 h 609076"/>
                <a:gd name="connsiteX59" fmla="*/ 249959 w 501664"/>
                <a:gd name="connsiteY59" fmla="*/ 74333 h 609076"/>
                <a:gd name="connsiteX60" fmla="*/ 179319 w 501664"/>
                <a:gd name="connsiteY60" fmla="*/ 123636 h 609076"/>
                <a:gd name="connsiteX61" fmla="*/ 200587 w 501664"/>
                <a:gd name="connsiteY61" fmla="*/ 123636 h 609076"/>
                <a:gd name="connsiteX62" fmla="*/ 210461 w 501664"/>
                <a:gd name="connsiteY62" fmla="*/ 133496 h 609076"/>
                <a:gd name="connsiteX63" fmla="*/ 200587 w 501664"/>
                <a:gd name="connsiteY63" fmla="*/ 143357 h 609076"/>
                <a:gd name="connsiteX64" fmla="*/ 149695 w 501664"/>
                <a:gd name="connsiteY64" fmla="*/ 143357 h 609076"/>
                <a:gd name="connsiteX65" fmla="*/ 105640 w 501664"/>
                <a:gd name="connsiteY65" fmla="*/ 173697 h 609076"/>
                <a:gd name="connsiteX66" fmla="*/ 149695 w 501664"/>
                <a:gd name="connsiteY66" fmla="*/ 173697 h 609076"/>
                <a:gd name="connsiteX67" fmla="*/ 159570 w 501664"/>
                <a:gd name="connsiteY67" fmla="*/ 184316 h 609076"/>
                <a:gd name="connsiteX68" fmla="*/ 149695 w 501664"/>
                <a:gd name="connsiteY68" fmla="*/ 194176 h 609076"/>
                <a:gd name="connsiteX69" fmla="*/ 98804 w 501664"/>
                <a:gd name="connsiteY69" fmla="*/ 194176 h 609076"/>
                <a:gd name="connsiteX70" fmla="*/ 98804 w 501664"/>
                <a:gd name="connsiteY70" fmla="*/ 224516 h 609076"/>
                <a:gd name="connsiteX71" fmla="*/ 170204 w 501664"/>
                <a:gd name="connsiteY71" fmla="*/ 224516 h 609076"/>
                <a:gd name="connsiteX72" fmla="*/ 180078 w 501664"/>
                <a:gd name="connsiteY72" fmla="*/ 234377 h 609076"/>
                <a:gd name="connsiteX73" fmla="*/ 170204 w 501664"/>
                <a:gd name="connsiteY73" fmla="*/ 244996 h 609076"/>
                <a:gd name="connsiteX74" fmla="*/ 98804 w 501664"/>
                <a:gd name="connsiteY74" fmla="*/ 244996 h 609076"/>
                <a:gd name="connsiteX75" fmla="*/ 98804 w 501664"/>
                <a:gd name="connsiteY75" fmla="*/ 275336 h 609076"/>
                <a:gd name="connsiteX76" fmla="*/ 149695 w 501664"/>
                <a:gd name="connsiteY76" fmla="*/ 275336 h 609076"/>
                <a:gd name="connsiteX77" fmla="*/ 159570 w 501664"/>
                <a:gd name="connsiteY77" fmla="*/ 285196 h 609076"/>
                <a:gd name="connsiteX78" fmla="*/ 149695 w 501664"/>
                <a:gd name="connsiteY78" fmla="*/ 295057 h 609076"/>
                <a:gd name="connsiteX79" fmla="*/ 98804 w 501664"/>
                <a:gd name="connsiteY79" fmla="*/ 295057 h 609076"/>
                <a:gd name="connsiteX80" fmla="*/ 98804 w 501664"/>
                <a:gd name="connsiteY80" fmla="*/ 325397 h 609076"/>
                <a:gd name="connsiteX81" fmla="*/ 200587 w 501664"/>
                <a:gd name="connsiteY81" fmla="*/ 325397 h 609076"/>
                <a:gd name="connsiteX82" fmla="*/ 200587 w 501664"/>
                <a:gd name="connsiteY82" fmla="*/ 204037 h 609076"/>
                <a:gd name="connsiteX83" fmla="*/ 301611 w 501664"/>
                <a:gd name="connsiteY83" fmla="*/ 204037 h 609076"/>
                <a:gd name="connsiteX84" fmla="*/ 301611 w 501664"/>
                <a:gd name="connsiteY84" fmla="*/ 325397 h 609076"/>
                <a:gd name="connsiteX85" fmla="*/ 402634 w 501664"/>
                <a:gd name="connsiteY85" fmla="*/ 325397 h 609076"/>
                <a:gd name="connsiteX86" fmla="*/ 402634 w 501664"/>
                <a:gd name="connsiteY86" fmla="*/ 295057 h 609076"/>
                <a:gd name="connsiteX87" fmla="*/ 331994 w 501664"/>
                <a:gd name="connsiteY87" fmla="*/ 295057 h 609076"/>
                <a:gd name="connsiteX88" fmla="*/ 322119 w 501664"/>
                <a:gd name="connsiteY88" fmla="*/ 285196 h 609076"/>
                <a:gd name="connsiteX89" fmla="*/ 331994 w 501664"/>
                <a:gd name="connsiteY89" fmla="*/ 275336 h 609076"/>
                <a:gd name="connsiteX90" fmla="*/ 402634 w 501664"/>
                <a:gd name="connsiteY90" fmla="*/ 275336 h 609076"/>
                <a:gd name="connsiteX91" fmla="*/ 402634 w 501664"/>
                <a:gd name="connsiteY91" fmla="*/ 244996 h 609076"/>
                <a:gd name="connsiteX92" fmla="*/ 352502 w 501664"/>
                <a:gd name="connsiteY92" fmla="*/ 244996 h 609076"/>
                <a:gd name="connsiteX93" fmla="*/ 341868 w 501664"/>
                <a:gd name="connsiteY93" fmla="*/ 234377 h 609076"/>
                <a:gd name="connsiteX94" fmla="*/ 352502 w 501664"/>
                <a:gd name="connsiteY94" fmla="*/ 224516 h 609076"/>
                <a:gd name="connsiteX95" fmla="*/ 402634 w 501664"/>
                <a:gd name="connsiteY95" fmla="*/ 224516 h 609076"/>
                <a:gd name="connsiteX96" fmla="*/ 402634 w 501664"/>
                <a:gd name="connsiteY96" fmla="*/ 194176 h 609076"/>
                <a:gd name="connsiteX97" fmla="*/ 311485 w 501664"/>
                <a:gd name="connsiteY97" fmla="*/ 194176 h 609076"/>
                <a:gd name="connsiteX98" fmla="*/ 301611 w 501664"/>
                <a:gd name="connsiteY98" fmla="*/ 184316 h 609076"/>
                <a:gd name="connsiteX99" fmla="*/ 311485 w 501664"/>
                <a:gd name="connsiteY99" fmla="*/ 173697 h 609076"/>
                <a:gd name="connsiteX100" fmla="*/ 386683 w 501664"/>
                <a:gd name="connsiteY100" fmla="*/ 173697 h 609076"/>
                <a:gd name="connsiteX101" fmla="*/ 344906 w 501664"/>
                <a:gd name="connsiteY101" fmla="*/ 143357 h 609076"/>
                <a:gd name="connsiteX102" fmla="*/ 341868 w 501664"/>
                <a:gd name="connsiteY102" fmla="*/ 143357 h 609076"/>
                <a:gd name="connsiteX103" fmla="*/ 271227 w 501664"/>
                <a:gd name="connsiteY103" fmla="*/ 143357 h 609076"/>
                <a:gd name="connsiteX104" fmla="*/ 261353 w 501664"/>
                <a:gd name="connsiteY104" fmla="*/ 133496 h 609076"/>
                <a:gd name="connsiteX105" fmla="*/ 271227 w 501664"/>
                <a:gd name="connsiteY105" fmla="*/ 123636 h 609076"/>
                <a:gd name="connsiteX106" fmla="*/ 317562 w 501664"/>
                <a:gd name="connsiteY106" fmla="*/ 123636 h 609076"/>
                <a:gd name="connsiteX107" fmla="*/ 250719 w 501664"/>
                <a:gd name="connsiteY107" fmla="*/ 24272 h 609076"/>
                <a:gd name="connsiteX108" fmla="*/ 21327 w 501664"/>
                <a:gd name="connsiteY108" fmla="*/ 183557 h 609076"/>
                <a:gd name="connsiteX109" fmla="*/ 31201 w 501664"/>
                <a:gd name="connsiteY109" fmla="*/ 201003 h 609076"/>
                <a:gd name="connsiteX110" fmla="*/ 79055 w 501664"/>
                <a:gd name="connsiteY110" fmla="*/ 168387 h 609076"/>
                <a:gd name="connsiteX111" fmla="*/ 250719 w 501664"/>
                <a:gd name="connsiteY111" fmla="*/ 49303 h 609076"/>
                <a:gd name="connsiteX112" fmla="*/ 423143 w 501664"/>
                <a:gd name="connsiteY112" fmla="*/ 175214 h 609076"/>
                <a:gd name="connsiteX113" fmla="*/ 470237 w 501664"/>
                <a:gd name="connsiteY113" fmla="*/ 210105 h 609076"/>
                <a:gd name="connsiteX114" fmla="*/ 480871 w 501664"/>
                <a:gd name="connsiteY114" fmla="*/ 191901 h 609076"/>
                <a:gd name="connsiteX115" fmla="*/ 463401 w 501664"/>
                <a:gd name="connsiteY115" fmla="*/ 179765 h 609076"/>
                <a:gd name="connsiteX116" fmla="*/ 388962 w 501664"/>
                <a:gd name="connsiteY116" fmla="*/ 125153 h 609076"/>
                <a:gd name="connsiteX117" fmla="*/ 402640 w 501664"/>
                <a:gd name="connsiteY117" fmla="*/ 12184 h 609076"/>
                <a:gd name="connsiteX118" fmla="*/ 413253 w 501664"/>
                <a:gd name="connsiteY118" fmla="*/ 22044 h 609076"/>
                <a:gd name="connsiteX119" fmla="*/ 413253 w 501664"/>
                <a:gd name="connsiteY119" fmla="*/ 32662 h 609076"/>
                <a:gd name="connsiteX120" fmla="*/ 402640 w 501664"/>
                <a:gd name="connsiteY120" fmla="*/ 42522 h 609076"/>
                <a:gd name="connsiteX121" fmla="*/ 392784 w 501664"/>
                <a:gd name="connsiteY121" fmla="*/ 32662 h 609076"/>
                <a:gd name="connsiteX122" fmla="*/ 392784 w 501664"/>
                <a:gd name="connsiteY122" fmla="*/ 22044 h 609076"/>
                <a:gd name="connsiteX123" fmla="*/ 402640 w 501664"/>
                <a:gd name="connsiteY123" fmla="*/ 12184 h 609076"/>
                <a:gd name="connsiteX124" fmla="*/ 432978 w 501664"/>
                <a:gd name="connsiteY124" fmla="*/ 2315 h 609076"/>
                <a:gd name="connsiteX125" fmla="*/ 443591 w 501664"/>
                <a:gd name="connsiteY125" fmla="*/ 12178 h 609076"/>
                <a:gd name="connsiteX126" fmla="*/ 443591 w 501664"/>
                <a:gd name="connsiteY126" fmla="*/ 42528 h 609076"/>
                <a:gd name="connsiteX127" fmla="*/ 432978 w 501664"/>
                <a:gd name="connsiteY127" fmla="*/ 52391 h 609076"/>
                <a:gd name="connsiteX128" fmla="*/ 423122 w 501664"/>
                <a:gd name="connsiteY128" fmla="*/ 42528 h 609076"/>
                <a:gd name="connsiteX129" fmla="*/ 423122 w 501664"/>
                <a:gd name="connsiteY129" fmla="*/ 12178 h 609076"/>
                <a:gd name="connsiteX130" fmla="*/ 432978 w 501664"/>
                <a:gd name="connsiteY130" fmla="*/ 2315 h 609076"/>
                <a:gd name="connsiteX131" fmla="*/ 250719 w 501664"/>
                <a:gd name="connsiteY131" fmla="*/ 0 h 609076"/>
                <a:gd name="connsiteX132" fmla="*/ 257555 w 501664"/>
                <a:gd name="connsiteY132" fmla="*/ 4551 h 609076"/>
                <a:gd name="connsiteX133" fmla="*/ 382885 w 501664"/>
                <a:gd name="connsiteY133" fmla="*/ 95571 h 609076"/>
                <a:gd name="connsiteX134" fmla="*/ 382885 w 501664"/>
                <a:gd name="connsiteY134" fmla="*/ 62956 h 609076"/>
                <a:gd name="connsiteX135" fmla="*/ 463401 w 501664"/>
                <a:gd name="connsiteY135" fmla="*/ 62956 h 609076"/>
                <a:gd name="connsiteX136" fmla="*/ 463401 w 501664"/>
                <a:gd name="connsiteY136" fmla="*/ 154734 h 609076"/>
                <a:gd name="connsiteX137" fmla="*/ 494543 w 501664"/>
                <a:gd name="connsiteY137" fmla="*/ 177489 h 609076"/>
                <a:gd name="connsiteX138" fmla="*/ 499101 w 501664"/>
                <a:gd name="connsiteY138" fmla="*/ 200244 h 609076"/>
                <a:gd name="connsiteX139" fmla="*/ 486188 w 501664"/>
                <a:gd name="connsiteY139" fmla="*/ 222999 h 609076"/>
                <a:gd name="connsiteX140" fmla="*/ 474794 w 501664"/>
                <a:gd name="connsiteY140" fmla="*/ 231343 h 609076"/>
                <a:gd name="connsiteX141" fmla="*/ 470996 w 501664"/>
                <a:gd name="connsiteY141" fmla="*/ 231343 h 609076"/>
                <a:gd name="connsiteX142" fmla="*/ 461122 w 501664"/>
                <a:gd name="connsiteY142" fmla="*/ 228309 h 609076"/>
                <a:gd name="connsiteX143" fmla="*/ 423143 w 501664"/>
                <a:gd name="connsiteY143" fmla="*/ 200244 h 609076"/>
                <a:gd name="connsiteX144" fmla="*/ 423143 w 501664"/>
                <a:gd name="connsiteY144" fmla="*/ 345876 h 609076"/>
                <a:gd name="connsiteX145" fmla="*/ 394279 w 501664"/>
                <a:gd name="connsiteY145" fmla="*/ 345876 h 609076"/>
                <a:gd name="connsiteX146" fmla="*/ 406432 w 501664"/>
                <a:gd name="connsiteY146" fmla="*/ 425519 h 609076"/>
                <a:gd name="connsiteX147" fmla="*/ 431498 w 501664"/>
                <a:gd name="connsiteY147" fmla="*/ 588597 h 609076"/>
                <a:gd name="connsiteX148" fmla="*/ 443652 w 501664"/>
                <a:gd name="connsiteY148" fmla="*/ 588597 h 609076"/>
                <a:gd name="connsiteX149" fmla="*/ 453526 w 501664"/>
                <a:gd name="connsiteY149" fmla="*/ 598457 h 609076"/>
                <a:gd name="connsiteX150" fmla="*/ 443652 w 501664"/>
                <a:gd name="connsiteY150" fmla="*/ 609076 h 609076"/>
                <a:gd name="connsiteX151" fmla="*/ 402634 w 501664"/>
                <a:gd name="connsiteY151" fmla="*/ 609076 h 609076"/>
                <a:gd name="connsiteX152" fmla="*/ 392760 w 501664"/>
                <a:gd name="connsiteY152" fmla="*/ 598457 h 609076"/>
                <a:gd name="connsiteX153" fmla="*/ 402634 w 501664"/>
                <a:gd name="connsiteY153" fmla="*/ 588597 h 609076"/>
                <a:gd name="connsiteX154" fmla="*/ 410990 w 501664"/>
                <a:gd name="connsiteY154" fmla="*/ 588597 h 609076"/>
                <a:gd name="connsiteX155" fmla="*/ 406432 w 501664"/>
                <a:gd name="connsiteY155" fmla="*/ 556739 h 609076"/>
                <a:gd name="connsiteX156" fmla="*/ 291736 w 501664"/>
                <a:gd name="connsiteY156" fmla="*/ 511988 h 609076"/>
                <a:gd name="connsiteX157" fmla="*/ 291736 w 501664"/>
                <a:gd name="connsiteY157" fmla="*/ 609076 h 609076"/>
                <a:gd name="connsiteX158" fmla="*/ 271227 w 501664"/>
                <a:gd name="connsiteY158" fmla="*/ 609076 h 609076"/>
                <a:gd name="connsiteX159" fmla="*/ 271227 w 501664"/>
                <a:gd name="connsiteY159" fmla="*/ 588597 h 609076"/>
                <a:gd name="connsiteX160" fmla="*/ 230970 w 501664"/>
                <a:gd name="connsiteY160" fmla="*/ 588597 h 609076"/>
                <a:gd name="connsiteX161" fmla="*/ 230970 w 501664"/>
                <a:gd name="connsiteY161" fmla="*/ 609076 h 609076"/>
                <a:gd name="connsiteX162" fmla="*/ 210461 w 501664"/>
                <a:gd name="connsiteY162" fmla="*/ 609076 h 609076"/>
                <a:gd name="connsiteX163" fmla="*/ 210461 w 501664"/>
                <a:gd name="connsiteY163" fmla="*/ 511988 h 609076"/>
                <a:gd name="connsiteX164" fmla="*/ 95765 w 501664"/>
                <a:gd name="connsiteY164" fmla="*/ 556739 h 609076"/>
                <a:gd name="connsiteX165" fmla="*/ 90448 w 501664"/>
                <a:gd name="connsiteY165" fmla="*/ 588597 h 609076"/>
                <a:gd name="connsiteX166" fmla="*/ 98804 w 501664"/>
                <a:gd name="connsiteY166" fmla="*/ 588597 h 609076"/>
                <a:gd name="connsiteX167" fmla="*/ 109438 w 501664"/>
                <a:gd name="connsiteY167" fmla="*/ 598457 h 609076"/>
                <a:gd name="connsiteX168" fmla="*/ 98804 w 501664"/>
                <a:gd name="connsiteY168" fmla="*/ 609076 h 609076"/>
                <a:gd name="connsiteX169" fmla="*/ 58546 w 501664"/>
                <a:gd name="connsiteY169" fmla="*/ 609076 h 609076"/>
                <a:gd name="connsiteX170" fmla="*/ 48672 w 501664"/>
                <a:gd name="connsiteY170" fmla="*/ 598457 h 609076"/>
                <a:gd name="connsiteX171" fmla="*/ 58546 w 501664"/>
                <a:gd name="connsiteY171" fmla="*/ 588597 h 609076"/>
                <a:gd name="connsiteX172" fmla="*/ 69940 w 501664"/>
                <a:gd name="connsiteY172" fmla="*/ 588597 h 609076"/>
                <a:gd name="connsiteX173" fmla="*/ 95006 w 501664"/>
                <a:gd name="connsiteY173" fmla="*/ 425519 h 609076"/>
                <a:gd name="connsiteX174" fmla="*/ 107159 w 501664"/>
                <a:gd name="connsiteY174" fmla="*/ 345876 h 609076"/>
                <a:gd name="connsiteX175" fmla="*/ 79055 w 501664"/>
                <a:gd name="connsiteY175" fmla="*/ 345876 h 609076"/>
                <a:gd name="connsiteX176" fmla="*/ 79055 w 501664"/>
                <a:gd name="connsiteY176" fmla="*/ 192659 h 609076"/>
                <a:gd name="connsiteX177" fmla="*/ 40316 w 501664"/>
                <a:gd name="connsiteY177" fmla="*/ 219207 h 609076"/>
                <a:gd name="connsiteX178" fmla="*/ 26644 w 501664"/>
                <a:gd name="connsiteY178" fmla="*/ 222241 h 609076"/>
                <a:gd name="connsiteX179" fmla="*/ 15250 w 501664"/>
                <a:gd name="connsiteY179" fmla="*/ 213897 h 609076"/>
                <a:gd name="connsiteX180" fmla="*/ 2337 w 501664"/>
                <a:gd name="connsiteY180" fmla="*/ 191142 h 609076"/>
                <a:gd name="connsiteX181" fmla="*/ 7654 w 501664"/>
                <a:gd name="connsiteY181" fmla="*/ 168387 h 6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01664" h="609076">
                  <a:moveTo>
                    <a:pt x="230970" y="548396"/>
                  </a:moveTo>
                  <a:lnTo>
                    <a:pt x="230970" y="568117"/>
                  </a:lnTo>
                  <a:lnTo>
                    <a:pt x="271227" y="568117"/>
                  </a:lnTo>
                  <a:lnTo>
                    <a:pt x="271227" y="548396"/>
                  </a:lnTo>
                  <a:close/>
                  <a:moveTo>
                    <a:pt x="230970" y="507437"/>
                  </a:moveTo>
                  <a:lnTo>
                    <a:pt x="230970" y="527916"/>
                  </a:lnTo>
                  <a:lnTo>
                    <a:pt x="271227" y="527916"/>
                  </a:lnTo>
                  <a:lnTo>
                    <a:pt x="271227" y="507437"/>
                  </a:lnTo>
                  <a:close/>
                  <a:moveTo>
                    <a:pt x="230970" y="467236"/>
                  </a:moveTo>
                  <a:lnTo>
                    <a:pt x="230970" y="487716"/>
                  </a:lnTo>
                  <a:lnTo>
                    <a:pt x="271227" y="487716"/>
                  </a:lnTo>
                  <a:lnTo>
                    <a:pt x="271227" y="467236"/>
                  </a:lnTo>
                  <a:close/>
                  <a:moveTo>
                    <a:pt x="230970" y="427036"/>
                  </a:moveTo>
                  <a:lnTo>
                    <a:pt x="230970" y="446757"/>
                  </a:lnTo>
                  <a:lnTo>
                    <a:pt x="271227" y="446757"/>
                  </a:lnTo>
                  <a:lnTo>
                    <a:pt x="271227" y="427036"/>
                  </a:lnTo>
                  <a:close/>
                  <a:moveTo>
                    <a:pt x="291736" y="409590"/>
                  </a:moveTo>
                  <a:lnTo>
                    <a:pt x="291736" y="490750"/>
                  </a:lnTo>
                  <a:lnTo>
                    <a:pt x="402634" y="533226"/>
                  </a:lnTo>
                  <a:lnTo>
                    <a:pt x="387443" y="434621"/>
                  </a:lnTo>
                  <a:close/>
                  <a:moveTo>
                    <a:pt x="210461" y="409590"/>
                  </a:moveTo>
                  <a:lnTo>
                    <a:pt x="113995" y="434621"/>
                  </a:lnTo>
                  <a:lnTo>
                    <a:pt x="98804" y="533226"/>
                  </a:lnTo>
                  <a:lnTo>
                    <a:pt x="210461" y="490750"/>
                  </a:lnTo>
                  <a:close/>
                  <a:moveTo>
                    <a:pt x="230970" y="386077"/>
                  </a:moveTo>
                  <a:lnTo>
                    <a:pt x="230970" y="406556"/>
                  </a:lnTo>
                  <a:lnTo>
                    <a:pt x="271227" y="406556"/>
                  </a:lnTo>
                  <a:lnTo>
                    <a:pt x="271227" y="386077"/>
                  </a:lnTo>
                  <a:close/>
                  <a:moveTo>
                    <a:pt x="291736" y="345876"/>
                  </a:moveTo>
                  <a:lnTo>
                    <a:pt x="291736" y="388352"/>
                  </a:lnTo>
                  <a:lnTo>
                    <a:pt x="384404" y="413383"/>
                  </a:lnTo>
                  <a:lnTo>
                    <a:pt x="373770" y="345876"/>
                  </a:lnTo>
                  <a:lnTo>
                    <a:pt x="301611" y="345876"/>
                  </a:lnTo>
                  <a:close/>
                  <a:moveTo>
                    <a:pt x="230970" y="345876"/>
                  </a:moveTo>
                  <a:lnTo>
                    <a:pt x="230970" y="366356"/>
                  </a:lnTo>
                  <a:lnTo>
                    <a:pt x="271227" y="366356"/>
                  </a:lnTo>
                  <a:lnTo>
                    <a:pt x="271227" y="345876"/>
                  </a:lnTo>
                  <a:close/>
                  <a:moveTo>
                    <a:pt x="127668" y="345876"/>
                  </a:moveTo>
                  <a:lnTo>
                    <a:pt x="117793" y="413383"/>
                  </a:lnTo>
                  <a:lnTo>
                    <a:pt x="210461" y="388352"/>
                  </a:lnTo>
                  <a:lnTo>
                    <a:pt x="210461" y="345876"/>
                  </a:lnTo>
                  <a:lnTo>
                    <a:pt x="200587" y="345876"/>
                  </a:lnTo>
                  <a:close/>
                  <a:moveTo>
                    <a:pt x="230555" y="264757"/>
                  </a:moveTo>
                  <a:cubicBezTo>
                    <a:pt x="236241" y="264757"/>
                    <a:pt x="240851" y="269339"/>
                    <a:pt x="240851" y="274992"/>
                  </a:cubicBezTo>
                  <a:cubicBezTo>
                    <a:pt x="240851" y="280645"/>
                    <a:pt x="236241" y="285227"/>
                    <a:pt x="230555" y="285227"/>
                  </a:cubicBezTo>
                  <a:lnTo>
                    <a:pt x="220336" y="275069"/>
                  </a:lnTo>
                  <a:lnTo>
                    <a:pt x="220336" y="274915"/>
                  </a:lnTo>
                  <a:close/>
                  <a:moveTo>
                    <a:pt x="220336" y="224516"/>
                  </a:moveTo>
                  <a:lnTo>
                    <a:pt x="220336" y="274915"/>
                  </a:lnTo>
                  <a:lnTo>
                    <a:pt x="220259" y="274992"/>
                  </a:lnTo>
                  <a:lnTo>
                    <a:pt x="220336" y="275069"/>
                  </a:lnTo>
                  <a:lnTo>
                    <a:pt x="220336" y="275336"/>
                  </a:lnTo>
                  <a:lnTo>
                    <a:pt x="220336" y="325397"/>
                  </a:lnTo>
                  <a:lnTo>
                    <a:pt x="281102" y="325397"/>
                  </a:lnTo>
                  <a:lnTo>
                    <a:pt x="281102" y="224516"/>
                  </a:lnTo>
                  <a:close/>
                  <a:moveTo>
                    <a:pt x="402634" y="82677"/>
                  </a:moveTo>
                  <a:lnTo>
                    <a:pt x="402634" y="110741"/>
                  </a:lnTo>
                  <a:lnTo>
                    <a:pt x="443652" y="140323"/>
                  </a:lnTo>
                  <a:lnTo>
                    <a:pt x="443652" y="82677"/>
                  </a:lnTo>
                  <a:close/>
                  <a:moveTo>
                    <a:pt x="249959" y="74333"/>
                  </a:moveTo>
                  <a:lnTo>
                    <a:pt x="179319" y="123636"/>
                  </a:lnTo>
                  <a:lnTo>
                    <a:pt x="200587" y="123636"/>
                  </a:lnTo>
                  <a:cubicBezTo>
                    <a:pt x="205904" y="123636"/>
                    <a:pt x="210461" y="128187"/>
                    <a:pt x="210461" y="133496"/>
                  </a:cubicBezTo>
                  <a:cubicBezTo>
                    <a:pt x="210461" y="138806"/>
                    <a:pt x="205904" y="143357"/>
                    <a:pt x="200587" y="143357"/>
                  </a:cubicBezTo>
                  <a:lnTo>
                    <a:pt x="149695" y="143357"/>
                  </a:lnTo>
                  <a:lnTo>
                    <a:pt x="105640" y="173697"/>
                  </a:lnTo>
                  <a:lnTo>
                    <a:pt x="149695" y="173697"/>
                  </a:lnTo>
                  <a:cubicBezTo>
                    <a:pt x="155012" y="173697"/>
                    <a:pt x="159570" y="178248"/>
                    <a:pt x="159570" y="184316"/>
                  </a:cubicBezTo>
                  <a:cubicBezTo>
                    <a:pt x="159570" y="189625"/>
                    <a:pt x="155012" y="194176"/>
                    <a:pt x="149695" y="194176"/>
                  </a:cubicBezTo>
                  <a:lnTo>
                    <a:pt x="98804" y="194176"/>
                  </a:lnTo>
                  <a:lnTo>
                    <a:pt x="98804" y="224516"/>
                  </a:lnTo>
                  <a:lnTo>
                    <a:pt x="170204" y="224516"/>
                  </a:lnTo>
                  <a:cubicBezTo>
                    <a:pt x="175521" y="224516"/>
                    <a:pt x="180078" y="229067"/>
                    <a:pt x="180078" y="234377"/>
                  </a:cubicBezTo>
                  <a:cubicBezTo>
                    <a:pt x="180078" y="240445"/>
                    <a:pt x="175521" y="244996"/>
                    <a:pt x="170204" y="244996"/>
                  </a:cubicBezTo>
                  <a:lnTo>
                    <a:pt x="98804" y="244996"/>
                  </a:lnTo>
                  <a:lnTo>
                    <a:pt x="98804" y="275336"/>
                  </a:lnTo>
                  <a:lnTo>
                    <a:pt x="149695" y="275336"/>
                  </a:lnTo>
                  <a:cubicBezTo>
                    <a:pt x="155012" y="275336"/>
                    <a:pt x="159570" y="279887"/>
                    <a:pt x="159570" y="285196"/>
                  </a:cubicBezTo>
                  <a:cubicBezTo>
                    <a:pt x="159570" y="290506"/>
                    <a:pt x="155012" y="295057"/>
                    <a:pt x="149695" y="295057"/>
                  </a:cubicBezTo>
                  <a:lnTo>
                    <a:pt x="98804" y="295057"/>
                  </a:lnTo>
                  <a:lnTo>
                    <a:pt x="98804" y="325397"/>
                  </a:lnTo>
                  <a:lnTo>
                    <a:pt x="200587" y="325397"/>
                  </a:lnTo>
                  <a:lnTo>
                    <a:pt x="200587" y="204037"/>
                  </a:lnTo>
                  <a:lnTo>
                    <a:pt x="301611" y="204037"/>
                  </a:lnTo>
                  <a:lnTo>
                    <a:pt x="301611" y="325397"/>
                  </a:lnTo>
                  <a:lnTo>
                    <a:pt x="402634" y="325397"/>
                  </a:lnTo>
                  <a:lnTo>
                    <a:pt x="402634" y="295057"/>
                  </a:lnTo>
                  <a:lnTo>
                    <a:pt x="331994" y="295057"/>
                  </a:lnTo>
                  <a:cubicBezTo>
                    <a:pt x="326677" y="295057"/>
                    <a:pt x="322119" y="290506"/>
                    <a:pt x="322119" y="285196"/>
                  </a:cubicBezTo>
                  <a:cubicBezTo>
                    <a:pt x="322119" y="279887"/>
                    <a:pt x="326677" y="275336"/>
                    <a:pt x="331994" y="275336"/>
                  </a:cubicBezTo>
                  <a:lnTo>
                    <a:pt x="402634" y="275336"/>
                  </a:lnTo>
                  <a:lnTo>
                    <a:pt x="402634" y="244996"/>
                  </a:lnTo>
                  <a:lnTo>
                    <a:pt x="352502" y="244996"/>
                  </a:lnTo>
                  <a:cubicBezTo>
                    <a:pt x="346426" y="244996"/>
                    <a:pt x="341868" y="240445"/>
                    <a:pt x="341868" y="234377"/>
                  </a:cubicBezTo>
                  <a:cubicBezTo>
                    <a:pt x="341868" y="229067"/>
                    <a:pt x="346426" y="224516"/>
                    <a:pt x="352502" y="224516"/>
                  </a:cubicBezTo>
                  <a:lnTo>
                    <a:pt x="402634" y="224516"/>
                  </a:lnTo>
                  <a:lnTo>
                    <a:pt x="402634" y="194176"/>
                  </a:lnTo>
                  <a:lnTo>
                    <a:pt x="311485" y="194176"/>
                  </a:lnTo>
                  <a:cubicBezTo>
                    <a:pt x="306168" y="194176"/>
                    <a:pt x="301611" y="189625"/>
                    <a:pt x="301611" y="184316"/>
                  </a:cubicBezTo>
                  <a:cubicBezTo>
                    <a:pt x="301611" y="178248"/>
                    <a:pt x="306168" y="173697"/>
                    <a:pt x="311485" y="173697"/>
                  </a:cubicBezTo>
                  <a:lnTo>
                    <a:pt x="386683" y="173697"/>
                  </a:lnTo>
                  <a:lnTo>
                    <a:pt x="344906" y="143357"/>
                  </a:lnTo>
                  <a:cubicBezTo>
                    <a:pt x="343387" y="143357"/>
                    <a:pt x="342628" y="143357"/>
                    <a:pt x="341868" y="143357"/>
                  </a:cubicBezTo>
                  <a:lnTo>
                    <a:pt x="271227" y="143357"/>
                  </a:lnTo>
                  <a:cubicBezTo>
                    <a:pt x="265910" y="143357"/>
                    <a:pt x="261353" y="138806"/>
                    <a:pt x="261353" y="133496"/>
                  </a:cubicBezTo>
                  <a:cubicBezTo>
                    <a:pt x="261353" y="128187"/>
                    <a:pt x="265910" y="123636"/>
                    <a:pt x="271227" y="123636"/>
                  </a:cubicBezTo>
                  <a:lnTo>
                    <a:pt x="317562" y="123636"/>
                  </a:lnTo>
                  <a:close/>
                  <a:moveTo>
                    <a:pt x="250719" y="24272"/>
                  </a:moveTo>
                  <a:lnTo>
                    <a:pt x="21327" y="183557"/>
                  </a:lnTo>
                  <a:lnTo>
                    <a:pt x="31201" y="201003"/>
                  </a:lnTo>
                  <a:lnTo>
                    <a:pt x="79055" y="168387"/>
                  </a:lnTo>
                  <a:lnTo>
                    <a:pt x="250719" y="49303"/>
                  </a:lnTo>
                  <a:lnTo>
                    <a:pt x="423143" y="175214"/>
                  </a:lnTo>
                  <a:lnTo>
                    <a:pt x="470237" y="210105"/>
                  </a:lnTo>
                  <a:lnTo>
                    <a:pt x="480871" y="191901"/>
                  </a:lnTo>
                  <a:lnTo>
                    <a:pt x="463401" y="179765"/>
                  </a:lnTo>
                  <a:lnTo>
                    <a:pt x="388962" y="125153"/>
                  </a:lnTo>
                  <a:close/>
                  <a:moveTo>
                    <a:pt x="402640" y="12184"/>
                  </a:moveTo>
                  <a:cubicBezTo>
                    <a:pt x="408704" y="12184"/>
                    <a:pt x="413253" y="16735"/>
                    <a:pt x="413253" y="22044"/>
                  </a:cubicBezTo>
                  <a:lnTo>
                    <a:pt x="413253" y="32662"/>
                  </a:lnTo>
                  <a:cubicBezTo>
                    <a:pt x="413253" y="37971"/>
                    <a:pt x="408704" y="42522"/>
                    <a:pt x="402640" y="42522"/>
                  </a:cubicBezTo>
                  <a:cubicBezTo>
                    <a:pt x="397333" y="42522"/>
                    <a:pt x="392784" y="37971"/>
                    <a:pt x="392784" y="32662"/>
                  </a:cubicBezTo>
                  <a:lnTo>
                    <a:pt x="392784" y="22044"/>
                  </a:lnTo>
                  <a:cubicBezTo>
                    <a:pt x="392784" y="16735"/>
                    <a:pt x="397333" y="12184"/>
                    <a:pt x="402640" y="12184"/>
                  </a:cubicBezTo>
                  <a:close/>
                  <a:moveTo>
                    <a:pt x="432978" y="2315"/>
                  </a:moveTo>
                  <a:cubicBezTo>
                    <a:pt x="439042" y="2315"/>
                    <a:pt x="443591" y="6867"/>
                    <a:pt x="443591" y="12178"/>
                  </a:cubicBezTo>
                  <a:lnTo>
                    <a:pt x="443591" y="42528"/>
                  </a:lnTo>
                  <a:cubicBezTo>
                    <a:pt x="443591" y="47839"/>
                    <a:pt x="439042" y="52391"/>
                    <a:pt x="432978" y="52391"/>
                  </a:cubicBezTo>
                  <a:cubicBezTo>
                    <a:pt x="427671" y="52391"/>
                    <a:pt x="423122" y="47839"/>
                    <a:pt x="423122" y="42528"/>
                  </a:cubicBezTo>
                  <a:lnTo>
                    <a:pt x="423122" y="12178"/>
                  </a:lnTo>
                  <a:cubicBezTo>
                    <a:pt x="423122" y="6867"/>
                    <a:pt x="427671" y="2315"/>
                    <a:pt x="432978" y="2315"/>
                  </a:cubicBezTo>
                  <a:close/>
                  <a:moveTo>
                    <a:pt x="250719" y="0"/>
                  </a:moveTo>
                  <a:lnTo>
                    <a:pt x="257555" y="4551"/>
                  </a:lnTo>
                  <a:lnTo>
                    <a:pt x="382885" y="95571"/>
                  </a:lnTo>
                  <a:lnTo>
                    <a:pt x="382885" y="62956"/>
                  </a:lnTo>
                  <a:lnTo>
                    <a:pt x="463401" y="62956"/>
                  </a:lnTo>
                  <a:lnTo>
                    <a:pt x="463401" y="154734"/>
                  </a:lnTo>
                  <a:lnTo>
                    <a:pt x="494543" y="177489"/>
                  </a:lnTo>
                  <a:cubicBezTo>
                    <a:pt x="502139" y="182799"/>
                    <a:pt x="503658" y="192659"/>
                    <a:pt x="499101" y="200244"/>
                  </a:cubicBezTo>
                  <a:lnTo>
                    <a:pt x="486188" y="222999"/>
                  </a:lnTo>
                  <a:cubicBezTo>
                    <a:pt x="483909" y="226792"/>
                    <a:pt x="479352" y="229826"/>
                    <a:pt x="474794" y="231343"/>
                  </a:cubicBezTo>
                  <a:cubicBezTo>
                    <a:pt x="473275" y="231343"/>
                    <a:pt x="472515" y="231343"/>
                    <a:pt x="470996" y="231343"/>
                  </a:cubicBezTo>
                  <a:cubicBezTo>
                    <a:pt x="467198" y="231343"/>
                    <a:pt x="464160" y="229826"/>
                    <a:pt x="461122" y="228309"/>
                  </a:cubicBezTo>
                  <a:lnTo>
                    <a:pt x="423143" y="200244"/>
                  </a:lnTo>
                  <a:lnTo>
                    <a:pt x="423143" y="345876"/>
                  </a:lnTo>
                  <a:lnTo>
                    <a:pt x="394279" y="345876"/>
                  </a:lnTo>
                  <a:lnTo>
                    <a:pt x="406432" y="425519"/>
                  </a:lnTo>
                  <a:lnTo>
                    <a:pt x="431498" y="588597"/>
                  </a:lnTo>
                  <a:lnTo>
                    <a:pt x="443652" y="588597"/>
                  </a:lnTo>
                  <a:cubicBezTo>
                    <a:pt x="448969" y="588597"/>
                    <a:pt x="453526" y="593147"/>
                    <a:pt x="453526" y="598457"/>
                  </a:cubicBezTo>
                  <a:cubicBezTo>
                    <a:pt x="453526" y="604525"/>
                    <a:pt x="448969" y="609076"/>
                    <a:pt x="443652" y="609076"/>
                  </a:cubicBezTo>
                  <a:lnTo>
                    <a:pt x="402634" y="609076"/>
                  </a:lnTo>
                  <a:cubicBezTo>
                    <a:pt x="397317" y="609076"/>
                    <a:pt x="392760" y="604525"/>
                    <a:pt x="392760" y="598457"/>
                  </a:cubicBezTo>
                  <a:cubicBezTo>
                    <a:pt x="392760" y="593147"/>
                    <a:pt x="397317" y="588597"/>
                    <a:pt x="402634" y="588597"/>
                  </a:cubicBezTo>
                  <a:lnTo>
                    <a:pt x="410990" y="588597"/>
                  </a:lnTo>
                  <a:lnTo>
                    <a:pt x="406432" y="556739"/>
                  </a:lnTo>
                  <a:lnTo>
                    <a:pt x="291736" y="511988"/>
                  </a:lnTo>
                  <a:lnTo>
                    <a:pt x="291736" y="609076"/>
                  </a:lnTo>
                  <a:lnTo>
                    <a:pt x="271227" y="609076"/>
                  </a:lnTo>
                  <a:lnTo>
                    <a:pt x="271227" y="588597"/>
                  </a:lnTo>
                  <a:lnTo>
                    <a:pt x="230970" y="588597"/>
                  </a:lnTo>
                  <a:lnTo>
                    <a:pt x="230970" y="609076"/>
                  </a:lnTo>
                  <a:lnTo>
                    <a:pt x="210461" y="609076"/>
                  </a:lnTo>
                  <a:lnTo>
                    <a:pt x="210461" y="511988"/>
                  </a:lnTo>
                  <a:lnTo>
                    <a:pt x="95765" y="556739"/>
                  </a:lnTo>
                  <a:lnTo>
                    <a:pt x="90448" y="588597"/>
                  </a:lnTo>
                  <a:lnTo>
                    <a:pt x="98804" y="588597"/>
                  </a:lnTo>
                  <a:cubicBezTo>
                    <a:pt x="104880" y="588597"/>
                    <a:pt x="109438" y="593147"/>
                    <a:pt x="109438" y="598457"/>
                  </a:cubicBezTo>
                  <a:cubicBezTo>
                    <a:pt x="109438" y="604525"/>
                    <a:pt x="104880" y="609076"/>
                    <a:pt x="98804" y="609076"/>
                  </a:cubicBezTo>
                  <a:lnTo>
                    <a:pt x="58546" y="609076"/>
                  </a:lnTo>
                  <a:cubicBezTo>
                    <a:pt x="53229" y="609076"/>
                    <a:pt x="48672" y="604525"/>
                    <a:pt x="48672" y="598457"/>
                  </a:cubicBezTo>
                  <a:cubicBezTo>
                    <a:pt x="48672" y="593147"/>
                    <a:pt x="53229" y="588597"/>
                    <a:pt x="58546" y="588597"/>
                  </a:cubicBezTo>
                  <a:lnTo>
                    <a:pt x="69940" y="588597"/>
                  </a:lnTo>
                  <a:lnTo>
                    <a:pt x="95006" y="425519"/>
                  </a:lnTo>
                  <a:lnTo>
                    <a:pt x="107159" y="345876"/>
                  </a:lnTo>
                  <a:lnTo>
                    <a:pt x="79055" y="345876"/>
                  </a:lnTo>
                  <a:lnTo>
                    <a:pt x="79055" y="192659"/>
                  </a:lnTo>
                  <a:lnTo>
                    <a:pt x="40316" y="219207"/>
                  </a:lnTo>
                  <a:cubicBezTo>
                    <a:pt x="36518" y="222241"/>
                    <a:pt x="31201" y="222999"/>
                    <a:pt x="26644" y="222241"/>
                  </a:cubicBezTo>
                  <a:cubicBezTo>
                    <a:pt x="22086" y="220724"/>
                    <a:pt x="17529" y="217690"/>
                    <a:pt x="15250" y="213897"/>
                  </a:cubicBezTo>
                  <a:lnTo>
                    <a:pt x="2337" y="191142"/>
                  </a:lnTo>
                  <a:cubicBezTo>
                    <a:pt x="-2220" y="182799"/>
                    <a:pt x="59" y="172938"/>
                    <a:pt x="7654" y="1683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sprout_195610">
              <a:extLst>
                <a:ext uri="{FF2B5EF4-FFF2-40B4-BE49-F238E27FC236}">
                  <a16:creationId xmlns:a16="http://schemas.microsoft.com/office/drawing/2014/main" id="{2421CF76-85E5-B24D-CB36-FCF3EFD69756}"/>
                </a:ext>
              </a:extLst>
            </p:cNvPr>
            <p:cNvSpPr/>
            <p:nvPr/>
          </p:nvSpPr>
          <p:spPr>
            <a:xfrm>
              <a:off x="8395132" y="614368"/>
              <a:ext cx="546425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windmill_316039">
              <a:extLst>
                <a:ext uri="{FF2B5EF4-FFF2-40B4-BE49-F238E27FC236}">
                  <a16:creationId xmlns:a16="http://schemas.microsoft.com/office/drawing/2014/main" id="{E8BA50AA-4968-C6CA-E070-72AA053FABF0}"/>
                </a:ext>
              </a:extLst>
            </p:cNvPr>
            <p:cNvSpPr/>
            <p:nvPr/>
          </p:nvSpPr>
          <p:spPr>
            <a:xfrm>
              <a:off x="11518900" y="614368"/>
              <a:ext cx="483534" cy="609685"/>
            </a:xfrm>
            <a:custGeom>
              <a:avLst/>
              <a:gdLst>
                <a:gd name="connsiteX0" fmla="*/ 240548 w 481185"/>
                <a:gd name="connsiteY0" fmla="*/ 535359 h 606722"/>
                <a:gd name="connsiteX1" fmla="*/ 219546 w 481185"/>
                <a:gd name="connsiteY1" fmla="*/ 556332 h 606722"/>
                <a:gd name="connsiteX2" fmla="*/ 219546 w 481185"/>
                <a:gd name="connsiteY2" fmla="*/ 587615 h 606722"/>
                <a:gd name="connsiteX3" fmla="*/ 261639 w 481185"/>
                <a:gd name="connsiteY3" fmla="*/ 587615 h 606722"/>
                <a:gd name="connsiteX4" fmla="*/ 261639 w 481185"/>
                <a:gd name="connsiteY4" fmla="*/ 556332 h 606722"/>
                <a:gd name="connsiteX5" fmla="*/ 240548 w 481185"/>
                <a:gd name="connsiteY5" fmla="*/ 535359 h 606722"/>
                <a:gd name="connsiteX6" fmla="*/ 240548 w 481185"/>
                <a:gd name="connsiteY6" fmla="*/ 424451 h 606722"/>
                <a:gd name="connsiteX7" fmla="*/ 250154 w 481185"/>
                <a:gd name="connsiteY7" fmla="*/ 433969 h 606722"/>
                <a:gd name="connsiteX8" fmla="*/ 250154 w 481185"/>
                <a:gd name="connsiteY8" fmla="*/ 444199 h 606722"/>
                <a:gd name="connsiteX9" fmla="*/ 240548 w 481185"/>
                <a:gd name="connsiteY9" fmla="*/ 453806 h 606722"/>
                <a:gd name="connsiteX10" fmla="*/ 231031 w 481185"/>
                <a:gd name="connsiteY10" fmla="*/ 444199 h 606722"/>
                <a:gd name="connsiteX11" fmla="*/ 231031 w 481185"/>
                <a:gd name="connsiteY11" fmla="*/ 433969 h 606722"/>
                <a:gd name="connsiteX12" fmla="*/ 240548 w 481185"/>
                <a:gd name="connsiteY12" fmla="*/ 424451 h 606722"/>
                <a:gd name="connsiteX13" fmla="*/ 240548 w 481185"/>
                <a:gd name="connsiteY13" fmla="*/ 363201 h 606722"/>
                <a:gd name="connsiteX14" fmla="*/ 250154 w 481185"/>
                <a:gd name="connsiteY14" fmla="*/ 372808 h 606722"/>
                <a:gd name="connsiteX15" fmla="*/ 250154 w 481185"/>
                <a:gd name="connsiteY15" fmla="*/ 383038 h 606722"/>
                <a:gd name="connsiteX16" fmla="*/ 240548 w 481185"/>
                <a:gd name="connsiteY16" fmla="*/ 392556 h 606722"/>
                <a:gd name="connsiteX17" fmla="*/ 231031 w 481185"/>
                <a:gd name="connsiteY17" fmla="*/ 383038 h 606722"/>
                <a:gd name="connsiteX18" fmla="*/ 231031 w 481185"/>
                <a:gd name="connsiteY18" fmla="*/ 372808 h 606722"/>
                <a:gd name="connsiteX19" fmla="*/ 240548 w 481185"/>
                <a:gd name="connsiteY19" fmla="*/ 363201 h 606722"/>
                <a:gd name="connsiteX20" fmla="*/ 204506 w 481185"/>
                <a:gd name="connsiteY20" fmla="*/ 289897 h 606722"/>
                <a:gd name="connsiteX21" fmla="*/ 59180 w 481185"/>
                <a:gd name="connsiteY21" fmla="*/ 434935 h 606722"/>
                <a:gd name="connsiteX22" fmla="*/ 81696 w 481185"/>
                <a:gd name="connsiteY22" fmla="*/ 457508 h 606722"/>
                <a:gd name="connsiteX23" fmla="*/ 227021 w 481185"/>
                <a:gd name="connsiteY23" fmla="*/ 312381 h 606722"/>
                <a:gd name="connsiteX24" fmla="*/ 227288 w 481185"/>
                <a:gd name="connsiteY24" fmla="*/ 267146 h 606722"/>
                <a:gd name="connsiteX25" fmla="*/ 218033 w 481185"/>
                <a:gd name="connsiteY25" fmla="*/ 276300 h 606722"/>
                <a:gd name="connsiteX26" fmla="*/ 247311 w 481185"/>
                <a:gd name="connsiteY26" fmla="*/ 305627 h 606722"/>
                <a:gd name="connsiteX27" fmla="*/ 247311 w 481185"/>
                <a:gd name="connsiteY27" fmla="*/ 319135 h 606722"/>
                <a:gd name="connsiteX28" fmla="*/ 171756 w 481185"/>
                <a:gd name="connsiteY28" fmla="*/ 394587 h 606722"/>
                <a:gd name="connsiteX29" fmla="*/ 139541 w 481185"/>
                <a:gd name="connsiteY29" fmla="*/ 587615 h 606722"/>
                <a:gd name="connsiteX30" fmla="*/ 200412 w 481185"/>
                <a:gd name="connsiteY30" fmla="*/ 587615 h 606722"/>
                <a:gd name="connsiteX31" fmla="*/ 200412 w 481185"/>
                <a:gd name="connsiteY31" fmla="*/ 556332 h 606722"/>
                <a:gd name="connsiteX32" fmla="*/ 240548 w 481185"/>
                <a:gd name="connsiteY32" fmla="*/ 516163 h 606722"/>
                <a:gd name="connsiteX33" fmla="*/ 280773 w 481185"/>
                <a:gd name="connsiteY33" fmla="*/ 556332 h 606722"/>
                <a:gd name="connsiteX34" fmla="*/ 280773 w 481185"/>
                <a:gd name="connsiteY34" fmla="*/ 587615 h 606722"/>
                <a:gd name="connsiteX35" fmla="*/ 341555 w 481185"/>
                <a:gd name="connsiteY35" fmla="*/ 587615 h 606722"/>
                <a:gd name="connsiteX36" fmla="*/ 294923 w 481185"/>
                <a:gd name="connsiteY36" fmla="*/ 308115 h 606722"/>
                <a:gd name="connsiteX37" fmla="*/ 253897 w 481185"/>
                <a:gd name="connsiteY37" fmla="*/ 267146 h 606722"/>
                <a:gd name="connsiteX38" fmla="*/ 240548 w 481185"/>
                <a:gd name="connsiteY38" fmla="*/ 270256 h 606722"/>
                <a:gd name="connsiteX39" fmla="*/ 227288 w 481185"/>
                <a:gd name="connsiteY39" fmla="*/ 267146 h 606722"/>
                <a:gd name="connsiteX40" fmla="*/ 312810 w 481185"/>
                <a:gd name="connsiteY40" fmla="*/ 253815 h 606722"/>
                <a:gd name="connsiteX41" fmla="*/ 290206 w 481185"/>
                <a:gd name="connsiteY41" fmla="*/ 276300 h 606722"/>
                <a:gd name="connsiteX42" fmla="*/ 435532 w 481185"/>
                <a:gd name="connsiteY42" fmla="*/ 421426 h 606722"/>
                <a:gd name="connsiteX43" fmla="*/ 458047 w 481185"/>
                <a:gd name="connsiteY43" fmla="*/ 398941 h 606722"/>
                <a:gd name="connsiteX44" fmla="*/ 240548 w 481185"/>
                <a:gd name="connsiteY44" fmla="*/ 229465 h 606722"/>
                <a:gd name="connsiteX45" fmla="*/ 229691 w 481185"/>
                <a:gd name="connsiteY45" fmla="*/ 240307 h 606722"/>
                <a:gd name="connsiteX46" fmla="*/ 240548 w 481185"/>
                <a:gd name="connsiteY46" fmla="*/ 251149 h 606722"/>
                <a:gd name="connsiteX47" fmla="*/ 251405 w 481185"/>
                <a:gd name="connsiteY47" fmla="*/ 240307 h 606722"/>
                <a:gd name="connsiteX48" fmla="*/ 240548 w 481185"/>
                <a:gd name="connsiteY48" fmla="*/ 229465 h 606722"/>
                <a:gd name="connsiteX49" fmla="*/ 204506 w 481185"/>
                <a:gd name="connsiteY49" fmla="*/ 217734 h 606722"/>
                <a:gd name="connsiteX50" fmla="*/ 200679 w 481185"/>
                <a:gd name="connsiteY50" fmla="*/ 221555 h 606722"/>
                <a:gd name="connsiteX51" fmla="*/ 191602 w 481185"/>
                <a:gd name="connsiteY51" fmla="*/ 275677 h 606722"/>
                <a:gd name="connsiteX52" fmla="*/ 213761 w 481185"/>
                <a:gd name="connsiteY52" fmla="*/ 253549 h 606722"/>
                <a:gd name="connsiteX53" fmla="*/ 210557 w 481185"/>
                <a:gd name="connsiteY53" fmla="*/ 240307 h 606722"/>
                <a:gd name="connsiteX54" fmla="*/ 213761 w 481185"/>
                <a:gd name="connsiteY54" fmla="*/ 226976 h 606722"/>
                <a:gd name="connsiteX55" fmla="*/ 279438 w 481185"/>
                <a:gd name="connsiteY55" fmla="*/ 214979 h 606722"/>
                <a:gd name="connsiteX56" fmla="*/ 267424 w 481185"/>
                <a:gd name="connsiteY56" fmla="*/ 226976 h 606722"/>
                <a:gd name="connsiteX57" fmla="*/ 270539 w 481185"/>
                <a:gd name="connsiteY57" fmla="*/ 240307 h 606722"/>
                <a:gd name="connsiteX58" fmla="*/ 267424 w 481185"/>
                <a:gd name="connsiteY58" fmla="*/ 253549 h 606722"/>
                <a:gd name="connsiteX59" fmla="*/ 276679 w 481185"/>
                <a:gd name="connsiteY59" fmla="*/ 262791 h 606722"/>
                <a:gd name="connsiteX60" fmla="*/ 285845 w 481185"/>
                <a:gd name="connsiteY60" fmla="*/ 253637 h 606722"/>
                <a:gd name="connsiteX61" fmla="*/ 208422 w 481185"/>
                <a:gd name="connsiteY61" fmla="*/ 178453 h 606722"/>
                <a:gd name="connsiteX62" fmla="*/ 207799 w 481185"/>
                <a:gd name="connsiteY62" fmla="*/ 178986 h 606722"/>
                <a:gd name="connsiteX63" fmla="*/ 205574 w 481185"/>
                <a:gd name="connsiteY63" fmla="*/ 191872 h 606722"/>
                <a:gd name="connsiteX64" fmla="*/ 227288 w 481185"/>
                <a:gd name="connsiteY64" fmla="*/ 213468 h 606722"/>
                <a:gd name="connsiteX65" fmla="*/ 240548 w 481185"/>
                <a:gd name="connsiteY65" fmla="*/ 210357 h 606722"/>
                <a:gd name="connsiteX66" fmla="*/ 253897 w 481185"/>
                <a:gd name="connsiteY66" fmla="*/ 213468 h 606722"/>
                <a:gd name="connsiteX67" fmla="*/ 263152 w 481185"/>
                <a:gd name="connsiteY67" fmla="*/ 204225 h 606722"/>
                <a:gd name="connsiteX68" fmla="*/ 237255 w 481185"/>
                <a:gd name="connsiteY68" fmla="*/ 178453 h 606722"/>
                <a:gd name="connsiteX69" fmla="*/ 45653 w 481185"/>
                <a:gd name="connsiteY69" fmla="*/ 59099 h 606722"/>
                <a:gd name="connsiteX70" fmla="*/ 23049 w 481185"/>
                <a:gd name="connsiteY70" fmla="*/ 81672 h 606722"/>
                <a:gd name="connsiteX71" fmla="*/ 168375 w 481185"/>
                <a:gd name="connsiteY71" fmla="*/ 226798 h 606722"/>
                <a:gd name="connsiteX72" fmla="*/ 190979 w 481185"/>
                <a:gd name="connsiteY72" fmla="*/ 204225 h 606722"/>
                <a:gd name="connsiteX73" fmla="*/ 399400 w 481185"/>
                <a:gd name="connsiteY73" fmla="*/ 23106 h 606722"/>
                <a:gd name="connsiteX74" fmla="*/ 254075 w 481185"/>
                <a:gd name="connsiteY74" fmla="*/ 168144 h 606722"/>
                <a:gd name="connsiteX75" fmla="*/ 276679 w 481185"/>
                <a:gd name="connsiteY75" fmla="*/ 190717 h 606722"/>
                <a:gd name="connsiteX76" fmla="*/ 422005 w 481185"/>
                <a:gd name="connsiteY76" fmla="*/ 45591 h 606722"/>
                <a:gd name="connsiteX77" fmla="*/ 399400 w 481185"/>
                <a:gd name="connsiteY77" fmla="*/ 0 h 606722"/>
                <a:gd name="connsiteX78" fmla="*/ 406164 w 481185"/>
                <a:gd name="connsiteY78" fmla="*/ 2844 h 606722"/>
                <a:gd name="connsiteX79" fmla="*/ 442295 w 481185"/>
                <a:gd name="connsiteY79" fmla="*/ 38836 h 606722"/>
                <a:gd name="connsiteX80" fmla="*/ 442295 w 481185"/>
                <a:gd name="connsiteY80" fmla="*/ 52345 h 606722"/>
                <a:gd name="connsiteX81" fmla="*/ 296080 w 481185"/>
                <a:gd name="connsiteY81" fmla="*/ 198360 h 606722"/>
                <a:gd name="connsiteX82" fmla="*/ 302487 w 481185"/>
                <a:gd name="connsiteY82" fmla="*/ 237019 h 606722"/>
                <a:gd name="connsiteX83" fmla="*/ 306047 w 481185"/>
                <a:gd name="connsiteY83" fmla="*/ 233553 h 606722"/>
                <a:gd name="connsiteX84" fmla="*/ 319574 w 481185"/>
                <a:gd name="connsiteY84" fmla="*/ 233553 h 606722"/>
                <a:gd name="connsiteX85" fmla="*/ 478426 w 481185"/>
                <a:gd name="connsiteY85" fmla="*/ 392187 h 606722"/>
                <a:gd name="connsiteX86" fmla="*/ 481185 w 481185"/>
                <a:gd name="connsiteY86" fmla="*/ 398941 h 606722"/>
                <a:gd name="connsiteX87" fmla="*/ 478426 w 481185"/>
                <a:gd name="connsiteY87" fmla="*/ 405696 h 606722"/>
                <a:gd name="connsiteX88" fmla="*/ 442295 w 481185"/>
                <a:gd name="connsiteY88" fmla="*/ 441689 h 606722"/>
                <a:gd name="connsiteX89" fmla="*/ 435532 w 481185"/>
                <a:gd name="connsiteY89" fmla="*/ 444533 h 606722"/>
                <a:gd name="connsiteX90" fmla="*/ 434642 w 481185"/>
                <a:gd name="connsiteY90" fmla="*/ 444444 h 606722"/>
                <a:gd name="connsiteX91" fmla="*/ 428768 w 481185"/>
                <a:gd name="connsiteY91" fmla="*/ 441689 h 606722"/>
                <a:gd name="connsiteX92" fmla="*/ 318239 w 481185"/>
                <a:gd name="connsiteY92" fmla="*/ 331400 h 606722"/>
                <a:gd name="connsiteX93" fmla="*/ 361045 w 481185"/>
                <a:gd name="connsiteY93" fmla="*/ 587615 h 606722"/>
                <a:gd name="connsiteX94" fmla="*/ 383560 w 481185"/>
                <a:gd name="connsiteY94" fmla="*/ 587615 h 606722"/>
                <a:gd name="connsiteX95" fmla="*/ 393082 w 481185"/>
                <a:gd name="connsiteY95" fmla="*/ 597124 h 606722"/>
                <a:gd name="connsiteX96" fmla="*/ 383560 w 481185"/>
                <a:gd name="connsiteY96" fmla="*/ 606722 h 606722"/>
                <a:gd name="connsiteX97" fmla="*/ 97625 w 481185"/>
                <a:gd name="connsiteY97" fmla="*/ 606722 h 606722"/>
                <a:gd name="connsiteX98" fmla="*/ 88014 w 481185"/>
                <a:gd name="connsiteY98" fmla="*/ 597124 h 606722"/>
                <a:gd name="connsiteX99" fmla="*/ 97625 w 481185"/>
                <a:gd name="connsiteY99" fmla="*/ 587615 h 606722"/>
                <a:gd name="connsiteX100" fmla="*/ 120141 w 481185"/>
                <a:gd name="connsiteY100" fmla="*/ 587615 h 606722"/>
                <a:gd name="connsiteX101" fmla="*/ 148440 w 481185"/>
                <a:gd name="connsiteY101" fmla="*/ 417871 h 606722"/>
                <a:gd name="connsiteX102" fmla="*/ 88459 w 481185"/>
                <a:gd name="connsiteY102" fmla="*/ 477770 h 606722"/>
                <a:gd name="connsiteX103" fmla="*/ 81696 w 481185"/>
                <a:gd name="connsiteY103" fmla="*/ 480614 h 606722"/>
                <a:gd name="connsiteX104" fmla="*/ 74932 w 481185"/>
                <a:gd name="connsiteY104" fmla="*/ 477770 h 606722"/>
                <a:gd name="connsiteX105" fmla="*/ 38890 w 481185"/>
                <a:gd name="connsiteY105" fmla="*/ 441689 h 606722"/>
                <a:gd name="connsiteX106" fmla="*/ 38890 w 481185"/>
                <a:gd name="connsiteY106" fmla="*/ 428180 h 606722"/>
                <a:gd name="connsiteX107" fmla="*/ 168286 w 481185"/>
                <a:gd name="connsiteY107" fmla="*/ 298962 h 606722"/>
                <a:gd name="connsiteX108" fmla="*/ 177363 w 481185"/>
                <a:gd name="connsiteY108" fmla="*/ 244839 h 606722"/>
                <a:gd name="connsiteX109" fmla="*/ 175138 w 481185"/>
                <a:gd name="connsiteY109" fmla="*/ 247061 h 606722"/>
                <a:gd name="connsiteX110" fmla="*/ 168375 w 481185"/>
                <a:gd name="connsiteY110" fmla="*/ 249816 h 606722"/>
                <a:gd name="connsiteX111" fmla="*/ 161611 w 481185"/>
                <a:gd name="connsiteY111" fmla="*/ 247061 h 606722"/>
                <a:gd name="connsiteX112" fmla="*/ 2759 w 481185"/>
                <a:gd name="connsiteY112" fmla="*/ 88426 h 606722"/>
                <a:gd name="connsiteX113" fmla="*/ 0 w 481185"/>
                <a:gd name="connsiteY113" fmla="*/ 81672 h 606722"/>
                <a:gd name="connsiteX114" fmla="*/ 2759 w 481185"/>
                <a:gd name="connsiteY114" fmla="*/ 74918 h 606722"/>
                <a:gd name="connsiteX115" fmla="*/ 38890 w 481185"/>
                <a:gd name="connsiteY115" fmla="*/ 38836 h 606722"/>
                <a:gd name="connsiteX116" fmla="*/ 40403 w 481185"/>
                <a:gd name="connsiteY116" fmla="*/ 37592 h 606722"/>
                <a:gd name="connsiteX117" fmla="*/ 52417 w 481185"/>
                <a:gd name="connsiteY117" fmla="*/ 38836 h 606722"/>
                <a:gd name="connsiteX118" fmla="*/ 189021 w 481185"/>
                <a:gd name="connsiteY118" fmla="*/ 175253 h 606722"/>
                <a:gd name="connsiteX119" fmla="*/ 208422 w 481185"/>
                <a:gd name="connsiteY119" fmla="*/ 159345 h 606722"/>
                <a:gd name="connsiteX120" fmla="*/ 235920 w 481185"/>
                <a:gd name="connsiteY120" fmla="*/ 159345 h 606722"/>
                <a:gd name="connsiteX121" fmla="*/ 392637 w 481185"/>
                <a:gd name="connsiteY121" fmla="*/ 2844 h 606722"/>
                <a:gd name="connsiteX122" fmla="*/ 399400 w 481185"/>
                <a:gd name="connsiteY12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81185" h="606722">
                  <a:moveTo>
                    <a:pt x="240548" y="535359"/>
                  </a:moveTo>
                  <a:cubicBezTo>
                    <a:pt x="228979" y="535359"/>
                    <a:pt x="219546" y="544779"/>
                    <a:pt x="219546" y="556332"/>
                  </a:cubicBezTo>
                  <a:lnTo>
                    <a:pt x="219546" y="587615"/>
                  </a:lnTo>
                  <a:lnTo>
                    <a:pt x="261639" y="587615"/>
                  </a:lnTo>
                  <a:lnTo>
                    <a:pt x="261639" y="556332"/>
                  </a:lnTo>
                  <a:cubicBezTo>
                    <a:pt x="261639" y="544779"/>
                    <a:pt x="252206" y="535359"/>
                    <a:pt x="240548" y="535359"/>
                  </a:cubicBezTo>
                  <a:close/>
                  <a:moveTo>
                    <a:pt x="240548" y="424451"/>
                  </a:moveTo>
                  <a:cubicBezTo>
                    <a:pt x="245885" y="424451"/>
                    <a:pt x="250154" y="428721"/>
                    <a:pt x="250154" y="433969"/>
                  </a:cubicBezTo>
                  <a:lnTo>
                    <a:pt x="250154" y="444199"/>
                  </a:lnTo>
                  <a:cubicBezTo>
                    <a:pt x="250154" y="449447"/>
                    <a:pt x="245885" y="453806"/>
                    <a:pt x="240548" y="453806"/>
                  </a:cubicBezTo>
                  <a:cubicBezTo>
                    <a:pt x="235300" y="453806"/>
                    <a:pt x="231031" y="449447"/>
                    <a:pt x="231031" y="444199"/>
                  </a:cubicBezTo>
                  <a:lnTo>
                    <a:pt x="231031" y="433969"/>
                  </a:lnTo>
                  <a:cubicBezTo>
                    <a:pt x="231031" y="428721"/>
                    <a:pt x="235300" y="424451"/>
                    <a:pt x="240548" y="424451"/>
                  </a:cubicBezTo>
                  <a:close/>
                  <a:moveTo>
                    <a:pt x="240548" y="363201"/>
                  </a:moveTo>
                  <a:cubicBezTo>
                    <a:pt x="245885" y="363201"/>
                    <a:pt x="250154" y="367471"/>
                    <a:pt x="250154" y="372808"/>
                  </a:cubicBezTo>
                  <a:lnTo>
                    <a:pt x="250154" y="383038"/>
                  </a:lnTo>
                  <a:cubicBezTo>
                    <a:pt x="250154" y="388286"/>
                    <a:pt x="245885" y="392556"/>
                    <a:pt x="240548" y="392556"/>
                  </a:cubicBezTo>
                  <a:cubicBezTo>
                    <a:pt x="235300" y="392556"/>
                    <a:pt x="231031" y="388286"/>
                    <a:pt x="231031" y="383038"/>
                  </a:cubicBezTo>
                  <a:lnTo>
                    <a:pt x="231031" y="372808"/>
                  </a:lnTo>
                  <a:cubicBezTo>
                    <a:pt x="231031" y="367471"/>
                    <a:pt x="235300" y="363201"/>
                    <a:pt x="240548" y="363201"/>
                  </a:cubicBezTo>
                  <a:close/>
                  <a:moveTo>
                    <a:pt x="204506" y="289897"/>
                  </a:moveTo>
                  <a:lnTo>
                    <a:pt x="59180" y="434935"/>
                  </a:lnTo>
                  <a:lnTo>
                    <a:pt x="81696" y="457508"/>
                  </a:lnTo>
                  <a:lnTo>
                    <a:pt x="227021" y="312381"/>
                  </a:lnTo>
                  <a:close/>
                  <a:moveTo>
                    <a:pt x="227288" y="267146"/>
                  </a:moveTo>
                  <a:lnTo>
                    <a:pt x="218033" y="276300"/>
                  </a:lnTo>
                  <a:lnTo>
                    <a:pt x="247311" y="305627"/>
                  </a:lnTo>
                  <a:cubicBezTo>
                    <a:pt x="251049" y="309360"/>
                    <a:pt x="251049" y="315403"/>
                    <a:pt x="247311" y="319135"/>
                  </a:cubicBezTo>
                  <a:lnTo>
                    <a:pt x="171756" y="394587"/>
                  </a:lnTo>
                  <a:lnTo>
                    <a:pt x="139541" y="587615"/>
                  </a:lnTo>
                  <a:lnTo>
                    <a:pt x="200412" y="587615"/>
                  </a:lnTo>
                  <a:lnTo>
                    <a:pt x="200412" y="556332"/>
                  </a:lnTo>
                  <a:cubicBezTo>
                    <a:pt x="200412" y="534204"/>
                    <a:pt x="218389" y="516163"/>
                    <a:pt x="240548" y="516163"/>
                  </a:cubicBezTo>
                  <a:cubicBezTo>
                    <a:pt x="262707" y="516163"/>
                    <a:pt x="280773" y="534204"/>
                    <a:pt x="280773" y="556332"/>
                  </a:cubicBezTo>
                  <a:lnTo>
                    <a:pt x="280773" y="587615"/>
                  </a:lnTo>
                  <a:lnTo>
                    <a:pt x="341555" y="587615"/>
                  </a:lnTo>
                  <a:lnTo>
                    <a:pt x="294923" y="308115"/>
                  </a:lnTo>
                  <a:lnTo>
                    <a:pt x="253897" y="267146"/>
                  </a:lnTo>
                  <a:cubicBezTo>
                    <a:pt x="249892" y="269101"/>
                    <a:pt x="245354" y="270256"/>
                    <a:pt x="240548" y="270256"/>
                  </a:cubicBezTo>
                  <a:cubicBezTo>
                    <a:pt x="235831" y="270256"/>
                    <a:pt x="231293" y="269101"/>
                    <a:pt x="227288" y="267146"/>
                  </a:cubicBezTo>
                  <a:close/>
                  <a:moveTo>
                    <a:pt x="312810" y="253815"/>
                  </a:moveTo>
                  <a:lnTo>
                    <a:pt x="290206" y="276300"/>
                  </a:lnTo>
                  <a:lnTo>
                    <a:pt x="435532" y="421426"/>
                  </a:lnTo>
                  <a:lnTo>
                    <a:pt x="458047" y="398941"/>
                  </a:lnTo>
                  <a:close/>
                  <a:moveTo>
                    <a:pt x="240548" y="229465"/>
                  </a:moveTo>
                  <a:cubicBezTo>
                    <a:pt x="234585" y="229465"/>
                    <a:pt x="229691" y="234352"/>
                    <a:pt x="229691" y="240307"/>
                  </a:cubicBezTo>
                  <a:cubicBezTo>
                    <a:pt x="229691" y="246261"/>
                    <a:pt x="234585" y="251149"/>
                    <a:pt x="240548" y="251149"/>
                  </a:cubicBezTo>
                  <a:cubicBezTo>
                    <a:pt x="246600" y="251149"/>
                    <a:pt x="251405" y="246261"/>
                    <a:pt x="251405" y="240307"/>
                  </a:cubicBezTo>
                  <a:cubicBezTo>
                    <a:pt x="251405" y="234352"/>
                    <a:pt x="246600" y="229465"/>
                    <a:pt x="240548" y="229465"/>
                  </a:cubicBezTo>
                  <a:close/>
                  <a:moveTo>
                    <a:pt x="204506" y="217734"/>
                  </a:moveTo>
                  <a:lnTo>
                    <a:pt x="200679" y="221555"/>
                  </a:lnTo>
                  <a:lnTo>
                    <a:pt x="191602" y="275677"/>
                  </a:lnTo>
                  <a:lnTo>
                    <a:pt x="213761" y="253549"/>
                  </a:lnTo>
                  <a:cubicBezTo>
                    <a:pt x="211714" y="249549"/>
                    <a:pt x="210557" y="245106"/>
                    <a:pt x="210557" y="240307"/>
                  </a:cubicBezTo>
                  <a:cubicBezTo>
                    <a:pt x="210557" y="235508"/>
                    <a:pt x="211714" y="230975"/>
                    <a:pt x="213761" y="226976"/>
                  </a:cubicBezTo>
                  <a:close/>
                  <a:moveTo>
                    <a:pt x="279438" y="214979"/>
                  </a:moveTo>
                  <a:lnTo>
                    <a:pt x="267424" y="226976"/>
                  </a:lnTo>
                  <a:cubicBezTo>
                    <a:pt x="269471" y="230975"/>
                    <a:pt x="270539" y="235508"/>
                    <a:pt x="270539" y="240307"/>
                  </a:cubicBezTo>
                  <a:cubicBezTo>
                    <a:pt x="270539" y="245106"/>
                    <a:pt x="269471" y="249549"/>
                    <a:pt x="267424" y="253549"/>
                  </a:cubicBezTo>
                  <a:lnTo>
                    <a:pt x="276679" y="262791"/>
                  </a:lnTo>
                  <a:lnTo>
                    <a:pt x="285845" y="253637"/>
                  </a:lnTo>
                  <a:close/>
                  <a:moveTo>
                    <a:pt x="208422" y="178453"/>
                  </a:moveTo>
                  <a:cubicBezTo>
                    <a:pt x="208066" y="178453"/>
                    <a:pt x="207799" y="178630"/>
                    <a:pt x="207799" y="178986"/>
                  </a:cubicBezTo>
                  <a:lnTo>
                    <a:pt x="205574" y="191872"/>
                  </a:lnTo>
                  <a:lnTo>
                    <a:pt x="227288" y="213468"/>
                  </a:lnTo>
                  <a:cubicBezTo>
                    <a:pt x="231293" y="211424"/>
                    <a:pt x="235831" y="210357"/>
                    <a:pt x="240548" y="210357"/>
                  </a:cubicBezTo>
                  <a:cubicBezTo>
                    <a:pt x="245354" y="210357"/>
                    <a:pt x="249892" y="211424"/>
                    <a:pt x="253897" y="213468"/>
                  </a:cubicBezTo>
                  <a:lnTo>
                    <a:pt x="263152" y="204225"/>
                  </a:lnTo>
                  <a:lnTo>
                    <a:pt x="237255" y="178453"/>
                  </a:lnTo>
                  <a:close/>
                  <a:moveTo>
                    <a:pt x="45653" y="59099"/>
                  </a:moveTo>
                  <a:lnTo>
                    <a:pt x="23049" y="81672"/>
                  </a:lnTo>
                  <a:lnTo>
                    <a:pt x="168375" y="226798"/>
                  </a:lnTo>
                  <a:lnTo>
                    <a:pt x="190979" y="204225"/>
                  </a:lnTo>
                  <a:close/>
                  <a:moveTo>
                    <a:pt x="399400" y="23106"/>
                  </a:moveTo>
                  <a:lnTo>
                    <a:pt x="254075" y="168144"/>
                  </a:lnTo>
                  <a:lnTo>
                    <a:pt x="276679" y="190717"/>
                  </a:lnTo>
                  <a:lnTo>
                    <a:pt x="422005" y="45591"/>
                  </a:lnTo>
                  <a:close/>
                  <a:moveTo>
                    <a:pt x="399400" y="0"/>
                  </a:moveTo>
                  <a:cubicBezTo>
                    <a:pt x="401981" y="0"/>
                    <a:pt x="404384" y="977"/>
                    <a:pt x="406164" y="2844"/>
                  </a:cubicBezTo>
                  <a:lnTo>
                    <a:pt x="442295" y="38836"/>
                  </a:lnTo>
                  <a:cubicBezTo>
                    <a:pt x="446033" y="42569"/>
                    <a:pt x="446033" y="48612"/>
                    <a:pt x="442295" y="52345"/>
                  </a:cubicBezTo>
                  <a:lnTo>
                    <a:pt x="296080" y="198360"/>
                  </a:lnTo>
                  <a:lnTo>
                    <a:pt x="302487" y="237019"/>
                  </a:lnTo>
                  <a:lnTo>
                    <a:pt x="306047" y="233553"/>
                  </a:lnTo>
                  <a:cubicBezTo>
                    <a:pt x="309785" y="229820"/>
                    <a:pt x="315836" y="229820"/>
                    <a:pt x="319574" y="233553"/>
                  </a:cubicBezTo>
                  <a:lnTo>
                    <a:pt x="478426" y="392187"/>
                  </a:lnTo>
                  <a:cubicBezTo>
                    <a:pt x="480206" y="393965"/>
                    <a:pt x="481185" y="396364"/>
                    <a:pt x="481185" y="398941"/>
                  </a:cubicBezTo>
                  <a:cubicBezTo>
                    <a:pt x="481185" y="401430"/>
                    <a:pt x="480206" y="403918"/>
                    <a:pt x="478426" y="405696"/>
                  </a:cubicBezTo>
                  <a:lnTo>
                    <a:pt x="442295" y="441689"/>
                  </a:lnTo>
                  <a:cubicBezTo>
                    <a:pt x="440426" y="443555"/>
                    <a:pt x="437934" y="444533"/>
                    <a:pt x="435532" y="444533"/>
                  </a:cubicBezTo>
                  <a:cubicBezTo>
                    <a:pt x="435176" y="444533"/>
                    <a:pt x="434909" y="444533"/>
                    <a:pt x="434642" y="444444"/>
                  </a:cubicBezTo>
                  <a:cubicBezTo>
                    <a:pt x="432506" y="444266"/>
                    <a:pt x="430370" y="443377"/>
                    <a:pt x="428768" y="441689"/>
                  </a:cubicBezTo>
                  <a:lnTo>
                    <a:pt x="318239" y="331400"/>
                  </a:lnTo>
                  <a:lnTo>
                    <a:pt x="361045" y="587615"/>
                  </a:lnTo>
                  <a:lnTo>
                    <a:pt x="383560" y="587615"/>
                  </a:lnTo>
                  <a:cubicBezTo>
                    <a:pt x="388810" y="587615"/>
                    <a:pt x="393082" y="591881"/>
                    <a:pt x="393082" y="597124"/>
                  </a:cubicBezTo>
                  <a:cubicBezTo>
                    <a:pt x="393082" y="602368"/>
                    <a:pt x="388810" y="606722"/>
                    <a:pt x="383560" y="606722"/>
                  </a:cubicBezTo>
                  <a:lnTo>
                    <a:pt x="97625" y="606722"/>
                  </a:lnTo>
                  <a:cubicBezTo>
                    <a:pt x="92375" y="606722"/>
                    <a:pt x="88014" y="602368"/>
                    <a:pt x="88014" y="597124"/>
                  </a:cubicBezTo>
                  <a:cubicBezTo>
                    <a:pt x="88014" y="591881"/>
                    <a:pt x="92375" y="587615"/>
                    <a:pt x="97625" y="587615"/>
                  </a:cubicBezTo>
                  <a:lnTo>
                    <a:pt x="120141" y="587615"/>
                  </a:lnTo>
                  <a:lnTo>
                    <a:pt x="148440" y="417871"/>
                  </a:lnTo>
                  <a:lnTo>
                    <a:pt x="88459" y="477770"/>
                  </a:lnTo>
                  <a:cubicBezTo>
                    <a:pt x="86679" y="479548"/>
                    <a:pt x="84276" y="480614"/>
                    <a:pt x="81696" y="480614"/>
                  </a:cubicBezTo>
                  <a:cubicBezTo>
                    <a:pt x="79204" y="480614"/>
                    <a:pt x="76801" y="479548"/>
                    <a:pt x="74932" y="477770"/>
                  </a:cubicBezTo>
                  <a:lnTo>
                    <a:pt x="38890" y="441689"/>
                  </a:lnTo>
                  <a:cubicBezTo>
                    <a:pt x="35152" y="437956"/>
                    <a:pt x="35152" y="431913"/>
                    <a:pt x="38890" y="428180"/>
                  </a:cubicBezTo>
                  <a:lnTo>
                    <a:pt x="168286" y="298962"/>
                  </a:lnTo>
                  <a:lnTo>
                    <a:pt x="177363" y="244839"/>
                  </a:lnTo>
                  <a:lnTo>
                    <a:pt x="175138" y="247061"/>
                  </a:lnTo>
                  <a:cubicBezTo>
                    <a:pt x="173269" y="248927"/>
                    <a:pt x="170867" y="249816"/>
                    <a:pt x="168375" y="249816"/>
                  </a:cubicBezTo>
                  <a:cubicBezTo>
                    <a:pt x="165883" y="249816"/>
                    <a:pt x="163480" y="248927"/>
                    <a:pt x="161611" y="247061"/>
                  </a:cubicBezTo>
                  <a:lnTo>
                    <a:pt x="2759" y="88426"/>
                  </a:lnTo>
                  <a:cubicBezTo>
                    <a:pt x="979" y="86649"/>
                    <a:pt x="0" y="84161"/>
                    <a:pt x="0" y="81672"/>
                  </a:cubicBezTo>
                  <a:cubicBezTo>
                    <a:pt x="0" y="79095"/>
                    <a:pt x="979" y="76695"/>
                    <a:pt x="2759" y="74918"/>
                  </a:cubicBezTo>
                  <a:lnTo>
                    <a:pt x="38890" y="38836"/>
                  </a:lnTo>
                  <a:cubicBezTo>
                    <a:pt x="39335" y="38392"/>
                    <a:pt x="39869" y="37948"/>
                    <a:pt x="40403" y="37592"/>
                  </a:cubicBezTo>
                  <a:cubicBezTo>
                    <a:pt x="44052" y="35193"/>
                    <a:pt x="49124" y="35548"/>
                    <a:pt x="52417" y="38836"/>
                  </a:cubicBezTo>
                  <a:lnTo>
                    <a:pt x="189021" y="175253"/>
                  </a:lnTo>
                  <a:cubicBezTo>
                    <a:pt x="190801" y="166011"/>
                    <a:pt x="198899" y="159345"/>
                    <a:pt x="208422" y="159345"/>
                  </a:cubicBezTo>
                  <a:lnTo>
                    <a:pt x="235920" y="159345"/>
                  </a:lnTo>
                  <a:lnTo>
                    <a:pt x="392637" y="2844"/>
                  </a:lnTo>
                  <a:cubicBezTo>
                    <a:pt x="394417" y="977"/>
                    <a:pt x="396909" y="0"/>
                    <a:pt x="3994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E24ADFE1-18EA-494C-76A7-798853A703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9882485" y="1030447"/>
            <a:ext cx="3749602" cy="3346134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90263FE-9E85-BF5F-2F9F-6B9DE827F8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PART   04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C2F2AFA8-15F3-68F9-3E4F-C32F52D1F5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sz="6600" dirty="0">
                <a:solidFill>
                  <a:schemeClr val="accent5"/>
                </a:solidFill>
                <a:latin typeface="+mj-ea"/>
                <a:ea typeface="+mj-ea"/>
                <a:cs typeface="+mn-ea"/>
                <a:sym typeface="+mn-lt"/>
              </a:rPr>
              <a:t>项目发展规划</a:t>
            </a:r>
          </a:p>
        </p:txBody>
      </p:sp>
    </p:spTree>
    <p:extLst>
      <p:ext uri="{BB962C8B-B14F-4D97-AF65-F5344CB8AC3E}">
        <p14:creationId xmlns:p14="http://schemas.microsoft.com/office/powerpoint/2010/main" val="38811776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build="p"/>
      <p:bldP spid="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E3D860C-44D3-3B6E-20C4-93A1E7A568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发展规划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07D58D1-6457-572A-A29D-3F70910F6E1C}"/>
              </a:ext>
            </a:extLst>
          </p:cNvPr>
          <p:cNvGrpSpPr/>
          <p:nvPr/>
        </p:nvGrpSpPr>
        <p:grpSpPr>
          <a:xfrm>
            <a:off x="5829300" y="1899854"/>
            <a:ext cx="6362700" cy="3207600"/>
            <a:chOff x="5829300" y="1899854"/>
            <a:chExt cx="6362700" cy="3207600"/>
          </a:xfrm>
        </p:grpSpPr>
        <p:pic>
          <p:nvPicPr>
            <p:cNvPr id="4" name="图片 3" descr="山上的草地上&#10;&#10;描述已自动生成">
              <a:extLst>
                <a:ext uri="{FF2B5EF4-FFF2-40B4-BE49-F238E27FC236}">
                  <a16:creationId xmlns:a16="http://schemas.microsoft.com/office/drawing/2014/main" id="{D2A91EDE-7CC7-EE52-0B46-43D0392BC5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29300" y="1900134"/>
              <a:ext cx="6362700" cy="320704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CBE0480-3B3C-350E-7C39-10B48600B95C}"/>
                </a:ext>
              </a:extLst>
            </p:cNvPr>
            <p:cNvSpPr/>
            <p:nvPr/>
          </p:nvSpPr>
          <p:spPr>
            <a:xfrm>
              <a:off x="7403775" y="1899854"/>
              <a:ext cx="64800" cy="320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F8287DC-6243-ECD0-F12A-72FF5088953A}"/>
                </a:ext>
              </a:extLst>
            </p:cNvPr>
            <p:cNvSpPr/>
            <p:nvPr/>
          </p:nvSpPr>
          <p:spPr>
            <a:xfrm>
              <a:off x="8978250" y="1899854"/>
              <a:ext cx="64800" cy="320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2CF6DDA-6347-8981-EDBD-1B4FC6661646}"/>
                </a:ext>
              </a:extLst>
            </p:cNvPr>
            <p:cNvSpPr/>
            <p:nvPr/>
          </p:nvSpPr>
          <p:spPr>
            <a:xfrm>
              <a:off x="10552725" y="1899854"/>
              <a:ext cx="64800" cy="3207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A5A21C9-9565-3198-282F-42A0A5843862}"/>
              </a:ext>
            </a:extLst>
          </p:cNvPr>
          <p:cNvSpPr txBox="1"/>
          <p:nvPr/>
        </p:nvSpPr>
        <p:spPr>
          <a:xfrm>
            <a:off x="959872" y="1130300"/>
            <a:ext cx="4094329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200" dirty="0">
                <a:solidFill>
                  <a:schemeClr val="accent5"/>
                </a:solidFill>
                <a:latin typeface="+mn-ea"/>
              </a:rPr>
              <a:t>项目规划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37570AB-D381-9DDA-AB9E-54E68B57FB26}"/>
              </a:ext>
            </a:extLst>
          </p:cNvPr>
          <p:cNvCxnSpPr>
            <a:cxnSpLocks/>
          </p:cNvCxnSpPr>
          <p:nvPr/>
        </p:nvCxnSpPr>
        <p:spPr>
          <a:xfrm>
            <a:off x="786359" y="1288186"/>
            <a:ext cx="0" cy="447481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E31B3E4D-9E9F-46AD-E417-3E573915B088}"/>
              </a:ext>
            </a:extLst>
          </p:cNvPr>
          <p:cNvSpPr txBox="1"/>
          <p:nvPr/>
        </p:nvSpPr>
        <p:spPr>
          <a:xfrm>
            <a:off x="660400" y="1899854"/>
            <a:ext cx="4695384" cy="2466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总体规划进行描述。请在此处输入关键的文字信息，对项目总体规划进行描述。请在此处输入关键的文字信息，对项目总体规划进行描述。请在此处输入关键的文字信息，对项目总体规划进行描述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图片 16" descr="图片包含 动物, 锯子&#10;&#10;描述已自动生成">
            <a:extLst>
              <a:ext uri="{FF2B5EF4-FFF2-40B4-BE49-F238E27FC236}">
                <a16:creationId xmlns:a16="http://schemas.microsoft.com/office/drawing/2014/main" id="{28FADED2-65ED-9248-0E78-C2A93C5515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78260" y="4229100"/>
            <a:ext cx="5041868" cy="2628900"/>
          </a:xfrm>
          <a:custGeom>
            <a:avLst/>
            <a:gdLst>
              <a:gd name="connsiteX0" fmla="*/ 5041868 w 5041868"/>
              <a:gd name="connsiteY0" fmla="*/ 0 h 2628900"/>
              <a:gd name="connsiteX1" fmla="*/ 0 w 5041868"/>
              <a:gd name="connsiteY1" fmla="*/ 0 h 2628900"/>
              <a:gd name="connsiteX2" fmla="*/ 0 w 5041868"/>
              <a:gd name="connsiteY2" fmla="*/ 2628900 h 2628900"/>
              <a:gd name="connsiteX3" fmla="*/ 5041868 w 5041868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868" h="2628900">
                <a:moveTo>
                  <a:pt x="5041868" y="0"/>
                </a:moveTo>
                <a:lnTo>
                  <a:pt x="0" y="0"/>
                </a:lnTo>
                <a:lnTo>
                  <a:pt x="0" y="2628900"/>
                </a:lnTo>
                <a:lnTo>
                  <a:pt x="5041868" y="2628900"/>
                </a:lnTo>
                <a:close/>
              </a:path>
            </a:pathLst>
          </a:cu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CB5E00D-A19C-76BE-503B-8E2A27D24004}"/>
              </a:ext>
            </a:extLst>
          </p:cNvPr>
          <p:cNvSpPr/>
          <p:nvPr/>
        </p:nvSpPr>
        <p:spPr>
          <a:xfrm>
            <a:off x="660399" y="4609054"/>
            <a:ext cx="3659225" cy="498120"/>
          </a:xfrm>
          <a:prstGeom prst="roundRect">
            <a:avLst>
              <a:gd name="adj" fmla="val 21766"/>
            </a:avLst>
          </a:pr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zh-CN" altLang="en-US" sz="2000" b="1" dirty="0">
                <a:latin typeface="+mn-ea"/>
                <a:sym typeface="+mn-lt"/>
              </a:rPr>
              <a:t>请在此处输入关键字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7309FEA-1528-B4E8-5CF9-0D573FEF9690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59335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绿色的田地&#10;&#10;描述已自动生成">
            <a:extLst>
              <a:ext uri="{FF2B5EF4-FFF2-40B4-BE49-F238E27FC236}">
                <a16:creationId xmlns:a16="http://schemas.microsoft.com/office/drawing/2014/main" id="{C9AA83CE-6A96-A159-F97B-1C4D065551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886199"/>
            <a:ext cx="5257800" cy="1900779"/>
          </a:xfrm>
          <a:prstGeom prst="rect">
            <a:avLst/>
          </a:prstGeom>
        </p:spPr>
      </p:pic>
      <p:pic>
        <p:nvPicPr>
          <p:cNvPr id="10" name="图片 9" descr="绿色的草地&#10;&#10;中度可信度描述已自动生成">
            <a:extLst>
              <a:ext uri="{FF2B5EF4-FFF2-40B4-BE49-F238E27FC236}">
                <a16:creationId xmlns:a16="http://schemas.microsoft.com/office/drawing/2014/main" id="{5197650C-F920-4D3A-DA91-99024D1DF6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698" y="1691336"/>
            <a:ext cx="5270503" cy="194384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40C0CD3-3024-B0D8-346A-B39B86A062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发展规划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50C870D-CA4B-235A-0456-774DF7147FAE}"/>
              </a:ext>
            </a:extLst>
          </p:cNvPr>
          <p:cNvSpPr/>
          <p:nvPr/>
        </p:nvSpPr>
        <p:spPr>
          <a:xfrm>
            <a:off x="6273800" y="1650999"/>
            <a:ext cx="5016500" cy="4135979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085DBBF-C070-5801-7EDE-D4A596205DE3}"/>
              </a:ext>
            </a:extLst>
          </p:cNvPr>
          <p:cNvSpPr/>
          <p:nvPr/>
        </p:nvSpPr>
        <p:spPr>
          <a:xfrm>
            <a:off x="673101" y="3886200"/>
            <a:ext cx="5245100" cy="1924011"/>
          </a:xfrm>
          <a:prstGeom prst="rect">
            <a:avLst/>
          </a:prstGeom>
          <a:gradFill>
            <a:gsLst>
              <a:gs pos="0">
                <a:schemeClr val="accent5">
                  <a:alpha val="65000"/>
                </a:schemeClr>
              </a:gs>
              <a:gs pos="100000">
                <a:schemeClr val="accent6">
                  <a:alpha val="56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FA21FD-EF30-6BC2-16E0-B41E6ED1E283}"/>
              </a:ext>
            </a:extLst>
          </p:cNvPr>
          <p:cNvSpPr/>
          <p:nvPr/>
        </p:nvSpPr>
        <p:spPr>
          <a:xfrm>
            <a:off x="647698" y="1691336"/>
            <a:ext cx="5270502" cy="1943843"/>
          </a:xfrm>
          <a:prstGeom prst="rect">
            <a:avLst/>
          </a:prstGeom>
          <a:gradFill>
            <a:gsLst>
              <a:gs pos="0">
                <a:schemeClr val="accent5">
                  <a:alpha val="65000"/>
                </a:schemeClr>
              </a:gs>
              <a:gs pos="100000">
                <a:schemeClr val="accent6">
                  <a:alpha val="56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381917F-8615-E2C3-3DD2-A2A2DED3EB9B}"/>
              </a:ext>
            </a:extLst>
          </p:cNvPr>
          <p:cNvSpPr txBox="1"/>
          <p:nvPr/>
        </p:nvSpPr>
        <p:spPr>
          <a:xfrm>
            <a:off x="673100" y="2562544"/>
            <a:ext cx="5245100" cy="866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请在此处输入关键的文字信息，对项目的发展规划和趋势进行描述。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16F28F-5904-6A01-C297-FEC22A331885}"/>
              </a:ext>
            </a:extLst>
          </p:cNvPr>
          <p:cNvSpPr txBox="1"/>
          <p:nvPr/>
        </p:nvSpPr>
        <p:spPr>
          <a:xfrm>
            <a:off x="673100" y="1736234"/>
            <a:ext cx="4094329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请输入标题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1ED2845-982C-A837-60FB-76A09BE1C75C}"/>
              </a:ext>
            </a:extLst>
          </p:cNvPr>
          <p:cNvCxnSpPr>
            <a:cxnSpLocks/>
          </p:cNvCxnSpPr>
          <p:nvPr/>
        </p:nvCxnSpPr>
        <p:spPr>
          <a:xfrm>
            <a:off x="788987" y="2424307"/>
            <a:ext cx="730252" cy="0"/>
          </a:xfrm>
          <a:prstGeom prst="line">
            <a:avLst/>
          </a:prstGeom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FC38C256-6505-FCB7-F0D6-847E7DFAA83E}"/>
              </a:ext>
            </a:extLst>
          </p:cNvPr>
          <p:cNvSpPr txBox="1"/>
          <p:nvPr/>
        </p:nvSpPr>
        <p:spPr>
          <a:xfrm>
            <a:off x="673100" y="4810444"/>
            <a:ext cx="5245100" cy="866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请在此处输入关键的文字信息，对项目的发展规划和趋势进行描述。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25BF317-BB86-76A1-704B-640B49C823C1}"/>
              </a:ext>
            </a:extLst>
          </p:cNvPr>
          <p:cNvSpPr txBox="1"/>
          <p:nvPr/>
        </p:nvSpPr>
        <p:spPr>
          <a:xfrm>
            <a:off x="673100" y="3984134"/>
            <a:ext cx="4094329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请输入标题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D06CFB8-BE9B-BE7A-FEC4-389E2783D488}"/>
              </a:ext>
            </a:extLst>
          </p:cNvPr>
          <p:cNvCxnSpPr>
            <a:cxnSpLocks/>
          </p:cNvCxnSpPr>
          <p:nvPr/>
        </p:nvCxnSpPr>
        <p:spPr>
          <a:xfrm>
            <a:off x="788987" y="4672207"/>
            <a:ext cx="730252" cy="0"/>
          </a:xfrm>
          <a:prstGeom prst="line">
            <a:avLst/>
          </a:prstGeom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3D42BF9-F014-78E8-A1CC-D4DD6EA33740}"/>
              </a:ext>
            </a:extLst>
          </p:cNvPr>
          <p:cNvGrpSpPr/>
          <p:nvPr/>
        </p:nvGrpSpPr>
        <p:grpSpPr>
          <a:xfrm>
            <a:off x="7068013" y="1873945"/>
            <a:ext cx="908148" cy="908148"/>
            <a:chOff x="800910" y="1668222"/>
            <a:chExt cx="908148" cy="90814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ED39025-15C8-088E-DBDE-F3FD249D201E}"/>
                </a:ext>
              </a:extLst>
            </p:cNvPr>
            <p:cNvSpPr/>
            <p:nvPr/>
          </p:nvSpPr>
          <p:spPr>
            <a:xfrm>
              <a:off x="800910" y="1668222"/>
              <a:ext cx="908148" cy="9081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wheat_230087">
              <a:extLst>
                <a:ext uri="{FF2B5EF4-FFF2-40B4-BE49-F238E27FC236}">
                  <a16:creationId xmlns:a16="http://schemas.microsoft.com/office/drawing/2014/main" id="{E7BCFA25-55DC-B4A9-C734-298AA1E3380B}"/>
                </a:ext>
              </a:extLst>
            </p:cNvPr>
            <p:cNvSpPr/>
            <p:nvPr/>
          </p:nvSpPr>
          <p:spPr>
            <a:xfrm>
              <a:off x="950142" y="1865352"/>
              <a:ext cx="609685" cy="513888"/>
            </a:xfrm>
            <a:custGeom>
              <a:avLst/>
              <a:gdLst>
                <a:gd name="connsiteX0" fmla="*/ 266672 w 607639"/>
                <a:gd name="connsiteY0" fmla="*/ 365106 h 512164"/>
                <a:gd name="connsiteX1" fmla="*/ 303784 w 607639"/>
                <a:gd name="connsiteY1" fmla="*/ 399227 h 512164"/>
                <a:gd name="connsiteX2" fmla="*/ 340986 w 607639"/>
                <a:gd name="connsiteY2" fmla="*/ 365106 h 512164"/>
                <a:gd name="connsiteX3" fmla="*/ 377742 w 607639"/>
                <a:gd name="connsiteY3" fmla="*/ 387853 h 512164"/>
                <a:gd name="connsiteX4" fmla="*/ 336536 w 607639"/>
                <a:gd name="connsiteY4" fmla="*/ 426417 h 512164"/>
                <a:gd name="connsiteX5" fmla="*/ 400704 w 607639"/>
                <a:gd name="connsiteY5" fmla="*/ 473689 h 512164"/>
                <a:gd name="connsiteX6" fmla="*/ 406311 w 607639"/>
                <a:gd name="connsiteY6" fmla="*/ 502923 h 512164"/>
                <a:gd name="connsiteX7" fmla="*/ 388867 w 607639"/>
                <a:gd name="connsiteY7" fmla="*/ 512164 h 512164"/>
                <a:gd name="connsiteX8" fmla="*/ 377030 w 607639"/>
                <a:gd name="connsiteY8" fmla="*/ 508521 h 512164"/>
                <a:gd name="connsiteX9" fmla="*/ 303784 w 607639"/>
                <a:gd name="connsiteY9" fmla="*/ 454141 h 512164"/>
                <a:gd name="connsiteX10" fmla="*/ 230627 w 607639"/>
                <a:gd name="connsiteY10" fmla="*/ 508521 h 512164"/>
                <a:gd name="connsiteX11" fmla="*/ 218790 w 607639"/>
                <a:gd name="connsiteY11" fmla="*/ 512164 h 512164"/>
                <a:gd name="connsiteX12" fmla="*/ 201347 w 607639"/>
                <a:gd name="connsiteY12" fmla="*/ 502923 h 512164"/>
                <a:gd name="connsiteX13" fmla="*/ 206865 w 607639"/>
                <a:gd name="connsiteY13" fmla="*/ 473689 h 512164"/>
                <a:gd name="connsiteX14" fmla="*/ 271033 w 607639"/>
                <a:gd name="connsiteY14" fmla="*/ 426417 h 512164"/>
                <a:gd name="connsiteX15" fmla="*/ 229915 w 607639"/>
                <a:gd name="connsiteY15" fmla="*/ 387853 h 512164"/>
                <a:gd name="connsiteX16" fmla="*/ 406281 w 607639"/>
                <a:gd name="connsiteY16" fmla="*/ 292494 h 512164"/>
                <a:gd name="connsiteX17" fmla="*/ 444774 w 607639"/>
                <a:gd name="connsiteY17" fmla="*/ 311498 h 512164"/>
                <a:gd name="connsiteX18" fmla="*/ 441210 w 607639"/>
                <a:gd name="connsiteY18" fmla="*/ 316204 h 512164"/>
                <a:gd name="connsiteX19" fmla="*/ 410915 w 607639"/>
                <a:gd name="connsiteY19" fmla="*/ 315227 h 512164"/>
                <a:gd name="connsiteX20" fmla="*/ 402717 w 607639"/>
                <a:gd name="connsiteY20" fmla="*/ 297023 h 512164"/>
                <a:gd name="connsiteX21" fmla="*/ 406281 w 607639"/>
                <a:gd name="connsiteY21" fmla="*/ 292494 h 512164"/>
                <a:gd name="connsiteX22" fmla="*/ 201221 w 607639"/>
                <a:gd name="connsiteY22" fmla="*/ 292494 h 512164"/>
                <a:gd name="connsiteX23" fmla="*/ 204781 w 607639"/>
                <a:gd name="connsiteY23" fmla="*/ 297023 h 512164"/>
                <a:gd name="connsiteX24" fmla="*/ 196682 w 607639"/>
                <a:gd name="connsiteY24" fmla="*/ 315227 h 512164"/>
                <a:gd name="connsiteX25" fmla="*/ 166424 w 607639"/>
                <a:gd name="connsiteY25" fmla="*/ 316204 h 512164"/>
                <a:gd name="connsiteX26" fmla="*/ 162865 w 607639"/>
                <a:gd name="connsiteY26" fmla="*/ 311498 h 512164"/>
                <a:gd name="connsiteX27" fmla="*/ 325823 w 607639"/>
                <a:gd name="connsiteY27" fmla="*/ 260104 h 512164"/>
                <a:gd name="connsiteX28" fmla="*/ 369970 w 607639"/>
                <a:gd name="connsiteY28" fmla="*/ 287483 h 512164"/>
                <a:gd name="connsiteX29" fmla="*/ 396227 w 607639"/>
                <a:gd name="connsiteY29" fmla="*/ 326685 h 512164"/>
                <a:gd name="connsiteX30" fmla="*/ 397829 w 607639"/>
                <a:gd name="connsiteY30" fmla="*/ 336196 h 512164"/>
                <a:gd name="connsiteX31" fmla="*/ 406998 w 607639"/>
                <a:gd name="connsiteY31" fmla="*/ 333441 h 512164"/>
                <a:gd name="connsiteX32" fmla="*/ 453904 w 607639"/>
                <a:gd name="connsiteY32" fmla="*/ 339574 h 512164"/>
                <a:gd name="connsiteX33" fmla="*/ 498051 w 607639"/>
                <a:gd name="connsiteY33" fmla="*/ 366864 h 512164"/>
                <a:gd name="connsiteX34" fmla="*/ 494669 w 607639"/>
                <a:gd name="connsiteY34" fmla="*/ 372287 h 512164"/>
                <a:gd name="connsiteX35" fmla="*/ 458710 w 607639"/>
                <a:gd name="connsiteY35" fmla="*/ 398154 h 512164"/>
                <a:gd name="connsiteX36" fmla="*/ 415275 w 607639"/>
                <a:gd name="connsiteY36" fmla="*/ 391310 h 512164"/>
                <a:gd name="connsiteX37" fmla="*/ 340598 w 607639"/>
                <a:gd name="connsiteY37" fmla="*/ 344997 h 512164"/>
                <a:gd name="connsiteX38" fmla="*/ 322530 w 607639"/>
                <a:gd name="connsiteY38" fmla="*/ 265438 h 512164"/>
                <a:gd name="connsiteX39" fmla="*/ 281726 w 607639"/>
                <a:gd name="connsiteY39" fmla="*/ 260104 h 512164"/>
                <a:gd name="connsiteX40" fmla="*/ 285109 w 607639"/>
                <a:gd name="connsiteY40" fmla="*/ 265438 h 512164"/>
                <a:gd name="connsiteX41" fmla="*/ 266951 w 607639"/>
                <a:gd name="connsiteY41" fmla="*/ 344997 h 512164"/>
                <a:gd name="connsiteX42" fmla="*/ 192364 w 607639"/>
                <a:gd name="connsiteY42" fmla="*/ 391310 h 512164"/>
                <a:gd name="connsiteX43" fmla="*/ 148840 w 607639"/>
                <a:gd name="connsiteY43" fmla="*/ 398154 h 512164"/>
                <a:gd name="connsiteX44" fmla="*/ 112881 w 607639"/>
                <a:gd name="connsiteY44" fmla="*/ 372287 h 512164"/>
                <a:gd name="connsiteX45" fmla="*/ 109588 w 607639"/>
                <a:gd name="connsiteY45" fmla="*/ 366864 h 512164"/>
                <a:gd name="connsiteX46" fmla="*/ 153646 w 607639"/>
                <a:gd name="connsiteY46" fmla="*/ 339574 h 512164"/>
                <a:gd name="connsiteX47" fmla="*/ 200552 w 607639"/>
                <a:gd name="connsiteY47" fmla="*/ 333441 h 512164"/>
                <a:gd name="connsiteX48" fmla="*/ 209809 w 607639"/>
                <a:gd name="connsiteY48" fmla="*/ 336196 h 512164"/>
                <a:gd name="connsiteX49" fmla="*/ 211322 w 607639"/>
                <a:gd name="connsiteY49" fmla="*/ 326685 h 512164"/>
                <a:gd name="connsiteX50" fmla="*/ 237668 w 607639"/>
                <a:gd name="connsiteY50" fmla="*/ 287483 h 512164"/>
                <a:gd name="connsiteX51" fmla="*/ 461767 w 607639"/>
                <a:gd name="connsiteY51" fmla="*/ 205204 h 512164"/>
                <a:gd name="connsiteX52" fmla="*/ 502778 w 607639"/>
                <a:gd name="connsiteY52" fmla="*/ 216854 h 512164"/>
                <a:gd name="connsiteX53" fmla="*/ 494772 w 607639"/>
                <a:gd name="connsiteY53" fmla="*/ 233128 h 512164"/>
                <a:gd name="connsiteX54" fmla="*/ 470041 w 607639"/>
                <a:gd name="connsiteY54" fmla="*/ 235618 h 512164"/>
                <a:gd name="connsiteX55" fmla="*/ 457052 w 607639"/>
                <a:gd name="connsiteY55" fmla="*/ 214453 h 512164"/>
                <a:gd name="connsiteX56" fmla="*/ 461767 w 607639"/>
                <a:gd name="connsiteY56" fmla="*/ 205204 h 512164"/>
                <a:gd name="connsiteX57" fmla="*/ 145874 w 607639"/>
                <a:gd name="connsiteY57" fmla="*/ 205204 h 512164"/>
                <a:gd name="connsiteX58" fmla="*/ 150587 w 607639"/>
                <a:gd name="connsiteY58" fmla="*/ 214453 h 512164"/>
                <a:gd name="connsiteX59" fmla="*/ 137515 w 607639"/>
                <a:gd name="connsiteY59" fmla="*/ 235618 h 512164"/>
                <a:gd name="connsiteX60" fmla="*/ 112882 w 607639"/>
                <a:gd name="connsiteY60" fmla="*/ 233128 h 512164"/>
                <a:gd name="connsiteX61" fmla="*/ 104790 w 607639"/>
                <a:gd name="connsiteY61" fmla="*/ 216854 h 512164"/>
                <a:gd name="connsiteX62" fmla="*/ 380021 w 607639"/>
                <a:gd name="connsiteY62" fmla="*/ 189045 h 512164"/>
                <a:gd name="connsiteX63" fmla="*/ 426571 w 607639"/>
                <a:gd name="connsiteY63" fmla="*/ 211971 h 512164"/>
                <a:gd name="connsiteX64" fmla="*/ 456567 w 607639"/>
                <a:gd name="connsiteY64" fmla="*/ 248492 h 512164"/>
                <a:gd name="connsiteX65" fmla="*/ 459059 w 607639"/>
                <a:gd name="connsiteY65" fmla="*/ 257734 h 512164"/>
                <a:gd name="connsiteX66" fmla="*/ 467959 w 607639"/>
                <a:gd name="connsiteY66" fmla="*/ 254091 h 512164"/>
                <a:gd name="connsiteX67" fmla="*/ 515222 w 607639"/>
                <a:gd name="connsiteY67" fmla="*/ 255690 h 512164"/>
                <a:gd name="connsiteX68" fmla="*/ 561772 w 607639"/>
                <a:gd name="connsiteY68" fmla="*/ 278616 h 512164"/>
                <a:gd name="connsiteX69" fmla="*/ 559013 w 607639"/>
                <a:gd name="connsiteY69" fmla="*/ 284303 h 512164"/>
                <a:gd name="connsiteX70" fmla="*/ 525725 w 607639"/>
                <a:gd name="connsiteY70" fmla="*/ 313538 h 512164"/>
                <a:gd name="connsiteX71" fmla="*/ 481755 w 607639"/>
                <a:gd name="connsiteY71" fmla="*/ 310961 h 512164"/>
                <a:gd name="connsiteX72" fmla="*/ 402984 w 607639"/>
                <a:gd name="connsiteY72" fmla="*/ 272129 h 512164"/>
                <a:gd name="connsiteX73" fmla="*/ 374235 w 607639"/>
                <a:gd name="connsiteY73" fmla="*/ 238807 h 512164"/>
                <a:gd name="connsiteX74" fmla="*/ 377261 w 607639"/>
                <a:gd name="connsiteY74" fmla="*/ 194643 h 512164"/>
                <a:gd name="connsiteX75" fmla="*/ 227481 w 607639"/>
                <a:gd name="connsiteY75" fmla="*/ 189045 h 512164"/>
                <a:gd name="connsiteX76" fmla="*/ 230328 w 607639"/>
                <a:gd name="connsiteY76" fmla="*/ 194643 h 512164"/>
                <a:gd name="connsiteX77" fmla="*/ 233354 w 607639"/>
                <a:gd name="connsiteY77" fmla="*/ 238807 h 512164"/>
                <a:gd name="connsiteX78" fmla="*/ 204612 w 607639"/>
                <a:gd name="connsiteY78" fmla="*/ 272129 h 512164"/>
                <a:gd name="connsiteX79" fmla="*/ 125863 w 607639"/>
                <a:gd name="connsiteY79" fmla="*/ 310961 h 512164"/>
                <a:gd name="connsiteX80" fmla="*/ 81906 w 607639"/>
                <a:gd name="connsiteY80" fmla="*/ 313538 h 512164"/>
                <a:gd name="connsiteX81" fmla="*/ 48626 w 607639"/>
                <a:gd name="connsiteY81" fmla="*/ 284303 h 512164"/>
                <a:gd name="connsiteX82" fmla="*/ 45868 w 607639"/>
                <a:gd name="connsiteY82" fmla="*/ 278705 h 512164"/>
                <a:gd name="connsiteX83" fmla="*/ 92406 w 607639"/>
                <a:gd name="connsiteY83" fmla="*/ 255690 h 512164"/>
                <a:gd name="connsiteX84" fmla="*/ 139655 w 607639"/>
                <a:gd name="connsiteY84" fmla="*/ 254091 h 512164"/>
                <a:gd name="connsiteX85" fmla="*/ 148553 w 607639"/>
                <a:gd name="connsiteY85" fmla="*/ 257823 h 512164"/>
                <a:gd name="connsiteX86" fmla="*/ 151045 w 607639"/>
                <a:gd name="connsiteY86" fmla="*/ 248492 h 512164"/>
                <a:gd name="connsiteX87" fmla="*/ 180943 w 607639"/>
                <a:gd name="connsiteY87" fmla="*/ 211971 h 512164"/>
                <a:gd name="connsiteX88" fmla="*/ 411434 w 607639"/>
                <a:gd name="connsiteY88" fmla="*/ 106272 h 512164"/>
                <a:gd name="connsiteX89" fmla="*/ 461286 w 607639"/>
                <a:gd name="connsiteY89" fmla="*/ 120410 h 512164"/>
                <a:gd name="connsiteX90" fmla="*/ 497340 w 607639"/>
                <a:gd name="connsiteY90" fmla="*/ 150908 h 512164"/>
                <a:gd name="connsiteX91" fmla="*/ 501524 w 607639"/>
                <a:gd name="connsiteY91" fmla="*/ 159622 h 512164"/>
                <a:gd name="connsiteX92" fmla="*/ 509536 w 607639"/>
                <a:gd name="connsiteY92" fmla="*/ 154376 h 512164"/>
                <a:gd name="connsiteX93" fmla="*/ 556362 w 607639"/>
                <a:gd name="connsiteY93" fmla="*/ 147352 h 512164"/>
                <a:gd name="connsiteX94" fmla="*/ 607639 w 607639"/>
                <a:gd name="connsiteY94" fmla="*/ 161934 h 512164"/>
                <a:gd name="connsiteX95" fmla="*/ 605770 w 607639"/>
                <a:gd name="connsiteY95" fmla="*/ 168336 h 512164"/>
                <a:gd name="connsiteX96" fmla="*/ 533395 w 607639"/>
                <a:gd name="connsiteY96" fmla="*/ 207993 h 512164"/>
                <a:gd name="connsiteX97" fmla="*/ 448823 w 607639"/>
                <a:gd name="connsiteY97" fmla="*/ 184075 h 512164"/>
                <a:gd name="connsiteX98" fmla="*/ 414639 w 607639"/>
                <a:gd name="connsiteY98" fmla="*/ 156599 h 512164"/>
                <a:gd name="connsiteX99" fmla="*/ 409653 w 607639"/>
                <a:gd name="connsiteY99" fmla="*/ 112674 h 512164"/>
                <a:gd name="connsiteX100" fmla="*/ 196047 w 607639"/>
                <a:gd name="connsiteY100" fmla="*/ 106272 h 512164"/>
                <a:gd name="connsiteX101" fmla="*/ 197916 w 607639"/>
                <a:gd name="connsiteY101" fmla="*/ 112674 h 512164"/>
                <a:gd name="connsiteX102" fmla="*/ 192933 w 607639"/>
                <a:gd name="connsiteY102" fmla="*/ 156599 h 512164"/>
                <a:gd name="connsiteX103" fmla="*/ 158671 w 607639"/>
                <a:gd name="connsiteY103" fmla="*/ 184075 h 512164"/>
                <a:gd name="connsiteX104" fmla="*/ 74218 w 607639"/>
                <a:gd name="connsiteY104" fmla="*/ 207993 h 512164"/>
                <a:gd name="connsiteX105" fmla="*/ 1780 w 607639"/>
                <a:gd name="connsiteY105" fmla="*/ 168336 h 512164"/>
                <a:gd name="connsiteX106" fmla="*/ 0 w 607639"/>
                <a:gd name="connsiteY106" fmla="*/ 161934 h 512164"/>
                <a:gd name="connsiteX107" fmla="*/ 51259 w 607639"/>
                <a:gd name="connsiteY107" fmla="*/ 147352 h 512164"/>
                <a:gd name="connsiteX108" fmla="*/ 97979 w 607639"/>
                <a:gd name="connsiteY108" fmla="*/ 154376 h 512164"/>
                <a:gd name="connsiteX109" fmla="*/ 106077 w 607639"/>
                <a:gd name="connsiteY109" fmla="*/ 159622 h 512164"/>
                <a:gd name="connsiteX110" fmla="*/ 110171 w 607639"/>
                <a:gd name="connsiteY110" fmla="*/ 150908 h 512164"/>
                <a:gd name="connsiteX111" fmla="*/ 146301 w 607639"/>
                <a:gd name="connsiteY111" fmla="*/ 120410 h 512164"/>
                <a:gd name="connsiteX112" fmla="*/ 546958 w 607639"/>
                <a:gd name="connsiteY112" fmla="*/ 0 h 512164"/>
                <a:gd name="connsiteX113" fmla="*/ 553724 w 607639"/>
                <a:gd name="connsiteY113" fmla="*/ 14661 h 512164"/>
                <a:gd name="connsiteX114" fmla="*/ 559065 w 607639"/>
                <a:gd name="connsiteY114" fmla="*/ 84500 h 512164"/>
                <a:gd name="connsiteX115" fmla="*/ 532803 w 607639"/>
                <a:gd name="connsiteY115" fmla="*/ 128749 h 512164"/>
                <a:gd name="connsiteX116" fmla="*/ 508320 w 607639"/>
                <a:gd name="connsiteY116" fmla="*/ 135768 h 512164"/>
                <a:gd name="connsiteX117" fmla="*/ 491138 w 607639"/>
                <a:gd name="connsiteY117" fmla="*/ 116931 h 512164"/>
                <a:gd name="connsiteX118" fmla="*/ 492118 w 607639"/>
                <a:gd name="connsiteY118" fmla="*/ 65485 h 512164"/>
                <a:gd name="connsiteX119" fmla="*/ 533426 w 607639"/>
                <a:gd name="connsiteY119" fmla="*/ 8974 h 512164"/>
                <a:gd name="connsiteX120" fmla="*/ 60681 w 607639"/>
                <a:gd name="connsiteY120" fmla="*/ 0 h 512164"/>
                <a:gd name="connsiteX121" fmla="*/ 74124 w 607639"/>
                <a:gd name="connsiteY121" fmla="*/ 8974 h 512164"/>
                <a:gd name="connsiteX122" fmla="*/ 115432 w 607639"/>
                <a:gd name="connsiteY122" fmla="*/ 65485 h 512164"/>
                <a:gd name="connsiteX123" fmla="*/ 116501 w 607639"/>
                <a:gd name="connsiteY123" fmla="*/ 116931 h 512164"/>
                <a:gd name="connsiteX124" fmla="*/ 99319 w 607639"/>
                <a:gd name="connsiteY124" fmla="*/ 135768 h 512164"/>
                <a:gd name="connsiteX125" fmla="*/ 74836 w 607639"/>
                <a:gd name="connsiteY125" fmla="*/ 128749 h 512164"/>
                <a:gd name="connsiteX126" fmla="*/ 48574 w 607639"/>
                <a:gd name="connsiteY126" fmla="*/ 84500 h 512164"/>
                <a:gd name="connsiteX127" fmla="*/ 53915 w 607639"/>
                <a:gd name="connsiteY127" fmla="*/ 14661 h 51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7639" h="512164">
                  <a:moveTo>
                    <a:pt x="266672" y="365106"/>
                  </a:moveTo>
                  <a:cubicBezTo>
                    <a:pt x="279043" y="377102"/>
                    <a:pt x="291502" y="388475"/>
                    <a:pt x="303784" y="399227"/>
                  </a:cubicBezTo>
                  <a:cubicBezTo>
                    <a:pt x="316155" y="388475"/>
                    <a:pt x="328615" y="377102"/>
                    <a:pt x="340986" y="365106"/>
                  </a:cubicBezTo>
                  <a:lnTo>
                    <a:pt x="377742" y="387853"/>
                  </a:lnTo>
                  <a:cubicBezTo>
                    <a:pt x="364125" y="401448"/>
                    <a:pt x="350242" y="414333"/>
                    <a:pt x="336536" y="426417"/>
                  </a:cubicBezTo>
                  <a:cubicBezTo>
                    <a:pt x="359853" y="444988"/>
                    <a:pt x="381836" y="460894"/>
                    <a:pt x="400704" y="473689"/>
                  </a:cubicBezTo>
                  <a:cubicBezTo>
                    <a:pt x="410405" y="480264"/>
                    <a:pt x="412808" y="493326"/>
                    <a:pt x="406311" y="502923"/>
                  </a:cubicBezTo>
                  <a:cubicBezTo>
                    <a:pt x="402217" y="508965"/>
                    <a:pt x="395542" y="512164"/>
                    <a:pt x="388867" y="512164"/>
                  </a:cubicBezTo>
                  <a:cubicBezTo>
                    <a:pt x="384773" y="512164"/>
                    <a:pt x="380590" y="511009"/>
                    <a:pt x="377030" y="508521"/>
                  </a:cubicBezTo>
                  <a:cubicBezTo>
                    <a:pt x="355582" y="493948"/>
                    <a:pt x="330395" y="475733"/>
                    <a:pt x="303784" y="454141"/>
                  </a:cubicBezTo>
                  <a:cubicBezTo>
                    <a:pt x="277174" y="475733"/>
                    <a:pt x="251987" y="493948"/>
                    <a:pt x="230627" y="508521"/>
                  </a:cubicBezTo>
                  <a:cubicBezTo>
                    <a:pt x="226978" y="511009"/>
                    <a:pt x="222884" y="512164"/>
                    <a:pt x="218790" y="512164"/>
                  </a:cubicBezTo>
                  <a:cubicBezTo>
                    <a:pt x="212027" y="512164"/>
                    <a:pt x="205441" y="508965"/>
                    <a:pt x="201347" y="502923"/>
                  </a:cubicBezTo>
                  <a:cubicBezTo>
                    <a:pt x="194761" y="493326"/>
                    <a:pt x="197253" y="480264"/>
                    <a:pt x="206865" y="473689"/>
                  </a:cubicBezTo>
                  <a:cubicBezTo>
                    <a:pt x="225732" y="460894"/>
                    <a:pt x="247715" y="444988"/>
                    <a:pt x="271033" y="426417"/>
                  </a:cubicBezTo>
                  <a:cubicBezTo>
                    <a:pt x="257327" y="414333"/>
                    <a:pt x="243532" y="401448"/>
                    <a:pt x="229915" y="387853"/>
                  </a:cubicBezTo>
                  <a:close/>
                  <a:moveTo>
                    <a:pt x="406281" y="292494"/>
                  </a:moveTo>
                  <a:lnTo>
                    <a:pt x="444774" y="311498"/>
                  </a:lnTo>
                  <a:cubicBezTo>
                    <a:pt x="443616" y="313096"/>
                    <a:pt x="442368" y="314606"/>
                    <a:pt x="441210" y="316204"/>
                  </a:cubicBezTo>
                  <a:cubicBezTo>
                    <a:pt x="431320" y="313806"/>
                    <a:pt x="420984" y="313451"/>
                    <a:pt x="410915" y="315227"/>
                  </a:cubicBezTo>
                  <a:cubicBezTo>
                    <a:pt x="408955" y="308745"/>
                    <a:pt x="406281" y="302706"/>
                    <a:pt x="402717" y="297023"/>
                  </a:cubicBezTo>
                  <a:cubicBezTo>
                    <a:pt x="403964" y="295513"/>
                    <a:pt x="405123" y="294092"/>
                    <a:pt x="406281" y="292494"/>
                  </a:cubicBezTo>
                  <a:close/>
                  <a:moveTo>
                    <a:pt x="201221" y="292494"/>
                  </a:moveTo>
                  <a:cubicBezTo>
                    <a:pt x="202467" y="294092"/>
                    <a:pt x="203624" y="295602"/>
                    <a:pt x="204781" y="297023"/>
                  </a:cubicBezTo>
                  <a:cubicBezTo>
                    <a:pt x="201310" y="302706"/>
                    <a:pt x="198551" y="308745"/>
                    <a:pt x="196682" y="315227"/>
                  </a:cubicBezTo>
                  <a:cubicBezTo>
                    <a:pt x="186537" y="313451"/>
                    <a:pt x="176303" y="313806"/>
                    <a:pt x="166424" y="316204"/>
                  </a:cubicBezTo>
                  <a:cubicBezTo>
                    <a:pt x="165179" y="314606"/>
                    <a:pt x="164022" y="313096"/>
                    <a:pt x="162865" y="311498"/>
                  </a:cubicBezTo>
                  <a:close/>
                  <a:moveTo>
                    <a:pt x="325823" y="260104"/>
                  </a:moveTo>
                  <a:lnTo>
                    <a:pt x="369970" y="287483"/>
                  </a:lnTo>
                  <a:cubicBezTo>
                    <a:pt x="383944" y="296106"/>
                    <a:pt x="393557" y="310417"/>
                    <a:pt x="396227" y="326685"/>
                  </a:cubicBezTo>
                  <a:lnTo>
                    <a:pt x="397829" y="336196"/>
                  </a:lnTo>
                  <a:lnTo>
                    <a:pt x="406998" y="333441"/>
                  </a:lnTo>
                  <a:cubicBezTo>
                    <a:pt x="422841" y="328640"/>
                    <a:pt x="439930" y="330863"/>
                    <a:pt x="453904" y="339574"/>
                  </a:cubicBezTo>
                  <a:lnTo>
                    <a:pt x="498051" y="366864"/>
                  </a:lnTo>
                  <a:lnTo>
                    <a:pt x="494669" y="372287"/>
                  </a:lnTo>
                  <a:cubicBezTo>
                    <a:pt x="486569" y="385354"/>
                    <a:pt x="473841" y="394510"/>
                    <a:pt x="458710" y="398154"/>
                  </a:cubicBezTo>
                  <a:cubicBezTo>
                    <a:pt x="443668" y="401799"/>
                    <a:pt x="428181" y="399310"/>
                    <a:pt x="415275" y="391310"/>
                  </a:cubicBezTo>
                  <a:lnTo>
                    <a:pt x="340598" y="344997"/>
                  </a:lnTo>
                  <a:cubicBezTo>
                    <a:pt x="313718" y="328374"/>
                    <a:pt x="305619" y="292639"/>
                    <a:pt x="322530" y="265438"/>
                  </a:cubicBezTo>
                  <a:close/>
                  <a:moveTo>
                    <a:pt x="281726" y="260104"/>
                  </a:moveTo>
                  <a:lnTo>
                    <a:pt x="285109" y="265438"/>
                  </a:lnTo>
                  <a:cubicBezTo>
                    <a:pt x="302020" y="292639"/>
                    <a:pt x="293831" y="328374"/>
                    <a:pt x="266951" y="344997"/>
                  </a:cubicBezTo>
                  <a:lnTo>
                    <a:pt x="192364" y="391310"/>
                  </a:lnTo>
                  <a:cubicBezTo>
                    <a:pt x="179369" y="399310"/>
                    <a:pt x="163971" y="401799"/>
                    <a:pt x="148840" y="398154"/>
                  </a:cubicBezTo>
                  <a:cubicBezTo>
                    <a:pt x="133798" y="394510"/>
                    <a:pt x="120981" y="385354"/>
                    <a:pt x="112881" y="372287"/>
                  </a:cubicBezTo>
                  <a:lnTo>
                    <a:pt x="109588" y="366864"/>
                  </a:lnTo>
                  <a:lnTo>
                    <a:pt x="153646" y="339574"/>
                  </a:lnTo>
                  <a:cubicBezTo>
                    <a:pt x="167709" y="330863"/>
                    <a:pt x="184798" y="328640"/>
                    <a:pt x="200552" y="333441"/>
                  </a:cubicBezTo>
                  <a:lnTo>
                    <a:pt x="209809" y="336196"/>
                  </a:lnTo>
                  <a:lnTo>
                    <a:pt x="211322" y="326685"/>
                  </a:lnTo>
                  <a:cubicBezTo>
                    <a:pt x="214081" y="310417"/>
                    <a:pt x="223605" y="296106"/>
                    <a:pt x="237668" y="287483"/>
                  </a:cubicBezTo>
                  <a:close/>
                  <a:moveTo>
                    <a:pt x="461767" y="205204"/>
                  </a:moveTo>
                  <a:lnTo>
                    <a:pt x="502778" y="216854"/>
                  </a:lnTo>
                  <a:cubicBezTo>
                    <a:pt x="500198" y="222279"/>
                    <a:pt x="497530" y="227792"/>
                    <a:pt x="494772" y="233128"/>
                  </a:cubicBezTo>
                  <a:cubicBezTo>
                    <a:pt x="486498" y="232594"/>
                    <a:pt x="478136" y="233395"/>
                    <a:pt x="470041" y="235618"/>
                  </a:cubicBezTo>
                  <a:cubicBezTo>
                    <a:pt x="466927" y="227881"/>
                    <a:pt x="462479" y="220678"/>
                    <a:pt x="457052" y="214453"/>
                  </a:cubicBezTo>
                  <a:cubicBezTo>
                    <a:pt x="458654" y="211340"/>
                    <a:pt x="460166" y="208317"/>
                    <a:pt x="461767" y="205204"/>
                  </a:cubicBezTo>
                  <a:close/>
                  <a:moveTo>
                    <a:pt x="145874" y="205204"/>
                  </a:moveTo>
                  <a:cubicBezTo>
                    <a:pt x="147385" y="208317"/>
                    <a:pt x="148986" y="211340"/>
                    <a:pt x="150587" y="214453"/>
                  </a:cubicBezTo>
                  <a:cubicBezTo>
                    <a:pt x="145162" y="220678"/>
                    <a:pt x="140716" y="227881"/>
                    <a:pt x="137515" y="235618"/>
                  </a:cubicBezTo>
                  <a:cubicBezTo>
                    <a:pt x="129511" y="233395"/>
                    <a:pt x="121152" y="232594"/>
                    <a:pt x="112882" y="233128"/>
                  </a:cubicBezTo>
                  <a:cubicBezTo>
                    <a:pt x="110036" y="227792"/>
                    <a:pt x="107369" y="222279"/>
                    <a:pt x="104790" y="216854"/>
                  </a:cubicBezTo>
                  <a:close/>
                  <a:moveTo>
                    <a:pt x="380021" y="189045"/>
                  </a:moveTo>
                  <a:lnTo>
                    <a:pt x="426571" y="211971"/>
                  </a:lnTo>
                  <a:cubicBezTo>
                    <a:pt x="441346" y="219257"/>
                    <a:pt x="452294" y="232586"/>
                    <a:pt x="456567" y="248492"/>
                  </a:cubicBezTo>
                  <a:lnTo>
                    <a:pt x="459059" y="257734"/>
                  </a:lnTo>
                  <a:lnTo>
                    <a:pt x="467959" y="254091"/>
                  </a:lnTo>
                  <a:cubicBezTo>
                    <a:pt x="483180" y="247870"/>
                    <a:pt x="500447" y="248404"/>
                    <a:pt x="515222" y="255690"/>
                  </a:cubicBezTo>
                  <a:lnTo>
                    <a:pt x="561772" y="278616"/>
                  </a:lnTo>
                  <a:lnTo>
                    <a:pt x="559013" y="284303"/>
                  </a:lnTo>
                  <a:cubicBezTo>
                    <a:pt x="552160" y="298076"/>
                    <a:pt x="540322" y="308473"/>
                    <a:pt x="525725" y="313538"/>
                  </a:cubicBezTo>
                  <a:cubicBezTo>
                    <a:pt x="511039" y="318603"/>
                    <a:pt x="495373" y="317714"/>
                    <a:pt x="481755" y="310961"/>
                  </a:cubicBezTo>
                  <a:lnTo>
                    <a:pt x="402984" y="272129"/>
                  </a:lnTo>
                  <a:cubicBezTo>
                    <a:pt x="389277" y="265376"/>
                    <a:pt x="379130" y="253557"/>
                    <a:pt x="374235" y="238807"/>
                  </a:cubicBezTo>
                  <a:cubicBezTo>
                    <a:pt x="369340" y="224145"/>
                    <a:pt x="370408" y="208417"/>
                    <a:pt x="377261" y="194643"/>
                  </a:cubicBezTo>
                  <a:close/>
                  <a:moveTo>
                    <a:pt x="227481" y="189045"/>
                  </a:moveTo>
                  <a:lnTo>
                    <a:pt x="230328" y="194643"/>
                  </a:lnTo>
                  <a:cubicBezTo>
                    <a:pt x="237091" y="208417"/>
                    <a:pt x="238159" y="224145"/>
                    <a:pt x="233354" y="238807"/>
                  </a:cubicBezTo>
                  <a:cubicBezTo>
                    <a:pt x="228460" y="253557"/>
                    <a:pt x="218227" y="265376"/>
                    <a:pt x="204612" y="272129"/>
                  </a:cubicBezTo>
                  <a:lnTo>
                    <a:pt x="125863" y="310961"/>
                  </a:lnTo>
                  <a:cubicBezTo>
                    <a:pt x="112160" y="317714"/>
                    <a:pt x="96588" y="318603"/>
                    <a:pt x="81906" y="313538"/>
                  </a:cubicBezTo>
                  <a:cubicBezTo>
                    <a:pt x="67224" y="308473"/>
                    <a:pt x="55478" y="298076"/>
                    <a:pt x="48626" y="284303"/>
                  </a:cubicBezTo>
                  <a:lnTo>
                    <a:pt x="45868" y="278705"/>
                  </a:lnTo>
                  <a:lnTo>
                    <a:pt x="92406" y="255690"/>
                  </a:lnTo>
                  <a:cubicBezTo>
                    <a:pt x="107177" y="248404"/>
                    <a:pt x="124350" y="247870"/>
                    <a:pt x="139655" y="254091"/>
                  </a:cubicBezTo>
                  <a:lnTo>
                    <a:pt x="148553" y="257823"/>
                  </a:lnTo>
                  <a:lnTo>
                    <a:pt x="151045" y="248492"/>
                  </a:lnTo>
                  <a:cubicBezTo>
                    <a:pt x="155316" y="232586"/>
                    <a:pt x="166172" y="219257"/>
                    <a:pt x="180943" y="211971"/>
                  </a:cubicBezTo>
                  <a:close/>
                  <a:moveTo>
                    <a:pt x="411434" y="106272"/>
                  </a:moveTo>
                  <a:lnTo>
                    <a:pt x="461286" y="120410"/>
                  </a:lnTo>
                  <a:cubicBezTo>
                    <a:pt x="477132" y="124856"/>
                    <a:pt x="490308" y="135970"/>
                    <a:pt x="497340" y="150908"/>
                  </a:cubicBezTo>
                  <a:lnTo>
                    <a:pt x="501524" y="159622"/>
                  </a:lnTo>
                  <a:lnTo>
                    <a:pt x="509536" y="154376"/>
                  </a:lnTo>
                  <a:cubicBezTo>
                    <a:pt x="523424" y="145396"/>
                    <a:pt x="540516" y="142906"/>
                    <a:pt x="556362" y="147352"/>
                  </a:cubicBezTo>
                  <a:lnTo>
                    <a:pt x="607639" y="161934"/>
                  </a:lnTo>
                  <a:lnTo>
                    <a:pt x="605770" y="168336"/>
                  </a:lnTo>
                  <a:cubicBezTo>
                    <a:pt x="597224" y="198568"/>
                    <a:pt x="564018" y="216707"/>
                    <a:pt x="533395" y="207993"/>
                  </a:cubicBezTo>
                  <a:lnTo>
                    <a:pt x="448823" y="184075"/>
                  </a:lnTo>
                  <a:cubicBezTo>
                    <a:pt x="434224" y="179895"/>
                    <a:pt x="422027" y="170115"/>
                    <a:pt x="414639" y="156599"/>
                  </a:cubicBezTo>
                  <a:cubicBezTo>
                    <a:pt x="407250" y="143084"/>
                    <a:pt x="405469" y="127434"/>
                    <a:pt x="409653" y="112674"/>
                  </a:cubicBezTo>
                  <a:close/>
                  <a:moveTo>
                    <a:pt x="196047" y="106272"/>
                  </a:moveTo>
                  <a:lnTo>
                    <a:pt x="197916" y="112674"/>
                  </a:lnTo>
                  <a:cubicBezTo>
                    <a:pt x="202099" y="127434"/>
                    <a:pt x="200319" y="143084"/>
                    <a:pt x="192933" y="156599"/>
                  </a:cubicBezTo>
                  <a:cubicBezTo>
                    <a:pt x="185546" y="170114"/>
                    <a:pt x="173355" y="179895"/>
                    <a:pt x="158671" y="184075"/>
                  </a:cubicBezTo>
                  <a:lnTo>
                    <a:pt x="74218" y="207993"/>
                  </a:lnTo>
                  <a:cubicBezTo>
                    <a:pt x="43605" y="216707"/>
                    <a:pt x="10412" y="198568"/>
                    <a:pt x="1780" y="168336"/>
                  </a:cubicBezTo>
                  <a:lnTo>
                    <a:pt x="0" y="161934"/>
                  </a:lnTo>
                  <a:lnTo>
                    <a:pt x="51259" y="147352"/>
                  </a:lnTo>
                  <a:cubicBezTo>
                    <a:pt x="67099" y="142906"/>
                    <a:pt x="84096" y="145396"/>
                    <a:pt x="97979" y="154376"/>
                  </a:cubicBezTo>
                  <a:lnTo>
                    <a:pt x="106077" y="159622"/>
                  </a:lnTo>
                  <a:lnTo>
                    <a:pt x="110171" y="150908"/>
                  </a:lnTo>
                  <a:cubicBezTo>
                    <a:pt x="117290" y="136059"/>
                    <a:pt x="130461" y="124856"/>
                    <a:pt x="146301" y="120410"/>
                  </a:cubicBezTo>
                  <a:close/>
                  <a:moveTo>
                    <a:pt x="546958" y="0"/>
                  </a:moveTo>
                  <a:lnTo>
                    <a:pt x="553724" y="14661"/>
                  </a:lnTo>
                  <a:cubicBezTo>
                    <a:pt x="563695" y="36519"/>
                    <a:pt x="565653" y="61309"/>
                    <a:pt x="559065" y="84500"/>
                  </a:cubicBezTo>
                  <a:cubicBezTo>
                    <a:pt x="554258" y="101382"/>
                    <a:pt x="545088" y="116576"/>
                    <a:pt x="532803" y="128749"/>
                  </a:cubicBezTo>
                  <a:cubicBezTo>
                    <a:pt x="524345" y="129726"/>
                    <a:pt x="516066" y="132036"/>
                    <a:pt x="508320" y="135768"/>
                  </a:cubicBezTo>
                  <a:cubicBezTo>
                    <a:pt x="503691" y="128571"/>
                    <a:pt x="497815" y="122174"/>
                    <a:pt x="491138" y="116931"/>
                  </a:cubicBezTo>
                  <a:cubicBezTo>
                    <a:pt x="487043" y="100138"/>
                    <a:pt x="487310" y="82367"/>
                    <a:pt x="492118" y="65485"/>
                  </a:cubicBezTo>
                  <a:cubicBezTo>
                    <a:pt x="498706" y="42294"/>
                    <a:pt x="513395" y="22302"/>
                    <a:pt x="533426" y="8974"/>
                  </a:cubicBezTo>
                  <a:close/>
                  <a:moveTo>
                    <a:pt x="60681" y="0"/>
                  </a:moveTo>
                  <a:lnTo>
                    <a:pt x="74124" y="8974"/>
                  </a:lnTo>
                  <a:cubicBezTo>
                    <a:pt x="94244" y="22302"/>
                    <a:pt x="108844" y="42294"/>
                    <a:pt x="115432" y="65485"/>
                  </a:cubicBezTo>
                  <a:cubicBezTo>
                    <a:pt x="120240" y="82367"/>
                    <a:pt x="120596" y="100138"/>
                    <a:pt x="116501" y="116931"/>
                  </a:cubicBezTo>
                  <a:cubicBezTo>
                    <a:pt x="109735" y="122173"/>
                    <a:pt x="103948" y="128571"/>
                    <a:pt x="99319" y="135768"/>
                  </a:cubicBezTo>
                  <a:cubicBezTo>
                    <a:pt x="91573" y="132036"/>
                    <a:pt x="83294" y="129726"/>
                    <a:pt x="74836" y="128749"/>
                  </a:cubicBezTo>
                  <a:cubicBezTo>
                    <a:pt x="62462" y="116576"/>
                    <a:pt x="53381" y="101382"/>
                    <a:pt x="48574" y="84500"/>
                  </a:cubicBezTo>
                  <a:cubicBezTo>
                    <a:pt x="41986" y="61309"/>
                    <a:pt x="43855" y="36519"/>
                    <a:pt x="53915" y="146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9158A80E-7A37-78A9-C200-7D75378A7F86}"/>
              </a:ext>
            </a:extLst>
          </p:cNvPr>
          <p:cNvSpPr txBox="1"/>
          <p:nvPr/>
        </p:nvSpPr>
        <p:spPr>
          <a:xfrm>
            <a:off x="6547873" y="2776437"/>
            <a:ext cx="1948428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+mn-ea"/>
              </a:rPr>
              <a:t>输入内容</a:t>
            </a:r>
          </a:p>
        </p:txBody>
      </p:sp>
      <p:grpSp>
        <p:nvGrpSpPr>
          <p:cNvPr id="38" name="Group 25">
            <a:extLst>
              <a:ext uri="{FF2B5EF4-FFF2-40B4-BE49-F238E27FC236}">
                <a16:creationId xmlns:a16="http://schemas.microsoft.com/office/drawing/2014/main" id="{F7761811-B9BA-9834-743E-00F39B5639AE}"/>
              </a:ext>
            </a:extLst>
          </p:cNvPr>
          <p:cNvGrpSpPr/>
          <p:nvPr/>
        </p:nvGrpSpPr>
        <p:grpSpPr>
          <a:xfrm>
            <a:off x="9402651" y="1873945"/>
            <a:ext cx="908148" cy="908148"/>
            <a:chOff x="800910" y="1668222"/>
            <a:chExt cx="908148" cy="908148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0E507305-3080-3889-B082-62D6D4CF1C15}"/>
                </a:ext>
              </a:extLst>
            </p:cNvPr>
            <p:cNvSpPr/>
            <p:nvPr/>
          </p:nvSpPr>
          <p:spPr>
            <a:xfrm>
              <a:off x="800910" y="1668222"/>
              <a:ext cx="908148" cy="9081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wheat_230087">
              <a:extLst>
                <a:ext uri="{FF2B5EF4-FFF2-40B4-BE49-F238E27FC236}">
                  <a16:creationId xmlns:a16="http://schemas.microsoft.com/office/drawing/2014/main" id="{9C96DBED-55B7-8E0F-A7C8-6B0BFA93DD6B}"/>
                </a:ext>
              </a:extLst>
            </p:cNvPr>
            <p:cNvSpPr/>
            <p:nvPr/>
          </p:nvSpPr>
          <p:spPr>
            <a:xfrm>
              <a:off x="1041317" y="1890129"/>
              <a:ext cx="427334" cy="464334"/>
            </a:xfrm>
            <a:custGeom>
              <a:avLst/>
              <a:gdLst>
                <a:gd name="connsiteX0" fmla="*/ 83434 w 551233"/>
                <a:gd name="connsiteY0" fmla="*/ 375877 h 598960"/>
                <a:gd name="connsiteX1" fmla="*/ 97340 w 551233"/>
                <a:gd name="connsiteY1" fmla="*/ 448296 h 598960"/>
                <a:gd name="connsiteX2" fmla="*/ 133097 w 551233"/>
                <a:gd name="connsiteY2" fmla="*/ 410599 h 598960"/>
                <a:gd name="connsiteX3" fmla="*/ 111246 w 551233"/>
                <a:gd name="connsiteY3" fmla="*/ 471113 h 598960"/>
                <a:gd name="connsiteX4" fmla="*/ 109259 w 551233"/>
                <a:gd name="connsiteY4" fmla="*/ 474089 h 598960"/>
                <a:gd name="connsiteX5" fmla="*/ 148990 w 551233"/>
                <a:gd name="connsiteY5" fmla="*/ 466153 h 598960"/>
                <a:gd name="connsiteX6" fmla="*/ 110252 w 551233"/>
                <a:gd name="connsiteY6" fmla="*/ 492938 h 598960"/>
                <a:gd name="connsiteX7" fmla="*/ 105286 w 551233"/>
                <a:gd name="connsiteY7" fmla="*/ 494922 h 598960"/>
                <a:gd name="connsiteX8" fmla="*/ 123165 w 551233"/>
                <a:gd name="connsiteY8" fmla="*/ 504843 h 598960"/>
                <a:gd name="connsiteX9" fmla="*/ 96347 w 551233"/>
                <a:gd name="connsiteY9" fmla="*/ 502859 h 598960"/>
                <a:gd name="connsiteX10" fmla="*/ 88400 w 551233"/>
                <a:gd name="connsiteY10" fmla="*/ 499883 h 598960"/>
                <a:gd name="connsiteX11" fmla="*/ 88400 w 551233"/>
                <a:gd name="connsiteY11" fmla="*/ 515755 h 598960"/>
                <a:gd name="connsiteX12" fmla="*/ 95353 w 551233"/>
                <a:gd name="connsiteY12" fmla="*/ 515755 h 598960"/>
                <a:gd name="connsiteX13" fmla="*/ 177794 w 551233"/>
                <a:gd name="connsiteY13" fmla="*/ 542541 h 598960"/>
                <a:gd name="connsiteX14" fmla="*/ 225471 w 551233"/>
                <a:gd name="connsiteY14" fmla="*/ 523692 h 598960"/>
                <a:gd name="connsiteX15" fmla="*/ 225471 w 551233"/>
                <a:gd name="connsiteY15" fmla="*/ 513771 h 598960"/>
                <a:gd name="connsiteX16" fmla="*/ 218518 w 551233"/>
                <a:gd name="connsiteY16" fmla="*/ 515755 h 598960"/>
                <a:gd name="connsiteX17" fmla="*/ 197659 w 551233"/>
                <a:gd name="connsiteY17" fmla="*/ 517739 h 598960"/>
                <a:gd name="connsiteX18" fmla="*/ 211565 w 551233"/>
                <a:gd name="connsiteY18" fmla="*/ 509803 h 598960"/>
                <a:gd name="connsiteX19" fmla="*/ 207592 w 551233"/>
                <a:gd name="connsiteY19" fmla="*/ 507819 h 598960"/>
                <a:gd name="connsiteX20" fmla="*/ 177794 w 551233"/>
                <a:gd name="connsiteY20" fmla="*/ 487978 h 598960"/>
                <a:gd name="connsiteX21" fmla="*/ 208585 w 551233"/>
                <a:gd name="connsiteY21" fmla="*/ 493930 h 598960"/>
                <a:gd name="connsiteX22" fmla="*/ 206599 w 551233"/>
                <a:gd name="connsiteY22" fmla="*/ 490954 h 598960"/>
                <a:gd name="connsiteX23" fmla="*/ 189713 w 551233"/>
                <a:gd name="connsiteY23" fmla="*/ 444328 h 598960"/>
                <a:gd name="connsiteX24" fmla="*/ 217525 w 551233"/>
                <a:gd name="connsiteY24" fmla="*/ 473097 h 598960"/>
                <a:gd name="connsiteX25" fmla="*/ 229444 w 551233"/>
                <a:gd name="connsiteY25" fmla="*/ 416551 h 598960"/>
                <a:gd name="connsiteX26" fmla="*/ 240370 w 551233"/>
                <a:gd name="connsiteY26" fmla="*/ 473097 h 598960"/>
                <a:gd name="connsiteX27" fmla="*/ 269174 w 551233"/>
                <a:gd name="connsiteY27" fmla="*/ 444328 h 598960"/>
                <a:gd name="connsiteX28" fmla="*/ 251296 w 551233"/>
                <a:gd name="connsiteY28" fmla="*/ 490954 h 598960"/>
                <a:gd name="connsiteX29" fmla="*/ 250302 w 551233"/>
                <a:gd name="connsiteY29" fmla="*/ 493930 h 598960"/>
                <a:gd name="connsiteX30" fmla="*/ 281094 w 551233"/>
                <a:gd name="connsiteY30" fmla="*/ 487978 h 598960"/>
                <a:gd name="connsiteX31" fmla="*/ 250302 w 551233"/>
                <a:gd name="connsiteY31" fmla="*/ 507819 h 598960"/>
                <a:gd name="connsiteX32" fmla="*/ 246329 w 551233"/>
                <a:gd name="connsiteY32" fmla="*/ 509803 h 598960"/>
                <a:gd name="connsiteX33" fmla="*/ 260235 w 551233"/>
                <a:gd name="connsiteY33" fmla="*/ 517739 h 598960"/>
                <a:gd name="connsiteX34" fmla="*/ 239377 w 551233"/>
                <a:gd name="connsiteY34" fmla="*/ 515755 h 598960"/>
                <a:gd name="connsiteX35" fmla="*/ 233417 w 551233"/>
                <a:gd name="connsiteY35" fmla="*/ 513771 h 598960"/>
                <a:gd name="connsiteX36" fmla="*/ 233417 w 551233"/>
                <a:gd name="connsiteY36" fmla="*/ 522700 h 598960"/>
                <a:gd name="connsiteX37" fmla="*/ 245336 w 551233"/>
                <a:gd name="connsiteY37" fmla="*/ 522700 h 598960"/>
                <a:gd name="connsiteX38" fmla="*/ 327777 w 551233"/>
                <a:gd name="connsiteY38" fmla="*/ 570318 h 598960"/>
                <a:gd name="connsiteX39" fmla="*/ 0 w 551233"/>
                <a:gd name="connsiteY39" fmla="*/ 570318 h 598960"/>
                <a:gd name="connsiteX40" fmla="*/ 78468 w 551233"/>
                <a:gd name="connsiteY40" fmla="*/ 516747 h 598960"/>
                <a:gd name="connsiteX41" fmla="*/ 78468 w 551233"/>
                <a:gd name="connsiteY41" fmla="*/ 498891 h 598960"/>
                <a:gd name="connsiteX42" fmla="*/ 70522 w 551233"/>
                <a:gd name="connsiteY42" fmla="*/ 501867 h 598960"/>
                <a:gd name="connsiteX43" fmla="*/ 42710 w 551233"/>
                <a:gd name="connsiteY43" fmla="*/ 504843 h 598960"/>
                <a:gd name="connsiteX44" fmla="*/ 60589 w 551233"/>
                <a:gd name="connsiteY44" fmla="*/ 494922 h 598960"/>
                <a:gd name="connsiteX45" fmla="*/ 55623 w 551233"/>
                <a:gd name="connsiteY45" fmla="*/ 492938 h 598960"/>
                <a:gd name="connsiteX46" fmla="*/ 17879 w 551233"/>
                <a:gd name="connsiteY46" fmla="*/ 466153 h 598960"/>
                <a:gd name="connsiteX47" fmla="*/ 56616 w 551233"/>
                <a:gd name="connsiteY47" fmla="*/ 474089 h 598960"/>
                <a:gd name="connsiteX48" fmla="*/ 54630 w 551233"/>
                <a:gd name="connsiteY48" fmla="*/ 471113 h 598960"/>
                <a:gd name="connsiteX49" fmla="*/ 32778 w 551233"/>
                <a:gd name="connsiteY49" fmla="*/ 410599 h 598960"/>
                <a:gd name="connsiteX50" fmla="*/ 68535 w 551233"/>
                <a:gd name="connsiteY50" fmla="*/ 448296 h 598960"/>
                <a:gd name="connsiteX51" fmla="*/ 83434 w 551233"/>
                <a:gd name="connsiteY51" fmla="*/ 375877 h 598960"/>
                <a:gd name="connsiteX52" fmla="*/ 130966 w 551233"/>
                <a:gd name="connsiteY52" fmla="*/ 27042 h 598960"/>
                <a:gd name="connsiteX53" fmla="*/ 140029 w 551233"/>
                <a:gd name="connsiteY53" fmla="*/ 31754 h 598960"/>
                <a:gd name="connsiteX54" fmla="*/ 311861 w 551233"/>
                <a:gd name="connsiteY54" fmla="*/ 235117 h 598960"/>
                <a:gd name="connsiteX55" fmla="*/ 427077 w 551233"/>
                <a:gd name="connsiteY55" fmla="*/ 137900 h 598960"/>
                <a:gd name="connsiteX56" fmla="*/ 462834 w 551233"/>
                <a:gd name="connsiteY56" fmla="*/ 127980 h 598960"/>
                <a:gd name="connsiteX57" fmla="*/ 495611 w 551233"/>
                <a:gd name="connsiteY57" fmla="*/ 161708 h 598960"/>
                <a:gd name="connsiteX58" fmla="*/ 549246 w 551233"/>
                <a:gd name="connsiteY58" fmla="*/ 334319 h 598960"/>
                <a:gd name="connsiteX59" fmla="*/ 551233 w 551233"/>
                <a:gd name="connsiteY59" fmla="*/ 345231 h 598960"/>
                <a:gd name="connsiteX60" fmla="*/ 551233 w 551233"/>
                <a:gd name="connsiteY60" fmla="*/ 558514 h 598960"/>
                <a:gd name="connsiteX61" fmla="*/ 503557 w 551233"/>
                <a:gd name="connsiteY61" fmla="*/ 598195 h 598960"/>
                <a:gd name="connsiteX62" fmla="*/ 470780 w 551233"/>
                <a:gd name="connsiteY62" fmla="*/ 557522 h 598960"/>
                <a:gd name="connsiteX63" fmla="*/ 470780 w 551233"/>
                <a:gd name="connsiteY63" fmla="*/ 351183 h 598960"/>
                <a:gd name="connsiteX64" fmla="*/ 431050 w 551233"/>
                <a:gd name="connsiteY64" fmla="*/ 221229 h 598960"/>
                <a:gd name="connsiteX65" fmla="*/ 354570 w 551233"/>
                <a:gd name="connsiteY65" fmla="*/ 285710 h 598960"/>
                <a:gd name="connsiteX66" fmla="*/ 368476 w 551233"/>
                <a:gd name="connsiteY66" fmla="*/ 302574 h 598960"/>
                <a:gd name="connsiteX67" fmla="*/ 367482 w 551233"/>
                <a:gd name="connsiteY67" fmla="*/ 321423 h 598960"/>
                <a:gd name="connsiteX68" fmla="*/ 358543 w 551233"/>
                <a:gd name="connsiteY68" fmla="*/ 324399 h 598960"/>
                <a:gd name="connsiteX69" fmla="*/ 348611 w 551233"/>
                <a:gd name="connsiteY69" fmla="*/ 320431 h 598960"/>
                <a:gd name="connsiteX70" fmla="*/ 333712 w 551233"/>
                <a:gd name="connsiteY70" fmla="*/ 301582 h 598960"/>
                <a:gd name="connsiteX71" fmla="*/ 320800 w 551233"/>
                <a:gd name="connsiteY71" fmla="*/ 304558 h 598960"/>
                <a:gd name="connsiteX72" fmla="*/ 295969 w 551233"/>
                <a:gd name="connsiteY72" fmla="*/ 292654 h 598960"/>
                <a:gd name="connsiteX73" fmla="*/ 292989 w 551233"/>
                <a:gd name="connsiteY73" fmla="*/ 253966 h 598960"/>
                <a:gd name="connsiteX74" fmla="*/ 159894 w 551233"/>
                <a:gd name="connsiteY74" fmla="*/ 96235 h 598960"/>
                <a:gd name="connsiteX75" fmla="*/ 88380 w 551233"/>
                <a:gd name="connsiteY75" fmla="*/ 155756 h 598960"/>
                <a:gd name="connsiteX76" fmla="*/ 71495 w 551233"/>
                <a:gd name="connsiteY76" fmla="*/ 151788 h 598960"/>
                <a:gd name="connsiteX77" fmla="*/ 64542 w 551233"/>
                <a:gd name="connsiteY77" fmla="*/ 133932 h 598960"/>
                <a:gd name="connsiteX78" fmla="*/ 67522 w 551233"/>
                <a:gd name="connsiteY78" fmla="*/ 122027 h 598960"/>
                <a:gd name="connsiteX79" fmla="*/ 129103 w 551233"/>
                <a:gd name="connsiteY79" fmla="*/ 59531 h 598960"/>
                <a:gd name="connsiteX80" fmla="*/ 120164 w 551233"/>
                <a:gd name="connsiteY80" fmla="*/ 48618 h 598960"/>
                <a:gd name="connsiteX81" fmla="*/ 121157 w 551233"/>
                <a:gd name="connsiteY81" fmla="*/ 29770 h 598960"/>
                <a:gd name="connsiteX82" fmla="*/ 130966 w 551233"/>
                <a:gd name="connsiteY82" fmla="*/ 27042 h 598960"/>
                <a:gd name="connsiteX83" fmla="*/ 418163 w 551233"/>
                <a:gd name="connsiteY83" fmla="*/ 0 h 598960"/>
                <a:gd name="connsiteX84" fmla="*/ 477810 w 551233"/>
                <a:gd name="connsiteY84" fmla="*/ 59488 h 598960"/>
                <a:gd name="connsiteX85" fmla="*/ 418163 w 551233"/>
                <a:gd name="connsiteY85" fmla="*/ 118976 h 598960"/>
                <a:gd name="connsiteX86" fmla="*/ 358516 w 551233"/>
                <a:gd name="connsiteY86" fmla="*/ 59488 h 598960"/>
                <a:gd name="connsiteX87" fmla="*/ 418163 w 551233"/>
                <a:gd name="connsiteY87" fmla="*/ 0 h 59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1233" h="598960">
                  <a:moveTo>
                    <a:pt x="83434" y="375877"/>
                  </a:moveTo>
                  <a:cubicBezTo>
                    <a:pt x="90387" y="375877"/>
                    <a:pt x="97340" y="416551"/>
                    <a:pt x="97340" y="448296"/>
                  </a:cubicBezTo>
                  <a:cubicBezTo>
                    <a:pt x="111246" y="428455"/>
                    <a:pt x="128131" y="408614"/>
                    <a:pt x="133097" y="410599"/>
                  </a:cubicBezTo>
                  <a:cubicBezTo>
                    <a:pt x="139057" y="414567"/>
                    <a:pt x="125151" y="448296"/>
                    <a:pt x="111246" y="471113"/>
                  </a:cubicBezTo>
                  <a:cubicBezTo>
                    <a:pt x="111246" y="472105"/>
                    <a:pt x="110252" y="473097"/>
                    <a:pt x="109259" y="474089"/>
                  </a:cubicBezTo>
                  <a:cubicBezTo>
                    <a:pt x="127138" y="468137"/>
                    <a:pt x="147003" y="462185"/>
                    <a:pt x="148990" y="466153"/>
                  </a:cubicBezTo>
                  <a:cubicBezTo>
                    <a:pt x="150976" y="471113"/>
                    <a:pt x="128131" y="485002"/>
                    <a:pt x="110252" y="492938"/>
                  </a:cubicBezTo>
                  <a:cubicBezTo>
                    <a:pt x="108266" y="493930"/>
                    <a:pt x="107272" y="493930"/>
                    <a:pt x="105286" y="494922"/>
                  </a:cubicBezTo>
                  <a:cubicBezTo>
                    <a:pt x="115219" y="497899"/>
                    <a:pt x="124158" y="502859"/>
                    <a:pt x="123165" y="504843"/>
                  </a:cubicBezTo>
                  <a:cubicBezTo>
                    <a:pt x="122171" y="507819"/>
                    <a:pt x="107272" y="505835"/>
                    <a:pt x="96347" y="502859"/>
                  </a:cubicBezTo>
                  <a:cubicBezTo>
                    <a:pt x="93367" y="501867"/>
                    <a:pt x="90387" y="500875"/>
                    <a:pt x="88400" y="499883"/>
                  </a:cubicBezTo>
                  <a:lnTo>
                    <a:pt x="88400" y="515755"/>
                  </a:lnTo>
                  <a:cubicBezTo>
                    <a:pt x="90387" y="515755"/>
                    <a:pt x="93367" y="515755"/>
                    <a:pt x="95353" y="515755"/>
                  </a:cubicBezTo>
                  <a:cubicBezTo>
                    <a:pt x="131111" y="515755"/>
                    <a:pt x="160909" y="526668"/>
                    <a:pt x="177794" y="542541"/>
                  </a:cubicBezTo>
                  <a:cubicBezTo>
                    <a:pt x="188720" y="533612"/>
                    <a:pt x="205606" y="526668"/>
                    <a:pt x="225471" y="523692"/>
                  </a:cubicBezTo>
                  <a:lnTo>
                    <a:pt x="225471" y="513771"/>
                  </a:lnTo>
                  <a:cubicBezTo>
                    <a:pt x="223484" y="513771"/>
                    <a:pt x="221498" y="514763"/>
                    <a:pt x="218518" y="515755"/>
                  </a:cubicBezTo>
                  <a:cubicBezTo>
                    <a:pt x="210572" y="517739"/>
                    <a:pt x="198653" y="519723"/>
                    <a:pt x="197659" y="517739"/>
                  </a:cubicBezTo>
                  <a:cubicBezTo>
                    <a:pt x="197659" y="515755"/>
                    <a:pt x="204612" y="512779"/>
                    <a:pt x="211565" y="509803"/>
                  </a:cubicBezTo>
                  <a:cubicBezTo>
                    <a:pt x="210572" y="509803"/>
                    <a:pt x="209579" y="508811"/>
                    <a:pt x="207592" y="507819"/>
                  </a:cubicBezTo>
                  <a:cubicBezTo>
                    <a:pt x="193686" y="501867"/>
                    <a:pt x="175808" y="490954"/>
                    <a:pt x="177794" y="487978"/>
                  </a:cubicBezTo>
                  <a:cubicBezTo>
                    <a:pt x="178787" y="485002"/>
                    <a:pt x="194680" y="488970"/>
                    <a:pt x="208585" y="493930"/>
                  </a:cubicBezTo>
                  <a:cubicBezTo>
                    <a:pt x="207592" y="492938"/>
                    <a:pt x="207592" y="491946"/>
                    <a:pt x="206599" y="490954"/>
                  </a:cubicBezTo>
                  <a:cubicBezTo>
                    <a:pt x="196666" y="473097"/>
                    <a:pt x="185740" y="446312"/>
                    <a:pt x="189713" y="444328"/>
                  </a:cubicBezTo>
                  <a:cubicBezTo>
                    <a:pt x="193686" y="441352"/>
                    <a:pt x="207592" y="457225"/>
                    <a:pt x="217525" y="473097"/>
                  </a:cubicBezTo>
                  <a:cubicBezTo>
                    <a:pt x="218518" y="448296"/>
                    <a:pt x="223484" y="416551"/>
                    <a:pt x="229444" y="416551"/>
                  </a:cubicBezTo>
                  <a:cubicBezTo>
                    <a:pt x="235403" y="416551"/>
                    <a:pt x="240370" y="448296"/>
                    <a:pt x="240370" y="473097"/>
                  </a:cubicBezTo>
                  <a:cubicBezTo>
                    <a:pt x="251296" y="457225"/>
                    <a:pt x="265201" y="441352"/>
                    <a:pt x="269174" y="444328"/>
                  </a:cubicBezTo>
                  <a:cubicBezTo>
                    <a:pt x="273148" y="446312"/>
                    <a:pt x="262222" y="473097"/>
                    <a:pt x="251296" y="490954"/>
                  </a:cubicBezTo>
                  <a:cubicBezTo>
                    <a:pt x="251296" y="491946"/>
                    <a:pt x="250302" y="492938"/>
                    <a:pt x="250302" y="493930"/>
                  </a:cubicBezTo>
                  <a:cubicBezTo>
                    <a:pt x="263215" y="488970"/>
                    <a:pt x="279107" y="485002"/>
                    <a:pt x="281094" y="487978"/>
                  </a:cubicBezTo>
                  <a:cubicBezTo>
                    <a:pt x="282087" y="490954"/>
                    <a:pt x="264208" y="501867"/>
                    <a:pt x="250302" y="507819"/>
                  </a:cubicBezTo>
                  <a:cubicBezTo>
                    <a:pt x="249309" y="508811"/>
                    <a:pt x="248316" y="509803"/>
                    <a:pt x="246329" y="509803"/>
                  </a:cubicBezTo>
                  <a:cubicBezTo>
                    <a:pt x="254275" y="512779"/>
                    <a:pt x="261228" y="515755"/>
                    <a:pt x="260235" y="517739"/>
                  </a:cubicBezTo>
                  <a:cubicBezTo>
                    <a:pt x="260235" y="519723"/>
                    <a:pt x="248316" y="517739"/>
                    <a:pt x="239377" y="515755"/>
                  </a:cubicBezTo>
                  <a:cubicBezTo>
                    <a:pt x="236397" y="514763"/>
                    <a:pt x="234410" y="513771"/>
                    <a:pt x="233417" y="513771"/>
                  </a:cubicBezTo>
                  <a:lnTo>
                    <a:pt x="233417" y="522700"/>
                  </a:lnTo>
                  <a:cubicBezTo>
                    <a:pt x="237390" y="522700"/>
                    <a:pt x="241363" y="522700"/>
                    <a:pt x="245336" y="522700"/>
                  </a:cubicBezTo>
                  <a:cubicBezTo>
                    <a:pt x="291026" y="522700"/>
                    <a:pt x="327777" y="543533"/>
                    <a:pt x="327777" y="570318"/>
                  </a:cubicBezTo>
                  <a:cubicBezTo>
                    <a:pt x="327777" y="597103"/>
                    <a:pt x="0" y="597103"/>
                    <a:pt x="0" y="570318"/>
                  </a:cubicBezTo>
                  <a:cubicBezTo>
                    <a:pt x="0" y="546509"/>
                    <a:pt x="34764" y="521708"/>
                    <a:pt x="78468" y="516747"/>
                  </a:cubicBezTo>
                  <a:lnTo>
                    <a:pt x="78468" y="498891"/>
                  </a:lnTo>
                  <a:cubicBezTo>
                    <a:pt x="76481" y="499883"/>
                    <a:pt x="73502" y="500875"/>
                    <a:pt x="70522" y="501867"/>
                  </a:cubicBezTo>
                  <a:cubicBezTo>
                    <a:pt x="58603" y="505835"/>
                    <a:pt x="43704" y="507819"/>
                    <a:pt x="42710" y="504843"/>
                  </a:cubicBezTo>
                  <a:cubicBezTo>
                    <a:pt x="42710" y="502859"/>
                    <a:pt x="51650" y="497899"/>
                    <a:pt x="60589" y="494922"/>
                  </a:cubicBezTo>
                  <a:cubicBezTo>
                    <a:pt x="59596" y="493930"/>
                    <a:pt x="57609" y="493930"/>
                    <a:pt x="55623" y="492938"/>
                  </a:cubicBezTo>
                  <a:cubicBezTo>
                    <a:pt x="37744" y="485002"/>
                    <a:pt x="15892" y="471113"/>
                    <a:pt x="17879" y="466153"/>
                  </a:cubicBezTo>
                  <a:cubicBezTo>
                    <a:pt x="18872" y="462185"/>
                    <a:pt x="39731" y="467145"/>
                    <a:pt x="56616" y="474089"/>
                  </a:cubicBezTo>
                  <a:cubicBezTo>
                    <a:pt x="56616" y="473097"/>
                    <a:pt x="55623" y="472105"/>
                    <a:pt x="54630" y="471113"/>
                  </a:cubicBezTo>
                  <a:cubicBezTo>
                    <a:pt x="40724" y="447304"/>
                    <a:pt x="27811" y="414567"/>
                    <a:pt x="32778" y="410599"/>
                  </a:cubicBezTo>
                  <a:cubicBezTo>
                    <a:pt x="37744" y="407622"/>
                    <a:pt x="55623" y="428455"/>
                    <a:pt x="68535" y="448296"/>
                  </a:cubicBezTo>
                  <a:cubicBezTo>
                    <a:pt x="69528" y="416551"/>
                    <a:pt x="75488" y="375877"/>
                    <a:pt x="83434" y="375877"/>
                  </a:cubicBezTo>
                  <a:close/>
                  <a:moveTo>
                    <a:pt x="130966" y="27042"/>
                  </a:moveTo>
                  <a:cubicBezTo>
                    <a:pt x="134318" y="27290"/>
                    <a:pt x="137546" y="28778"/>
                    <a:pt x="140029" y="31754"/>
                  </a:cubicBezTo>
                  <a:lnTo>
                    <a:pt x="311861" y="235117"/>
                  </a:lnTo>
                  <a:cubicBezTo>
                    <a:pt x="311861" y="235117"/>
                    <a:pt x="426084" y="138892"/>
                    <a:pt x="427077" y="137900"/>
                  </a:cubicBezTo>
                  <a:cubicBezTo>
                    <a:pt x="436016" y="129964"/>
                    <a:pt x="445949" y="123020"/>
                    <a:pt x="462834" y="127980"/>
                  </a:cubicBezTo>
                  <a:cubicBezTo>
                    <a:pt x="478726" y="132940"/>
                    <a:pt x="490645" y="145836"/>
                    <a:pt x="495611" y="161708"/>
                  </a:cubicBezTo>
                  <a:lnTo>
                    <a:pt x="549246" y="334319"/>
                  </a:lnTo>
                  <a:cubicBezTo>
                    <a:pt x="550240" y="338287"/>
                    <a:pt x="551233" y="341263"/>
                    <a:pt x="551233" y="345231"/>
                  </a:cubicBezTo>
                  <a:lnTo>
                    <a:pt x="551233" y="558514"/>
                  </a:lnTo>
                  <a:cubicBezTo>
                    <a:pt x="551233" y="583315"/>
                    <a:pt x="528388" y="603155"/>
                    <a:pt x="503557" y="598195"/>
                  </a:cubicBezTo>
                  <a:cubicBezTo>
                    <a:pt x="484686" y="594227"/>
                    <a:pt x="470780" y="576371"/>
                    <a:pt x="470780" y="557522"/>
                  </a:cubicBezTo>
                  <a:lnTo>
                    <a:pt x="470780" y="351183"/>
                  </a:lnTo>
                  <a:lnTo>
                    <a:pt x="431050" y="221229"/>
                  </a:lnTo>
                  <a:lnTo>
                    <a:pt x="354570" y="285710"/>
                  </a:lnTo>
                  <a:lnTo>
                    <a:pt x="368476" y="302574"/>
                  </a:lnTo>
                  <a:cubicBezTo>
                    <a:pt x="373442" y="308526"/>
                    <a:pt x="372449" y="317455"/>
                    <a:pt x="367482" y="321423"/>
                  </a:cubicBezTo>
                  <a:cubicBezTo>
                    <a:pt x="364503" y="323407"/>
                    <a:pt x="361523" y="324399"/>
                    <a:pt x="358543" y="324399"/>
                  </a:cubicBezTo>
                  <a:cubicBezTo>
                    <a:pt x="354570" y="324399"/>
                    <a:pt x="351590" y="323407"/>
                    <a:pt x="348611" y="320431"/>
                  </a:cubicBezTo>
                  <a:lnTo>
                    <a:pt x="333712" y="301582"/>
                  </a:lnTo>
                  <a:cubicBezTo>
                    <a:pt x="329739" y="303566"/>
                    <a:pt x="325766" y="304558"/>
                    <a:pt x="320800" y="304558"/>
                  </a:cubicBezTo>
                  <a:cubicBezTo>
                    <a:pt x="311861" y="304558"/>
                    <a:pt x="302921" y="300590"/>
                    <a:pt x="295969" y="292654"/>
                  </a:cubicBezTo>
                  <a:cubicBezTo>
                    <a:pt x="286036" y="281742"/>
                    <a:pt x="286036" y="265870"/>
                    <a:pt x="292989" y="253966"/>
                  </a:cubicBezTo>
                  <a:lnTo>
                    <a:pt x="159894" y="96235"/>
                  </a:lnTo>
                  <a:lnTo>
                    <a:pt x="88380" y="155756"/>
                  </a:lnTo>
                  <a:cubicBezTo>
                    <a:pt x="82421" y="160716"/>
                    <a:pt x="74475" y="158732"/>
                    <a:pt x="71495" y="151788"/>
                  </a:cubicBezTo>
                  <a:lnTo>
                    <a:pt x="64542" y="133932"/>
                  </a:lnTo>
                  <a:cubicBezTo>
                    <a:pt x="63549" y="129964"/>
                    <a:pt x="64542" y="125004"/>
                    <a:pt x="67522" y="122027"/>
                  </a:cubicBezTo>
                  <a:lnTo>
                    <a:pt x="129103" y="59531"/>
                  </a:lnTo>
                  <a:lnTo>
                    <a:pt x="120164" y="48618"/>
                  </a:lnTo>
                  <a:cubicBezTo>
                    <a:pt x="115198" y="43658"/>
                    <a:pt x="116191" y="34730"/>
                    <a:pt x="121157" y="29770"/>
                  </a:cubicBezTo>
                  <a:cubicBezTo>
                    <a:pt x="124137" y="27786"/>
                    <a:pt x="127614" y="26794"/>
                    <a:pt x="130966" y="27042"/>
                  </a:cubicBezTo>
                  <a:close/>
                  <a:moveTo>
                    <a:pt x="418163" y="0"/>
                  </a:moveTo>
                  <a:cubicBezTo>
                    <a:pt x="451105" y="0"/>
                    <a:pt x="477810" y="26634"/>
                    <a:pt x="477810" y="59488"/>
                  </a:cubicBezTo>
                  <a:cubicBezTo>
                    <a:pt x="477810" y="92342"/>
                    <a:pt x="451105" y="118976"/>
                    <a:pt x="418163" y="118976"/>
                  </a:cubicBezTo>
                  <a:cubicBezTo>
                    <a:pt x="385221" y="118976"/>
                    <a:pt x="358516" y="92342"/>
                    <a:pt x="358516" y="59488"/>
                  </a:cubicBezTo>
                  <a:cubicBezTo>
                    <a:pt x="358516" y="26634"/>
                    <a:pt x="385221" y="0"/>
                    <a:pt x="418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1DA56880-D5E6-6E11-1430-B94EF41010CA}"/>
              </a:ext>
            </a:extLst>
          </p:cNvPr>
          <p:cNvSpPr txBox="1"/>
          <p:nvPr/>
        </p:nvSpPr>
        <p:spPr>
          <a:xfrm>
            <a:off x="8882511" y="2776437"/>
            <a:ext cx="1948428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+mn-ea"/>
              </a:rPr>
              <a:t>输入内容</a:t>
            </a:r>
          </a:p>
        </p:txBody>
      </p:sp>
      <p:grpSp>
        <p:nvGrpSpPr>
          <p:cNvPr id="41" name="Group 29">
            <a:extLst>
              <a:ext uri="{FF2B5EF4-FFF2-40B4-BE49-F238E27FC236}">
                <a16:creationId xmlns:a16="http://schemas.microsoft.com/office/drawing/2014/main" id="{0CB2F329-B6A8-ACBC-888D-82D07FB2A04F}"/>
              </a:ext>
            </a:extLst>
          </p:cNvPr>
          <p:cNvGrpSpPr/>
          <p:nvPr/>
        </p:nvGrpSpPr>
        <p:grpSpPr>
          <a:xfrm>
            <a:off x="7068013" y="3819477"/>
            <a:ext cx="908148" cy="908148"/>
            <a:chOff x="800910" y="1668222"/>
            <a:chExt cx="908148" cy="908148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34560DE-EE96-1B64-C1D5-CE68FD558C8B}"/>
                </a:ext>
              </a:extLst>
            </p:cNvPr>
            <p:cNvSpPr/>
            <p:nvPr/>
          </p:nvSpPr>
          <p:spPr>
            <a:xfrm>
              <a:off x="800910" y="1668222"/>
              <a:ext cx="908148" cy="9081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wheat_230087">
              <a:extLst>
                <a:ext uri="{FF2B5EF4-FFF2-40B4-BE49-F238E27FC236}">
                  <a16:creationId xmlns:a16="http://schemas.microsoft.com/office/drawing/2014/main" id="{5BBB0E23-AC2F-C60B-9408-6DA2351CD577}"/>
                </a:ext>
              </a:extLst>
            </p:cNvPr>
            <p:cNvSpPr/>
            <p:nvPr/>
          </p:nvSpPr>
          <p:spPr>
            <a:xfrm>
              <a:off x="1024427" y="1862052"/>
              <a:ext cx="461114" cy="520488"/>
            </a:xfrm>
            <a:custGeom>
              <a:avLst/>
              <a:gdLst>
                <a:gd name="T0" fmla="*/ 491 w 667"/>
                <a:gd name="T1" fmla="*/ 714 h 754"/>
                <a:gd name="T2" fmla="*/ 481 w 667"/>
                <a:gd name="T3" fmla="*/ 667 h 754"/>
                <a:gd name="T4" fmla="*/ 413 w 667"/>
                <a:gd name="T5" fmla="*/ 405 h 754"/>
                <a:gd name="T6" fmla="*/ 482 w 667"/>
                <a:gd name="T7" fmla="*/ 465 h 754"/>
                <a:gd name="T8" fmla="*/ 559 w 667"/>
                <a:gd name="T9" fmla="*/ 396 h 754"/>
                <a:gd name="T10" fmla="*/ 424 w 667"/>
                <a:gd name="T11" fmla="*/ 233 h 754"/>
                <a:gd name="T12" fmla="*/ 559 w 667"/>
                <a:gd name="T13" fmla="*/ 71 h 754"/>
                <a:gd name="T14" fmla="*/ 468 w 667"/>
                <a:gd name="T15" fmla="*/ 8 h 754"/>
                <a:gd name="T16" fmla="*/ 199 w 667"/>
                <a:gd name="T17" fmla="*/ 8 h 754"/>
                <a:gd name="T18" fmla="*/ 108 w 667"/>
                <a:gd name="T19" fmla="*/ 71 h 754"/>
                <a:gd name="T20" fmla="*/ 242 w 667"/>
                <a:gd name="T21" fmla="*/ 233 h 754"/>
                <a:gd name="T22" fmla="*/ 108 w 667"/>
                <a:gd name="T23" fmla="*/ 396 h 754"/>
                <a:gd name="T24" fmla="*/ 185 w 667"/>
                <a:gd name="T25" fmla="*/ 465 h 754"/>
                <a:gd name="T26" fmla="*/ 253 w 667"/>
                <a:gd name="T27" fmla="*/ 405 h 754"/>
                <a:gd name="T28" fmla="*/ 185 w 667"/>
                <a:gd name="T29" fmla="*/ 667 h 754"/>
                <a:gd name="T30" fmla="*/ 175 w 667"/>
                <a:gd name="T31" fmla="*/ 714 h 754"/>
                <a:gd name="T32" fmla="*/ 0 w 667"/>
                <a:gd name="T33" fmla="*/ 734 h 754"/>
                <a:gd name="T34" fmla="*/ 195 w 667"/>
                <a:gd name="T35" fmla="*/ 754 h 754"/>
                <a:gd name="T36" fmla="*/ 647 w 667"/>
                <a:gd name="T37" fmla="*/ 754 h 754"/>
                <a:gd name="T38" fmla="*/ 647 w 667"/>
                <a:gd name="T39" fmla="*/ 714 h 754"/>
                <a:gd name="T40" fmla="*/ 299 w 667"/>
                <a:gd name="T41" fmla="*/ 233 h 754"/>
                <a:gd name="T42" fmla="*/ 368 w 667"/>
                <a:gd name="T43" fmla="*/ 233 h 754"/>
                <a:gd name="T44" fmla="*/ 516 w 667"/>
                <a:gd name="T45" fmla="*/ 382 h 754"/>
                <a:gd name="T46" fmla="*/ 361 w 667"/>
                <a:gd name="T47" fmla="*/ 296 h 754"/>
                <a:gd name="T48" fmla="*/ 516 w 667"/>
                <a:gd name="T49" fmla="*/ 382 h 754"/>
                <a:gd name="T50" fmla="*/ 516 w 667"/>
                <a:gd name="T51" fmla="*/ 85 h 754"/>
                <a:gd name="T52" fmla="*/ 361 w 667"/>
                <a:gd name="T53" fmla="*/ 171 h 754"/>
                <a:gd name="T54" fmla="*/ 150 w 667"/>
                <a:gd name="T55" fmla="*/ 85 h 754"/>
                <a:gd name="T56" fmla="*/ 305 w 667"/>
                <a:gd name="T57" fmla="*/ 171 h 754"/>
                <a:gd name="T58" fmla="*/ 150 w 667"/>
                <a:gd name="T59" fmla="*/ 85 h 754"/>
                <a:gd name="T60" fmla="*/ 150 w 667"/>
                <a:gd name="T61" fmla="*/ 382 h 754"/>
                <a:gd name="T62" fmla="*/ 305 w 667"/>
                <a:gd name="T63" fmla="*/ 296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7" h="754">
                  <a:moveTo>
                    <a:pt x="647" y="714"/>
                  </a:moveTo>
                  <a:lnTo>
                    <a:pt x="491" y="714"/>
                  </a:lnTo>
                  <a:lnTo>
                    <a:pt x="491" y="684"/>
                  </a:lnTo>
                  <a:cubicBezTo>
                    <a:pt x="491" y="677"/>
                    <a:pt x="487" y="670"/>
                    <a:pt x="481" y="667"/>
                  </a:cubicBezTo>
                  <a:lnTo>
                    <a:pt x="424" y="632"/>
                  </a:lnTo>
                  <a:lnTo>
                    <a:pt x="413" y="405"/>
                  </a:lnTo>
                  <a:lnTo>
                    <a:pt x="468" y="459"/>
                  </a:lnTo>
                  <a:cubicBezTo>
                    <a:pt x="472" y="463"/>
                    <a:pt x="477" y="465"/>
                    <a:pt x="482" y="465"/>
                  </a:cubicBezTo>
                  <a:cubicBezTo>
                    <a:pt x="487" y="465"/>
                    <a:pt x="492" y="463"/>
                    <a:pt x="496" y="459"/>
                  </a:cubicBezTo>
                  <a:lnTo>
                    <a:pt x="559" y="396"/>
                  </a:lnTo>
                  <a:cubicBezTo>
                    <a:pt x="567" y="388"/>
                    <a:pt x="567" y="376"/>
                    <a:pt x="559" y="368"/>
                  </a:cubicBezTo>
                  <a:lnTo>
                    <a:pt x="424" y="233"/>
                  </a:lnTo>
                  <a:lnTo>
                    <a:pt x="559" y="99"/>
                  </a:lnTo>
                  <a:cubicBezTo>
                    <a:pt x="567" y="91"/>
                    <a:pt x="567" y="79"/>
                    <a:pt x="559" y="71"/>
                  </a:cubicBezTo>
                  <a:lnTo>
                    <a:pt x="496" y="8"/>
                  </a:lnTo>
                  <a:cubicBezTo>
                    <a:pt x="488" y="0"/>
                    <a:pt x="475" y="0"/>
                    <a:pt x="468" y="8"/>
                  </a:cubicBezTo>
                  <a:lnTo>
                    <a:pt x="333" y="142"/>
                  </a:lnTo>
                  <a:lnTo>
                    <a:pt x="199" y="8"/>
                  </a:lnTo>
                  <a:cubicBezTo>
                    <a:pt x="191" y="0"/>
                    <a:pt x="178" y="0"/>
                    <a:pt x="170" y="8"/>
                  </a:cubicBezTo>
                  <a:lnTo>
                    <a:pt x="108" y="71"/>
                  </a:lnTo>
                  <a:cubicBezTo>
                    <a:pt x="100" y="79"/>
                    <a:pt x="100" y="91"/>
                    <a:pt x="108" y="99"/>
                  </a:cubicBezTo>
                  <a:lnTo>
                    <a:pt x="242" y="233"/>
                  </a:lnTo>
                  <a:lnTo>
                    <a:pt x="108" y="368"/>
                  </a:lnTo>
                  <a:cubicBezTo>
                    <a:pt x="100" y="376"/>
                    <a:pt x="100" y="388"/>
                    <a:pt x="108" y="396"/>
                  </a:cubicBezTo>
                  <a:lnTo>
                    <a:pt x="170" y="459"/>
                  </a:lnTo>
                  <a:cubicBezTo>
                    <a:pt x="174" y="463"/>
                    <a:pt x="180" y="465"/>
                    <a:pt x="185" y="465"/>
                  </a:cubicBezTo>
                  <a:cubicBezTo>
                    <a:pt x="190" y="465"/>
                    <a:pt x="195" y="463"/>
                    <a:pt x="199" y="459"/>
                  </a:cubicBezTo>
                  <a:lnTo>
                    <a:pt x="253" y="405"/>
                  </a:lnTo>
                  <a:lnTo>
                    <a:pt x="243" y="632"/>
                  </a:lnTo>
                  <a:lnTo>
                    <a:pt x="185" y="667"/>
                  </a:lnTo>
                  <a:cubicBezTo>
                    <a:pt x="179" y="670"/>
                    <a:pt x="175" y="677"/>
                    <a:pt x="175" y="684"/>
                  </a:cubicBezTo>
                  <a:lnTo>
                    <a:pt x="175" y="714"/>
                  </a:lnTo>
                  <a:lnTo>
                    <a:pt x="20" y="714"/>
                  </a:lnTo>
                  <a:cubicBezTo>
                    <a:pt x="9" y="714"/>
                    <a:pt x="0" y="723"/>
                    <a:pt x="0" y="734"/>
                  </a:cubicBezTo>
                  <a:cubicBezTo>
                    <a:pt x="0" y="745"/>
                    <a:pt x="9" y="754"/>
                    <a:pt x="20" y="754"/>
                  </a:cubicBezTo>
                  <a:lnTo>
                    <a:pt x="195" y="754"/>
                  </a:lnTo>
                  <a:lnTo>
                    <a:pt x="471" y="754"/>
                  </a:lnTo>
                  <a:lnTo>
                    <a:pt x="647" y="754"/>
                  </a:lnTo>
                  <a:cubicBezTo>
                    <a:pt x="658" y="754"/>
                    <a:pt x="667" y="745"/>
                    <a:pt x="667" y="734"/>
                  </a:cubicBezTo>
                  <a:cubicBezTo>
                    <a:pt x="667" y="723"/>
                    <a:pt x="658" y="714"/>
                    <a:pt x="647" y="714"/>
                  </a:cubicBezTo>
                  <a:close/>
                  <a:moveTo>
                    <a:pt x="333" y="268"/>
                  </a:moveTo>
                  <a:lnTo>
                    <a:pt x="299" y="233"/>
                  </a:lnTo>
                  <a:lnTo>
                    <a:pt x="333" y="199"/>
                  </a:lnTo>
                  <a:lnTo>
                    <a:pt x="368" y="233"/>
                  </a:lnTo>
                  <a:lnTo>
                    <a:pt x="333" y="268"/>
                  </a:lnTo>
                  <a:close/>
                  <a:moveTo>
                    <a:pt x="516" y="382"/>
                  </a:moveTo>
                  <a:lnTo>
                    <a:pt x="482" y="417"/>
                  </a:lnTo>
                  <a:lnTo>
                    <a:pt x="361" y="296"/>
                  </a:lnTo>
                  <a:lnTo>
                    <a:pt x="396" y="262"/>
                  </a:lnTo>
                  <a:lnTo>
                    <a:pt x="516" y="382"/>
                  </a:lnTo>
                  <a:close/>
                  <a:moveTo>
                    <a:pt x="482" y="50"/>
                  </a:moveTo>
                  <a:lnTo>
                    <a:pt x="516" y="85"/>
                  </a:lnTo>
                  <a:lnTo>
                    <a:pt x="396" y="205"/>
                  </a:lnTo>
                  <a:lnTo>
                    <a:pt x="361" y="171"/>
                  </a:lnTo>
                  <a:lnTo>
                    <a:pt x="482" y="50"/>
                  </a:lnTo>
                  <a:close/>
                  <a:moveTo>
                    <a:pt x="150" y="85"/>
                  </a:moveTo>
                  <a:lnTo>
                    <a:pt x="185" y="50"/>
                  </a:lnTo>
                  <a:lnTo>
                    <a:pt x="305" y="171"/>
                  </a:lnTo>
                  <a:lnTo>
                    <a:pt x="270" y="205"/>
                  </a:lnTo>
                  <a:lnTo>
                    <a:pt x="150" y="85"/>
                  </a:lnTo>
                  <a:close/>
                  <a:moveTo>
                    <a:pt x="185" y="417"/>
                  </a:moveTo>
                  <a:lnTo>
                    <a:pt x="150" y="382"/>
                  </a:lnTo>
                  <a:lnTo>
                    <a:pt x="270" y="262"/>
                  </a:lnTo>
                  <a:lnTo>
                    <a:pt x="305" y="296"/>
                  </a:lnTo>
                  <a:lnTo>
                    <a:pt x="185" y="417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593B8906-2FC0-535B-8CB7-DFC8A6E74089}"/>
              </a:ext>
            </a:extLst>
          </p:cNvPr>
          <p:cNvSpPr txBox="1"/>
          <p:nvPr/>
        </p:nvSpPr>
        <p:spPr>
          <a:xfrm>
            <a:off x="6547873" y="4721969"/>
            <a:ext cx="1948428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+mn-ea"/>
              </a:rPr>
              <a:t>输入内容</a:t>
            </a:r>
          </a:p>
        </p:txBody>
      </p:sp>
      <p:grpSp>
        <p:nvGrpSpPr>
          <p:cNvPr id="56" name="Group 33">
            <a:extLst>
              <a:ext uri="{FF2B5EF4-FFF2-40B4-BE49-F238E27FC236}">
                <a16:creationId xmlns:a16="http://schemas.microsoft.com/office/drawing/2014/main" id="{B6A82B40-7133-AEBB-B92F-55F6CEA2103E}"/>
              </a:ext>
            </a:extLst>
          </p:cNvPr>
          <p:cNvGrpSpPr/>
          <p:nvPr/>
        </p:nvGrpSpPr>
        <p:grpSpPr>
          <a:xfrm>
            <a:off x="9402651" y="3819477"/>
            <a:ext cx="908148" cy="908148"/>
            <a:chOff x="800910" y="1668222"/>
            <a:chExt cx="908148" cy="908148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6AEF429-9E3C-35B4-89F2-CAEA79C89529}"/>
                </a:ext>
              </a:extLst>
            </p:cNvPr>
            <p:cNvSpPr/>
            <p:nvPr/>
          </p:nvSpPr>
          <p:spPr>
            <a:xfrm>
              <a:off x="800910" y="1668222"/>
              <a:ext cx="908148" cy="9081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wheat_230087">
              <a:extLst>
                <a:ext uri="{FF2B5EF4-FFF2-40B4-BE49-F238E27FC236}">
                  <a16:creationId xmlns:a16="http://schemas.microsoft.com/office/drawing/2014/main" id="{331482B8-5E41-80BF-6E26-AEDC83C81800}"/>
                </a:ext>
              </a:extLst>
            </p:cNvPr>
            <p:cNvSpPr/>
            <p:nvPr/>
          </p:nvSpPr>
          <p:spPr>
            <a:xfrm>
              <a:off x="1029334" y="1872181"/>
              <a:ext cx="451300" cy="50023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  <a:gd name="T88" fmla="*/ 372171 w 604011"/>
                <a:gd name="T89" fmla="*/ 372171 w 604011"/>
                <a:gd name="T90" fmla="*/ 372171 w 604011"/>
                <a:gd name="T91" fmla="*/ 372171 w 604011"/>
                <a:gd name="T92" fmla="*/ 372171 w 604011"/>
                <a:gd name="T9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50" h="6827">
                  <a:moveTo>
                    <a:pt x="5797" y="5928"/>
                  </a:moveTo>
                  <a:cubicBezTo>
                    <a:pt x="5751" y="5726"/>
                    <a:pt x="5570" y="5575"/>
                    <a:pt x="5354" y="5575"/>
                  </a:cubicBezTo>
                  <a:cubicBezTo>
                    <a:pt x="5152" y="5575"/>
                    <a:pt x="4977" y="5704"/>
                    <a:pt x="4919" y="5897"/>
                  </a:cubicBezTo>
                  <a:cubicBezTo>
                    <a:pt x="4915" y="5908"/>
                    <a:pt x="4902" y="5916"/>
                    <a:pt x="4888" y="5916"/>
                  </a:cubicBezTo>
                  <a:cubicBezTo>
                    <a:pt x="4870" y="5916"/>
                    <a:pt x="4859" y="5899"/>
                    <a:pt x="4855" y="5894"/>
                  </a:cubicBezTo>
                  <a:cubicBezTo>
                    <a:pt x="4794" y="5796"/>
                    <a:pt x="4677" y="5724"/>
                    <a:pt x="4545" y="5699"/>
                  </a:cubicBezTo>
                  <a:cubicBezTo>
                    <a:pt x="4498" y="5498"/>
                    <a:pt x="4318" y="5348"/>
                    <a:pt x="4102" y="5348"/>
                  </a:cubicBezTo>
                  <a:cubicBezTo>
                    <a:pt x="4025" y="5348"/>
                    <a:pt x="3952" y="5367"/>
                    <a:pt x="3886" y="5403"/>
                  </a:cubicBezTo>
                  <a:cubicBezTo>
                    <a:pt x="3801" y="5298"/>
                    <a:pt x="3672" y="5234"/>
                    <a:pt x="3533" y="5234"/>
                  </a:cubicBezTo>
                  <a:cubicBezTo>
                    <a:pt x="3318" y="5234"/>
                    <a:pt x="3136" y="5385"/>
                    <a:pt x="3090" y="5587"/>
                  </a:cubicBezTo>
                  <a:cubicBezTo>
                    <a:pt x="3004" y="5607"/>
                    <a:pt x="2924" y="5652"/>
                    <a:pt x="2862" y="5717"/>
                  </a:cubicBezTo>
                  <a:cubicBezTo>
                    <a:pt x="2808" y="5774"/>
                    <a:pt x="2773" y="5843"/>
                    <a:pt x="2754" y="5916"/>
                  </a:cubicBezTo>
                  <a:lnTo>
                    <a:pt x="2665" y="5916"/>
                  </a:lnTo>
                  <a:cubicBezTo>
                    <a:pt x="2809" y="5367"/>
                    <a:pt x="2860" y="4839"/>
                    <a:pt x="2849" y="4354"/>
                  </a:cubicBezTo>
                  <a:cubicBezTo>
                    <a:pt x="2879" y="4283"/>
                    <a:pt x="2988" y="4144"/>
                    <a:pt x="3131" y="3981"/>
                  </a:cubicBezTo>
                  <a:cubicBezTo>
                    <a:pt x="4740" y="3946"/>
                    <a:pt x="5581" y="2343"/>
                    <a:pt x="5581" y="1479"/>
                  </a:cubicBezTo>
                  <a:cubicBezTo>
                    <a:pt x="5581" y="1416"/>
                    <a:pt x="5531" y="1365"/>
                    <a:pt x="5468" y="1365"/>
                  </a:cubicBezTo>
                  <a:cubicBezTo>
                    <a:pt x="3851" y="1365"/>
                    <a:pt x="2993" y="2942"/>
                    <a:pt x="2966" y="3825"/>
                  </a:cubicBezTo>
                  <a:cubicBezTo>
                    <a:pt x="2916" y="3883"/>
                    <a:pt x="2869" y="3938"/>
                    <a:pt x="2829" y="3986"/>
                  </a:cubicBezTo>
                  <a:cubicBezTo>
                    <a:pt x="2743" y="2988"/>
                    <a:pt x="2411" y="2218"/>
                    <a:pt x="2167" y="1894"/>
                  </a:cubicBezTo>
                  <a:cubicBezTo>
                    <a:pt x="2152" y="638"/>
                    <a:pt x="1464" y="0"/>
                    <a:pt x="120" y="0"/>
                  </a:cubicBezTo>
                  <a:cubicBezTo>
                    <a:pt x="57" y="0"/>
                    <a:pt x="6" y="51"/>
                    <a:pt x="6" y="114"/>
                  </a:cubicBezTo>
                  <a:cubicBezTo>
                    <a:pt x="6" y="1379"/>
                    <a:pt x="677" y="2028"/>
                    <a:pt x="1997" y="2046"/>
                  </a:cubicBezTo>
                  <a:cubicBezTo>
                    <a:pt x="2322" y="2499"/>
                    <a:pt x="2944" y="4108"/>
                    <a:pt x="2415" y="5967"/>
                  </a:cubicBezTo>
                  <a:cubicBezTo>
                    <a:pt x="2308" y="6021"/>
                    <a:pt x="2225" y="6117"/>
                    <a:pt x="2188" y="6238"/>
                  </a:cubicBezTo>
                  <a:cubicBezTo>
                    <a:pt x="2185" y="6250"/>
                    <a:pt x="2171" y="6258"/>
                    <a:pt x="2157" y="6258"/>
                  </a:cubicBezTo>
                  <a:cubicBezTo>
                    <a:pt x="2140" y="6258"/>
                    <a:pt x="2129" y="6242"/>
                    <a:pt x="2124" y="6235"/>
                  </a:cubicBezTo>
                  <a:cubicBezTo>
                    <a:pt x="2064" y="6138"/>
                    <a:pt x="1946" y="6065"/>
                    <a:pt x="1815" y="6040"/>
                  </a:cubicBezTo>
                  <a:cubicBezTo>
                    <a:pt x="1768" y="5839"/>
                    <a:pt x="1587" y="5689"/>
                    <a:pt x="1372" y="5689"/>
                  </a:cubicBezTo>
                  <a:cubicBezTo>
                    <a:pt x="1295" y="5689"/>
                    <a:pt x="1221" y="5708"/>
                    <a:pt x="1155" y="5744"/>
                  </a:cubicBezTo>
                  <a:cubicBezTo>
                    <a:pt x="1070" y="5639"/>
                    <a:pt x="941" y="5575"/>
                    <a:pt x="803" y="5575"/>
                  </a:cubicBezTo>
                  <a:cubicBezTo>
                    <a:pt x="587" y="5575"/>
                    <a:pt x="406" y="5726"/>
                    <a:pt x="359" y="5928"/>
                  </a:cubicBezTo>
                  <a:cubicBezTo>
                    <a:pt x="273" y="5948"/>
                    <a:pt x="193" y="5993"/>
                    <a:pt x="131" y="6058"/>
                  </a:cubicBezTo>
                  <a:cubicBezTo>
                    <a:pt x="44" y="6150"/>
                    <a:pt x="0" y="6270"/>
                    <a:pt x="7" y="6396"/>
                  </a:cubicBezTo>
                  <a:cubicBezTo>
                    <a:pt x="20" y="6637"/>
                    <a:pt x="228" y="6827"/>
                    <a:pt x="481" y="6827"/>
                  </a:cubicBezTo>
                  <a:lnTo>
                    <a:pt x="3989" y="6827"/>
                  </a:lnTo>
                  <a:lnTo>
                    <a:pt x="5695" y="6827"/>
                  </a:lnTo>
                  <a:cubicBezTo>
                    <a:pt x="5946" y="6827"/>
                    <a:pt x="6150" y="6623"/>
                    <a:pt x="6150" y="6372"/>
                  </a:cubicBezTo>
                  <a:cubicBezTo>
                    <a:pt x="6150" y="6156"/>
                    <a:pt x="5999" y="5975"/>
                    <a:pt x="5797" y="5928"/>
                  </a:cubicBezTo>
                  <a:close/>
                  <a:moveTo>
                    <a:pt x="5349" y="1596"/>
                  </a:moveTo>
                  <a:cubicBezTo>
                    <a:pt x="5283" y="2356"/>
                    <a:pt x="4601" y="3578"/>
                    <a:pt x="3352" y="3737"/>
                  </a:cubicBezTo>
                  <a:cubicBezTo>
                    <a:pt x="3646" y="3420"/>
                    <a:pt x="3971" y="3100"/>
                    <a:pt x="4037" y="3047"/>
                  </a:cubicBezTo>
                  <a:cubicBezTo>
                    <a:pt x="4068" y="3030"/>
                    <a:pt x="4090" y="2998"/>
                    <a:pt x="4095" y="2960"/>
                  </a:cubicBezTo>
                  <a:cubicBezTo>
                    <a:pt x="4102" y="2898"/>
                    <a:pt x="4057" y="2842"/>
                    <a:pt x="3994" y="2835"/>
                  </a:cubicBezTo>
                  <a:cubicBezTo>
                    <a:pt x="3941" y="2829"/>
                    <a:pt x="3902" y="2824"/>
                    <a:pt x="3299" y="3460"/>
                  </a:cubicBezTo>
                  <a:cubicBezTo>
                    <a:pt x="3275" y="3485"/>
                    <a:pt x="3254" y="3508"/>
                    <a:pt x="3231" y="3532"/>
                  </a:cubicBezTo>
                  <a:cubicBezTo>
                    <a:pt x="3400" y="2743"/>
                    <a:pt x="4119" y="1662"/>
                    <a:pt x="5349" y="1596"/>
                  </a:cubicBezTo>
                  <a:close/>
                  <a:moveTo>
                    <a:pt x="1983" y="1846"/>
                  </a:moveTo>
                  <a:cubicBezTo>
                    <a:pt x="1934" y="1885"/>
                    <a:pt x="1926" y="1957"/>
                    <a:pt x="1966" y="2006"/>
                  </a:cubicBezTo>
                  <a:cubicBezTo>
                    <a:pt x="1966" y="2007"/>
                    <a:pt x="1967" y="2008"/>
                    <a:pt x="1968" y="2008"/>
                  </a:cubicBezTo>
                  <a:cubicBezTo>
                    <a:pt x="1604" y="1611"/>
                    <a:pt x="1004" y="1197"/>
                    <a:pt x="998" y="1192"/>
                  </a:cubicBezTo>
                  <a:cubicBezTo>
                    <a:pt x="946" y="1157"/>
                    <a:pt x="933" y="1086"/>
                    <a:pt x="969" y="1034"/>
                  </a:cubicBezTo>
                  <a:cubicBezTo>
                    <a:pt x="1004" y="982"/>
                    <a:pt x="1075" y="969"/>
                    <a:pt x="1127" y="1005"/>
                  </a:cubicBezTo>
                  <a:cubicBezTo>
                    <a:pt x="1152" y="1023"/>
                    <a:pt x="1757" y="1440"/>
                    <a:pt x="2138" y="1857"/>
                  </a:cubicBezTo>
                  <a:cubicBezTo>
                    <a:pt x="2139" y="1858"/>
                    <a:pt x="2139" y="1860"/>
                    <a:pt x="2140" y="1861"/>
                  </a:cubicBezTo>
                  <a:cubicBezTo>
                    <a:pt x="2100" y="1814"/>
                    <a:pt x="2031" y="1807"/>
                    <a:pt x="1983" y="1846"/>
                  </a:cubicBezTo>
                  <a:close/>
                  <a:moveTo>
                    <a:pt x="481" y="6599"/>
                  </a:moveTo>
                  <a:cubicBezTo>
                    <a:pt x="351" y="6599"/>
                    <a:pt x="240" y="6503"/>
                    <a:pt x="234" y="6384"/>
                  </a:cubicBezTo>
                  <a:cubicBezTo>
                    <a:pt x="231" y="6321"/>
                    <a:pt x="253" y="6261"/>
                    <a:pt x="296" y="6215"/>
                  </a:cubicBezTo>
                  <a:cubicBezTo>
                    <a:pt x="340" y="6169"/>
                    <a:pt x="398" y="6144"/>
                    <a:pt x="461" y="6144"/>
                  </a:cubicBezTo>
                  <a:cubicBezTo>
                    <a:pt x="524" y="6144"/>
                    <a:pt x="575" y="6093"/>
                    <a:pt x="575" y="6030"/>
                  </a:cubicBezTo>
                  <a:cubicBezTo>
                    <a:pt x="575" y="5905"/>
                    <a:pt x="677" y="5803"/>
                    <a:pt x="803" y="5803"/>
                  </a:cubicBezTo>
                  <a:cubicBezTo>
                    <a:pt x="897" y="5803"/>
                    <a:pt x="982" y="5863"/>
                    <a:pt x="1015" y="5952"/>
                  </a:cubicBezTo>
                  <a:cubicBezTo>
                    <a:pt x="1029" y="5989"/>
                    <a:pt x="1061" y="6016"/>
                    <a:pt x="1100" y="6024"/>
                  </a:cubicBezTo>
                  <a:cubicBezTo>
                    <a:pt x="1139" y="6032"/>
                    <a:pt x="1179" y="6019"/>
                    <a:pt x="1205" y="5990"/>
                  </a:cubicBezTo>
                  <a:cubicBezTo>
                    <a:pt x="1249" y="5943"/>
                    <a:pt x="1308" y="5916"/>
                    <a:pt x="1372" y="5916"/>
                  </a:cubicBezTo>
                  <a:cubicBezTo>
                    <a:pt x="1497" y="5916"/>
                    <a:pt x="1599" y="6018"/>
                    <a:pt x="1599" y="6144"/>
                  </a:cubicBezTo>
                  <a:cubicBezTo>
                    <a:pt x="1599" y="6207"/>
                    <a:pt x="1650" y="6258"/>
                    <a:pt x="1713" y="6258"/>
                  </a:cubicBezTo>
                  <a:cubicBezTo>
                    <a:pt x="1812" y="6258"/>
                    <a:pt x="1901" y="6308"/>
                    <a:pt x="1931" y="6356"/>
                  </a:cubicBezTo>
                  <a:cubicBezTo>
                    <a:pt x="1982" y="6437"/>
                    <a:pt x="2066" y="6485"/>
                    <a:pt x="2157" y="6485"/>
                  </a:cubicBezTo>
                  <a:cubicBezTo>
                    <a:pt x="2271" y="6485"/>
                    <a:pt x="2373" y="6411"/>
                    <a:pt x="2405" y="6305"/>
                  </a:cubicBezTo>
                  <a:cubicBezTo>
                    <a:pt x="2435" y="6209"/>
                    <a:pt x="2522" y="6144"/>
                    <a:pt x="2623" y="6144"/>
                  </a:cubicBezTo>
                  <a:lnTo>
                    <a:pt x="2752" y="6144"/>
                  </a:lnTo>
                  <a:cubicBezTo>
                    <a:pt x="2752" y="6144"/>
                    <a:pt x="2752" y="6144"/>
                    <a:pt x="2752" y="6144"/>
                  </a:cubicBezTo>
                  <a:cubicBezTo>
                    <a:pt x="2752" y="6145"/>
                    <a:pt x="2752" y="6145"/>
                    <a:pt x="2752" y="6145"/>
                  </a:cubicBezTo>
                  <a:cubicBezTo>
                    <a:pt x="2759" y="6171"/>
                    <a:pt x="2769" y="6196"/>
                    <a:pt x="2781" y="6220"/>
                  </a:cubicBezTo>
                  <a:cubicBezTo>
                    <a:pt x="2785" y="6227"/>
                    <a:pt x="2789" y="6234"/>
                    <a:pt x="2793" y="6241"/>
                  </a:cubicBezTo>
                  <a:cubicBezTo>
                    <a:pt x="2802" y="6259"/>
                    <a:pt x="2813" y="6276"/>
                    <a:pt x="2826" y="6292"/>
                  </a:cubicBezTo>
                  <a:cubicBezTo>
                    <a:pt x="2831" y="6299"/>
                    <a:pt x="2835" y="6305"/>
                    <a:pt x="2840" y="6311"/>
                  </a:cubicBezTo>
                  <a:cubicBezTo>
                    <a:pt x="2858" y="6333"/>
                    <a:pt x="2878" y="6353"/>
                    <a:pt x="2900" y="6372"/>
                  </a:cubicBezTo>
                  <a:cubicBezTo>
                    <a:pt x="2928" y="6395"/>
                    <a:pt x="2962" y="6408"/>
                    <a:pt x="2998" y="6399"/>
                  </a:cubicBezTo>
                  <a:cubicBezTo>
                    <a:pt x="3033" y="6391"/>
                    <a:pt x="3060" y="6370"/>
                    <a:pt x="3074" y="6337"/>
                  </a:cubicBezTo>
                  <a:cubicBezTo>
                    <a:pt x="3078" y="6329"/>
                    <a:pt x="3086" y="6313"/>
                    <a:pt x="3088" y="6305"/>
                  </a:cubicBezTo>
                  <a:cubicBezTo>
                    <a:pt x="3118" y="6209"/>
                    <a:pt x="3205" y="6144"/>
                    <a:pt x="3306" y="6144"/>
                  </a:cubicBezTo>
                  <a:cubicBezTo>
                    <a:pt x="3431" y="6144"/>
                    <a:pt x="3533" y="6246"/>
                    <a:pt x="3533" y="6372"/>
                  </a:cubicBezTo>
                  <a:cubicBezTo>
                    <a:pt x="3533" y="6434"/>
                    <a:pt x="3584" y="6485"/>
                    <a:pt x="3647" y="6485"/>
                  </a:cubicBezTo>
                  <a:cubicBezTo>
                    <a:pt x="3666" y="6485"/>
                    <a:pt x="3684" y="6488"/>
                    <a:pt x="3702" y="6493"/>
                  </a:cubicBezTo>
                  <a:cubicBezTo>
                    <a:pt x="3707" y="6494"/>
                    <a:pt x="3712" y="6496"/>
                    <a:pt x="3717" y="6497"/>
                  </a:cubicBezTo>
                  <a:cubicBezTo>
                    <a:pt x="3730" y="6502"/>
                    <a:pt x="3742" y="6507"/>
                    <a:pt x="3754" y="6513"/>
                  </a:cubicBezTo>
                  <a:cubicBezTo>
                    <a:pt x="3758" y="6515"/>
                    <a:pt x="3763" y="6518"/>
                    <a:pt x="3767" y="6520"/>
                  </a:cubicBezTo>
                  <a:cubicBezTo>
                    <a:pt x="3782" y="6529"/>
                    <a:pt x="3796" y="6540"/>
                    <a:pt x="3808" y="6553"/>
                  </a:cubicBezTo>
                  <a:cubicBezTo>
                    <a:pt x="3809" y="6553"/>
                    <a:pt x="3809" y="6553"/>
                    <a:pt x="3810" y="6554"/>
                  </a:cubicBezTo>
                  <a:cubicBezTo>
                    <a:pt x="3821" y="6566"/>
                    <a:pt x="3832" y="6580"/>
                    <a:pt x="3840" y="6594"/>
                  </a:cubicBezTo>
                  <a:cubicBezTo>
                    <a:pt x="3841" y="6596"/>
                    <a:pt x="3842" y="6597"/>
                    <a:pt x="3843" y="6599"/>
                  </a:cubicBezTo>
                  <a:lnTo>
                    <a:pt x="481" y="6599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5ED312FE-BD99-12F0-7591-C18D27FF7376}"/>
              </a:ext>
            </a:extLst>
          </p:cNvPr>
          <p:cNvSpPr txBox="1"/>
          <p:nvPr/>
        </p:nvSpPr>
        <p:spPr>
          <a:xfrm>
            <a:off x="8882511" y="4721969"/>
            <a:ext cx="1948428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accent5"/>
                </a:solidFill>
                <a:latin typeface="+mn-ea"/>
              </a:rPr>
              <a:t>输入内容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3B93730-7AAF-9AED-7E40-AEEE0FF5932E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B8879DAE-47C3-E9BB-6F26-8AFB597186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10163459" y="4170922"/>
            <a:ext cx="3749602" cy="3518058"/>
          </a:xfrm>
          <a:custGeom>
            <a:avLst/>
            <a:gdLst>
              <a:gd name="connsiteX0" fmla="*/ 3749602 w 3749602"/>
              <a:gd name="connsiteY0" fmla="*/ 0 h 4302715"/>
              <a:gd name="connsiteX1" fmla="*/ 3749602 w 3749602"/>
              <a:gd name="connsiteY1" fmla="*/ 4302715 h 4302715"/>
              <a:gd name="connsiteX2" fmla="*/ 268660 w 3749602"/>
              <a:gd name="connsiteY2" fmla="*/ 4302715 h 4302715"/>
              <a:gd name="connsiteX3" fmla="*/ 0 w 3749602"/>
              <a:gd name="connsiteY3" fmla="*/ 248473 h 4302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9602" h="4302715">
                <a:moveTo>
                  <a:pt x="3749602" y="0"/>
                </a:moveTo>
                <a:lnTo>
                  <a:pt x="3749602" y="4302715"/>
                </a:lnTo>
                <a:lnTo>
                  <a:pt x="268660" y="4302715"/>
                </a:lnTo>
                <a:lnTo>
                  <a:pt x="0" y="248473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9817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/>
      <p:bldP spid="13" grpId="0"/>
      <p:bldP spid="18" grpId="0"/>
      <p:bldP spid="19" grpId="0"/>
      <p:bldP spid="25" grpId="0"/>
      <p:bldP spid="29" grpId="0"/>
      <p:bldP spid="33" grpId="0"/>
      <p:bldP spid="37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7A5BB20-276E-3EF1-C35A-0B441E8AB9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发展规划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20839FFD-669D-ED5D-1437-A044ED0193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9006215"/>
              </p:ext>
            </p:extLst>
          </p:nvPr>
        </p:nvGraphicFramePr>
        <p:xfrm>
          <a:off x="800910" y="1340654"/>
          <a:ext cx="5006124" cy="4856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图片 9" descr="绿色的草地&#10;&#10;中度可信度描述已自动生成">
            <a:extLst>
              <a:ext uri="{FF2B5EF4-FFF2-40B4-BE49-F238E27FC236}">
                <a16:creationId xmlns:a16="http://schemas.microsoft.com/office/drawing/2014/main" id="{7DCCDE08-6B35-A52B-52ED-B8978C2043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8162" y="1276350"/>
            <a:ext cx="2752928" cy="422747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E7F078C-CC84-08BF-0B43-7CE0AF61060D}"/>
              </a:ext>
            </a:extLst>
          </p:cNvPr>
          <p:cNvSpPr/>
          <p:nvPr/>
        </p:nvSpPr>
        <p:spPr>
          <a:xfrm>
            <a:off x="6482243" y="1969311"/>
            <a:ext cx="3167797" cy="4227479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5B95F0-7221-13AE-7162-1AEA7E9CEC87}"/>
              </a:ext>
            </a:extLst>
          </p:cNvPr>
          <p:cNvSpPr txBox="1"/>
          <p:nvPr/>
        </p:nvSpPr>
        <p:spPr>
          <a:xfrm>
            <a:off x="6482243" y="2345083"/>
            <a:ext cx="31677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5,000 </a:t>
            </a:r>
            <a:r>
              <a:rPr lang="zh-CN" altLang="en-US" sz="2400" dirty="0">
                <a:solidFill>
                  <a:schemeClr val="bg1"/>
                </a:solidFill>
                <a:latin typeface="+mj-lt"/>
              </a:rPr>
              <a:t>万元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96DD25-A8E2-F92C-0785-739F9DDFCE46}"/>
              </a:ext>
            </a:extLst>
          </p:cNvPr>
          <p:cNvSpPr txBox="1"/>
          <p:nvPr/>
        </p:nvSpPr>
        <p:spPr>
          <a:xfrm>
            <a:off x="6482242" y="3358603"/>
            <a:ext cx="3167797" cy="206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请在此处输入关键的文字信息，对项目总体规划进行描述。请注意修改上方数字，与折线图所表达的趋势相一致。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8CA404E-9F01-5E1C-A205-0632998D70C1}"/>
              </a:ext>
            </a:extLst>
          </p:cNvPr>
          <p:cNvGrpSpPr/>
          <p:nvPr/>
        </p:nvGrpSpPr>
        <p:grpSpPr>
          <a:xfrm>
            <a:off x="6558442" y="5748076"/>
            <a:ext cx="2041957" cy="386024"/>
            <a:chOff x="6558442" y="5748076"/>
            <a:chExt cx="2041957" cy="386024"/>
          </a:xfrm>
        </p:grpSpPr>
        <p:sp>
          <p:nvSpPr>
            <p:cNvPr id="15" name="iconfont-11538-3547529">
              <a:extLst>
                <a:ext uri="{FF2B5EF4-FFF2-40B4-BE49-F238E27FC236}">
                  <a16:creationId xmlns:a16="http://schemas.microsoft.com/office/drawing/2014/main" id="{5AC94470-67AB-598F-5F03-56DF9B5B115D}"/>
                </a:ext>
              </a:extLst>
            </p:cNvPr>
            <p:cNvSpPr/>
            <p:nvPr/>
          </p:nvSpPr>
          <p:spPr>
            <a:xfrm>
              <a:off x="7907651" y="5748076"/>
              <a:ext cx="216156" cy="386024"/>
            </a:xfrm>
            <a:custGeom>
              <a:avLst/>
              <a:gdLst>
                <a:gd name="connsiteX0" fmla="*/ 178158 w 339230"/>
                <a:gd name="connsiteY0" fmla="*/ 514207 h 605816"/>
                <a:gd name="connsiteX1" fmla="*/ 184586 w 339230"/>
                <a:gd name="connsiteY1" fmla="*/ 525984 h 605816"/>
                <a:gd name="connsiteX2" fmla="*/ 184586 w 339230"/>
                <a:gd name="connsiteY2" fmla="*/ 591292 h 605816"/>
                <a:gd name="connsiteX3" fmla="*/ 169656 w 339230"/>
                <a:gd name="connsiteY3" fmla="*/ 605816 h 605816"/>
                <a:gd name="connsiteX4" fmla="*/ 154727 w 339230"/>
                <a:gd name="connsiteY4" fmla="*/ 591292 h 605816"/>
                <a:gd name="connsiteX5" fmla="*/ 154727 w 339230"/>
                <a:gd name="connsiteY5" fmla="*/ 534682 h 605816"/>
                <a:gd name="connsiteX6" fmla="*/ 169352 w 339230"/>
                <a:gd name="connsiteY6" fmla="*/ 527728 h 605816"/>
                <a:gd name="connsiteX7" fmla="*/ 176239 w 339230"/>
                <a:gd name="connsiteY7" fmla="*/ 472665 h 605816"/>
                <a:gd name="connsiteX8" fmla="*/ 182623 w 339230"/>
                <a:gd name="connsiteY8" fmla="*/ 491492 h 605816"/>
                <a:gd name="connsiteX9" fmla="*/ 179914 w 339230"/>
                <a:gd name="connsiteY9" fmla="*/ 511510 h 605816"/>
                <a:gd name="connsiteX10" fmla="*/ 178158 w 339230"/>
                <a:gd name="connsiteY10" fmla="*/ 514207 h 605816"/>
                <a:gd name="connsiteX11" fmla="*/ 173233 w 339230"/>
                <a:gd name="connsiteY11" fmla="*/ 505184 h 605816"/>
                <a:gd name="connsiteX12" fmla="*/ 174501 w 339230"/>
                <a:gd name="connsiteY12" fmla="*/ 476722 h 605816"/>
                <a:gd name="connsiteX13" fmla="*/ 61586 w 339230"/>
                <a:gd name="connsiteY13" fmla="*/ 403372 h 605816"/>
                <a:gd name="connsiteX14" fmla="*/ 49716 w 339230"/>
                <a:gd name="connsiteY14" fmla="*/ 407159 h 605816"/>
                <a:gd name="connsiteX15" fmla="*/ 76482 w 339230"/>
                <a:gd name="connsiteY15" fmla="*/ 478348 h 605816"/>
                <a:gd name="connsiteX16" fmla="*/ 148635 w 339230"/>
                <a:gd name="connsiteY16" fmla="*/ 506872 h 605816"/>
                <a:gd name="connsiteX17" fmla="*/ 121869 w 339230"/>
                <a:gd name="connsiteY17" fmla="*/ 435635 h 605816"/>
                <a:gd name="connsiteX18" fmla="*/ 61586 w 339230"/>
                <a:gd name="connsiteY18" fmla="*/ 403372 h 605816"/>
                <a:gd name="connsiteX19" fmla="*/ 178155 w 339230"/>
                <a:gd name="connsiteY19" fmla="*/ 376676 h 605816"/>
                <a:gd name="connsiteX20" fmla="*/ 184586 w 339230"/>
                <a:gd name="connsiteY20" fmla="*/ 388451 h 605816"/>
                <a:gd name="connsiteX21" fmla="*/ 184586 w 339230"/>
                <a:gd name="connsiteY21" fmla="*/ 453175 h 605816"/>
                <a:gd name="connsiteX22" fmla="*/ 176239 w 339230"/>
                <a:gd name="connsiteY22" fmla="*/ 472665 h 605816"/>
                <a:gd name="connsiteX23" fmla="*/ 167102 w 339230"/>
                <a:gd name="connsiteY23" fmla="*/ 445719 h 605816"/>
                <a:gd name="connsiteX24" fmla="*/ 154727 w 339230"/>
                <a:gd name="connsiteY24" fmla="*/ 429971 h 605816"/>
                <a:gd name="connsiteX25" fmla="*/ 154727 w 339230"/>
                <a:gd name="connsiteY25" fmla="*/ 397124 h 605816"/>
                <a:gd name="connsiteX26" fmla="*/ 169357 w 339230"/>
                <a:gd name="connsiteY26" fmla="*/ 390185 h 605816"/>
                <a:gd name="connsiteX27" fmla="*/ 52572 w 339230"/>
                <a:gd name="connsiteY27" fmla="*/ 375074 h 605816"/>
                <a:gd name="connsiteX28" fmla="*/ 87756 w 339230"/>
                <a:gd name="connsiteY28" fmla="*/ 381250 h 605816"/>
                <a:gd name="connsiteX29" fmla="*/ 116610 w 339230"/>
                <a:gd name="connsiteY29" fmla="*/ 399137 h 605816"/>
                <a:gd name="connsiteX30" fmla="*/ 120691 w 339230"/>
                <a:gd name="connsiteY30" fmla="*/ 399449 h 605816"/>
                <a:gd name="connsiteX31" fmla="*/ 143349 w 339230"/>
                <a:gd name="connsiteY31" fmla="*/ 415493 h 605816"/>
                <a:gd name="connsiteX32" fmla="*/ 154727 w 339230"/>
                <a:gd name="connsiteY32" fmla="*/ 429971 h 605816"/>
                <a:gd name="connsiteX33" fmla="*/ 154727 w 339230"/>
                <a:gd name="connsiteY33" fmla="*/ 534682 h 605816"/>
                <a:gd name="connsiteX34" fmla="*/ 145779 w 339230"/>
                <a:gd name="connsiteY34" fmla="*/ 538937 h 605816"/>
                <a:gd name="connsiteX35" fmla="*/ 55002 w 339230"/>
                <a:gd name="connsiteY35" fmla="*/ 498491 h 605816"/>
                <a:gd name="connsiteX36" fmla="*/ 28999 w 339230"/>
                <a:gd name="connsiteY36" fmla="*/ 386255 h 605816"/>
                <a:gd name="connsiteX37" fmla="*/ 52572 w 339230"/>
                <a:gd name="connsiteY37" fmla="*/ 375074 h 605816"/>
                <a:gd name="connsiteX38" fmla="*/ 302318 w 339230"/>
                <a:gd name="connsiteY38" fmla="*/ 375035 h 605816"/>
                <a:gd name="connsiteX39" fmla="*/ 325891 w 339230"/>
                <a:gd name="connsiteY39" fmla="*/ 386219 h 605816"/>
                <a:gd name="connsiteX40" fmla="*/ 299887 w 339230"/>
                <a:gd name="connsiteY40" fmla="*/ 498483 h 605816"/>
                <a:gd name="connsiteX41" fmla="*/ 258405 w 339230"/>
                <a:gd name="connsiteY41" fmla="*/ 528919 h 605816"/>
                <a:gd name="connsiteX42" fmla="*/ 238355 w 339230"/>
                <a:gd name="connsiteY42" fmla="*/ 522537 h 605816"/>
                <a:gd name="connsiteX43" fmla="*/ 244880 w 339230"/>
                <a:gd name="connsiteY43" fmla="*/ 503008 h 605816"/>
                <a:gd name="connsiteX44" fmla="*/ 278408 w 339230"/>
                <a:gd name="connsiteY44" fmla="*/ 478336 h 605816"/>
                <a:gd name="connsiteX45" fmla="*/ 305174 w 339230"/>
                <a:gd name="connsiteY45" fmla="*/ 407129 h 605816"/>
                <a:gd name="connsiteX46" fmla="*/ 233021 w 339230"/>
                <a:gd name="connsiteY46" fmla="*/ 435611 h 605816"/>
                <a:gd name="connsiteX47" fmla="*/ 206255 w 339230"/>
                <a:gd name="connsiteY47" fmla="*/ 506819 h 605816"/>
                <a:gd name="connsiteX48" fmla="*/ 206636 w 339230"/>
                <a:gd name="connsiteY48" fmla="*/ 527347 h 605816"/>
                <a:gd name="connsiteX49" fmla="*/ 185538 w 339230"/>
                <a:gd name="connsiteY49" fmla="*/ 527728 h 605816"/>
                <a:gd name="connsiteX50" fmla="*/ 184586 w 339230"/>
                <a:gd name="connsiteY50" fmla="*/ 525984 h 605816"/>
                <a:gd name="connsiteX51" fmla="*/ 184586 w 339230"/>
                <a:gd name="connsiteY51" fmla="*/ 453175 h 605816"/>
                <a:gd name="connsiteX52" fmla="*/ 187789 w 339230"/>
                <a:gd name="connsiteY52" fmla="*/ 445698 h 605816"/>
                <a:gd name="connsiteX53" fmla="*/ 211542 w 339230"/>
                <a:gd name="connsiteY53" fmla="*/ 415464 h 605816"/>
                <a:gd name="connsiteX54" fmla="*/ 234140 w 339230"/>
                <a:gd name="connsiteY54" fmla="*/ 399459 h 605816"/>
                <a:gd name="connsiteX55" fmla="*/ 238282 w 339230"/>
                <a:gd name="connsiteY55" fmla="*/ 399142 h 605816"/>
                <a:gd name="connsiteX56" fmla="*/ 267244 w 339230"/>
                <a:gd name="connsiteY56" fmla="*/ 381194 h 605816"/>
                <a:gd name="connsiteX57" fmla="*/ 176248 w 339230"/>
                <a:gd name="connsiteY57" fmla="*/ 335133 h 605816"/>
                <a:gd name="connsiteX58" fmla="*/ 182629 w 339230"/>
                <a:gd name="connsiteY58" fmla="*/ 353949 h 605816"/>
                <a:gd name="connsiteX59" fmla="*/ 179920 w 339230"/>
                <a:gd name="connsiteY59" fmla="*/ 373966 h 605816"/>
                <a:gd name="connsiteX60" fmla="*/ 178155 w 339230"/>
                <a:gd name="connsiteY60" fmla="*/ 376676 h 605816"/>
                <a:gd name="connsiteX61" fmla="*/ 173232 w 339230"/>
                <a:gd name="connsiteY61" fmla="*/ 367660 h 605816"/>
                <a:gd name="connsiteX62" fmla="*/ 174500 w 339230"/>
                <a:gd name="connsiteY62" fmla="*/ 339213 h 605816"/>
                <a:gd name="connsiteX63" fmla="*/ 161785 w 339230"/>
                <a:gd name="connsiteY63" fmla="*/ 268420 h 605816"/>
                <a:gd name="connsiteX64" fmla="*/ 169917 w 339230"/>
                <a:gd name="connsiteY64" fmla="*/ 283287 h 605816"/>
                <a:gd name="connsiteX65" fmla="*/ 184586 w 339230"/>
                <a:gd name="connsiteY65" fmla="*/ 290271 h 605816"/>
                <a:gd name="connsiteX66" fmla="*/ 184586 w 339230"/>
                <a:gd name="connsiteY66" fmla="*/ 315675 h 605816"/>
                <a:gd name="connsiteX67" fmla="*/ 176248 w 339230"/>
                <a:gd name="connsiteY67" fmla="*/ 335133 h 605816"/>
                <a:gd name="connsiteX68" fmla="*/ 167107 w 339230"/>
                <a:gd name="connsiteY68" fmla="*/ 308175 h 605816"/>
                <a:gd name="connsiteX69" fmla="*/ 154727 w 339230"/>
                <a:gd name="connsiteY69" fmla="*/ 292422 h 605816"/>
                <a:gd name="connsiteX70" fmla="*/ 154727 w 339230"/>
                <a:gd name="connsiteY70" fmla="*/ 281323 h 605816"/>
                <a:gd name="connsiteX71" fmla="*/ 293303 w 339230"/>
                <a:gd name="connsiteY71" fmla="*/ 265850 h 605816"/>
                <a:gd name="connsiteX72" fmla="*/ 233020 w 339230"/>
                <a:gd name="connsiteY72" fmla="*/ 298124 h 605816"/>
                <a:gd name="connsiteX73" fmla="*/ 206254 w 339230"/>
                <a:gd name="connsiteY73" fmla="*/ 369294 h 605816"/>
                <a:gd name="connsiteX74" fmla="*/ 278407 w 339230"/>
                <a:gd name="connsiteY74" fmla="*/ 340826 h 605816"/>
                <a:gd name="connsiteX75" fmla="*/ 305173 w 339230"/>
                <a:gd name="connsiteY75" fmla="*/ 269656 h 605816"/>
                <a:gd name="connsiteX76" fmla="*/ 293303 w 339230"/>
                <a:gd name="connsiteY76" fmla="*/ 265850 h 605816"/>
                <a:gd name="connsiteX77" fmla="*/ 61587 w 339230"/>
                <a:gd name="connsiteY77" fmla="*/ 265808 h 605816"/>
                <a:gd name="connsiteX78" fmla="*/ 89552 w 339230"/>
                <a:gd name="connsiteY78" fmla="*/ 273977 h 605816"/>
                <a:gd name="connsiteX79" fmla="*/ 115511 w 339230"/>
                <a:gd name="connsiteY79" fmla="*/ 293344 h 605816"/>
                <a:gd name="connsiteX80" fmla="*/ 100955 w 339230"/>
                <a:gd name="connsiteY80" fmla="*/ 292239 h 605816"/>
                <a:gd name="connsiteX81" fmla="*/ 59448 w 339230"/>
                <a:gd name="connsiteY81" fmla="*/ 266494 h 605816"/>
                <a:gd name="connsiteX82" fmla="*/ 33505 w 339230"/>
                <a:gd name="connsiteY82" fmla="*/ 246574 h 605816"/>
                <a:gd name="connsiteX83" fmla="*/ 39376 w 339230"/>
                <a:gd name="connsiteY83" fmla="*/ 254045 h 605816"/>
                <a:gd name="connsiteX84" fmla="*/ 59448 w 339230"/>
                <a:gd name="connsiteY84" fmla="*/ 266494 h 605816"/>
                <a:gd name="connsiteX85" fmla="*/ 49717 w 339230"/>
                <a:gd name="connsiteY85" fmla="*/ 269615 h 605816"/>
                <a:gd name="connsiteX86" fmla="*/ 76484 w 339230"/>
                <a:gd name="connsiteY86" fmla="*/ 340805 h 605816"/>
                <a:gd name="connsiteX87" fmla="*/ 148639 w 339230"/>
                <a:gd name="connsiteY87" fmla="*/ 369280 h 605816"/>
                <a:gd name="connsiteX88" fmla="*/ 121873 w 339230"/>
                <a:gd name="connsiteY88" fmla="*/ 298091 h 605816"/>
                <a:gd name="connsiteX89" fmla="*/ 115511 w 339230"/>
                <a:gd name="connsiteY89" fmla="*/ 293344 h 605816"/>
                <a:gd name="connsiteX90" fmla="*/ 130124 w 339230"/>
                <a:gd name="connsiteY90" fmla="*/ 294454 h 605816"/>
                <a:gd name="connsiteX91" fmla="*/ 149191 w 339230"/>
                <a:gd name="connsiteY91" fmla="*/ 285378 h 605816"/>
                <a:gd name="connsiteX92" fmla="*/ 154727 w 339230"/>
                <a:gd name="connsiteY92" fmla="*/ 292422 h 605816"/>
                <a:gd name="connsiteX93" fmla="*/ 154727 w 339230"/>
                <a:gd name="connsiteY93" fmla="*/ 397124 h 605816"/>
                <a:gd name="connsiteX94" fmla="*/ 145783 w 339230"/>
                <a:gd name="connsiteY94" fmla="*/ 401366 h 605816"/>
                <a:gd name="connsiteX95" fmla="*/ 120691 w 339230"/>
                <a:gd name="connsiteY95" fmla="*/ 399449 h 605816"/>
                <a:gd name="connsiteX96" fmla="*/ 97373 w 339230"/>
                <a:gd name="connsiteY96" fmla="*/ 382938 h 605816"/>
                <a:gd name="connsiteX97" fmla="*/ 87756 w 339230"/>
                <a:gd name="connsiteY97" fmla="*/ 381250 h 605816"/>
                <a:gd name="connsiteX98" fmla="*/ 55004 w 339230"/>
                <a:gd name="connsiteY98" fmla="*/ 360947 h 605816"/>
                <a:gd name="connsiteX99" fmla="*/ 28999 w 339230"/>
                <a:gd name="connsiteY99" fmla="*/ 248711 h 605816"/>
                <a:gd name="connsiteX100" fmla="*/ 71100 w 339230"/>
                <a:gd name="connsiteY100" fmla="*/ 240782 h 605816"/>
                <a:gd name="connsiteX101" fmla="*/ 97375 w 339230"/>
                <a:gd name="connsiteY101" fmla="*/ 245394 h 605816"/>
                <a:gd name="connsiteX102" fmla="*/ 124963 w 339230"/>
                <a:gd name="connsiteY102" fmla="*/ 264927 h 605816"/>
                <a:gd name="connsiteX103" fmla="*/ 121090 w 339230"/>
                <a:gd name="connsiteY103" fmla="*/ 266161 h 605816"/>
                <a:gd name="connsiteX104" fmla="*/ 103366 w 339230"/>
                <a:gd name="connsiteY104" fmla="*/ 262511 h 605816"/>
                <a:gd name="connsiteX105" fmla="*/ 302317 w 339230"/>
                <a:gd name="connsiteY105" fmla="*/ 237579 h 605816"/>
                <a:gd name="connsiteX106" fmla="*/ 325890 w 339230"/>
                <a:gd name="connsiteY106" fmla="*/ 248757 h 605816"/>
                <a:gd name="connsiteX107" fmla="*/ 299887 w 339230"/>
                <a:gd name="connsiteY107" fmla="*/ 360963 h 605816"/>
                <a:gd name="connsiteX108" fmla="*/ 267244 w 339230"/>
                <a:gd name="connsiteY108" fmla="*/ 381194 h 605816"/>
                <a:gd name="connsiteX109" fmla="*/ 257518 w 339230"/>
                <a:gd name="connsiteY109" fmla="*/ 382902 h 605816"/>
                <a:gd name="connsiteX110" fmla="*/ 234140 w 339230"/>
                <a:gd name="connsiteY110" fmla="*/ 399459 h 605816"/>
                <a:gd name="connsiteX111" fmla="*/ 209110 w 339230"/>
                <a:gd name="connsiteY111" fmla="*/ 401371 h 605816"/>
                <a:gd name="connsiteX112" fmla="*/ 185537 w 339230"/>
                <a:gd name="connsiteY112" fmla="*/ 390193 h 605816"/>
                <a:gd name="connsiteX113" fmla="*/ 184586 w 339230"/>
                <a:gd name="connsiteY113" fmla="*/ 388451 h 605816"/>
                <a:gd name="connsiteX114" fmla="*/ 184586 w 339230"/>
                <a:gd name="connsiteY114" fmla="*/ 315675 h 605816"/>
                <a:gd name="connsiteX115" fmla="*/ 187787 w 339230"/>
                <a:gd name="connsiteY115" fmla="*/ 308205 h 605816"/>
                <a:gd name="connsiteX116" fmla="*/ 198882 w 339230"/>
                <a:gd name="connsiteY116" fmla="*/ 294090 h 605816"/>
                <a:gd name="connsiteX117" fmla="*/ 222635 w 339230"/>
                <a:gd name="connsiteY117" fmla="*/ 292285 h 605816"/>
                <a:gd name="connsiteX118" fmla="*/ 284250 w 339230"/>
                <a:gd name="connsiteY118" fmla="*/ 254082 h 605816"/>
                <a:gd name="connsiteX119" fmla="*/ 296403 w 339230"/>
                <a:gd name="connsiteY119" fmla="*/ 238617 h 605816"/>
                <a:gd name="connsiteX120" fmla="*/ 161802 w 339230"/>
                <a:gd name="connsiteY120" fmla="*/ 225359 h 605816"/>
                <a:gd name="connsiteX121" fmla="*/ 164750 w 339230"/>
                <a:gd name="connsiteY121" fmla="*/ 232237 h 605816"/>
                <a:gd name="connsiteX122" fmla="*/ 166009 w 339230"/>
                <a:gd name="connsiteY122" fmla="*/ 260698 h 605816"/>
                <a:gd name="connsiteX123" fmla="*/ 161785 w 339230"/>
                <a:gd name="connsiteY123" fmla="*/ 268420 h 605816"/>
                <a:gd name="connsiteX124" fmla="*/ 157582 w 339230"/>
                <a:gd name="connsiteY124" fmla="*/ 260736 h 605816"/>
                <a:gd name="connsiteX125" fmla="*/ 158841 w 339230"/>
                <a:gd name="connsiteY125" fmla="*/ 232267 h 605816"/>
                <a:gd name="connsiteX126" fmla="*/ 183157 w 339230"/>
                <a:gd name="connsiteY126" fmla="*/ 182588 h 605816"/>
                <a:gd name="connsiteX127" fmla="*/ 184440 w 339230"/>
                <a:gd name="connsiteY127" fmla="*/ 185599 h 605816"/>
                <a:gd name="connsiteX128" fmla="*/ 172141 w 339230"/>
                <a:gd name="connsiteY128" fmla="*/ 201234 h 605816"/>
                <a:gd name="connsiteX129" fmla="*/ 161802 w 339230"/>
                <a:gd name="connsiteY129" fmla="*/ 225359 h 605816"/>
                <a:gd name="connsiteX130" fmla="*/ 154727 w 339230"/>
                <a:gd name="connsiteY130" fmla="*/ 208851 h 605816"/>
                <a:gd name="connsiteX131" fmla="*/ 154727 w 339230"/>
                <a:gd name="connsiteY131" fmla="*/ 192016 h 605816"/>
                <a:gd name="connsiteX132" fmla="*/ 161784 w 339230"/>
                <a:gd name="connsiteY132" fmla="*/ 196664 h 605816"/>
                <a:gd name="connsiteX133" fmla="*/ 277665 w 339230"/>
                <a:gd name="connsiteY133" fmla="*/ 158867 h 605816"/>
                <a:gd name="connsiteX134" fmla="*/ 217365 w 339230"/>
                <a:gd name="connsiteY134" fmla="*/ 191193 h 605816"/>
                <a:gd name="connsiteX135" fmla="*/ 190592 w 339230"/>
                <a:gd name="connsiteY135" fmla="*/ 262419 h 605816"/>
                <a:gd name="connsiteX136" fmla="*/ 262813 w 339230"/>
                <a:gd name="connsiteY136" fmla="*/ 233881 h 605816"/>
                <a:gd name="connsiteX137" fmla="*/ 289538 w 339230"/>
                <a:gd name="connsiteY137" fmla="*/ 162655 h 605816"/>
                <a:gd name="connsiteX138" fmla="*/ 277665 w 339230"/>
                <a:gd name="connsiteY138" fmla="*/ 158867 h 605816"/>
                <a:gd name="connsiteX139" fmla="*/ 286702 w 339230"/>
                <a:gd name="connsiteY139" fmla="*/ 130573 h 605816"/>
                <a:gd name="connsiteX140" fmla="*/ 310261 w 339230"/>
                <a:gd name="connsiteY140" fmla="*/ 141787 h 605816"/>
                <a:gd name="connsiteX141" fmla="*/ 308037 w 339230"/>
                <a:gd name="connsiteY141" fmla="*/ 223813 h 605816"/>
                <a:gd name="connsiteX142" fmla="*/ 296403 w 339230"/>
                <a:gd name="connsiteY142" fmla="*/ 238617 h 605816"/>
                <a:gd name="connsiteX143" fmla="*/ 257516 w 339230"/>
                <a:gd name="connsiteY143" fmla="*/ 245442 h 605816"/>
                <a:gd name="connsiteX144" fmla="*/ 211540 w 339230"/>
                <a:gd name="connsiteY144" fmla="*/ 277987 h 605816"/>
                <a:gd name="connsiteX145" fmla="*/ 198882 w 339230"/>
                <a:gd name="connsiteY145" fmla="*/ 294090 h 605816"/>
                <a:gd name="connsiteX146" fmla="*/ 193469 w 339230"/>
                <a:gd name="connsiteY146" fmla="*/ 294501 h 605816"/>
                <a:gd name="connsiteX147" fmla="*/ 184586 w 339230"/>
                <a:gd name="connsiteY147" fmla="*/ 290271 h 605816"/>
                <a:gd name="connsiteX148" fmla="*/ 184586 w 339230"/>
                <a:gd name="connsiteY148" fmla="*/ 185942 h 605816"/>
                <a:gd name="connsiteX149" fmla="*/ 184440 w 339230"/>
                <a:gd name="connsiteY149" fmla="*/ 185599 h 605816"/>
                <a:gd name="connsiteX150" fmla="*/ 190730 w 339230"/>
                <a:gd name="connsiteY150" fmla="*/ 177601 h 605816"/>
                <a:gd name="connsiteX151" fmla="*/ 206126 w 339230"/>
                <a:gd name="connsiteY151" fmla="*/ 167462 h 605816"/>
                <a:gd name="connsiteX152" fmla="*/ 207621 w 339230"/>
                <a:gd name="connsiteY152" fmla="*/ 163740 h 605816"/>
                <a:gd name="connsiteX153" fmla="*/ 257525 w 339230"/>
                <a:gd name="connsiteY153" fmla="*/ 132789 h 605816"/>
                <a:gd name="connsiteX154" fmla="*/ 286702 w 339230"/>
                <a:gd name="connsiteY154" fmla="*/ 130573 h 605816"/>
                <a:gd name="connsiteX155" fmla="*/ 36917 w 339230"/>
                <a:gd name="connsiteY155" fmla="*/ 130569 h 605816"/>
                <a:gd name="connsiteX156" fmla="*/ 66075 w 339230"/>
                <a:gd name="connsiteY156" fmla="*/ 132785 h 605816"/>
                <a:gd name="connsiteX157" fmla="*/ 115931 w 339230"/>
                <a:gd name="connsiteY157" fmla="*/ 163698 h 605816"/>
                <a:gd name="connsiteX158" fmla="*/ 117443 w 339230"/>
                <a:gd name="connsiteY158" fmla="*/ 167462 h 605816"/>
                <a:gd name="connsiteX159" fmla="*/ 132929 w 339230"/>
                <a:gd name="connsiteY159" fmla="*/ 177661 h 605816"/>
                <a:gd name="connsiteX160" fmla="*/ 151453 w 339230"/>
                <a:gd name="connsiteY160" fmla="*/ 201212 h 605816"/>
                <a:gd name="connsiteX161" fmla="*/ 154727 w 339230"/>
                <a:gd name="connsiteY161" fmla="*/ 208851 h 605816"/>
                <a:gd name="connsiteX162" fmla="*/ 154727 w 339230"/>
                <a:gd name="connsiteY162" fmla="*/ 281323 h 605816"/>
                <a:gd name="connsiteX163" fmla="*/ 153677 w 339230"/>
                <a:gd name="connsiteY163" fmla="*/ 283243 h 605816"/>
                <a:gd name="connsiteX164" fmla="*/ 149191 w 339230"/>
                <a:gd name="connsiteY164" fmla="*/ 285378 h 605816"/>
                <a:gd name="connsiteX165" fmla="*/ 143353 w 339230"/>
                <a:gd name="connsiteY165" fmla="*/ 277948 h 605816"/>
                <a:gd name="connsiteX166" fmla="*/ 124963 w 339230"/>
                <a:gd name="connsiteY166" fmla="*/ 264927 h 605816"/>
                <a:gd name="connsiteX167" fmla="*/ 132960 w 339230"/>
                <a:gd name="connsiteY167" fmla="*/ 262380 h 605816"/>
                <a:gd name="connsiteX168" fmla="*/ 106242 w 339230"/>
                <a:gd name="connsiteY168" fmla="*/ 191173 h 605816"/>
                <a:gd name="connsiteX169" fmla="*/ 34041 w 339230"/>
                <a:gd name="connsiteY169" fmla="*/ 162643 h 605816"/>
                <a:gd name="connsiteX170" fmla="*/ 60807 w 339230"/>
                <a:gd name="connsiteY170" fmla="*/ 233850 h 605816"/>
                <a:gd name="connsiteX171" fmla="*/ 71100 w 339230"/>
                <a:gd name="connsiteY171" fmla="*/ 240782 h 605816"/>
                <a:gd name="connsiteX172" fmla="*/ 52573 w 339230"/>
                <a:gd name="connsiteY172" fmla="*/ 237529 h 605816"/>
                <a:gd name="connsiteX173" fmla="*/ 33505 w 339230"/>
                <a:gd name="connsiteY173" fmla="*/ 246574 h 605816"/>
                <a:gd name="connsiteX174" fmla="*/ 15596 w 339230"/>
                <a:gd name="connsiteY174" fmla="*/ 223784 h 605816"/>
                <a:gd name="connsiteX175" fmla="*/ 13372 w 339230"/>
                <a:gd name="connsiteY175" fmla="*/ 141781 h 605816"/>
                <a:gd name="connsiteX176" fmla="*/ 36917 w 339230"/>
                <a:gd name="connsiteY176" fmla="*/ 130569 h 605816"/>
                <a:gd name="connsiteX177" fmla="*/ 161784 w 339230"/>
                <a:gd name="connsiteY177" fmla="*/ 29047 h 605816"/>
                <a:gd name="connsiteX178" fmla="*/ 130207 w 339230"/>
                <a:gd name="connsiteY178" fmla="*/ 98332 h 605816"/>
                <a:gd name="connsiteX179" fmla="*/ 161784 w 339230"/>
                <a:gd name="connsiteY179" fmla="*/ 167617 h 605816"/>
                <a:gd name="connsiteX180" fmla="*/ 193361 w 339230"/>
                <a:gd name="connsiteY180" fmla="*/ 98332 h 605816"/>
                <a:gd name="connsiteX181" fmla="*/ 161784 w 339230"/>
                <a:gd name="connsiteY181" fmla="*/ 29047 h 605816"/>
                <a:gd name="connsiteX182" fmla="*/ 161784 w 339230"/>
                <a:gd name="connsiteY182" fmla="*/ 0 h 605816"/>
                <a:gd name="connsiteX183" fmla="*/ 223176 w 339230"/>
                <a:gd name="connsiteY183" fmla="*/ 98332 h 605816"/>
                <a:gd name="connsiteX184" fmla="*/ 218701 w 339230"/>
                <a:gd name="connsiteY184" fmla="*/ 136156 h 605816"/>
                <a:gd name="connsiteX185" fmla="*/ 207621 w 339230"/>
                <a:gd name="connsiteY185" fmla="*/ 163740 h 605816"/>
                <a:gd name="connsiteX186" fmla="*/ 195928 w 339230"/>
                <a:gd name="connsiteY186" fmla="*/ 170992 h 605816"/>
                <a:gd name="connsiteX187" fmla="*/ 190730 w 339230"/>
                <a:gd name="connsiteY187" fmla="*/ 177601 h 605816"/>
                <a:gd name="connsiteX188" fmla="*/ 183157 w 339230"/>
                <a:gd name="connsiteY188" fmla="*/ 182588 h 605816"/>
                <a:gd name="connsiteX189" fmla="*/ 180215 w 339230"/>
                <a:gd name="connsiteY189" fmla="*/ 175680 h 605816"/>
                <a:gd name="connsiteX190" fmla="*/ 169656 w 339230"/>
                <a:gd name="connsiteY190" fmla="*/ 171418 h 605816"/>
                <a:gd name="connsiteX191" fmla="*/ 154727 w 339230"/>
                <a:gd name="connsiteY191" fmla="*/ 185942 h 605816"/>
                <a:gd name="connsiteX192" fmla="*/ 154727 w 339230"/>
                <a:gd name="connsiteY192" fmla="*/ 192016 h 605816"/>
                <a:gd name="connsiteX193" fmla="*/ 132929 w 339230"/>
                <a:gd name="connsiteY193" fmla="*/ 177661 h 605816"/>
                <a:gd name="connsiteX194" fmla="*/ 127673 w 339230"/>
                <a:gd name="connsiteY194" fmla="*/ 170978 h 605816"/>
                <a:gd name="connsiteX195" fmla="*/ 115931 w 339230"/>
                <a:gd name="connsiteY195" fmla="*/ 163698 h 605816"/>
                <a:gd name="connsiteX196" fmla="*/ 104868 w 339230"/>
                <a:gd name="connsiteY196" fmla="*/ 136156 h 605816"/>
                <a:gd name="connsiteX197" fmla="*/ 100393 w 339230"/>
                <a:gd name="connsiteY197" fmla="*/ 98332 h 605816"/>
                <a:gd name="connsiteX198" fmla="*/ 161784 w 339230"/>
                <a:gd name="connsiteY198" fmla="*/ 0 h 60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9230" h="605816">
                  <a:moveTo>
                    <a:pt x="178158" y="514207"/>
                  </a:moveTo>
                  <a:lnTo>
                    <a:pt x="184586" y="525984"/>
                  </a:lnTo>
                  <a:lnTo>
                    <a:pt x="184586" y="591292"/>
                  </a:lnTo>
                  <a:cubicBezTo>
                    <a:pt x="184586" y="599292"/>
                    <a:pt x="177908" y="605816"/>
                    <a:pt x="169656" y="605816"/>
                  </a:cubicBezTo>
                  <a:cubicBezTo>
                    <a:pt x="161405" y="605816"/>
                    <a:pt x="154727" y="599292"/>
                    <a:pt x="154727" y="591292"/>
                  </a:cubicBezTo>
                  <a:lnTo>
                    <a:pt x="154727" y="534682"/>
                  </a:lnTo>
                  <a:lnTo>
                    <a:pt x="169352" y="527728"/>
                  </a:lnTo>
                  <a:close/>
                  <a:moveTo>
                    <a:pt x="176239" y="472665"/>
                  </a:moveTo>
                  <a:lnTo>
                    <a:pt x="182623" y="491492"/>
                  </a:lnTo>
                  <a:cubicBezTo>
                    <a:pt x="182956" y="498641"/>
                    <a:pt x="182090" y="505392"/>
                    <a:pt x="179914" y="511510"/>
                  </a:cubicBezTo>
                  <a:lnTo>
                    <a:pt x="178158" y="514207"/>
                  </a:lnTo>
                  <a:lnTo>
                    <a:pt x="173233" y="505184"/>
                  </a:lnTo>
                  <a:cubicBezTo>
                    <a:pt x="171480" y="496496"/>
                    <a:pt x="171989" y="486823"/>
                    <a:pt x="174501" y="476722"/>
                  </a:cubicBezTo>
                  <a:close/>
                  <a:moveTo>
                    <a:pt x="61586" y="403372"/>
                  </a:moveTo>
                  <a:cubicBezTo>
                    <a:pt x="56509" y="403386"/>
                    <a:pt x="52407" y="404636"/>
                    <a:pt x="49716" y="407159"/>
                  </a:cubicBezTo>
                  <a:cubicBezTo>
                    <a:pt x="38952" y="417254"/>
                    <a:pt x="48382" y="450063"/>
                    <a:pt x="76482" y="478348"/>
                  </a:cubicBezTo>
                  <a:cubicBezTo>
                    <a:pt x="104533" y="506634"/>
                    <a:pt x="137872" y="516967"/>
                    <a:pt x="148635" y="506872"/>
                  </a:cubicBezTo>
                  <a:cubicBezTo>
                    <a:pt x="159399" y="496729"/>
                    <a:pt x="149969" y="463968"/>
                    <a:pt x="121869" y="435635"/>
                  </a:cubicBezTo>
                  <a:cubicBezTo>
                    <a:pt x="100831" y="414421"/>
                    <a:pt x="76818" y="403332"/>
                    <a:pt x="61586" y="403372"/>
                  </a:cubicBezTo>
                  <a:close/>
                  <a:moveTo>
                    <a:pt x="178155" y="376676"/>
                  </a:moveTo>
                  <a:lnTo>
                    <a:pt x="184586" y="388451"/>
                  </a:lnTo>
                  <a:lnTo>
                    <a:pt x="184586" y="453175"/>
                  </a:lnTo>
                  <a:lnTo>
                    <a:pt x="176239" y="472665"/>
                  </a:lnTo>
                  <a:lnTo>
                    <a:pt x="167102" y="445719"/>
                  </a:lnTo>
                  <a:lnTo>
                    <a:pt x="154727" y="429971"/>
                  </a:lnTo>
                  <a:lnTo>
                    <a:pt x="154727" y="397124"/>
                  </a:lnTo>
                  <a:lnTo>
                    <a:pt x="169357" y="390185"/>
                  </a:lnTo>
                  <a:close/>
                  <a:moveTo>
                    <a:pt x="52572" y="375074"/>
                  </a:moveTo>
                  <a:lnTo>
                    <a:pt x="87756" y="381250"/>
                  </a:lnTo>
                  <a:lnTo>
                    <a:pt x="116610" y="399137"/>
                  </a:lnTo>
                  <a:lnTo>
                    <a:pt x="120691" y="399449"/>
                  </a:lnTo>
                  <a:lnTo>
                    <a:pt x="143349" y="415493"/>
                  </a:lnTo>
                  <a:lnTo>
                    <a:pt x="154727" y="429971"/>
                  </a:lnTo>
                  <a:lnTo>
                    <a:pt x="154727" y="534682"/>
                  </a:lnTo>
                  <a:lnTo>
                    <a:pt x="145779" y="538937"/>
                  </a:lnTo>
                  <a:cubicBezTo>
                    <a:pt x="118842" y="543160"/>
                    <a:pt x="83507" y="527240"/>
                    <a:pt x="55002" y="498491"/>
                  </a:cubicBezTo>
                  <a:cubicBezTo>
                    <a:pt x="17045" y="460206"/>
                    <a:pt x="2852" y="410874"/>
                    <a:pt x="28999" y="386255"/>
                  </a:cubicBezTo>
                  <a:cubicBezTo>
                    <a:pt x="35548" y="380112"/>
                    <a:pt x="43593" y="376475"/>
                    <a:pt x="52572" y="375074"/>
                  </a:cubicBezTo>
                  <a:close/>
                  <a:moveTo>
                    <a:pt x="302318" y="375035"/>
                  </a:moveTo>
                  <a:cubicBezTo>
                    <a:pt x="311297" y="376437"/>
                    <a:pt x="319342" y="380075"/>
                    <a:pt x="325891" y="386219"/>
                  </a:cubicBezTo>
                  <a:cubicBezTo>
                    <a:pt x="352037" y="410844"/>
                    <a:pt x="337845" y="460189"/>
                    <a:pt x="299887" y="498483"/>
                  </a:cubicBezTo>
                  <a:cubicBezTo>
                    <a:pt x="287171" y="511343"/>
                    <a:pt x="272883" y="521727"/>
                    <a:pt x="258405" y="528919"/>
                  </a:cubicBezTo>
                  <a:cubicBezTo>
                    <a:pt x="251071" y="532539"/>
                    <a:pt x="242070" y="529681"/>
                    <a:pt x="238355" y="522537"/>
                  </a:cubicBezTo>
                  <a:cubicBezTo>
                    <a:pt x="234640" y="515392"/>
                    <a:pt x="237545" y="506628"/>
                    <a:pt x="244880" y="503008"/>
                  </a:cubicBezTo>
                  <a:cubicBezTo>
                    <a:pt x="256357" y="497340"/>
                    <a:pt x="267978" y="488862"/>
                    <a:pt x="278408" y="478336"/>
                  </a:cubicBezTo>
                  <a:cubicBezTo>
                    <a:pt x="306507" y="450043"/>
                    <a:pt x="315937" y="417226"/>
                    <a:pt x="305174" y="407129"/>
                  </a:cubicBezTo>
                  <a:cubicBezTo>
                    <a:pt x="294410" y="397031"/>
                    <a:pt x="261072" y="407319"/>
                    <a:pt x="233021" y="435611"/>
                  </a:cubicBezTo>
                  <a:cubicBezTo>
                    <a:pt x="204922" y="463951"/>
                    <a:pt x="195492" y="496721"/>
                    <a:pt x="206255" y="506819"/>
                  </a:cubicBezTo>
                  <a:cubicBezTo>
                    <a:pt x="212209" y="512391"/>
                    <a:pt x="212351" y="521584"/>
                    <a:pt x="206636" y="527347"/>
                  </a:cubicBezTo>
                  <a:cubicBezTo>
                    <a:pt x="200921" y="533111"/>
                    <a:pt x="191491" y="533301"/>
                    <a:pt x="185538" y="527728"/>
                  </a:cubicBezTo>
                  <a:lnTo>
                    <a:pt x="184586" y="525984"/>
                  </a:lnTo>
                  <a:lnTo>
                    <a:pt x="184586" y="453175"/>
                  </a:lnTo>
                  <a:lnTo>
                    <a:pt x="187789" y="445698"/>
                  </a:lnTo>
                  <a:cubicBezTo>
                    <a:pt x="194048" y="435302"/>
                    <a:pt x="202053" y="425038"/>
                    <a:pt x="211542" y="415464"/>
                  </a:cubicBezTo>
                  <a:lnTo>
                    <a:pt x="234140" y="399459"/>
                  </a:lnTo>
                  <a:lnTo>
                    <a:pt x="238282" y="399142"/>
                  </a:lnTo>
                  <a:lnTo>
                    <a:pt x="267244" y="381194"/>
                  </a:lnTo>
                  <a:close/>
                  <a:moveTo>
                    <a:pt x="176248" y="335133"/>
                  </a:moveTo>
                  <a:lnTo>
                    <a:pt x="182629" y="353949"/>
                  </a:lnTo>
                  <a:cubicBezTo>
                    <a:pt x="182962" y="361097"/>
                    <a:pt x="182095" y="367848"/>
                    <a:pt x="179920" y="373966"/>
                  </a:cubicBezTo>
                  <a:lnTo>
                    <a:pt x="178155" y="376676"/>
                  </a:lnTo>
                  <a:lnTo>
                    <a:pt x="173232" y="367660"/>
                  </a:lnTo>
                  <a:cubicBezTo>
                    <a:pt x="171478" y="358977"/>
                    <a:pt x="171987" y="349309"/>
                    <a:pt x="174500" y="339213"/>
                  </a:cubicBezTo>
                  <a:close/>
                  <a:moveTo>
                    <a:pt x="161785" y="268420"/>
                  </a:moveTo>
                  <a:lnTo>
                    <a:pt x="169917" y="283287"/>
                  </a:lnTo>
                  <a:lnTo>
                    <a:pt x="184586" y="290271"/>
                  </a:lnTo>
                  <a:lnTo>
                    <a:pt x="184586" y="315675"/>
                  </a:lnTo>
                  <a:lnTo>
                    <a:pt x="176248" y="335133"/>
                  </a:lnTo>
                  <a:lnTo>
                    <a:pt x="167107" y="308175"/>
                  </a:lnTo>
                  <a:lnTo>
                    <a:pt x="154727" y="292422"/>
                  </a:lnTo>
                  <a:lnTo>
                    <a:pt x="154727" y="281323"/>
                  </a:lnTo>
                  <a:close/>
                  <a:moveTo>
                    <a:pt x="293303" y="265850"/>
                  </a:moveTo>
                  <a:cubicBezTo>
                    <a:pt x="278071" y="265803"/>
                    <a:pt x="254058" y="276916"/>
                    <a:pt x="233020" y="298124"/>
                  </a:cubicBezTo>
                  <a:cubicBezTo>
                    <a:pt x="204920" y="326402"/>
                    <a:pt x="195490" y="359202"/>
                    <a:pt x="206254" y="369294"/>
                  </a:cubicBezTo>
                  <a:cubicBezTo>
                    <a:pt x="217017" y="379434"/>
                    <a:pt x="250356" y="369104"/>
                    <a:pt x="278407" y="340826"/>
                  </a:cubicBezTo>
                  <a:cubicBezTo>
                    <a:pt x="306507" y="312548"/>
                    <a:pt x="315937" y="279748"/>
                    <a:pt x="305173" y="269656"/>
                  </a:cubicBezTo>
                  <a:cubicBezTo>
                    <a:pt x="302482" y="267121"/>
                    <a:pt x="298381" y="265866"/>
                    <a:pt x="293303" y="265850"/>
                  </a:cubicBezTo>
                  <a:close/>
                  <a:moveTo>
                    <a:pt x="61587" y="265808"/>
                  </a:moveTo>
                  <a:cubicBezTo>
                    <a:pt x="69204" y="265785"/>
                    <a:pt x="79015" y="268552"/>
                    <a:pt x="89552" y="273977"/>
                  </a:cubicBezTo>
                  <a:lnTo>
                    <a:pt x="115511" y="293344"/>
                  </a:lnTo>
                  <a:lnTo>
                    <a:pt x="100955" y="292239"/>
                  </a:lnTo>
                  <a:lnTo>
                    <a:pt x="59448" y="266494"/>
                  </a:lnTo>
                  <a:close/>
                  <a:moveTo>
                    <a:pt x="33505" y="246574"/>
                  </a:moveTo>
                  <a:lnTo>
                    <a:pt x="39376" y="254045"/>
                  </a:lnTo>
                  <a:lnTo>
                    <a:pt x="59448" y="266494"/>
                  </a:lnTo>
                  <a:lnTo>
                    <a:pt x="49717" y="269615"/>
                  </a:lnTo>
                  <a:cubicBezTo>
                    <a:pt x="38954" y="279710"/>
                    <a:pt x="48384" y="312519"/>
                    <a:pt x="76484" y="340805"/>
                  </a:cubicBezTo>
                  <a:cubicBezTo>
                    <a:pt x="104536" y="369090"/>
                    <a:pt x="137875" y="379423"/>
                    <a:pt x="148639" y="369280"/>
                  </a:cubicBezTo>
                  <a:cubicBezTo>
                    <a:pt x="159403" y="359185"/>
                    <a:pt x="149973" y="326376"/>
                    <a:pt x="121873" y="298091"/>
                  </a:cubicBezTo>
                  <a:lnTo>
                    <a:pt x="115511" y="293344"/>
                  </a:lnTo>
                  <a:lnTo>
                    <a:pt x="130124" y="294454"/>
                  </a:lnTo>
                  <a:lnTo>
                    <a:pt x="149191" y="285378"/>
                  </a:lnTo>
                  <a:lnTo>
                    <a:pt x="154727" y="292422"/>
                  </a:lnTo>
                  <a:lnTo>
                    <a:pt x="154727" y="397124"/>
                  </a:lnTo>
                  <a:lnTo>
                    <a:pt x="145783" y="401366"/>
                  </a:lnTo>
                  <a:lnTo>
                    <a:pt x="120691" y="399449"/>
                  </a:lnTo>
                  <a:lnTo>
                    <a:pt x="97373" y="382938"/>
                  </a:lnTo>
                  <a:lnTo>
                    <a:pt x="87756" y="381250"/>
                  </a:lnTo>
                  <a:lnTo>
                    <a:pt x="55004" y="360947"/>
                  </a:lnTo>
                  <a:cubicBezTo>
                    <a:pt x="17045" y="322662"/>
                    <a:pt x="2852" y="273329"/>
                    <a:pt x="28999" y="248711"/>
                  </a:cubicBezTo>
                  <a:close/>
                  <a:moveTo>
                    <a:pt x="71100" y="240782"/>
                  </a:moveTo>
                  <a:lnTo>
                    <a:pt x="97375" y="245394"/>
                  </a:lnTo>
                  <a:lnTo>
                    <a:pt x="124963" y="264927"/>
                  </a:lnTo>
                  <a:lnTo>
                    <a:pt x="121090" y="266161"/>
                  </a:lnTo>
                  <a:cubicBezTo>
                    <a:pt x="116012" y="266170"/>
                    <a:pt x="109959" y="264941"/>
                    <a:pt x="103366" y="262511"/>
                  </a:cubicBezTo>
                  <a:close/>
                  <a:moveTo>
                    <a:pt x="302317" y="237579"/>
                  </a:moveTo>
                  <a:cubicBezTo>
                    <a:pt x="311296" y="238980"/>
                    <a:pt x="319342" y="242616"/>
                    <a:pt x="325890" y="248757"/>
                  </a:cubicBezTo>
                  <a:cubicBezTo>
                    <a:pt x="352037" y="273369"/>
                    <a:pt x="337844" y="322688"/>
                    <a:pt x="299887" y="360963"/>
                  </a:cubicBezTo>
                  <a:lnTo>
                    <a:pt x="267244" y="381194"/>
                  </a:lnTo>
                  <a:lnTo>
                    <a:pt x="257518" y="382902"/>
                  </a:lnTo>
                  <a:lnTo>
                    <a:pt x="234140" y="399459"/>
                  </a:lnTo>
                  <a:lnTo>
                    <a:pt x="209110" y="401371"/>
                  </a:lnTo>
                  <a:cubicBezTo>
                    <a:pt x="200131" y="399970"/>
                    <a:pt x="192086" y="396334"/>
                    <a:pt x="185537" y="390193"/>
                  </a:cubicBezTo>
                  <a:lnTo>
                    <a:pt x="184586" y="388451"/>
                  </a:lnTo>
                  <a:lnTo>
                    <a:pt x="184586" y="315675"/>
                  </a:lnTo>
                  <a:lnTo>
                    <a:pt x="187787" y="308205"/>
                  </a:lnTo>
                  <a:lnTo>
                    <a:pt x="198882" y="294090"/>
                  </a:lnTo>
                  <a:lnTo>
                    <a:pt x="222635" y="292285"/>
                  </a:lnTo>
                  <a:cubicBezTo>
                    <a:pt x="243197" y="286693"/>
                    <a:pt x="265242" y="273234"/>
                    <a:pt x="284250" y="254082"/>
                  </a:cubicBezTo>
                  <a:lnTo>
                    <a:pt x="296403" y="238617"/>
                  </a:lnTo>
                  <a:close/>
                  <a:moveTo>
                    <a:pt x="161802" y="225359"/>
                  </a:moveTo>
                  <a:lnTo>
                    <a:pt x="164750" y="232237"/>
                  </a:lnTo>
                  <a:cubicBezTo>
                    <a:pt x="167262" y="242337"/>
                    <a:pt x="167768" y="252011"/>
                    <a:pt x="166009" y="260698"/>
                  </a:cubicBezTo>
                  <a:lnTo>
                    <a:pt x="161785" y="268420"/>
                  </a:lnTo>
                  <a:lnTo>
                    <a:pt x="157582" y="260736"/>
                  </a:lnTo>
                  <a:cubicBezTo>
                    <a:pt x="155822" y="252046"/>
                    <a:pt x="156328" y="242370"/>
                    <a:pt x="158841" y="232267"/>
                  </a:cubicBezTo>
                  <a:close/>
                  <a:moveTo>
                    <a:pt x="183157" y="182588"/>
                  </a:moveTo>
                  <a:lnTo>
                    <a:pt x="184440" y="185599"/>
                  </a:lnTo>
                  <a:lnTo>
                    <a:pt x="172141" y="201234"/>
                  </a:lnTo>
                  <a:lnTo>
                    <a:pt x="161802" y="225359"/>
                  </a:lnTo>
                  <a:lnTo>
                    <a:pt x="154727" y="208851"/>
                  </a:lnTo>
                  <a:lnTo>
                    <a:pt x="154727" y="192016"/>
                  </a:lnTo>
                  <a:lnTo>
                    <a:pt x="161784" y="196664"/>
                  </a:lnTo>
                  <a:close/>
                  <a:moveTo>
                    <a:pt x="277665" y="158867"/>
                  </a:moveTo>
                  <a:cubicBezTo>
                    <a:pt x="262429" y="158829"/>
                    <a:pt x="238410" y="169932"/>
                    <a:pt x="217365" y="191193"/>
                  </a:cubicBezTo>
                  <a:cubicBezTo>
                    <a:pt x="189306" y="219493"/>
                    <a:pt x="179874" y="252271"/>
                    <a:pt x="190592" y="262419"/>
                  </a:cubicBezTo>
                  <a:cubicBezTo>
                    <a:pt x="201359" y="272519"/>
                    <a:pt x="234706" y="262181"/>
                    <a:pt x="262813" y="233881"/>
                  </a:cubicBezTo>
                  <a:cubicBezTo>
                    <a:pt x="290872" y="205581"/>
                    <a:pt x="300304" y="172755"/>
                    <a:pt x="289538" y="162655"/>
                  </a:cubicBezTo>
                  <a:cubicBezTo>
                    <a:pt x="286847" y="160130"/>
                    <a:pt x="282744" y="158879"/>
                    <a:pt x="277665" y="158867"/>
                  </a:cubicBezTo>
                  <a:close/>
                  <a:moveTo>
                    <a:pt x="286702" y="130573"/>
                  </a:moveTo>
                  <a:cubicBezTo>
                    <a:pt x="295680" y="131982"/>
                    <a:pt x="303723" y="135630"/>
                    <a:pt x="310261" y="141787"/>
                  </a:cubicBezTo>
                  <a:cubicBezTo>
                    <a:pt x="329912" y="160225"/>
                    <a:pt x="326839" y="192598"/>
                    <a:pt x="308037" y="223813"/>
                  </a:cubicBezTo>
                  <a:lnTo>
                    <a:pt x="296403" y="238617"/>
                  </a:lnTo>
                  <a:lnTo>
                    <a:pt x="257516" y="245442"/>
                  </a:lnTo>
                  <a:cubicBezTo>
                    <a:pt x="241752" y="252481"/>
                    <a:pt x="225792" y="263634"/>
                    <a:pt x="211540" y="277987"/>
                  </a:cubicBezTo>
                  <a:lnTo>
                    <a:pt x="198882" y="294090"/>
                  </a:lnTo>
                  <a:lnTo>
                    <a:pt x="193469" y="294501"/>
                  </a:lnTo>
                  <a:lnTo>
                    <a:pt x="184586" y="290271"/>
                  </a:lnTo>
                  <a:lnTo>
                    <a:pt x="184586" y="185942"/>
                  </a:lnTo>
                  <a:lnTo>
                    <a:pt x="184440" y="185599"/>
                  </a:lnTo>
                  <a:lnTo>
                    <a:pt x="190730" y="177601"/>
                  </a:lnTo>
                  <a:lnTo>
                    <a:pt x="206126" y="167462"/>
                  </a:lnTo>
                  <a:lnTo>
                    <a:pt x="207621" y="163740"/>
                  </a:lnTo>
                  <a:lnTo>
                    <a:pt x="257525" y="132789"/>
                  </a:lnTo>
                  <a:cubicBezTo>
                    <a:pt x="267809" y="129993"/>
                    <a:pt x="277724" y="129163"/>
                    <a:pt x="286702" y="130573"/>
                  </a:cubicBezTo>
                  <a:close/>
                  <a:moveTo>
                    <a:pt x="36917" y="130569"/>
                  </a:moveTo>
                  <a:cubicBezTo>
                    <a:pt x="45890" y="129160"/>
                    <a:pt x="55797" y="129989"/>
                    <a:pt x="66075" y="132785"/>
                  </a:cubicBezTo>
                  <a:lnTo>
                    <a:pt x="115931" y="163698"/>
                  </a:lnTo>
                  <a:lnTo>
                    <a:pt x="117443" y="167462"/>
                  </a:lnTo>
                  <a:lnTo>
                    <a:pt x="132929" y="177661"/>
                  </a:lnTo>
                  <a:lnTo>
                    <a:pt x="151453" y="201212"/>
                  </a:lnTo>
                  <a:lnTo>
                    <a:pt x="154727" y="208851"/>
                  </a:lnTo>
                  <a:lnTo>
                    <a:pt x="154727" y="281323"/>
                  </a:lnTo>
                  <a:lnTo>
                    <a:pt x="153677" y="283243"/>
                  </a:lnTo>
                  <a:lnTo>
                    <a:pt x="149191" y="285378"/>
                  </a:lnTo>
                  <a:lnTo>
                    <a:pt x="143353" y="277948"/>
                  </a:lnTo>
                  <a:lnTo>
                    <a:pt x="124963" y="264927"/>
                  </a:lnTo>
                  <a:lnTo>
                    <a:pt x="132960" y="262380"/>
                  </a:lnTo>
                  <a:cubicBezTo>
                    <a:pt x="143723" y="252235"/>
                    <a:pt x="134293" y="219466"/>
                    <a:pt x="106242" y="191173"/>
                  </a:cubicBezTo>
                  <a:cubicBezTo>
                    <a:pt x="78143" y="162833"/>
                    <a:pt x="44805" y="152545"/>
                    <a:pt x="34041" y="162643"/>
                  </a:cubicBezTo>
                  <a:cubicBezTo>
                    <a:pt x="23326" y="172740"/>
                    <a:pt x="32756" y="205558"/>
                    <a:pt x="60807" y="233850"/>
                  </a:cubicBezTo>
                  <a:lnTo>
                    <a:pt x="71100" y="240782"/>
                  </a:lnTo>
                  <a:lnTo>
                    <a:pt x="52573" y="237529"/>
                  </a:lnTo>
                  <a:lnTo>
                    <a:pt x="33505" y="246574"/>
                  </a:lnTo>
                  <a:lnTo>
                    <a:pt x="15596" y="223784"/>
                  </a:lnTo>
                  <a:cubicBezTo>
                    <a:pt x="-3202" y="192578"/>
                    <a:pt x="-6273" y="160214"/>
                    <a:pt x="13372" y="141781"/>
                  </a:cubicBezTo>
                  <a:cubicBezTo>
                    <a:pt x="19909" y="135625"/>
                    <a:pt x="27945" y="131978"/>
                    <a:pt x="36917" y="130569"/>
                  </a:cubicBezTo>
                  <a:close/>
                  <a:moveTo>
                    <a:pt x="161784" y="29047"/>
                  </a:moveTo>
                  <a:cubicBezTo>
                    <a:pt x="146829" y="29047"/>
                    <a:pt x="130207" y="58999"/>
                    <a:pt x="130207" y="98332"/>
                  </a:cubicBezTo>
                  <a:cubicBezTo>
                    <a:pt x="130207" y="137665"/>
                    <a:pt x="146829" y="167617"/>
                    <a:pt x="161784" y="167617"/>
                  </a:cubicBezTo>
                  <a:cubicBezTo>
                    <a:pt x="176739" y="167617"/>
                    <a:pt x="193361" y="137665"/>
                    <a:pt x="193361" y="98332"/>
                  </a:cubicBezTo>
                  <a:cubicBezTo>
                    <a:pt x="193361" y="58999"/>
                    <a:pt x="176739" y="29047"/>
                    <a:pt x="161784" y="29047"/>
                  </a:cubicBezTo>
                  <a:close/>
                  <a:moveTo>
                    <a:pt x="161784" y="0"/>
                  </a:moveTo>
                  <a:cubicBezTo>
                    <a:pt x="198172" y="0"/>
                    <a:pt x="223176" y="45095"/>
                    <a:pt x="223176" y="98332"/>
                  </a:cubicBezTo>
                  <a:cubicBezTo>
                    <a:pt x="223176" y="111641"/>
                    <a:pt x="221613" y="124442"/>
                    <a:pt x="218701" y="136156"/>
                  </a:cubicBezTo>
                  <a:lnTo>
                    <a:pt x="207621" y="163740"/>
                  </a:lnTo>
                  <a:lnTo>
                    <a:pt x="195928" y="170992"/>
                  </a:lnTo>
                  <a:lnTo>
                    <a:pt x="190730" y="177601"/>
                  </a:lnTo>
                  <a:lnTo>
                    <a:pt x="183157" y="182588"/>
                  </a:lnTo>
                  <a:lnTo>
                    <a:pt x="180215" y="175680"/>
                  </a:lnTo>
                  <a:cubicBezTo>
                    <a:pt x="177514" y="173049"/>
                    <a:pt x="173782" y="171418"/>
                    <a:pt x="169656" y="171418"/>
                  </a:cubicBezTo>
                  <a:cubicBezTo>
                    <a:pt x="161405" y="171418"/>
                    <a:pt x="154727" y="177942"/>
                    <a:pt x="154727" y="185942"/>
                  </a:cubicBezTo>
                  <a:lnTo>
                    <a:pt x="154727" y="192016"/>
                  </a:lnTo>
                  <a:lnTo>
                    <a:pt x="132929" y="177661"/>
                  </a:lnTo>
                  <a:lnTo>
                    <a:pt x="127673" y="170978"/>
                  </a:lnTo>
                  <a:lnTo>
                    <a:pt x="115931" y="163698"/>
                  </a:lnTo>
                  <a:lnTo>
                    <a:pt x="104868" y="136156"/>
                  </a:lnTo>
                  <a:cubicBezTo>
                    <a:pt x="101956" y="124442"/>
                    <a:pt x="100393" y="111641"/>
                    <a:pt x="100393" y="98332"/>
                  </a:cubicBezTo>
                  <a:cubicBezTo>
                    <a:pt x="100393" y="45095"/>
                    <a:pt x="125397" y="0"/>
                    <a:pt x="161784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marijuana-plantation_65830">
              <a:extLst>
                <a:ext uri="{FF2B5EF4-FFF2-40B4-BE49-F238E27FC236}">
                  <a16:creationId xmlns:a16="http://schemas.microsoft.com/office/drawing/2014/main" id="{7187BD78-8E1D-303B-29DE-D39214F4EE7C}"/>
                </a:ext>
              </a:extLst>
            </p:cNvPr>
            <p:cNvSpPr/>
            <p:nvPr/>
          </p:nvSpPr>
          <p:spPr>
            <a:xfrm>
              <a:off x="7563237" y="5748076"/>
              <a:ext cx="173975" cy="38602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73441" h="606722">
                  <a:moveTo>
                    <a:pt x="252168" y="374147"/>
                  </a:moveTo>
                  <a:cubicBezTo>
                    <a:pt x="197515" y="379212"/>
                    <a:pt x="185321" y="419649"/>
                    <a:pt x="182294" y="443910"/>
                  </a:cubicBezTo>
                  <a:cubicBezTo>
                    <a:pt x="207662" y="439822"/>
                    <a:pt x="248162" y="423648"/>
                    <a:pt x="252168" y="374147"/>
                  </a:cubicBezTo>
                  <a:close/>
                  <a:moveTo>
                    <a:pt x="31421" y="283143"/>
                  </a:moveTo>
                  <a:cubicBezTo>
                    <a:pt x="36495" y="332644"/>
                    <a:pt x="76995" y="348819"/>
                    <a:pt x="101294" y="352907"/>
                  </a:cubicBezTo>
                  <a:cubicBezTo>
                    <a:pt x="98268" y="329622"/>
                    <a:pt x="86074" y="288209"/>
                    <a:pt x="31421" y="283143"/>
                  </a:cubicBezTo>
                  <a:close/>
                  <a:moveTo>
                    <a:pt x="131667" y="111290"/>
                  </a:moveTo>
                  <a:cubicBezTo>
                    <a:pt x="120542" y="111290"/>
                    <a:pt x="111463" y="120355"/>
                    <a:pt x="111463" y="131463"/>
                  </a:cubicBezTo>
                  <a:cubicBezTo>
                    <a:pt x="111463" y="142571"/>
                    <a:pt x="120542" y="151724"/>
                    <a:pt x="131667" y="151724"/>
                  </a:cubicBezTo>
                  <a:cubicBezTo>
                    <a:pt x="142881" y="151724"/>
                    <a:pt x="151959" y="142571"/>
                    <a:pt x="151959" y="131463"/>
                  </a:cubicBezTo>
                  <a:cubicBezTo>
                    <a:pt x="151959" y="120355"/>
                    <a:pt x="142881" y="111290"/>
                    <a:pt x="131667" y="111290"/>
                  </a:cubicBezTo>
                  <a:close/>
                  <a:moveTo>
                    <a:pt x="131667" y="91029"/>
                  </a:moveTo>
                  <a:cubicBezTo>
                    <a:pt x="154006" y="91029"/>
                    <a:pt x="172251" y="109247"/>
                    <a:pt x="172251" y="131463"/>
                  </a:cubicBezTo>
                  <a:cubicBezTo>
                    <a:pt x="172251" y="153679"/>
                    <a:pt x="154006" y="171897"/>
                    <a:pt x="131667" y="171897"/>
                  </a:cubicBezTo>
                  <a:cubicBezTo>
                    <a:pt x="109416" y="171897"/>
                    <a:pt x="91171" y="153679"/>
                    <a:pt x="91171" y="131463"/>
                  </a:cubicBezTo>
                  <a:cubicBezTo>
                    <a:pt x="91171" y="109247"/>
                    <a:pt x="109416" y="91029"/>
                    <a:pt x="131667" y="91029"/>
                  </a:cubicBezTo>
                  <a:close/>
                  <a:moveTo>
                    <a:pt x="131647" y="20263"/>
                  </a:moveTo>
                  <a:cubicBezTo>
                    <a:pt x="118563" y="20263"/>
                    <a:pt x="108415" y="30305"/>
                    <a:pt x="108415" y="43458"/>
                  </a:cubicBezTo>
                  <a:cubicBezTo>
                    <a:pt x="108415" y="45502"/>
                    <a:pt x="109394" y="48524"/>
                    <a:pt x="109394" y="49501"/>
                  </a:cubicBezTo>
                  <a:cubicBezTo>
                    <a:pt x="111442" y="56611"/>
                    <a:pt x="108415" y="60699"/>
                    <a:pt x="105389" y="61676"/>
                  </a:cubicBezTo>
                  <a:cubicBezTo>
                    <a:pt x="101294" y="63720"/>
                    <a:pt x="96221" y="63720"/>
                    <a:pt x="93194" y="60699"/>
                  </a:cubicBezTo>
                  <a:cubicBezTo>
                    <a:pt x="88121" y="54567"/>
                    <a:pt x="81089" y="51545"/>
                    <a:pt x="76015" y="50568"/>
                  </a:cubicBezTo>
                  <a:cubicBezTo>
                    <a:pt x="68895" y="49501"/>
                    <a:pt x="62842" y="52612"/>
                    <a:pt x="57768" y="57677"/>
                  </a:cubicBezTo>
                  <a:cubicBezTo>
                    <a:pt x="52695" y="63720"/>
                    <a:pt x="49668" y="68786"/>
                    <a:pt x="50647" y="75807"/>
                  </a:cubicBezTo>
                  <a:cubicBezTo>
                    <a:pt x="51715" y="80873"/>
                    <a:pt x="54742" y="86916"/>
                    <a:pt x="60795" y="93048"/>
                  </a:cubicBezTo>
                  <a:cubicBezTo>
                    <a:pt x="63821" y="96069"/>
                    <a:pt x="63821" y="101135"/>
                    <a:pt x="61774" y="105134"/>
                  </a:cubicBezTo>
                  <a:cubicBezTo>
                    <a:pt x="60795" y="108156"/>
                    <a:pt x="56700" y="111266"/>
                    <a:pt x="49668" y="109222"/>
                  </a:cubicBezTo>
                  <a:cubicBezTo>
                    <a:pt x="48600" y="109222"/>
                    <a:pt x="44595" y="108156"/>
                    <a:pt x="43616" y="108156"/>
                  </a:cubicBezTo>
                  <a:cubicBezTo>
                    <a:pt x="30442" y="109222"/>
                    <a:pt x="20295" y="119354"/>
                    <a:pt x="20295" y="131440"/>
                  </a:cubicBezTo>
                  <a:cubicBezTo>
                    <a:pt x="20295" y="143615"/>
                    <a:pt x="30442" y="154724"/>
                    <a:pt x="43616" y="154724"/>
                  </a:cubicBezTo>
                  <a:cubicBezTo>
                    <a:pt x="45574" y="154724"/>
                    <a:pt x="48600" y="153658"/>
                    <a:pt x="49668" y="153658"/>
                  </a:cubicBezTo>
                  <a:cubicBezTo>
                    <a:pt x="56700" y="152680"/>
                    <a:pt x="60795" y="155702"/>
                    <a:pt x="61774" y="158724"/>
                  </a:cubicBezTo>
                  <a:cubicBezTo>
                    <a:pt x="63821" y="162812"/>
                    <a:pt x="62842" y="167877"/>
                    <a:pt x="59815" y="170899"/>
                  </a:cubicBezTo>
                  <a:cubicBezTo>
                    <a:pt x="54742" y="175964"/>
                    <a:pt x="51715" y="182008"/>
                    <a:pt x="50647" y="188051"/>
                  </a:cubicBezTo>
                  <a:cubicBezTo>
                    <a:pt x="49668" y="194183"/>
                    <a:pt x="51715" y="200226"/>
                    <a:pt x="57768" y="205292"/>
                  </a:cubicBezTo>
                  <a:cubicBezTo>
                    <a:pt x="69874" y="217378"/>
                    <a:pt x="84115" y="212313"/>
                    <a:pt x="93194" y="203248"/>
                  </a:cubicBezTo>
                  <a:cubicBezTo>
                    <a:pt x="95242" y="201204"/>
                    <a:pt x="97289" y="200226"/>
                    <a:pt x="100315" y="200226"/>
                  </a:cubicBezTo>
                  <a:cubicBezTo>
                    <a:pt x="102274" y="200226"/>
                    <a:pt x="103342" y="200226"/>
                    <a:pt x="105389" y="201204"/>
                  </a:cubicBezTo>
                  <a:cubicBezTo>
                    <a:pt x="108415" y="203248"/>
                    <a:pt x="111442" y="206269"/>
                    <a:pt x="110463" y="213379"/>
                  </a:cubicBezTo>
                  <a:cubicBezTo>
                    <a:pt x="110463" y="214357"/>
                    <a:pt x="109394" y="218445"/>
                    <a:pt x="109394" y="219422"/>
                  </a:cubicBezTo>
                  <a:cubicBezTo>
                    <a:pt x="109394" y="231598"/>
                    <a:pt x="119542" y="241640"/>
                    <a:pt x="132715" y="241640"/>
                  </a:cubicBezTo>
                  <a:cubicBezTo>
                    <a:pt x="145889" y="241640"/>
                    <a:pt x="156036" y="231509"/>
                    <a:pt x="156036" y="219422"/>
                  </a:cubicBezTo>
                  <a:cubicBezTo>
                    <a:pt x="156036" y="217378"/>
                    <a:pt x="154968" y="214357"/>
                    <a:pt x="154968" y="213379"/>
                  </a:cubicBezTo>
                  <a:cubicBezTo>
                    <a:pt x="153989" y="206269"/>
                    <a:pt x="157015" y="203248"/>
                    <a:pt x="160042" y="201204"/>
                  </a:cubicBezTo>
                  <a:cubicBezTo>
                    <a:pt x="164136" y="199160"/>
                    <a:pt x="169121" y="200226"/>
                    <a:pt x="172236" y="203248"/>
                  </a:cubicBezTo>
                  <a:cubicBezTo>
                    <a:pt x="175262" y="206269"/>
                    <a:pt x="191462" y="220400"/>
                    <a:pt x="206594" y="205292"/>
                  </a:cubicBezTo>
                  <a:cubicBezTo>
                    <a:pt x="211668" y="200226"/>
                    <a:pt x="214694" y="194183"/>
                    <a:pt x="213715" y="188051"/>
                  </a:cubicBezTo>
                  <a:cubicBezTo>
                    <a:pt x="212736" y="182008"/>
                    <a:pt x="209710" y="175964"/>
                    <a:pt x="204636" y="170899"/>
                  </a:cubicBezTo>
                  <a:cubicBezTo>
                    <a:pt x="201610" y="167877"/>
                    <a:pt x="200541" y="162812"/>
                    <a:pt x="202589" y="158724"/>
                  </a:cubicBezTo>
                  <a:cubicBezTo>
                    <a:pt x="204636" y="155702"/>
                    <a:pt x="207662" y="152680"/>
                    <a:pt x="214694" y="153658"/>
                  </a:cubicBezTo>
                  <a:cubicBezTo>
                    <a:pt x="215762" y="153658"/>
                    <a:pt x="219768" y="154724"/>
                    <a:pt x="220836" y="154724"/>
                  </a:cubicBezTo>
                  <a:cubicBezTo>
                    <a:pt x="232941" y="154724"/>
                    <a:pt x="243089" y="144593"/>
                    <a:pt x="243089" y="131440"/>
                  </a:cubicBezTo>
                  <a:cubicBezTo>
                    <a:pt x="243089" y="118287"/>
                    <a:pt x="232941" y="108156"/>
                    <a:pt x="220836" y="108156"/>
                  </a:cubicBezTo>
                  <a:cubicBezTo>
                    <a:pt x="218789" y="108156"/>
                    <a:pt x="215762" y="109222"/>
                    <a:pt x="214694" y="109222"/>
                  </a:cubicBezTo>
                  <a:cubicBezTo>
                    <a:pt x="207662" y="110200"/>
                    <a:pt x="204636" y="107178"/>
                    <a:pt x="202589" y="104157"/>
                  </a:cubicBezTo>
                  <a:cubicBezTo>
                    <a:pt x="200541" y="100069"/>
                    <a:pt x="201610" y="95003"/>
                    <a:pt x="204636" y="91981"/>
                  </a:cubicBezTo>
                  <a:cubicBezTo>
                    <a:pt x="208641" y="87982"/>
                    <a:pt x="212736" y="81939"/>
                    <a:pt x="212736" y="75807"/>
                  </a:cubicBezTo>
                  <a:cubicBezTo>
                    <a:pt x="213715" y="69764"/>
                    <a:pt x="210689" y="63720"/>
                    <a:pt x="205615" y="57588"/>
                  </a:cubicBezTo>
                  <a:cubicBezTo>
                    <a:pt x="200541" y="52612"/>
                    <a:pt x="194489" y="49501"/>
                    <a:pt x="188436" y="50568"/>
                  </a:cubicBezTo>
                  <a:cubicBezTo>
                    <a:pt x="182294" y="51545"/>
                    <a:pt x="176242" y="54567"/>
                    <a:pt x="171168" y="60699"/>
                  </a:cubicBezTo>
                  <a:cubicBezTo>
                    <a:pt x="168142" y="63720"/>
                    <a:pt x="163068" y="64698"/>
                    <a:pt x="159062" y="62654"/>
                  </a:cubicBezTo>
                  <a:cubicBezTo>
                    <a:pt x="156036" y="60699"/>
                    <a:pt x="152921" y="57588"/>
                    <a:pt x="153989" y="50568"/>
                  </a:cubicBezTo>
                  <a:cubicBezTo>
                    <a:pt x="153989" y="49501"/>
                    <a:pt x="154968" y="45502"/>
                    <a:pt x="154968" y="44524"/>
                  </a:cubicBezTo>
                  <a:cubicBezTo>
                    <a:pt x="154968" y="30305"/>
                    <a:pt x="144821" y="20263"/>
                    <a:pt x="131647" y="20263"/>
                  </a:cubicBezTo>
                  <a:close/>
                  <a:moveTo>
                    <a:pt x="131647" y="0"/>
                  </a:moveTo>
                  <a:cubicBezTo>
                    <a:pt x="151942" y="0"/>
                    <a:pt x="169121" y="14130"/>
                    <a:pt x="174194" y="33327"/>
                  </a:cubicBezTo>
                  <a:cubicBezTo>
                    <a:pt x="189415" y="26306"/>
                    <a:pt x="206594" y="30305"/>
                    <a:pt x="219768" y="43458"/>
                  </a:cubicBezTo>
                  <a:cubicBezTo>
                    <a:pt x="231962" y="55633"/>
                    <a:pt x="234009" y="68786"/>
                    <a:pt x="232941" y="77851"/>
                  </a:cubicBezTo>
                  <a:cubicBezTo>
                    <a:pt x="232941" y="81939"/>
                    <a:pt x="231962" y="85938"/>
                    <a:pt x="229915" y="90026"/>
                  </a:cubicBezTo>
                  <a:cubicBezTo>
                    <a:pt x="249141" y="94025"/>
                    <a:pt x="263383" y="111266"/>
                    <a:pt x="263383" y="131440"/>
                  </a:cubicBezTo>
                  <a:cubicBezTo>
                    <a:pt x="263383" y="152680"/>
                    <a:pt x="249141" y="169832"/>
                    <a:pt x="229915" y="173920"/>
                  </a:cubicBezTo>
                  <a:cubicBezTo>
                    <a:pt x="231962" y="177920"/>
                    <a:pt x="231962" y="182008"/>
                    <a:pt x="232941" y="186096"/>
                  </a:cubicBezTo>
                  <a:cubicBezTo>
                    <a:pt x="234009" y="195161"/>
                    <a:pt x="231962" y="207247"/>
                    <a:pt x="219768" y="219422"/>
                  </a:cubicBezTo>
                  <a:cubicBezTo>
                    <a:pt x="206594" y="232575"/>
                    <a:pt x="190394" y="235597"/>
                    <a:pt x="174194" y="229554"/>
                  </a:cubicBezTo>
                  <a:cubicBezTo>
                    <a:pt x="171079" y="244662"/>
                    <a:pt x="159686" y="256570"/>
                    <a:pt x="144732" y="261014"/>
                  </a:cubicBezTo>
                  <a:cubicBezTo>
                    <a:pt x="153455" y="308827"/>
                    <a:pt x="154256" y="387566"/>
                    <a:pt x="151586" y="462307"/>
                  </a:cubicBezTo>
                  <a:lnTo>
                    <a:pt x="162178" y="451109"/>
                  </a:lnTo>
                  <a:cubicBezTo>
                    <a:pt x="163602" y="405518"/>
                    <a:pt x="190483" y="353884"/>
                    <a:pt x="263383" y="353884"/>
                  </a:cubicBezTo>
                  <a:cubicBezTo>
                    <a:pt x="269436" y="353884"/>
                    <a:pt x="273441" y="357972"/>
                    <a:pt x="273441" y="364015"/>
                  </a:cubicBezTo>
                  <a:cubicBezTo>
                    <a:pt x="273441" y="433868"/>
                    <a:pt x="218255" y="462040"/>
                    <a:pt x="178823" y="464884"/>
                  </a:cubicBezTo>
                  <a:cubicBezTo>
                    <a:pt x="174639" y="471816"/>
                    <a:pt x="165026" y="484969"/>
                    <a:pt x="150161" y="495100"/>
                  </a:cubicBezTo>
                  <a:cubicBezTo>
                    <a:pt x="148292" y="533581"/>
                    <a:pt x="145622" y="569396"/>
                    <a:pt x="142862" y="597568"/>
                  </a:cubicBezTo>
                  <a:cubicBezTo>
                    <a:pt x="140815" y="602634"/>
                    <a:pt x="136721" y="606722"/>
                    <a:pt x="131647" y="606722"/>
                  </a:cubicBezTo>
                  <a:cubicBezTo>
                    <a:pt x="125594" y="605656"/>
                    <a:pt x="120521" y="601656"/>
                    <a:pt x="121589" y="595613"/>
                  </a:cubicBezTo>
                  <a:cubicBezTo>
                    <a:pt x="127108" y="541313"/>
                    <a:pt x="131469" y="465417"/>
                    <a:pt x="131736" y="396453"/>
                  </a:cubicBezTo>
                  <a:cubicBezTo>
                    <a:pt x="122657" y="383567"/>
                    <a:pt x="114023" y="377079"/>
                    <a:pt x="109840" y="374147"/>
                  </a:cubicBezTo>
                  <a:cubicBezTo>
                    <a:pt x="70319" y="373436"/>
                    <a:pt x="10147" y="345886"/>
                    <a:pt x="10147" y="273012"/>
                  </a:cubicBezTo>
                  <a:cubicBezTo>
                    <a:pt x="10147" y="266968"/>
                    <a:pt x="14242" y="262880"/>
                    <a:pt x="20295" y="262880"/>
                  </a:cubicBezTo>
                  <a:cubicBezTo>
                    <a:pt x="91681" y="262880"/>
                    <a:pt x="119008" y="312470"/>
                    <a:pt x="121411" y="357439"/>
                  </a:cubicBezTo>
                  <a:cubicBezTo>
                    <a:pt x="124081" y="359305"/>
                    <a:pt x="127642" y="361971"/>
                    <a:pt x="131558" y="365704"/>
                  </a:cubicBezTo>
                  <a:cubicBezTo>
                    <a:pt x="130935" y="324646"/>
                    <a:pt x="128621" y="287942"/>
                    <a:pt x="123814" y="262258"/>
                  </a:cubicBezTo>
                  <a:cubicBezTo>
                    <a:pt x="106279" y="259237"/>
                    <a:pt x="92660" y="246350"/>
                    <a:pt x="89189" y="229554"/>
                  </a:cubicBezTo>
                  <a:cubicBezTo>
                    <a:pt x="73968" y="235597"/>
                    <a:pt x="56700" y="233553"/>
                    <a:pt x="42547" y="219422"/>
                  </a:cubicBezTo>
                  <a:cubicBezTo>
                    <a:pt x="30442" y="207247"/>
                    <a:pt x="28395" y="194183"/>
                    <a:pt x="29374" y="185029"/>
                  </a:cubicBezTo>
                  <a:cubicBezTo>
                    <a:pt x="29374" y="181030"/>
                    <a:pt x="31421" y="176942"/>
                    <a:pt x="32400" y="173920"/>
                  </a:cubicBezTo>
                  <a:cubicBezTo>
                    <a:pt x="14242" y="169832"/>
                    <a:pt x="0" y="152680"/>
                    <a:pt x="0" y="131440"/>
                  </a:cubicBezTo>
                  <a:cubicBezTo>
                    <a:pt x="0" y="111266"/>
                    <a:pt x="14242" y="93048"/>
                    <a:pt x="33468" y="88960"/>
                  </a:cubicBezTo>
                  <a:cubicBezTo>
                    <a:pt x="32400" y="85938"/>
                    <a:pt x="31421" y="81939"/>
                    <a:pt x="30442" y="77851"/>
                  </a:cubicBezTo>
                  <a:cubicBezTo>
                    <a:pt x="29374" y="68786"/>
                    <a:pt x="30442" y="55633"/>
                    <a:pt x="43616" y="43458"/>
                  </a:cubicBezTo>
                  <a:cubicBezTo>
                    <a:pt x="55721" y="31371"/>
                    <a:pt x="68895" y="29327"/>
                    <a:pt x="77974" y="30305"/>
                  </a:cubicBezTo>
                  <a:cubicBezTo>
                    <a:pt x="82068" y="30305"/>
                    <a:pt x="86074" y="32349"/>
                    <a:pt x="90168" y="33327"/>
                  </a:cubicBezTo>
                  <a:cubicBezTo>
                    <a:pt x="94174" y="14130"/>
                    <a:pt x="111442" y="0"/>
                    <a:pt x="131647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lodge_140783">
              <a:extLst>
                <a:ext uri="{FF2B5EF4-FFF2-40B4-BE49-F238E27FC236}">
                  <a16:creationId xmlns:a16="http://schemas.microsoft.com/office/drawing/2014/main" id="{0558A57E-0D91-2BDE-B260-DEEF6589C096}"/>
                </a:ext>
              </a:extLst>
            </p:cNvPr>
            <p:cNvSpPr/>
            <p:nvPr/>
          </p:nvSpPr>
          <p:spPr>
            <a:xfrm>
              <a:off x="7074851" y="5748076"/>
              <a:ext cx="317947" cy="386024"/>
            </a:xfrm>
            <a:custGeom>
              <a:avLst/>
              <a:gdLst>
                <a:gd name="connsiteX0" fmla="*/ 230970 w 501664"/>
                <a:gd name="connsiteY0" fmla="*/ 548396 h 609076"/>
                <a:gd name="connsiteX1" fmla="*/ 230970 w 501664"/>
                <a:gd name="connsiteY1" fmla="*/ 568117 h 609076"/>
                <a:gd name="connsiteX2" fmla="*/ 271227 w 501664"/>
                <a:gd name="connsiteY2" fmla="*/ 568117 h 609076"/>
                <a:gd name="connsiteX3" fmla="*/ 271227 w 501664"/>
                <a:gd name="connsiteY3" fmla="*/ 548396 h 609076"/>
                <a:gd name="connsiteX4" fmla="*/ 230970 w 501664"/>
                <a:gd name="connsiteY4" fmla="*/ 507437 h 609076"/>
                <a:gd name="connsiteX5" fmla="*/ 230970 w 501664"/>
                <a:gd name="connsiteY5" fmla="*/ 527916 h 609076"/>
                <a:gd name="connsiteX6" fmla="*/ 271227 w 501664"/>
                <a:gd name="connsiteY6" fmla="*/ 527916 h 609076"/>
                <a:gd name="connsiteX7" fmla="*/ 271227 w 501664"/>
                <a:gd name="connsiteY7" fmla="*/ 507437 h 609076"/>
                <a:gd name="connsiteX8" fmla="*/ 230970 w 501664"/>
                <a:gd name="connsiteY8" fmla="*/ 467236 h 609076"/>
                <a:gd name="connsiteX9" fmla="*/ 230970 w 501664"/>
                <a:gd name="connsiteY9" fmla="*/ 487716 h 609076"/>
                <a:gd name="connsiteX10" fmla="*/ 271227 w 501664"/>
                <a:gd name="connsiteY10" fmla="*/ 487716 h 609076"/>
                <a:gd name="connsiteX11" fmla="*/ 271227 w 501664"/>
                <a:gd name="connsiteY11" fmla="*/ 467236 h 609076"/>
                <a:gd name="connsiteX12" fmla="*/ 230970 w 501664"/>
                <a:gd name="connsiteY12" fmla="*/ 427036 h 609076"/>
                <a:gd name="connsiteX13" fmla="*/ 230970 w 501664"/>
                <a:gd name="connsiteY13" fmla="*/ 446757 h 609076"/>
                <a:gd name="connsiteX14" fmla="*/ 271227 w 501664"/>
                <a:gd name="connsiteY14" fmla="*/ 446757 h 609076"/>
                <a:gd name="connsiteX15" fmla="*/ 271227 w 501664"/>
                <a:gd name="connsiteY15" fmla="*/ 427036 h 609076"/>
                <a:gd name="connsiteX16" fmla="*/ 291736 w 501664"/>
                <a:gd name="connsiteY16" fmla="*/ 409590 h 609076"/>
                <a:gd name="connsiteX17" fmla="*/ 291736 w 501664"/>
                <a:gd name="connsiteY17" fmla="*/ 490750 h 609076"/>
                <a:gd name="connsiteX18" fmla="*/ 402634 w 501664"/>
                <a:gd name="connsiteY18" fmla="*/ 533226 h 609076"/>
                <a:gd name="connsiteX19" fmla="*/ 387443 w 501664"/>
                <a:gd name="connsiteY19" fmla="*/ 434621 h 609076"/>
                <a:gd name="connsiteX20" fmla="*/ 210461 w 501664"/>
                <a:gd name="connsiteY20" fmla="*/ 409590 h 609076"/>
                <a:gd name="connsiteX21" fmla="*/ 113995 w 501664"/>
                <a:gd name="connsiteY21" fmla="*/ 434621 h 609076"/>
                <a:gd name="connsiteX22" fmla="*/ 98804 w 501664"/>
                <a:gd name="connsiteY22" fmla="*/ 533226 h 609076"/>
                <a:gd name="connsiteX23" fmla="*/ 210461 w 501664"/>
                <a:gd name="connsiteY23" fmla="*/ 490750 h 609076"/>
                <a:gd name="connsiteX24" fmla="*/ 230970 w 501664"/>
                <a:gd name="connsiteY24" fmla="*/ 386077 h 609076"/>
                <a:gd name="connsiteX25" fmla="*/ 230970 w 501664"/>
                <a:gd name="connsiteY25" fmla="*/ 406556 h 609076"/>
                <a:gd name="connsiteX26" fmla="*/ 271227 w 501664"/>
                <a:gd name="connsiteY26" fmla="*/ 406556 h 609076"/>
                <a:gd name="connsiteX27" fmla="*/ 271227 w 501664"/>
                <a:gd name="connsiteY27" fmla="*/ 386077 h 609076"/>
                <a:gd name="connsiteX28" fmla="*/ 291736 w 501664"/>
                <a:gd name="connsiteY28" fmla="*/ 345876 h 609076"/>
                <a:gd name="connsiteX29" fmla="*/ 291736 w 501664"/>
                <a:gd name="connsiteY29" fmla="*/ 388352 h 609076"/>
                <a:gd name="connsiteX30" fmla="*/ 384404 w 501664"/>
                <a:gd name="connsiteY30" fmla="*/ 413383 h 609076"/>
                <a:gd name="connsiteX31" fmla="*/ 373770 w 501664"/>
                <a:gd name="connsiteY31" fmla="*/ 345876 h 609076"/>
                <a:gd name="connsiteX32" fmla="*/ 301611 w 501664"/>
                <a:gd name="connsiteY32" fmla="*/ 345876 h 609076"/>
                <a:gd name="connsiteX33" fmla="*/ 230970 w 501664"/>
                <a:gd name="connsiteY33" fmla="*/ 345876 h 609076"/>
                <a:gd name="connsiteX34" fmla="*/ 230970 w 501664"/>
                <a:gd name="connsiteY34" fmla="*/ 366356 h 609076"/>
                <a:gd name="connsiteX35" fmla="*/ 271227 w 501664"/>
                <a:gd name="connsiteY35" fmla="*/ 366356 h 609076"/>
                <a:gd name="connsiteX36" fmla="*/ 271227 w 501664"/>
                <a:gd name="connsiteY36" fmla="*/ 345876 h 609076"/>
                <a:gd name="connsiteX37" fmla="*/ 127668 w 501664"/>
                <a:gd name="connsiteY37" fmla="*/ 345876 h 609076"/>
                <a:gd name="connsiteX38" fmla="*/ 117793 w 501664"/>
                <a:gd name="connsiteY38" fmla="*/ 413383 h 609076"/>
                <a:gd name="connsiteX39" fmla="*/ 210461 w 501664"/>
                <a:gd name="connsiteY39" fmla="*/ 388352 h 609076"/>
                <a:gd name="connsiteX40" fmla="*/ 210461 w 501664"/>
                <a:gd name="connsiteY40" fmla="*/ 345876 h 609076"/>
                <a:gd name="connsiteX41" fmla="*/ 200587 w 501664"/>
                <a:gd name="connsiteY41" fmla="*/ 345876 h 609076"/>
                <a:gd name="connsiteX42" fmla="*/ 230555 w 501664"/>
                <a:gd name="connsiteY42" fmla="*/ 264757 h 609076"/>
                <a:gd name="connsiteX43" fmla="*/ 240851 w 501664"/>
                <a:gd name="connsiteY43" fmla="*/ 274992 h 609076"/>
                <a:gd name="connsiteX44" fmla="*/ 230555 w 501664"/>
                <a:gd name="connsiteY44" fmla="*/ 285227 h 609076"/>
                <a:gd name="connsiteX45" fmla="*/ 220336 w 501664"/>
                <a:gd name="connsiteY45" fmla="*/ 275069 h 609076"/>
                <a:gd name="connsiteX46" fmla="*/ 220336 w 501664"/>
                <a:gd name="connsiteY46" fmla="*/ 274915 h 609076"/>
                <a:gd name="connsiteX47" fmla="*/ 220336 w 501664"/>
                <a:gd name="connsiteY47" fmla="*/ 224516 h 609076"/>
                <a:gd name="connsiteX48" fmla="*/ 220336 w 501664"/>
                <a:gd name="connsiteY48" fmla="*/ 274915 h 609076"/>
                <a:gd name="connsiteX49" fmla="*/ 220259 w 501664"/>
                <a:gd name="connsiteY49" fmla="*/ 274992 h 609076"/>
                <a:gd name="connsiteX50" fmla="*/ 220336 w 501664"/>
                <a:gd name="connsiteY50" fmla="*/ 275069 h 609076"/>
                <a:gd name="connsiteX51" fmla="*/ 220336 w 501664"/>
                <a:gd name="connsiteY51" fmla="*/ 275336 h 609076"/>
                <a:gd name="connsiteX52" fmla="*/ 220336 w 501664"/>
                <a:gd name="connsiteY52" fmla="*/ 325397 h 609076"/>
                <a:gd name="connsiteX53" fmla="*/ 281102 w 501664"/>
                <a:gd name="connsiteY53" fmla="*/ 325397 h 609076"/>
                <a:gd name="connsiteX54" fmla="*/ 281102 w 501664"/>
                <a:gd name="connsiteY54" fmla="*/ 224516 h 609076"/>
                <a:gd name="connsiteX55" fmla="*/ 402634 w 501664"/>
                <a:gd name="connsiteY55" fmla="*/ 82677 h 609076"/>
                <a:gd name="connsiteX56" fmla="*/ 402634 w 501664"/>
                <a:gd name="connsiteY56" fmla="*/ 110741 h 609076"/>
                <a:gd name="connsiteX57" fmla="*/ 443652 w 501664"/>
                <a:gd name="connsiteY57" fmla="*/ 140323 h 609076"/>
                <a:gd name="connsiteX58" fmla="*/ 443652 w 501664"/>
                <a:gd name="connsiteY58" fmla="*/ 82677 h 609076"/>
                <a:gd name="connsiteX59" fmla="*/ 249959 w 501664"/>
                <a:gd name="connsiteY59" fmla="*/ 74333 h 609076"/>
                <a:gd name="connsiteX60" fmla="*/ 179319 w 501664"/>
                <a:gd name="connsiteY60" fmla="*/ 123636 h 609076"/>
                <a:gd name="connsiteX61" fmla="*/ 200587 w 501664"/>
                <a:gd name="connsiteY61" fmla="*/ 123636 h 609076"/>
                <a:gd name="connsiteX62" fmla="*/ 210461 w 501664"/>
                <a:gd name="connsiteY62" fmla="*/ 133496 h 609076"/>
                <a:gd name="connsiteX63" fmla="*/ 200587 w 501664"/>
                <a:gd name="connsiteY63" fmla="*/ 143357 h 609076"/>
                <a:gd name="connsiteX64" fmla="*/ 149695 w 501664"/>
                <a:gd name="connsiteY64" fmla="*/ 143357 h 609076"/>
                <a:gd name="connsiteX65" fmla="*/ 105640 w 501664"/>
                <a:gd name="connsiteY65" fmla="*/ 173697 h 609076"/>
                <a:gd name="connsiteX66" fmla="*/ 149695 w 501664"/>
                <a:gd name="connsiteY66" fmla="*/ 173697 h 609076"/>
                <a:gd name="connsiteX67" fmla="*/ 159570 w 501664"/>
                <a:gd name="connsiteY67" fmla="*/ 184316 h 609076"/>
                <a:gd name="connsiteX68" fmla="*/ 149695 w 501664"/>
                <a:gd name="connsiteY68" fmla="*/ 194176 h 609076"/>
                <a:gd name="connsiteX69" fmla="*/ 98804 w 501664"/>
                <a:gd name="connsiteY69" fmla="*/ 194176 h 609076"/>
                <a:gd name="connsiteX70" fmla="*/ 98804 w 501664"/>
                <a:gd name="connsiteY70" fmla="*/ 224516 h 609076"/>
                <a:gd name="connsiteX71" fmla="*/ 170204 w 501664"/>
                <a:gd name="connsiteY71" fmla="*/ 224516 h 609076"/>
                <a:gd name="connsiteX72" fmla="*/ 180078 w 501664"/>
                <a:gd name="connsiteY72" fmla="*/ 234377 h 609076"/>
                <a:gd name="connsiteX73" fmla="*/ 170204 w 501664"/>
                <a:gd name="connsiteY73" fmla="*/ 244996 h 609076"/>
                <a:gd name="connsiteX74" fmla="*/ 98804 w 501664"/>
                <a:gd name="connsiteY74" fmla="*/ 244996 h 609076"/>
                <a:gd name="connsiteX75" fmla="*/ 98804 w 501664"/>
                <a:gd name="connsiteY75" fmla="*/ 275336 h 609076"/>
                <a:gd name="connsiteX76" fmla="*/ 149695 w 501664"/>
                <a:gd name="connsiteY76" fmla="*/ 275336 h 609076"/>
                <a:gd name="connsiteX77" fmla="*/ 159570 w 501664"/>
                <a:gd name="connsiteY77" fmla="*/ 285196 h 609076"/>
                <a:gd name="connsiteX78" fmla="*/ 149695 w 501664"/>
                <a:gd name="connsiteY78" fmla="*/ 295057 h 609076"/>
                <a:gd name="connsiteX79" fmla="*/ 98804 w 501664"/>
                <a:gd name="connsiteY79" fmla="*/ 295057 h 609076"/>
                <a:gd name="connsiteX80" fmla="*/ 98804 w 501664"/>
                <a:gd name="connsiteY80" fmla="*/ 325397 h 609076"/>
                <a:gd name="connsiteX81" fmla="*/ 200587 w 501664"/>
                <a:gd name="connsiteY81" fmla="*/ 325397 h 609076"/>
                <a:gd name="connsiteX82" fmla="*/ 200587 w 501664"/>
                <a:gd name="connsiteY82" fmla="*/ 204037 h 609076"/>
                <a:gd name="connsiteX83" fmla="*/ 301611 w 501664"/>
                <a:gd name="connsiteY83" fmla="*/ 204037 h 609076"/>
                <a:gd name="connsiteX84" fmla="*/ 301611 w 501664"/>
                <a:gd name="connsiteY84" fmla="*/ 325397 h 609076"/>
                <a:gd name="connsiteX85" fmla="*/ 402634 w 501664"/>
                <a:gd name="connsiteY85" fmla="*/ 325397 h 609076"/>
                <a:gd name="connsiteX86" fmla="*/ 402634 w 501664"/>
                <a:gd name="connsiteY86" fmla="*/ 295057 h 609076"/>
                <a:gd name="connsiteX87" fmla="*/ 331994 w 501664"/>
                <a:gd name="connsiteY87" fmla="*/ 295057 h 609076"/>
                <a:gd name="connsiteX88" fmla="*/ 322119 w 501664"/>
                <a:gd name="connsiteY88" fmla="*/ 285196 h 609076"/>
                <a:gd name="connsiteX89" fmla="*/ 331994 w 501664"/>
                <a:gd name="connsiteY89" fmla="*/ 275336 h 609076"/>
                <a:gd name="connsiteX90" fmla="*/ 402634 w 501664"/>
                <a:gd name="connsiteY90" fmla="*/ 275336 h 609076"/>
                <a:gd name="connsiteX91" fmla="*/ 402634 w 501664"/>
                <a:gd name="connsiteY91" fmla="*/ 244996 h 609076"/>
                <a:gd name="connsiteX92" fmla="*/ 352502 w 501664"/>
                <a:gd name="connsiteY92" fmla="*/ 244996 h 609076"/>
                <a:gd name="connsiteX93" fmla="*/ 341868 w 501664"/>
                <a:gd name="connsiteY93" fmla="*/ 234377 h 609076"/>
                <a:gd name="connsiteX94" fmla="*/ 352502 w 501664"/>
                <a:gd name="connsiteY94" fmla="*/ 224516 h 609076"/>
                <a:gd name="connsiteX95" fmla="*/ 402634 w 501664"/>
                <a:gd name="connsiteY95" fmla="*/ 224516 h 609076"/>
                <a:gd name="connsiteX96" fmla="*/ 402634 w 501664"/>
                <a:gd name="connsiteY96" fmla="*/ 194176 h 609076"/>
                <a:gd name="connsiteX97" fmla="*/ 311485 w 501664"/>
                <a:gd name="connsiteY97" fmla="*/ 194176 h 609076"/>
                <a:gd name="connsiteX98" fmla="*/ 301611 w 501664"/>
                <a:gd name="connsiteY98" fmla="*/ 184316 h 609076"/>
                <a:gd name="connsiteX99" fmla="*/ 311485 w 501664"/>
                <a:gd name="connsiteY99" fmla="*/ 173697 h 609076"/>
                <a:gd name="connsiteX100" fmla="*/ 386683 w 501664"/>
                <a:gd name="connsiteY100" fmla="*/ 173697 h 609076"/>
                <a:gd name="connsiteX101" fmla="*/ 344906 w 501664"/>
                <a:gd name="connsiteY101" fmla="*/ 143357 h 609076"/>
                <a:gd name="connsiteX102" fmla="*/ 341868 w 501664"/>
                <a:gd name="connsiteY102" fmla="*/ 143357 h 609076"/>
                <a:gd name="connsiteX103" fmla="*/ 271227 w 501664"/>
                <a:gd name="connsiteY103" fmla="*/ 143357 h 609076"/>
                <a:gd name="connsiteX104" fmla="*/ 261353 w 501664"/>
                <a:gd name="connsiteY104" fmla="*/ 133496 h 609076"/>
                <a:gd name="connsiteX105" fmla="*/ 271227 w 501664"/>
                <a:gd name="connsiteY105" fmla="*/ 123636 h 609076"/>
                <a:gd name="connsiteX106" fmla="*/ 317562 w 501664"/>
                <a:gd name="connsiteY106" fmla="*/ 123636 h 609076"/>
                <a:gd name="connsiteX107" fmla="*/ 250719 w 501664"/>
                <a:gd name="connsiteY107" fmla="*/ 24272 h 609076"/>
                <a:gd name="connsiteX108" fmla="*/ 21327 w 501664"/>
                <a:gd name="connsiteY108" fmla="*/ 183557 h 609076"/>
                <a:gd name="connsiteX109" fmla="*/ 31201 w 501664"/>
                <a:gd name="connsiteY109" fmla="*/ 201003 h 609076"/>
                <a:gd name="connsiteX110" fmla="*/ 79055 w 501664"/>
                <a:gd name="connsiteY110" fmla="*/ 168387 h 609076"/>
                <a:gd name="connsiteX111" fmla="*/ 250719 w 501664"/>
                <a:gd name="connsiteY111" fmla="*/ 49303 h 609076"/>
                <a:gd name="connsiteX112" fmla="*/ 423143 w 501664"/>
                <a:gd name="connsiteY112" fmla="*/ 175214 h 609076"/>
                <a:gd name="connsiteX113" fmla="*/ 470237 w 501664"/>
                <a:gd name="connsiteY113" fmla="*/ 210105 h 609076"/>
                <a:gd name="connsiteX114" fmla="*/ 480871 w 501664"/>
                <a:gd name="connsiteY114" fmla="*/ 191901 h 609076"/>
                <a:gd name="connsiteX115" fmla="*/ 463401 w 501664"/>
                <a:gd name="connsiteY115" fmla="*/ 179765 h 609076"/>
                <a:gd name="connsiteX116" fmla="*/ 388962 w 501664"/>
                <a:gd name="connsiteY116" fmla="*/ 125153 h 609076"/>
                <a:gd name="connsiteX117" fmla="*/ 402640 w 501664"/>
                <a:gd name="connsiteY117" fmla="*/ 12184 h 609076"/>
                <a:gd name="connsiteX118" fmla="*/ 413253 w 501664"/>
                <a:gd name="connsiteY118" fmla="*/ 22044 h 609076"/>
                <a:gd name="connsiteX119" fmla="*/ 413253 w 501664"/>
                <a:gd name="connsiteY119" fmla="*/ 32662 h 609076"/>
                <a:gd name="connsiteX120" fmla="*/ 402640 w 501664"/>
                <a:gd name="connsiteY120" fmla="*/ 42522 h 609076"/>
                <a:gd name="connsiteX121" fmla="*/ 392784 w 501664"/>
                <a:gd name="connsiteY121" fmla="*/ 32662 h 609076"/>
                <a:gd name="connsiteX122" fmla="*/ 392784 w 501664"/>
                <a:gd name="connsiteY122" fmla="*/ 22044 h 609076"/>
                <a:gd name="connsiteX123" fmla="*/ 402640 w 501664"/>
                <a:gd name="connsiteY123" fmla="*/ 12184 h 609076"/>
                <a:gd name="connsiteX124" fmla="*/ 432978 w 501664"/>
                <a:gd name="connsiteY124" fmla="*/ 2315 h 609076"/>
                <a:gd name="connsiteX125" fmla="*/ 443591 w 501664"/>
                <a:gd name="connsiteY125" fmla="*/ 12178 h 609076"/>
                <a:gd name="connsiteX126" fmla="*/ 443591 w 501664"/>
                <a:gd name="connsiteY126" fmla="*/ 42528 h 609076"/>
                <a:gd name="connsiteX127" fmla="*/ 432978 w 501664"/>
                <a:gd name="connsiteY127" fmla="*/ 52391 h 609076"/>
                <a:gd name="connsiteX128" fmla="*/ 423122 w 501664"/>
                <a:gd name="connsiteY128" fmla="*/ 42528 h 609076"/>
                <a:gd name="connsiteX129" fmla="*/ 423122 w 501664"/>
                <a:gd name="connsiteY129" fmla="*/ 12178 h 609076"/>
                <a:gd name="connsiteX130" fmla="*/ 432978 w 501664"/>
                <a:gd name="connsiteY130" fmla="*/ 2315 h 609076"/>
                <a:gd name="connsiteX131" fmla="*/ 250719 w 501664"/>
                <a:gd name="connsiteY131" fmla="*/ 0 h 609076"/>
                <a:gd name="connsiteX132" fmla="*/ 257555 w 501664"/>
                <a:gd name="connsiteY132" fmla="*/ 4551 h 609076"/>
                <a:gd name="connsiteX133" fmla="*/ 382885 w 501664"/>
                <a:gd name="connsiteY133" fmla="*/ 95571 h 609076"/>
                <a:gd name="connsiteX134" fmla="*/ 382885 w 501664"/>
                <a:gd name="connsiteY134" fmla="*/ 62956 h 609076"/>
                <a:gd name="connsiteX135" fmla="*/ 463401 w 501664"/>
                <a:gd name="connsiteY135" fmla="*/ 62956 h 609076"/>
                <a:gd name="connsiteX136" fmla="*/ 463401 w 501664"/>
                <a:gd name="connsiteY136" fmla="*/ 154734 h 609076"/>
                <a:gd name="connsiteX137" fmla="*/ 494543 w 501664"/>
                <a:gd name="connsiteY137" fmla="*/ 177489 h 609076"/>
                <a:gd name="connsiteX138" fmla="*/ 499101 w 501664"/>
                <a:gd name="connsiteY138" fmla="*/ 200244 h 609076"/>
                <a:gd name="connsiteX139" fmla="*/ 486188 w 501664"/>
                <a:gd name="connsiteY139" fmla="*/ 222999 h 609076"/>
                <a:gd name="connsiteX140" fmla="*/ 474794 w 501664"/>
                <a:gd name="connsiteY140" fmla="*/ 231343 h 609076"/>
                <a:gd name="connsiteX141" fmla="*/ 470996 w 501664"/>
                <a:gd name="connsiteY141" fmla="*/ 231343 h 609076"/>
                <a:gd name="connsiteX142" fmla="*/ 461122 w 501664"/>
                <a:gd name="connsiteY142" fmla="*/ 228309 h 609076"/>
                <a:gd name="connsiteX143" fmla="*/ 423143 w 501664"/>
                <a:gd name="connsiteY143" fmla="*/ 200244 h 609076"/>
                <a:gd name="connsiteX144" fmla="*/ 423143 w 501664"/>
                <a:gd name="connsiteY144" fmla="*/ 345876 h 609076"/>
                <a:gd name="connsiteX145" fmla="*/ 394279 w 501664"/>
                <a:gd name="connsiteY145" fmla="*/ 345876 h 609076"/>
                <a:gd name="connsiteX146" fmla="*/ 406432 w 501664"/>
                <a:gd name="connsiteY146" fmla="*/ 425519 h 609076"/>
                <a:gd name="connsiteX147" fmla="*/ 431498 w 501664"/>
                <a:gd name="connsiteY147" fmla="*/ 588597 h 609076"/>
                <a:gd name="connsiteX148" fmla="*/ 443652 w 501664"/>
                <a:gd name="connsiteY148" fmla="*/ 588597 h 609076"/>
                <a:gd name="connsiteX149" fmla="*/ 453526 w 501664"/>
                <a:gd name="connsiteY149" fmla="*/ 598457 h 609076"/>
                <a:gd name="connsiteX150" fmla="*/ 443652 w 501664"/>
                <a:gd name="connsiteY150" fmla="*/ 609076 h 609076"/>
                <a:gd name="connsiteX151" fmla="*/ 402634 w 501664"/>
                <a:gd name="connsiteY151" fmla="*/ 609076 h 609076"/>
                <a:gd name="connsiteX152" fmla="*/ 392760 w 501664"/>
                <a:gd name="connsiteY152" fmla="*/ 598457 h 609076"/>
                <a:gd name="connsiteX153" fmla="*/ 402634 w 501664"/>
                <a:gd name="connsiteY153" fmla="*/ 588597 h 609076"/>
                <a:gd name="connsiteX154" fmla="*/ 410990 w 501664"/>
                <a:gd name="connsiteY154" fmla="*/ 588597 h 609076"/>
                <a:gd name="connsiteX155" fmla="*/ 406432 w 501664"/>
                <a:gd name="connsiteY155" fmla="*/ 556739 h 609076"/>
                <a:gd name="connsiteX156" fmla="*/ 291736 w 501664"/>
                <a:gd name="connsiteY156" fmla="*/ 511988 h 609076"/>
                <a:gd name="connsiteX157" fmla="*/ 291736 w 501664"/>
                <a:gd name="connsiteY157" fmla="*/ 609076 h 609076"/>
                <a:gd name="connsiteX158" fmla="*/ 271227 w 501664"/>
                <a:gd name="connsiteY158" fmla="*/ 609076 h 609076"/>
                <a:gd name="connsiteX159" fmla="*/ 271227 w 501664"/>
                <a:gd name="connsiteY159" fmla="*/ 588597 h 609076"/>
                <a:gd name="connsiteX160" fmla="*/ 230970 w 501664"/>
                <a:gd name="connsiteY160" fmla="*/ 588597 h 609076"/>
                <a:gd name="connsiteX161" fmla="*/ 230970 w 501664"/>
                <a:gd name="connsiteY161" fmla="*/ 609076 h 609076"/>
                <a:gd name="connsiteX162" fmla="*/ 210461 w 501664"/>
                <a:gd name="connsiteY162" fmla="*/ 609076 h 609076"/>
                <a:gd name="connsiteX163" fmla="*/ 210461 w 501664"/>
                <a:gd name="connsiteY163" fmla="*/ 511988 h 609076"/>
                <a:gd name="connsiteX164" fmla="*/ 95765 w 501664"/>
                <a:gd name="connsiteY164" fmla="*/ 556739 h 609076"/>
                <a:gd name="connsiteX165" fmla="*/ 90448 w 501664"/>
                <a:gd name="connsiteY165" fmla="*/ 588597 h 609076"/>
                <a:gd name="connsiteX166" fmla="*/ 98804 w 501664"/>
                <a:gd name="connsiteY166" fmla="*/ 588597 h 609076"/>
                <a:gd name="connsiteX167" fmla="*/ 109438 w 501664"/>
                <a:gd name="connsiteY167" fmla="*/ 598457 h 609076"/>
                <a:gd name="connsiteX168" fmla="*/ 98804 w 501664"/>
                <a:gd name="connsiteY168" fmla="*/ 609076 h 609076"/>
                <a:gd name="connsiteX169" fmla="*/ 58546 w 501664"/>
                <a:gd name="connsiteY169" fmla="*/ 609076 h 609076"/>
                <a:gd name="connsiteX170" fmla="*/ 48672 w 501664"/>
                <a:gd name="connsiteY170" fmla="*/ 598457 h 609076"/>
                <a:gd name="connsiteX171" fmla="*/ 58546 w 501664"/>
                <a:gd name="connsiteY171" fmla="*/ 588597 h 609076"/>
                <a:gd name="connsiteX172" fmla="*/ 69940 w 501664"/>
                <a:gd name="connsiteY172" fmla="*/ 588597 h 609076"/>
                <a:gd name="connsiteX173" fmla="*/ 95006 w 501664"/>
                <a:gd name="connsiteY173" fmla="*/ 425519 h 609076"/>
                <a:gd name="connsiteX174" fmla="*/ 107159 w 501664"/>
                <a:gd name="connsiteY174" fmla="*/ 345876 h 609076"/>
                <a:gd name="connsiteX175" fmla="*/ 79055 w 501664"/>
                <a:gd name="connsiteY175" fmla="*/ 345876 h 609076"/>
                <a:gd name="connsiteX176" fmla="*/ 79055 w 501664"/>
                <a:gd name="connsiteY176" fmla="*/ 192659 h 609076"/>
                <a:gd name="connsiteX177" fmla="*/ 40316 w 501664"/>
                <a:gd name="connsiteY177" fmla="*/ 219207 h 609076"/>
                <a:gd name="connsiteX178" fmla="*/ 26644 w 501664"/>
                <a:gd name="connsiteY178" fmla="*/ 222241 h 609076"/>
                <a:gd name="connsiteX179" fmla="*/ 15250 w 501664"/>
                <a:gd name="connsiteY179" fmla="*/ 213897 h 609076"/>
                <a:gd name="connsiteX180" fmla="*/ 2337 w 501664"/>
                <a:gd name="connsiteY180" fmla="*/ 191142 h 609076"/>
                <a:gd name="connsiteX181" fmla="*/ 7654 w 501664"/>
                <a:gd name="connsiteY181" fmla="*/ 168387 h 6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01664" h="609076">
                  <a:moveTo>
                    <a:pt x="230970" y="548396"/>
                  </a:moveTo>
                  <a:lnTo>
                    <a:pt x="230970" y="568117"/>
                  </a:lnTo>
                  <a:lnTo>
                    <a:pt x="271227" y="568117"/>
                  </a:lnTo>
                  <a:lnTo>
                    <a:pt x="271227" y="548396"/>
                  </a:lnTo>
                  <a:close/>
                  <a:moveTo>
                    <a:pt x="230970" y="507437"/>
                  </a:moveTo>
                  <a:lnTo>
                    <a:pt x="230970" y="527916"/>
                  </a:lnTo>
                  <a:lnTo>
                    <a:pt x="271227" y="527916"/>
                  </a:lnTo>
                  <a:lnTo>
                    <a:pt x="271227" y="507437"/>
                  </a:lnTo>
                  <a:close/>
                  <a:moveTo>
                    <a:pt x="230970" y="467236"/>
                  </a:moveTo>
                  <a:lnTo>
                    <a:pt x="230970" y="487716"/>
                  </a:lnTo>
                  <a:lnTo>
                    <a:pt x="271227" y="487716"/>
                  </a:lnTo>
                  <a:lnTo>
                    <a:pt x="271227" y="467236"/>
                  </a:lnTo>
                  <a:close/>
                  <a:moveTo>
                    <a:pt x="230970" y="427036"/>
                  </a:moveTo>
                  <a:lnTo>
                    <a:pt x="230970" y="446757"/>
                  </a:lnTo>
                  <a:lnTo>
                    <a:pt x="271227" y="446757"/>
                  </a:lnTo>
                  <a:lnTo>
                    <a:pt x="271227" y="427036"/>
                  </a:lnTo>
                  <a:close/>
                  <a:moveTo>
                    <a:pt x="291736" y="409590"/>
                  </a:moveTo>
                  <a:lnTo>
                    <a:pt x="291736" y="490750"/>
                  </a:lnTo>
                  <a:lnTo>
                    <a:pt x="402634" y="533226"/>
                  </a:lnTo>
                  <a:lnTo>
                    <a:pt x="387443" y="434621"/>
                  </a:lnTo>
                  <a:close/>
                  <a:moveTo>
                    <a:pt x="210461" y="409590"/>
                  </a:moveTo>
                  <a:lnTo>
                    <a:pt x="113995" y="434621"/>
                  </a:lnTo>
                  <a:lnTo>
                    <a:pt x="98804" y="533226"/>
                  </a:lnTo>
                  <a:lnTo>
                    <a:pt x="210461" y="490750"/>
                  </a:lnTo>
                  <a:close/>
                  <a:moveTo>
                    <a:pt x="230970" y="386077"/>
                  </a:moveTo>
                  <a:lnTo>
                    <a:pt x="230970" y="406556"/>
                  </a:lnTo>
                  <a:lnTo>
                    <a:pt x="271227" y="406556"/>
                  </a:lnTo>
                  <a:lnTo>
                    <a:pt x="271227" y="386077"/>
                  </a:lnTo>
                  <a:close/>
                  <a:moveTo>
                    <a:pt x="291736" y="345876"/>
                  </a:moveTo>
                  <a:lnTo>
                    <a:pt x="291736" y="388352"/>
                  </a:lnTo>
                  <a:lnTo>
                    <a:pt x="384404" y="413383"/>
                  </a:lnTo>
                  <a:lnTo>
                    <a:pt x="373770" y="345876"/>
                  </a:lnTo>
                  <a:lnTo>
                    <a:pt x="301611" y="345876"/>
                  </a:lnTo>
                  <a:close/>
                  <a:moveTo>
                    <a:pt x="230970" y="345876"/>
                  </a:moveTo>
                  <a:lnTo>
                    <a:pt x="230970" y="366356"/>
                  </a:lnTo>
                  <a:lnTo>
                    <a:pt x="271227" y="366356"/>
                  </a:lnTo>
                  <a:lnTo>
                    <a:pt x="271227" y="345876"/>
                  </a:lnTo>
                  <a:close/>
                  <a:moveTo>
                    <a:pt x="127668" y="345876"/>
                  </a:moveTo>
                  <a:lnTo>
                    <a:pt x="117793" y="413383"/>
                  </a:lnTo>
                  <a:lnTo>
                    <a:pt x="210461" y="388352"/>
                  </a:lnTo>
                  <a:lnTo>
                    <a:pt x="210461" y="345876"/>
                  </a:lnTo>
                  <a:lnTo>
                    <a:pt x="200587" y="345876"/>
                  </a:lnTo>
                  <a:close/>
                  <a:moveTo>
                    <a:pt x="230555" y="264757"/>
                  </a:moveTo>
                  <a:cubicBezTo>
                    <a:pt x="236241" y="264757"/>
                    <a:pt x="240851" y="269339"/>
                    <a:pt x="240851" y="274992"/>
                  </a:cubicBezTo>
                  <a:cubicBezTo>
                    <a:pt x="240851" y="280645"/>
                    <a:pt x="236241" y="285227"/>
                    <a:pt x="230555" y="285227"/>
                  </a:cubicBezTo>
                  <a:lnTo>
                    <a:pt x="220336" y="275069"/>
                  </a:lnTo>
                  <a:lnTo>
                    <a:pt x="220336" y="274915"/>
                  </a:lnTo>
                  <a:close/>
                  <a:moveTo>
                    <a:pt x="220336" y="224516"/>
                  </a:moveTo>
                  <a:lnTo>
                    <a:pt x="220336" y="274915"/>
                  </a:lnTo>
                  <a:lnTo>
                    <a:pt x="220259" y="274992"/>
                  </a:lnTo>
                  <a:lnTo>
                    <a:pt x="220336" y="275069"/>
                  </a:lnTo>
                  <a:lnTo>
                    <a:pt x="220336" y="275336"/>
                  </a:lnTo>
                  <a:lnTo>
                    <a:pt x="220336" y="325397"/>
                  </a:lnTo>
                  <a:lnTo>
                    <a:pt x="281102" y="325397"/>
                  </a:lnTo>
                  <a:lnTo>
                    <a:pt x="281102" y="224516"/>
                  </a:lnTo>
                  <a:close/>
                  <a:moveTo>
                    <a:pt x="402634" y="82677"/>
                  </a:moveTo>
                  <a:lnTo>
                    <a:pt x="402634" y="110741"/>
                  </a:lnTo>
                  <a:lnTo>
                    <a:pt x="443652" y="140323"/>
                  </a:lnTo>
                  <a:lnTo>
                    <a:pt x="443652" y="82677"/>
                  </a:lnTo>
                  <a:close/>
                  <a:moveTo>
                    <a:pt x="249959" y="74333"/>
                  </a:moveTo>
                  <a:lnTo>
                    <a:pt x="179319" y="123636"/>
                  </a:lnTo>
                  <a:lnTo>
                    <a:pt x="200587" y="123636"/>
                  </a:lnTo>
                  <a:cubicBezTo>
                    <a:pt x="205904" y="123636"/>
                    <a:pt x="210461" y="128187"/>
                    <a:pt x="210461" y="133496"/>
                  </a:cubicBezTo>
                  <a:cubicBezTo>
                    <a:pt x="210461" y="138806"/>
                    <a:pt x="205904" y="143357"/>
                    <a:pt x="200587" y="143357"/>
                  </a:cubicBezTo>
                  <a:lnTo>
                    <a:pt x="149695" y="143357"/>
                  </a:lnTo>
                  <a:lnTo>
                    <a:pt x="105640" y="173697"/>
                  </a:lnTo>
                  <a:lnTo>
                    <a:pt x="149695" y="173697"/>
                  </a:lnTo>
                  <a:cubicBezTo>
                    <a:pt x="155012" y="173697"/>
                    <a:pt x="159570" y="178248"/>
                    <a:pt x="159570" y="184316"/>
                  </a:cubicBezTo>
                  <a:cubicBezTo>
                    <a:pt x="159570" y="189625"/>
                    <a:pt x="155012" y="194176"/>
                    <a:pt x="149695" y="194176"/>
                  </a:cubicBezTo>
                  <a:lnTo>
                    <a:pt x="98804" y="194176"/>
                  </a:lnTo>
                  <a:lnTo>
                    <a:pt x="98804" y="224516"/>
                  </a:lnTo>
                  <a:lnTo>
                    <a:pt x="170204" y="224516"/>
                  </a:lnTo>
                  <a:cubicBezTo>
                    <a:pt x="175521" y="224516"/>
                    <a:pt x="180078" y="229067"/>
                    <a:pt x="180078" y="234377"/>
                  </a:cubicBezTo>
                  <a:cubicBezTo>
                    <a:pt x="180078" y="240445"/>
                    <a:pt x="175521" y="244996"/>
                    <a:pt x="170204" y="244996"/>
                  </a:cubicBezTo>
                  <a:lnTo>
                    <a:pt x="98804" y="244996"/>
                  </a:lnTo>
                  <a:lnTo>
                    <a:pt x="98804" y="275336"/>
                  </a:lnTo>
                  <a:lnTo>
                    <a:pt x="149695" y="275336"/>
                  </a:lnTo>
                  <a:cubicBezTo>
                    <a:pt x="155012" y="275336"/>
                    <a:pt x="159570" y="279887"/>
                    <a:pt x="159570" y="285196"/>
                  </a:cubicBezTo>
                  <a:cubicBezTo>
                    <a:pt x="159570" y="290506"/>
                    <a:pt x="155012" y="295057"/>
                    <a:pt x="149695" y="295057"/>
                  </a:cubicBezTo>
                  <a:lnTo>
                    <a:pt x="98804" y="295057"/>
                  </a:lnTo>
                  <a:lnTo>
                    <a:pt x="98804" y="325397"/>
                  </a:lnTo>
                  <a:lnTo>
                    <a:pt x="200587" y="325397"/>
                  </a:lnTo>
                  <a:lnTo>
                    <a:pt x="200587" y="204037"/>
                  </a:lnTo>
                  <a:lnTo>
                    <a:pt x="301611" y="204037"/>
                  </a:lnTo>
                  <a:lnTo>
                    <a:pt x="301611" y="325397"/>
                  </a:lnTo>
                  <a:lnTo>
                    <a:pt x="402634" y="325397"/>
                  </a:lnTo>
                  <a:lnTo>
                    <a:pt x="402634" y="295057"/>
                  </a:lnTo>
                  <a:lnTo>
                    <a:pt x="331994" y="295057"/>
                  </a:lnTo>
                  <a:cubicBezTo>
                    <a:pt x="326677" y="295057"/>
                    <a:pt x="322119" y="290506"/>
                    <a:pt x="322119" y="285196"/>
                  </a:cubicBezTo>
                  <a:cubicBezTo>
                    <a:pt x="322119" y="279887"/>
                    <a:pt x="326677" y="275336"/>
                    <a:pt x="331994" y="275336"/>
                  </a:cubicBezTo>
                  <a:lnTo>
                    <a:pt x="402634" y="275336"/>
                  </a:lnTo>
                  <a:lnTo>
                    <a:pt x="402634" y="244996"/>
                  </a:lnTo>
                  <a:lnTo>
                    <a:pt x="352502" y="244996"/>
                  </a:lnTo>
                  <a:cubicBezTo>
                    <a:pt x="346426" y="244996"/>
                    <a:pt x="341868" y="240445"/>
                    <a:pt x="341868" y="234377"/>
                  </a:cubicBezTo>
                  <a:cubicBezTo>
                    <a:pt x="341868" y="229067"/>
                    <a:pt x="346426" y="224516"/>
                    <a:pt x="352502" y="224516"/>
                  </a:cubicBezTo>
                  <a:lnTo>
                    <a:pt x="402634" y="224516"/>
                  </a:lnTo>
                  <a:lnTo>
                    <a:pt x="402634" y="194176"/>
                  </a:lnTo>
                  <a:lnTo>
                    <a:pt x="311485" y="194176"/>
                  </a:lnTo>
                  <a:cubicBezTo>
                    <a:pt x="306168" y="194176"/>
                    <a:pt x="301611" y="189625"/>
                    <a:pt x="301611" y="184316"/>
                  </a:cubicBezTo>
                  <a:cubicBezTo>
                    <a:pt x="301611" y="178248"/>
                    <a:pt x="306168" y="173697"/>
                    <a:pt x="311485" y="173697"/>
                  </a:cubicBezTo>
                  <a:lnTo>
                    <a:pt x="386683" y="173697"/>
                  </a:lnTo>
                  <a:lnTo>
                    <a:pt x="344906" y="143357"/>
                  </a:lnTo>
                  <a:cubicBezTo>
                    <a:pt x="343387" y="143357"/>
                    <a:pt x="342628" y="143357"/>
                    <a:pt x="341868" y="143357"/>
                  </a:cubicBezTo>
                  <a:lnTo>
                    <a:pt x="271227" y="143357"/>
                  </a:lnTo>
                  <a:cubicBezTo>
                    <a:pt x="265910" y="143357"/>
                    <a:pt x="261353" y="138806"/>
                    <a:pt x="261353" y="133496"/>
                  </a:cubicBezTo>
                  <a:cubicBezTo>
                    <a:pt x="261353" y="128187"/>
                    <a:pt x="265910" y="123636"/>
                    <a:pt x="271227" y="123636"/>
                  </a:cubicBezTo>
                  <a:lnTo>
                    <a:pt x="317562" y="123636"/>
                  </a:lnTo>
                  <a:close/>
                  <a:moveTo>
                    <a:pt x="250719" y="24272"/>
                  </a:moveTo>
                  <a:lnTo>
                    <a:pt x="21327" y="183557"/>
                  </a:lnTo>
                  <a:lnTo>
                    <a:pt x="31201" y="201003"/>
                  </a:lnTo>
                  <a:lnTo>
                    <a:pt x="79055" y="168387"/>
                  </a:lnTo>
                  <a:lnTo>
                    <a:pt x="250719" y="49303"/>
                  </a:lnTo>
                  <a:lnTo>
                    <a:pt x="423143" y="175214"/>
                  </a:lnTo>
                  <a:lnTo>
                    <a:pt x="470237" y="210105"/>
                  </a:lnTo>
                  <a:lnTo>
                    <a:pt x="480871" y="191901"/>
                  </a:lnTo>
                  <a:lnTo>
                    <a:pt x="463401" y="179765"/>
                  </a:lnTo>
                  <a:lnTo>
                    <a:pt x="388962" y="125153"/>
                  </a:lnTo>
                  <a:close/>
                  <a:moveTo>
                    <a:pt x="402640" y="12184"/>
                  </a:moveTo>
                  <a:cubicBezTo>
                    <a:pt x="408704" y="12184"/>
                    <a:pt x="413253" y="16735"/>
                    <a:pt x="413253" y="22044"/>
                  </a:cubicBezTo>
                  <a:lnTo>
                    <a:pt x="413253" y="32662"/>
                  </a:lnTo>
                  <a:cubicBezTo>
                    <a:pt x="413253" y="37971"/>
                    <a:pt x="408704" y="42522"/>
                    <a:pt x="402640" y="42522"/>
                  </a:cubicBezTo>
                  <a:cubicBezTo>
                    <a:pt x="397333" y="42522"/>
                    <a:pt x="392784" y="37971"/>
                    <a:pt x="392784" y="32662"/>
                  </a:cubicBezTo>
                  <a:lnTo>
                    <a:pt x="392784" y="22044"/>
                  </a:lnTo>
                  <a:cubicBezTo>
                    <a:pt x="392784" y="16735"/>
                    <a:pt x="397333" y="12184"/>
                    <a:pt x="402640" y="12184"/>
                  </a:cubicBezTo>
                  <a:close/>
                  <a:moveTo>
                    <a:pt x="432978" y="2315"/>
                  </a:moveTo>
                  <a:cubicBezTo>
                    <a:pt x="439042" y="2315"/>
                    <a:pt x="443591" y="6867"/>
                    <a:pt x="443591" y="12178"/>
                  </a:cubicBezTo>
                  <a:lnTo>
                    <a:pt x="443591" y="42528"/>
                  </a:lnTo>
                  <a:cubicBezTo>
                    <a:pt x="443591" y="47839"/>
                    <a:pt x="439042" y="52391"/>
                    <a:pt x="432978" y="52391"/>
                  </a:cubicBezTo>
                  <a:cubicBezTo>
                    <a:pt x="427671" y="52391"/>
                    <a:pt x="423122" y="47839"/>
                    <a:pt x="423122" y="42528"/>
                  </a:cubicBezTo>
                  <a:lnTo>
                    <a:pt x="423122" y="12178"/>
                  </a:lnTo>
                  <a:cubicBezTo>
                    <a:pt x="423122" y="6867"/>
                    <a:pt x="427671" y="2315"/>
                    <a:pt x="432978" y="2315"/>
                  </a:cubicBezTo>
                  <a:close/>
                  <a:moveTo>
                    <a:pt x="250719" y="0"/>
                  </a:moveTo>
                  <a:lnTo>
                    <a:pt x="257555" y="4551"/>
                  </a:lnTo>
                  <a:lnTo>
                    <a:pt x="382885" y="95571"/>
                  </a:lnTo>
                  <a:lnTo>
                    <a:pt x="382885" y="62956"/>
                  </a:lnTo>
                  <a:lnTo>
                    <a:pt x="463401" y="62956"/>
                  </a:lnTo>
                  <a:lnTo>
                    <a:pt x="463401" y="154734"/>
                  </a:lnTo>
                  <a:lnTo>
                    <a:pt x="494543" y="177489"/>
                  </a:lnTo>
                  <a:cubicBezTo>
                    <a:pt x="502139" y="182799"/>
                    <a:pt x="503658" y="192659"/>
                    <a:pt x="499101" y="200244"/>
                  </a:cubicBezTo>
                  <a:lnTo>
                    <a:pt x="486188" y="222999"/>
                  </a:lnTo>
                  <a:cubicBezTo>
                    <a:pt x="483909" y="226792"/>
                    <a:pt x="479352" y="229826"/>
                    <a:pt x="474794" y="231343"/>
                  </a:cubicBezTo>
                  <a:cubicBezTo>
                    <a:pt x="473275" y="231343"/>
                    <a:pt x="472515" y="231343"/>
                    <a:pt x="470996" y="231343"/>
                  </a:cubicBezTo>
                  <a:cubicBezTo>
                    <a:pt x="467198" y="231343"/>
                    <a:pt x="464160" y="229826"/>
                    <a:pt x="461122" y="228309"/>
                  </a:cubicBezTo>
                  <a:lnTo>
                    <a:pt x="423143" y="200244"/>
                  </a:lnTo>
                  <a:lnTo>
                    <a:pt x="423143" y="345876"/>
                  </a:lnTo>
                  <a:lnTo>
                    <a:pt x="394279" y="345876"/>
                  </a:lnTo>
                  <a:lnTo>
                    <a:pt x="406432" y="425519"/>
                  </a:lnTo>
                  <a:lnTo>
                    <a:pt x="431498" y="588597"/>
                  </a:lnTo>
                  <a:lnTo>
                    <a:pt x="443652" y="588597"/>
                  </a:lnTo>
                  <a:cubicBezTo>
                    <a:pt x="448969" y="588597"/>
                    <a:pt x="453526" y="593147"/>
                    <a:pt x="453526" y="598457"/>
                  </a:cubicBezTo>
                  <a:cubicBezTo>
                    <a:pt x="453526" y="604525"/>
                    <a:pt x="448969" y="609076"/>
                    <a:pt x="443652" y="609076"/>
                  </a:cubicBezTo>
                  <a:lnTo>
                    <a:pt x="402634" y="609076"/>
                  </a:lnTo>
                  <a:cubicBezTo>
                    <a:pt x="397317" y="609076"/>
                    <a:pt x="392760" y="604525"/>
                    <a:pt x="392760" y="598457"/>
                  </a:cubicBezTo>
                  <a:cubicBezTo>
                    <a:pt x="392760" y="593147"/>
                    <a:pt x="397317" y="588597"/>
                    <a:pt x="402634" y="588597"/>
                  </a:cubicBezTo>
                  <a:lnTo>
                    <a:pt x="410990" y="588597"/>
                  </a:lnTo>
                  <a:lnTo>
                    <a:pt x="406432" y="556739"/>
                  </a:lnTo>
                  <a:lnTo>
                    <a:pt x="291736" y="511988"/>
                  </a:lnTo>
                  <a:lnTo>
                    <a:pt x="291736" y="609076"/>
                  </a:lnTo>
                  <a:lnTo>
                    <a:pt x="271227" y="609076"/>
                  </a:lnTo>
                  <a:lnTo>
                    <a:pt x="271227" y="588597"/>
                  </a:lnTo>
                  <a:lnTo>
                    <a:pt x="230970" y="588597"/>
                  </a:lnTo>
                  <a:lnTo>
                    <a:pt x="230970" y="609076"/>
                  </a:lnTo>
                  <a:lnTo>
                    <a:pt x="210461" y="609076"/>
                  </a:lnTo>
                  <a:lnTo>
                    <a:pt x="210461" y="511988"/>
                  </a:lnTo>
                  <a:lnTo>
                    <a:pt x="95765" y="556739"/>
                  </a:lnTo>
                  <a:lnTo>
                    <a:pt x="90448" y="588597"/>
                  </a:lnTo>
                  <a:lnTo>
                    <a:pt x="98804" y="588597"/>
                  </a:lnTo>
                  <a:cubicBezTo>
                    <a:pt x="104880" y="588597"/>
                    <a:pt x="109438" y="593147"/>
                    <a:pt x="109438" y="598457"/>
                  </a:cubicBezTo>
                  <a:cubicBezTo>
                    <a:pt x="109438" y="604525"/>
                    <a:pt x="104880" y="609076"/>
                    <a:pt x="98804" y="609076"/>
                  </a:cubicBezTo>
                  <a:lnTo>
                    <a:pt x="58546" y="609076"/>
                  </a:lnTo>
                  <a:cubicBezTo>
                    <a:pt x="53229" y="609076"/>
                    <a:pt x="48672" y="604525"/>
                    <a:pt x="48672" y="598457"/>
                  </a:cubicBezTo>
                  <a:cubicBezTo>
                    <a:pt x="48672" y="593147"/>
                    <a:pt x="53229" y="588597"/>
                    <a:pt x="58546" y="588597"/>
                  </a:cubicBezTo>
                  <a:lnTo>
                    <a:pt x="69940" y="588597"/>
                  </a:lnTo>
                  <a:lnTo>
                    <a:pt x="95006" y="425519"/>
                  </a:lnTo>
                  <a:lnTo>
                    <a:pt x="107159" y="345876"/>
                  </a:lnTo>
                  <a:lnTo>
                    <a:pt x="79055" y="345876"/>
                  </a:lnTo>
                  <a:lnTo>
                    <a:pt x="79055" y="192659"/>
                  </a:lnTo>
                  <a:lnTo>
                    <a:pt x="40316" y="219207"/>
                  </a:lnTo>
                  <a:cubicBezTo>
                    <a:pt x="36518" y="222241"/>
                    <a:pt x="31201" y="222999"/>
                    <a:pt x="26644" y="222241"/>
                  </a:cubicBezTo>
                  <a:cubicBezTo>
                    <a:pt x="22086" y="220724"/>
                    <a:pt x="17529" y="217690"/>
                    <a:pt x="15250" y="213897"/>
                  </a:cubicBezTo>
                  <a:lnTo>
                    <a:pt x="2337" y="191142"/>
                  </a:lnTo>
                  <a:cubicBezTo>
                    <a:pt x="-2220" y="182799"/>
                    <a:pt x="59" y="172938"/>
                    <a:pt x="7654" y="16838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sprout_195610">
              <a:extLst>
                <a:ext uri="{FF2B5EF4-FFF2-40B4-BE49-F238E27FC236}">
                  <a16:creationId xmlns:a16="http://schemas.microsoft.com/office/drawing/2014/main" id="{604415C3-9686-893B-99B6-A7B27ABBF430}"/>
                </a:ext>
              </a:extLst>
            </p:cNvPr>
            <p:cNvSpPr/>
            <p:nvPr/>
          </p:nvSpPr>
          <p:spPr>
            <a:xfrm>
              <a:off x="6558442" y="5748076"/>
              <a:ext cx="345970" cy="38602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windmill_316039">
              <a:extLst>
                <a:ext uri="{FF2B5EF4-FFF2-40B4-BE49-F238E27FC236}">
                  <a16:creationId xmlns:a16="http://schemas.microsoft.com/office/drawing/2014/main" id="{8BB93221-69DB-BEFA-0B91-18982978DAEB}"/>
                </a:ext>
              </a:extLst>
            </p:cNvPr>
            <p:cNvSpPr/>
            <p:nvPr/>
          </p:nvSpPr>
          <p:spPr>
            <a:xfrm>
              <a:off x="8294248" y="5748076"/>
              <a:ext cx="306151" cy="386024"/>
            </a:xfrm>
            <a:custGeom>
              <a:avLst/>
              <a:gdLst>
                <a:gd name="connsiteX0" fmla="*/ 240548 w 481185"/>
                <a:gd name="connsiteY0" fmla="*/ 535359 h 606722"/>
                <a:gd name="connsiteX1" fmla="*/ 219546 w 481185"/>
                <a:gd name="connsiteY1" fmla="*/ 556332 h 606722"/>
                <a:gd name="connsiteX2" fmla="*/ 219546 w 481185"/>
                <a:gd name="connsiteY2" fmla="*/ 587615 h 606722"/>
                <a:gd name="connsiteX3" fmla="*/ 261639 w 481185"/>
                <a:gd name="connsiteY3" fmla="*/ 587615 h 606722"/>
                <a:gd name="connsiteX4" fmla="*/ 261639 w 481185"/>
                <a:gd name="connsiteY4" fmla="*/ 556332 h 606722"/>
                <a:gd name="connsiteX5" fmla="*/ 240548 w 481185"/>
                <a:gd name="connsiteY5" fmla="*/ 535359 h 606722"/>
                <a:gd name="connsiteX6" fmla="*/ 240548 w 481185"/>
                <a:gd name="connsiteY6" fmla="*/ 424451 h 606722"/>
                <a:gd name="connsiteX7" fmla="*/ 250154 w 481185"/>
                <a:gd name="connsiteY7" fmla="*/ 433969 h 606722"/>
                <a:gd name="connsiteX8" fmla="*/ 250154 w 481185"/>
                <a:gd name="connsiteY8" fmla="*/ 444199 h 606722"/>
                <a:gd name="connsiteX9" fmla="*/ 240548 w 481185"/>
                <a:gd name="connsiteY9" fmla="*/ 453806 h 606722"/>
                <a:gd name="connsiteX10" fmla="*/ 231031 w 481185"/>
                <a:gd name="connsiteY10" fmla="*/ 444199 h 606722"/>
                <a:gd name="connsiteX11" fmla="*/ 231031 w 481185"/>
                <a:gd name="connsiteY11" fmla="*/ 433969 h 606722"/>
                <a:gd name="connsiteX12" fmla="*/ 240548 w 481185"/>
                <a:gd name="connsiteY12" fmla="*/ 424451 h 606722"/>
                <a:gd name="connsiteX13" fmla="*/ 240548 w 481185"/>
                <a:gd name="connsiteY13" fmla="*/ 363201 h 606722"/>
                <a:gd name="connsiteX14" fmla="*/ 250154 w 481185"/>
                <a:gd name="connsiteY14" fmla="*/ 372808 h 606722"/>
                <a:gd name="connsiteX15" fmla="*/ 250154 w 481185"/>
                <a:gd name="connsiteY15" fmla="*/ 383038 h 606722"/>
                <a:gd name="connsiteX16" fmla="*/ 240548 w 481185"/>
                <a:gd name="connsiteY16" fmla="*/ 392556 h 606722"/>
                <a:gd name="connsiteX17" fmla="*/ 231031 w 481185"/>
                <a:gd name="connsiteY17" fmla="*/ 383038 h 606722"/>
                <a:gd name="connsiteX18" fmla="*/ 231031 w 481185"/>
                <a:gd name="connsiteY18" fmla="*/ 372808 h 606722"/>
                <a:gd name="connsiteX19" fmla="*/ 240548 w 481185"/>
                <a:gd name="connsiteY19" fmla="*/ 363201 h 606722"/>
                <a:gd name="connsiteX20" fmla="*/ 204506 w 481185"/>
                <a:gd name="connsiteY20" fmla="*/ 289897 h 606722"/>
                <a:gd name="connsiteX21" fmla="*/ 59180 w 481185"/>
                <a:gd name="connsiteY21" fmla="*/ 434935 h 606722"/>
                <a:gd name="connsiteX22" fmla="*/ 81696 w 481185"/>
                <a:gd name="connsiteY22" fmla="*/ 457508 h 606722"/>
                <a:gd name="connsiteX23" fmla="*/ 227021 w 481185"/>
                <a:gd name="connsiteY23" fmla="*/ 312381 h 606722"/>
                <a:gd name="connsiteX24" fmla="*/ 227288 w 481185"/>
                <a:gd name="connsiteY24" fmla="*/ 267146 h 606722"/>
                <a:gd name="connsiteX25" fmla="*/ 218033 w 481185"/>
                <a:gd name="connsiteY25" fmla="*/ 276300 h 606722"/>
                <a:gd name="connsiteX26" fmla="*/ 247311 w 481185"/>
                <a:gd name="connsiteY26" fmla="*/ 305627 h 606722"/>
                <a:gd name="connsiteX27" fmla="*/ 247311 w 481185"/>
                <a:gd name="connsiteY27" fmla="*/ 319135 h 606722"/>
                <a:gd name="connsiteX28" fmla="*/ 171756 w 481185"/>
                <a:gd name="connsiteY28" fmla="*/ 394587 h 606722"/>
                <a:gd name="connsiteX29" fmla="*/ 139541 w 481185"/>
                <a:gd name="connsiteY29" fmla="*/ 587615 h 606722"/>
                <a:gd name="connsiteX30" fmla="*/ 200412 w 481185"/>
                <a:gd name="connsiteY30" fmla="*/ 587615 h 606722"/>
                <a:gd name="connsiteX31" fmla="*/ 200412 w 481185"/>
                <a:gd name="connsiteY31" fmla="*/ 556332 h 606722"/>
                <a:gd name="connsiteX32" fmla="*/ 240548 w 481185"/>
                <a:gd name="connsiteY32" fmla="*/ 516163 h 606722"/>
                <a:gd name="connsiteX33" fmla="*/ 280773 w 481185"/>
                <a:gd name="connsiteY33" fmla="*/ 556332 h 606722"/>
                <a:gd name="connsiteX34" fmla="*/ 280773 w 481185"/>
                <a:gd name="connsiteY34" fmla="*/ 587615 h 606722"/>
                <a:gd name="connsiteX35" fmla="*/ 341555 w 481185"/>
                <a:gd name="connsiteY35" fmla="*/ 587615 h 606722"/>
                <a:gd name="connsiteX36" fmla="*/ 294923 w 481185"/>
                <a:gd name="connsiteY36" fmla="*/ 308115 h 606722"/>
                <a:gd name="connsiteX37" fmla="*/ 253897 w 481185"/>
                <a:gd name="connsiteY37" fmla="*/ 267146 h 606722"/>
                <a:gd name="connsiteX38" fmla="*/ 240548 w 481185"/>
                <a:gd name="connsiteY38" fmla="*/ 270256 h 606722"/>
                <a:gd name="connsiteX39" fmla="*/ 227288 w 481185"/>
                <a:gd name="connsiteY39" fmla="*/ 267146 h 606722"/>
                <a:gd name="connsiteX40" fmla="*/ 312810 w 481185"/>
                <a:gd name="connsiteY40" fmla="*/ 253815 h 606722"/>
                <a:gd name="connsiteX41" fmla="*/ 290206 w 481185"/>
                <a:gd name="connsiteY41" fmla="*/ 276300 h 606722"/>
                <a:gd name="connsiteX42" fmla="*/ 435532 w 481185"/>
                <a:gd name="connsiteY42" fmla="*/ 421426 h 606722"/>
                <a:gd name="connsiteX43" fmla="*/ 458047 w 481185"/>
                <a:gd name="connsiteY43" fmla="*/ 398941 h 606722"/>
                <a:gd name="connsiteX44" fmla="*/ 240548 w 481185"/>
                <a:gd name="connsiteY44" fmla="*/ 229465 h 606722"/>
                <a:gd name="connsiteX45" fmla="*/ 229691 w 481185"/>
                <a:gd name="connsiteY45" fmla="*/ 240307 h 606722"/>
                <a:gd name="connsiteX46" fmla="*/ 240548 w 481185"/>
                <a:gd name="connsiteY46" fmla="*/ 251149 h 606722"/>
                <a:gd name="connsiteX47" fmla="*/ 251405 w 481185"/>
                <a:gd name="connsiteY47" fmla="*/ 240307 h 606722"/>
                <a:gd name="connsiteX48" fmla="*/ 240548 w 481185"/>
                <a:gd name="connsiteY48" fmla="*/ 229465 h 606722"/>
                <a:gd name="connsiteX49" fmla="*/ 204506 w 481185"/>
                <a:gd name="connsiteY49" fmla="*/ 217734 h 606722"/>
                <a:gd name="connsiteX50" fmla="*/ 200679 w 481185"/>
                <a:gd name="connsiteY50" fmla="*/ 221555 h 606722"/>
                <a:gd name="connsiteX51" fmla="*/ 191602 w 481185"/>
                <a:gd name="connsiteY51" fmla="*/ 275677 h 606722"/>
                <a:gd name="connsiteX52" fmla="*/ 213761 w 481185"/>
                <a:gd name="connsiteY52" fmla="*/ 253549 h 606722"/>
                <a:gd name="connsiteX53" fmla="*/ 210557 w 481185"/>
                <a:gd name="connsiteY53" fmla="*/ 240307 h 606722"/>
                <a:gd name="connsiteX54" fmla="*/ 213761 w 481185"/>
                <a:gd name="connsiteY54" fmla="*/ 226976 h 606722"/>
                <a:gd name="connsiteX55" fmla="*/ 279438 w 481185"/>
                <a:gd name="connsiteY55" fmla="*/ 214979 h 606722"/>
                <a:gd name="connsiteX56" fmla="*/ 267424 w 481185"/>
                <a:gd name="connsiteY56" fmla="*/ 226976 h 606722"/>
                <a:gd name="connsiteX57" fmla="*/ 270539 w 481185"/>
                <a:gd name="connsiteY57" fmla="*/ 240307 h 606722"/>
                <a:gd name="connsiteX58" fmla="*/ 267424 w 481185"/>
                <a:gd name="connsiteY58" fmla="*/ 253549 h 606722"/>
                <a:gd name="connsiteX59" fmla="*/ 276679 w 481185"/>
                <a:gd name="connsiteY59" fmla="*/ 262791 h 606722"/>
                <a:gd name="connsiteX60" fmla="*/ 285845 w 481185"/>
                <a:gd name="connsiteY60" fmla="*/ 253637 h 606722"/>
                <a:gd name="connsiteX61" fmla="*/ 208422 w 481185"/>
                <a:gd name="connsiteY61" fmla="*/ 178453 h 606722"/>
                <a:gd name="connsiteX62" fmla="*/ 207799 w 481185"/>
                <a:gd name="connsiteY62" fmla="*/ 178986 h 606722"/>
                <a:gd name="connsiteX63" fmla="*/ 205574 w 481185"/>
                <a:gd name="connsiteY63" fmla="*/ 191872 h 606722"/>
                <a:gd name="connsiteX64" fmla="*/ 227288 w 481185"/>
                <a:gd name="connsiteY64" fmla="*/ 213468 h 606722"/>
                <a:gd name="connsiteX65" fmla="*/ 240548 w 481185"/>
                <a:gd name="connsiteY65" fmla="*/ 210357 h 606722"/>
                <a:gd name="connsiteX66" fmla="*/ 253897 w 481185"/>
                <a:gd name="connsiteY66" fmla="*/ 213468 h 606722"/>
                <a:gd name="connsiteX67" fmla="*/ 263152 w 481185"/>
                <a:gd name="connsiteY67" fmla="*/ 204225 h 606722"/>
                <a:gd name="connsiteX68" fmla="*/ 237255 w 481185"/>
                <a:gd name="connsiteY68" fmla="*/ 178453 h 606722"/>
                <a:gd name="connsiteX69" fmla="*/ 45653 w 481185"/>
                <a:gd name="connsiteY69" fmla="*/ 59099 h 606722"/>
                <a:gd name="connsiteX70" fmla="*/ 23049 w 481185"/>
                <a:gd name="connsiteY70" fmla="*/ 81672 h 606722"/>
                <a:gd name="connsiteX71" fmla="*/ 168375 w 481185"/>
                <a:gd name="connsiteY71" fmla="*/ 226798 h 606722"/>
                <a:gd name="connsiteX72" fmla="*/ 190979 w 481185"/>
                <a:gd name="connsiteY72" fmla="*/ 204225 h 606722"/>
                <a:gd name="connsiteX73" fmla="*/ 399400 w 481185"/>
                <a:gd name="connsiteY73" fmla="*/ 23106 h 606722"/>
                <a:gd name="connsiteX74" fmla="*/ 254075 w 481185"/>
                <a:gd name="connsiteY74" fmla="*/ 168144 h 606722"/>
                <a:gd name="connsiteX75" fmla="*/ 276679 w 481185"/>
                <a:gd name="connsiteY75" fmla="*/ 190717 h 606722"/>
                <a:gd name="connsiteX76" fmla="*/ 422005 w 481185"/>
                <a:gd name="connsiteY76" fmla="*/ 45591 h 606722"/>
                <a:gd name="connsiteX77" fmla="*/ 399400 w 481185"/>
                <a:gd name="connsiteY77" fmla="*/ 0 h 606722"/>
                <a:gd name="connsiteX78" fmla="*/ 406164 w 481185"/>
                <a:gd name="connsiteY78" fmla="*/ 2844 h 606722"/>
                <a:gd name="connsiteX79" fmla="*/ 442295 w 481185"/>
                <a:gd name="connsiteY79" fmla="*/ 38836 h 606722"/>
                <a:gd name="connsiteX80" fmla="*/ 442295 w 481185"/>
                <a:gd name="connsiteY80" fmla="*/ 52345 h 606722"/>
                <a:gd name="connsiteX81" fmla="*/ 296080 w 481185"/>
                <a:gd name="connsiteY81" fmla="*/ 198360 h 606722"/>
                <a:gd name="connsiteX82" fmla="*/ 302487 w 481185"/>
                <a:gd name="connsiteY82" fmla="*/ 237019 h 606722"/>
                <a:gd name="connsiteX83" fmla="*/ 306047 w 481185"/>
                <a:gd name="connsiteY83" fmla="*/ 233553 h 606722"/>
                <a:gd name="connsiteX84" fmla="*/ 319574 w 481185"/>
                <a:gd name="connsiteY84" fmla="*/ 233553 h 606722"/>
                <a:gd name="connsiteX85" fmla="*/ 478426 w 481185"/>
                <a:gd name="connsiteY85" fmla="*/ 392187 h 606722"/>
                <a:gd name="connsiteX86" fmla="*/ 481185 w 481185"/>
                <a:gd name="connsiteY86" fmla="*/ 398941 h 606722"/>
                <a:gd name="connsiteX87" fmla="*/ 478426 w 481185"/>
                <a:gd name="connsiteY87" fmla="*/ 405696 h 606722"/>
                <a:gd name="connsiteX88" fmla="*/ 442295 w 481185"/>
                <a:gd name="connsiteY88" fmla="*/ 441689 h 606722"/>
                <a:gd name="connsiteX89" fmla="*/ 435532 w 481185"/>
                <a:gd name="connsiteY89" fmla="*/ 444533 h 606722"/>
                <a:gd name="connsiteX90" fmla="*/ 434642 w 481185"/>
                <a:gd name="connsiteY90" fmla="*/ 444444 h 606722"/>
                <a:gd name="connsiteX91" fmla="*/ 428768 w 481185"/>
                <a:gd name="connsiteY91" fmla="*/ 441689 h 606722"/>
                <a:gd name="connsiteX92" fmla="*/ 318239 w 481185"/>
                <a:gd name="connsiteY92" fmla="*/ 331400 h 606722"/>
                <a:gd name="connsiteX93" fmla="*/ 361045 w 481185"/>
                <a:gd name="connsiteY93" fmla="*/ 587615 h 606722"/>
                <a:gd name="connsiteX94" fmla="*/ 383560 w 481185"/>
                <a:gd name="connsiteY94" fmla="*/ 587615 h 606722"/>
                <a:gd name="connsiteX95" fmla="*/ 393082 w 481185"/>
                <a:gd name="connsiteY95" fmla="*/ 597124 h 606722"/>
                <a:gd name="connsiteX96" fmla="*/ 383560 w 481185"/>
                <a:gd name="connsiteY96" fmla="*/ 606722 h 606722"/>
                <a:gd name="connsiteX97" fmla="*/ 97625 w 481185"/>
                <a:gd name="connsiteY97" fmla="*/ 606722 h 606722"/>
                <a:gd name="connsiteX98" fmla="*/ 88014 w 481185"/>
                <a:gd name="connsiteY98" fmla="*/ 597124 h 606722"/>
                <a:gd name="connsiteX99" fmla="*/ 97625 w 481185"/>
                <a:gd name="connsiteY99" fmla="*/ 587615 h 606722"/>
                <a:gd name="connsiteX100" fmla="*/ 120141 w 481185"/>
                <a:gd name="connsiteY100" fmla="*/ 587615 h 606722"/>
                <a:gd name="connsiteX101" fmla="*/ 148440 w 481185"/>
                <a:gd name="connsiteY101" fmla="*/ 417871 h 606722"/>
                <a:gd name="connsiteX102" fmla="*/ 88459 w 481185"/>
                <a:gd name="connsiteY102" fmla="*/ 477770 h 606722"/>
                <a:gd name="connsiteX103" fmla="*/ 81696 w 481185"/>
                <a:gd name="connsiteY103" fmla="*/ 480614 h 606722"/>
                <a:gd name="connsiteX104" fmla="*/ 74932 w 481185"/>
                <a:gd name="connsiteY104" fmla="*/ 477770 h 606722"/>
                <a:gd name="connsiteX105" fmla="*/ 38890 w 481185"/>
                <a:gd name="connsiteY105" fmla="*/ 441689 h 606722"/>
                <a:gd name="connsiteX106" fmla="*/ 38890 w 481185"/>
                <a:gd name="connsiteY106" fmla="*/ 428180 h 606722"/>
                <a:gd name="connsiteX107" fmla="*/ 168286 w 481185"/>
                <a:gd name="connsiteY107" fmla="*/ 298962 h 606722"/>
                <a:gd name="connsiteX108" fmla="*/ 177363 w 481185"/>
                <a:gd name="connsiteY108" fmla="*/ 244839 h 606722"/>
                <a:gd name="connsiteX109" fmla="*/ 175138 w 481185"/>
                <a:gd name="connsiteY109" fmla="*/ 247061 h 606722"/>
                <a:gd name="connsiteX110" fmla="*/ 168375 w 481185"/>
                <a:gd name="connsiteY110" fmla="*/ 249816 h 606722"/>
                <a:gd name="connsiteX111" fmla="*/ 161611 w 481185"/>
                <a:gd name="connsiteY111" fmla="*/ 247061 h 606722"/>
                <a:gd name="connsiteX112" fmla="*/ 2759 w 481185"/>
                <a:gd name="connsiteY112" fmla="*/ 88426 h 606722"/>
                <a:gd name="connsiteX113" fmla="*/ 0 w 481185"/>
                <a:gd name="connsiteY113" fmla="*/ 81672 h 606722"/>
                <a:gd name="connsiteX114" fmla="*/ 2759 w 481185"/>
                <a:gd name="connsiteY114" fmla="*/ 74918 h 606722"/>
                <a:gd name="connsiteX115" fmla="*/ 38890 w 481185"/>
                <a:gd name="connsiteY115" fmla="*/ 38836 h 606722"/>
                <a:gd name="connsiteX116" fmla="*/ 40403 w 481185"/>
                <a:gd name="connsiteY116" fmla="*/ 37592 h 606722"/>
                <a:gd name="connsiteX117" fmla="*/ 52417 w 481185"/>
                <a:gd name="connsiteY117" fmla="*/ 38836 h 606722"/>
                <a:gd name="connsiteX118" fmla="*/ 189021 w 481185"/>
                <a:gd name="connsiteY118" fmla="*/ 175253 h 606722"/>
                <a:gd name="connsiteX119" fmla="*/ 208422 w 481185"/>
                <a:gd name="connsiteY119" fmla="*/ 159345 h 606722"/>
                <a:gd name="connsiteX120" fmla="*/ 235920 w 481185"/>
                <a:gd name="connsiteY120" fmla="*/ 159345 h 606722"/>
                <a:gd name="connsiteX121" fmla="*/ 392637 w 481185"/>
                <a:gd name="connsiteY121" fmla="*/ 2844 h 606722"/>
                <a:gd name="connsiteX122" fmla="*/ 399400 w 481185"/>
                <a:gd name="connsiteY12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81185" h="606722">
                  <a:moveTo>
                    <a:pt x="240548" y="535359"/>
                  </a:moveTo>
                  <a:cubicBezTo>
                    <a:pt x="228979" y="535359"/>
                    <a:pt x="219546" y="544779"/>
                    <a:pt x="219546" y="556332"/>
                  </a:cubicBezTo>
                  <a:lnTo>
                    <a:pt x="219546" y="587615"/>
                  </a:lnTo>
                  <a:lnTo>
                    <a:pt x="261639" y="587615"/>
                  </a:lnTo>
                  <a:lnTo>
                    <a:pt x="261639" y="556332"/>
                  </a:lnTo>
                  <a:cubicBezTo>
                    <a:pt x="261639" y="544779"/>
                    <a:pt x="252206" y="535359"/>
                    <a:pt x="240548" y="535359"/>
                  </a:cubicBezTo>
                  <a:close/>
                  <a:moveTo>
                    <a:pt x="240548" y="424451"/>
                  </a:moveTo>
                  <a:cubicBezTo>
                    <a:pt x="245885" y="424451"/>
                    <a:pt x="250154" y="428721"/>
                    <a:pt x="250154" y="433969"/>
                  </a:cubicBezTo>
                  <a:lnTo>
                    <a:pt x="250154" y="444199"/>
                  </a:lnTo>
                  <a:cubicBezTo>
                    <a:pt x="250154" y="449447"/>
                    <a:pt x="245885" y="453806"/>
                    <a:pt x="240548" y="453806"/>
                  </a:cubicBezTo>
                  <a:cubicBezTo>
                    <a:pt x="235300" y="453806"/>
                    <a:pt x="231031" y="449447"/>
                    <a:pt x="231031" y="444199"/>
                  </a:cubicBezTo>
                  <a:lnTo>
                    <a:pt x="231031" y="433969"/>
                  </a:lnTo>
                  <a:cubicBezTo>
                    <a:pt x="231031" y="428721"/>
                    <a:pt x="235300" y="424451"/>
                    <a:pt x="240548" y="424451"/>
                  </a:cubicBezTo>
                  <a:close/>
                  <a:moveTo>
                    <a:pt x="240548" y="363201"/>
                  </a:moveTo>
                  <a:cubicBezTo>
                    <a:pt x="245885" y="363201"/>
                    <a:pt x="250154" y="367471"/>
                    <a:pt x="250154" y="372808"/>
                  </a:cubicBezTo>
                  <a:lnTo>
                    <a:pt x="250154" y="383038"/>
                  </a:lnTo>
                  <a:cubicBezTo>
                    <a:pt x="250154" y="388286"/>
                    <a:pt x="245885" y="392556"/>
                    <a:pt x="240548" y="392556"/>
                  </a:cubicBezTo>
                  <a:cubicBezTo>
                    <a:pt x="235300" y="392556"/>
                    <a:pt x="231031" y="388286"/>
                    <a:pt x="231031" y="383038"/>
                  </a:cubicBezTo>
                  <a:lnTo>
                    <a:pt x="231031" y="372808"/>
                  </a:lnTo>
                  <a:cubicBezTo>
                    <a:pt x="231031" y="367471"/>
                    <a:pt x="235300" y="363201"/>
                    <a:pt x="240548" y="363201"/>
                  </a:cubicBezTo>
                  <a:close/>
                  <a:moveTo>
                    <a:pt x="204506" y="289897"/>
                  </a:moveTo>
                  <a:lnTo>
                    <a:pt x="59180" y="434935"/>
                  </a:lnTo>
                  <a:lnTo>
                    <a:pt x="81696" y="457508"/>
                  </a:lnTo>
                  <a:lnTo>
                    <a:pt x="227021" y="312381"/>
                  </a:lnTo>
                  <a:close/>
                  <a:moveTo>
                    <a:pt x="227288" y="267146"/>
                  </a:moveTo>
                  <a:lnTo>
                    <a:pt x="218033" y="276300"/>
                  </a:lnTo>
                  <a:lnTo>
                    <a:pt x="247311" y="305627"/>
                  </a:lnTo>
                  <a:cubicBezTo>
                    <a:pt x="251049" y="309360"/>
                    <a:pt x="251049" y="315403"/>
                    <a:pt x="247311" y="319135"/>
                  </a:cubicBezTo>
                  <a:lnTo>
                    <a:pt x="171756" y="394587"/>
                  </a:lnTo>
                  <a:lnTo>
                    <a:pt x="139541" y="587615"/>
                  </a:lnTo>
                  <a:lnTo>
                    <a:pt x="200412" y="587615"/>
                  </a:lnTo>
                  <a:lnTo>
                    <a:pt x="200412" y="556332"/>
                  </a:lnTo>
                  <a:cubicBezTo>
                    <a:pt x="200412" y="534204"/>
                    <a:pt x="218389" y="516163"/>
                    <a:pt x="240548" y="516163"/>
                  </a:cubicBezTo>
                  <a:cubicBezTo>
                    <a:pt x="262707" y="516163"/>
                    <a:pt x="280773" y="534204"/>
                    <a:pt x="280773" y="556332"/>
                  </a:cubicBezTo>
                  <a:lnTo>
                    <a:pt x="280773" y="587615"/>
                  </a:lnTo>
                  <a:lnTo>
                    <a:pt x="341555" y="587615"/>
                  </a:lnTo>
                  <a:lnTo>
                    <a:pt x="294923" y="308115"/>
                  </a:lnTo>
                  <a:lnTo>
                    <a:pt x="253897" y="267146"/>
                  </a:lnTo>
                  <a:cubicBezTo>
                    <a:pt x="249892" y="269101"/>
                    <a:pt x="245354" y="270256"/>
                    <a:pt x="240548" y="270256"/>
                  </a:cubicBezTo>
                  <a:cubicBezTo>
                    <a:pt x="235831" y="270256"/>
                    <a:pt x="231293" y="269101"/>
                    <a:pt x="227288" y="267146"/>
                  </a:cubicBezTo>
                  <a:close/>
                  <a:moveTo>
                    <a:pt x="312810" y="253815"/>
                  </a:moveTo>
                  <a:lnTo>
                    <a:pt x="290206" y="276300"/>
                  </a:lnTo>
                  <a:lnTo>
                    <a:pt x="435532" y="421426"/>
                  </a:lnTo>
                  <a:lnTo>
                    <a:pt x="458047" y="398941"/>
                  </a:lnTo>
                  <a:close/>
                  <a:moveTo>
                    <a:pt x="240548" y="229465"/>
                  </a:moveTo>
                  <a:cubicBezTo>
                    <a:pt x="234585" y="229465"/>
                    <a:pt x="229691" y="234352"/>
                    <a:pt x="229691" y="240307"/>
                  </a:cubicBezTo>
                  <a:cubicBezTo>
                    <a:pt x="229691" y="246261"/>
                    <a:pt x="234585" y="251149"/>
                    <a:pt x="240548" y="251149"/>
                  </a:cubicBezTo>
                  <a:cubicBezTo>
                    <a:pt x="246600" y="251149"/>
                    <a:pt x="251405" y="246261"/>
                    <a:pt x="251405" y="240307"/>
                  </a:cubicBezTo>
                  <a:cubicBezTo>
                    <a:pt x="251405" y="234352"/>
                    <a:pt x="246600" y="229465"/>
                    <a:pt x="240548" y="229465"/>
                  </a:cubicBezTo>
                  <a:close/>
                  <a:moveTo>
                    <a:pt x="204506" y="217734"/>
                  </a:moveTo>
                  <a:lnTo>
                    <a:pt x="200679" y="221555"/>
                  </a:lnTo>
                  <a:lnTo>
                    <a:pt x="191602" y="275677"/>
                  </a:lnTo>
                  <a:lnTo>
                    <a:pt x="213761" y="253549"/>
                  </a:lnTo>
                  <a:cubicBezTo>
                    <a:pt x="211714" y="249549"/>
                    <a:pt x="210557" y="245106"/>
                    <a:pt x="210557" y="240307"/>
                  </a:cubicBezTo>
                  <a:cubicBezTo>
                    <a:pt x="210557" y="235508"/>
                    <a:pt x="211714" y="230975"/>
                    <a:pt x="213761" y="226976"/>
                  </a:cubicBezTo>
                  <a:close/>
                  <a:moveTo>
                    <a:pt x="279438" y="214979"/>
                  </a:moveTo>
                  <a:lnTo>
                    <a:pt x="267424" y="226976"/>
                  </a:lnTo>
                  <a:cubicBezTo>
                    <a:pt x="269471" y="230975"/>
                    <a:pt x="270539" y="235508"/>
                    <a:pt x="270539" y="240307"/>
                  </a:cubicBezTo>
                  <a:cubicBezTo>
                    <a:pt x="270539" y="245106"/>
                    <a:pt x="269471" y="249549"/>
                    <a:pt x="267424" y="253549"/>
                  </a:cubicBezTo>
                  <a:lnTo>
                    <a:pt x="276679" y="262791"/>
                  </a:lnTo>
                  <a:lnTo>
                    <a:pt x="285845" y="253637"/>
                  </a:lnTo>
                  <a:close/>
                  <a:moveTo>
                    <a:pt x="208422" y="178453"/>
                  </a:moveTo>
                  <a:cubicBezTo>
                    <a:pt x="208066" y="178453"/>
                    <a:pt x="207799" y="178630"/>
                    <a:pt x="207799" y="178986"/>
                  </a:cubicBezTo>
                  <a:lnTo>
                    <a:pt x="205574" y="191872"/>
                  </a:lnTo>
                  <a:lnTo>
                    <a:pt x="227288" y="213468"/>
                  </a:lnTo>
                  <a:cubicBezTo>
                    <a:pt x="231293" y="211424"/>
                    <a:pt x="235831" y="210357"/>
                    <a:pt x="240548" y="210357"/>
                  </a:cubicBezTo>
                  <a:cubicBezTo>
                    <a:pt x="245354" y="210357"/>
                    <a:pt x="249892" y="211424"/>
                    <a:pt x="253897" y="213468"/>
                  </a:cubicBezTo>
                  <a:lnTo>
                    <a:pt x="263152" y="204225"/>
                  </a:lnTo>
                  <a:lnTo>
                    <a:pt x="237255" y="178453"/>
                  </a:lnTo>
                  <a:close/>
                  <a:moveTo>
                    <a:pt x="45653" y="59099"/>
                  </a:moveTo>
                  <a:lnTo>
                    <a:pt x="23049" y="81672"/>
                  </a:lnTo>
                  <a:lnTo>
                    <a:pt x="168375" y="226798"/>
                  </a:lnTo>
                  <a:lnTo>
                    <a:pt x="190979" y="204225"/>
                  </a:lnTo>
                  <a:close/>
                  <a:moveTo>
                    <a:pt x="399400" y="23106"/>
                  </a:moveTo>
                  <a:lnTo>
                    <a:pt x="254075" y="168144"/>
                  </a:lnTo>
                  <a:lnTo>
                    <a:pt x="276679" y="190717"/>
                  </a:lnTo>
                  <a:lnTo>
                    <a:pt x="422005" y="45591"/>
                  </a:lnTo>
                  <a:close/>
                  <a:moveTo>
                    <a:pt x="399400" y="0"/>
                  </a:moveTo>
                  <a:cubicBezTo>
                    <a:pt x="401981" y="0"/>
                    <a:pt x="404384" y="977"/>
                    <a:pt x="406164" y="2844"/>
                  </a:cubicBezTo>
                  <a:lnTo>
                    <a:pt x="442295" y="38836"/>
                  </a:lnTo>
                  <a:cubicBezTo>
                    <a:pt x="446033" y="42569"/>
                    <a:pt x="446033" y="48612"/>
                    <a:pt x="442295" y="52345"/>
                  </a:cubicBezTo>
                  <a:lnTo>
                    <a:pt x="296080" y="198360"/>
                  </a:lnTo>
                  <a:lnTo>
                    <a:pt x="302487" y="237019"/>
                  </a:lnTo>
                  <a:lnTo>
                    <a:pt x="306047" y="233553"/>
                  </a:lnTo>
                  <a:cubicBezTo>
                    <a:pt x="309785" y="229820"/>
                    <a:pt x="315836" y="229820"/>
                    <a:pt x="319574" y="233553"/>
                  </a:cubicBezTo>
                  <a:lnTo>
                    <a:pt x="478426" y="392187"/>
                  </a:lnTo>
                  <a:cubicBezTo>
                    <a:pt x="480206" y="393965"/>
                    <a:pt x="481185" y="396364"/>
                    <a:pt x="481185" y="398941"/>
                  </a:cubicBezTo>
                  <a:cubicBezTo>
                    <a:pt x="481185" y="401430"/>
                    <a:pt x="480206" y="403918"/>
                    <a:pt x="478426" y="405696"/>
                  </a:cubicBezTo>
                  <a:lnTo>
                    <a:pt x="442295" y="441689"/>
                  </a:lnTo>
                  <a:cubicBezTo>
                    <a:pt x="440426" y="443555"/>
                    <a:pt x="437934" y="444533"/>
                    <a:pt x="435532" y="444533"/>
                  </a:cubicBezTo>
                  <a:cubicBezTo>
                    <a:pt x="435176" y="444533"/>
                    <a:pt x="434909" y="444533"/>
                    <a:pt x="434642" y="444444"/>
                  </a:cubicBezTo>
                  <a:cubicBezTo>
                    <a:pt x="432506" y="444266"/>
                    <a:pt x="430370" y="443377"/>
                    <a:pt x="428768" y="441689"/>
                  </a:cubicBezTo>
                  <a:lnTo>
                    <a:pt x="318239" y="331400"/>
                  </a:lnTo>
                  <a:lnTo>
                    <a:pt x="361045" y="587615"/>
                  </a:lnTo>
                  <a:lnTo>
                    <a:pt x="383560" y="587615"/>
                  </a:lnTo>
                  <a:cubicBezTo>
                    <a:pt x="388810" y="587615"/>
                    <a:pt x="393082" y="591881"/>
                    <a:pt x="393082" y="597124"/>
                  </a:cubicBezTo>
                  <a:cubicBezTo>
                    <a:pt x="393082" y="602368"/>
                    <a:pt x="388810" y="606722"/>
                    <a:pt x="383560" y="606722"/>
                  </a:cubicBezTo>
                  <a:lnTo>
                    <a:pt x="97625" y="606722"/>
                  </a:lnTo>
                  <a:cubicBezTo>
                    <a:pt x="92375" y="606722"/>
                    <a:pt x="88014" y="602368"/>
                    <a:pt x="88014" y="597124"/>
                  </a:cubicBezTo>
                  <a:cubicBezTo>
                    <a:pt x="88014" y="591881"/>
                    <a:pt x="92375" y="587615"/>
                    <a:pt x="97625" y="587615"/>
                  </a:cubicBezTo>
                  <a:lnTo>
                    <a:pt x="120141" y="587615"/>
                  </a:lnTo>
                  <a:lnTo>
                    <a:pt x="148440" y="417871"/>
                  </a:lnTo>
                  <a:lnTo>
                    <a:pt x="88459" y="477770"/>
                  </a:lnTo>
                  <a:cubicBezTo>
                    <a:pt x="86679" y="479548"/>
                    <a:pt x="84276" y="480614"/>
                    <a:pt x="81696" y="480614"/>
                  </a:cubicBezTo>
                  <a:cubicBezTo>
                    <a:pt x="79204" y="480614"/>
                    <a:pt x="76801" y="479548"/>
                    <a:pt x="74932" y="477770"/>
                  </a:cubicBezTo>
                  <a:lnTo>
                    <a:pt x="38890" y="441689"/>
                  </a:lnTo>
                  <a:cubicBezTo>
                    <a:pt x="35152" y="437956"/>
                    <a:pt x="35152" y="431913"/>
                    <a:pt x="38890" y="428180"/>
                  </a:cubicBezTo>
                  <a:lnTo>
                    <a:pt x="168286" y="298962"/>
                  </a:lnTo>
                  <a:lnTo>
                    <a:pt x="177363" y="244839"/>
                  </a:lnTo>
                  <a:lnTo>
                    <a:pt x="175138" y="247061"/>
                  </a:lnTo>
                  <a:cubicBezTo>
                    <a:pt x="173269" y="248927"/>
                    <a:pt x="170867" y="249816"/>
                    <a:pt x="168375" y="249816"/>
                  </a:cubicBezTo>
                  <a:cubicBezTo>
                    <a:pt x="165883" y="249816"/>
                    <a:pt x="163480" y="248927"/>
                    <a:pt x="161611" y="247061"/>
                  </a:cubicBezTo>
                  <a:lnTo>
                    <a:pt x="2759" y="88426"/>
                  </a:lnTo>
                  <a:cubicBezTo>
                    <a:pt x="979" y="86649"/>
                    <a:pt x="0" y="84161"/>
                    <a:pt x="0" y="81672"/>
                  </a:cubicBezTo>
                  <a:cubicBezTo>
                    <a:pt x="0" y="79095"/>
                    <a:pt x="979" y="76695"/>
                    <a:pt x="2759" y="74918"/>
                  </a:cubicBezTo>
                  <a:lnTo>
                    <a:pt x="38890" y="38836"/>
                  </a:lnTo>
                  <a:cubicBezTo>
                    <a:pt x="39335" y="38392"/>
                    <a:pt x="39869" y="37948"/>
                    <a:pt x="40403" y="37592"/>
                  </a:cubicBezTo>
                  <a:cubicBezTo>
                    <a:pt x="44052" y="35193"/>
                    <a:pt x="49124" y="35548"/>
                    <a:pt x="52417" y="38836"/>
                  </a:cubicBezTo>
                  <a:lnTo>
                    <a:pt x="189021" y="175253"/>
                  </a:lnTo>
                  <a:cubicBezTo>
                    <a:pt x="190801" y="166011"/>
                    <a:pt x="198899" y="159345"/>
                    <a:pt x="208422" y="159345"/>
                  </a:cubicBezTo>
                  <a:lnTo>
                    <a:pt x="235920" y="159345"/>
                  </a:lnTo>
                  <a:lnTo>
                    <a:pt x="392637" y="2844"/>
                  </a:lnTo>
                  <a:cubicBezTo>
                    <a:pt x="394417" y="977"/>
                    <a:pt x="396909" y="0"/>
                    <a:pt x="399400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38B4D6AE-AE0C-BD7B-DC38-1B9F0439A930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21615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1" grpId="0" animBg="1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C297E6B2-F95A-A968-3FFF-4FF42973902D}"/>
              </a:ext>
            </a:extLst>
          </p:cNvPr>
          <p:cNvSpPr txBox="1"/>
          <p:nvPr/>
        </p:nvSpPr>
        <p:spPr>
          <a:xfrm>
            <a:off x="664095" y="3463631"/>
            <a:ext cx="2475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Your LOGO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FC158B0-AC83-748C-4A38-C93FD765B26D}"/>
              </a:ext>
            </a:extLst>
          </p:cNvPr>
          <p:cNvSpPr txBox="1"/>
          <p:nvPr/>
        </p:nvSpPr>
        <p:spPr>
          <a:xfrm>
            <a:off x="570958" y="1265684"/>
            <a:ext cx="2273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目  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0DD80C6-9E97-4255-C6AD-121AE82CBEA3}"/>
              </a:ext>
            </a:extLst>
          </p:cNvPr>
          <p:cNvSpPr txBox="1"/>
          <p:nvPr/>
        </p:nvSpPr>
        <p:spPr>
          <a:xfrm>
            <a:off x="664095" y="2157351"/>
            <a:ext cx="1738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8031D1E-BC28-238D-FE1C-9D18B774E263}"/>
              </a:ext>
            </a:extLst>
          </p:cNvPr>
          <p:cNvGrpSpPr/>
          <p:nvPr/>
        </p:nvGrpSpPr>
        <p:grpSpPr>
          <a:xfrm>
            <a:off x="8832281" y="5483217"/>
            <a:ext cx="3039681" cy="513749"/>
            <a:chOff x="8395132" y="614368"/>
            <a:chExt cx="3607302" cy="609685"/>
          </a:xfrm>
          <a:solidFill>
            <a:schemeClr val="accent6">
              <a:lumMod val="40000"/>
              <a:lumOff val="60000"/>
              <a:alpha val="74000"/>
            </a:schemeClr>
          </a:solidFill>
        </p:grpSpPr>
        <p:sp>
          <p:nvSpPr>
            <p:cNvPr id="16" name="iconfont-11538-3547529">
              <a:extLst>
                <a:ext uri="{FF2B5EF4-FFF2-40B4-BE49-F238E27FC236}">
                  <a16:creationId xmlns:a16="http://schemas.microsoft.com/office/drawing/2014/main" id="{C6948BA5-32F3-9A11-8E74-1FEAD1C840E8}"/>
                </a:ext>
              </a:extLst>
            </p:cNvPr>
            <p:cNvSpPr/>
            <p:nvPr/>
          </p:nvSpPr>
          <p:spPr>
            <a:xfrm>
              <a:off x="10812754" y="614368"/>
              <a:ext cx="341396" cy="609685"/>
            </a:xfrm>
            <a:custGeom>
              <a:avLst/>
              <a:gdLst>
                <a:gd name="connsiteX0" fmla="*/ 178158 w 339230"/>
                <a:gd name="connsiteY0" fmla="*/ 514207 h 605816"/>
                <a:gd name="connsiteX1" fmla="*/ 184586 w 339230"/>
                <a:gd name="connsiteY1" fmla="*/ 525984 h 605816"/>
                <a:gd name="connsiteX2" fmla="*/ 184586 w 339230"/>
                <a:gd name="connsiteY2" fmla="*/ 591292 h 605816"/>
                <a:gd name="connsiteX3" fmla="*/ 169656 w 339230"/>
                <a:gd name="connsiteY3" fmla="*/ 605816 h 605816"/>
                <a:gd name="connsiteX4" fmla="*/ 154727 w 339230"/>
                <a:gd name="connsiteY4" fmla="*/ 591292 h 605816"/>
                <a:gd name="connsiteX5" fmla="*/ 154727 w 339230"/>
                <a:gd name="connsiteY5" fmla="*/ 534682 h 605816"/>
                <a:gd name="connsiteX6" fmla="*/ 169352 w 339230"/>
                <a:gd name="connsiteY6" fmla="*/ 527728 h 605816"/>
                <a:gd name="connsiteX7" fmla="*/ 176239 w 339230"/>
                <a:gd name="connsiteY7" fmla="*/ 472665 h 605816"/>
                <a:gd name="connsiteX8" fmla="*/ 182623 w 339230"/>
                <a:gd name="connsiteY8" fmla="*/ 491492 h 605816"/>
                <a:gd name="connsiteX9" fmla="*/ 179914 w 339230"/>
                <a:gd name="connsiteY9" fmla="*/ 511510 h 605816"/>
                <a:gd name="connsiteX10" fmla="*/ 178158 w 339230"/>
                <a:gd name="connsiteY10" fmla="*/ 514207 h 605816"/>
                <a:gd name="connsiteX11" fmla="*/ 173233 w 339230"/>
                <a:gd name="connsiteY11" fmla="*/ 505184 h 605816"/>
                <a:gd name="connsiteX12" fmla="*/ 174501 w 339230"/>
                <a:gd name="connsiteY12" fmla="*/ 476722 h 605816"/>
                <a:gd name="connsiteX13" fmla="*/ 61586 w 339230"/>
                <a:gd name="connsiteY13" fmla="*/ 403372 h 605816"/>
                <a:gd name="connsiteX14" fmla="*/ 49716 w 339230"/>
                <a:gd name="connsiteY14" fmla="*/ 407159 h 605816"/>
                <a:gd name="connsiteX15" fmla="*/ 76482 w 339230"/>
                <a:gd name="connsiteY15" fmla="*/ 478348 h 605816"/>
                <a:gd name="connsiteX16" fmla="*/ 148635 w 339230"/>
                <a:gd name="connsiteY16" fmla="*/ 506872 h 605816"/>
                <a:gd name="connsiteX17" fmla="*/ 121869 w 339230"/>
                <a:gd name="connsiteY17" fmla="*/ 435635 h 605816"/>
                <a:gd name="connsiteX18" fmla="*/ 61586 w 339230"/>
                <a:gd name="connsiteY18" fmla="*/ 403372 h 605816"/>
                <a:gd name="connsiteX19" fmla="*/ 178155 w 339230"/>
                <a:gd name="connsiteY19" fmla="*/ 376676 h 605816"/>
                <a:gd name="connsiteX20" fmla="*/ 184586 w 339230"/>
                <a:gd name="connsiteY20" fmla="*/ 388451 h 605816"/>
                <a:gd name="connsiteX21" fmla="*/ 184586 w 339230"/>
                <a:gd name="connsiteY21" fmla="*/ 453175 h 605816"/>
                <a:gd name="connsiteX22" fmla="*/ 176239 w 339230"/>
                <a:gd name="connsiteY22" fmla="*/ 472665 h 605816"/>
                <a:gd name="connsiteX23" fmla="*/ 167102 w 339230"/>
                <a:gd name="connsiteY23" fmla="*/ 445719 h 605816"/>
                <a:gd name="connsiteX24" fmla="*/ 154727 w 339230"/>
                <a:gd name="connsiteY24" fmla="*/ 429971 h 605816"/>
                <a:gd name="connsiteX25" fmla="*/ 154727 w 339230"/>
                <a:gd name="connsiteY25" fmla="*/ 397124 h 605816"/>
                <a:gd name="connsiteX26" fmla="*/ 169357 w 339230"/>
                <a:gd name="connsiteY26" fmla="*/ 390185 h 605816"/>
                <a:gd name="connsiteX27" fmla="*/ 52572 w 339230"/>
                <a:gd name="connsiteY27" fmla="*/ 375074 h 605816"/>
                <a:gd name="connsiteX28" fmla="*/ 87756 w 339230"/>
                <a:gd name="connsiteY28" fmla="*/ 381250 h 605816"/>
                <a:gd name="connsiteX29" fmla="*/ 116610 w 339230"/>
                <a:gd name="connsiteY29" fmla="*/ 399137 h 605816"/>
                <a:gd name="connsiteX30" fmla="*/ 120691 w 339230"/>
                <a:gd name="connsiteY30" fmla="*/ 399449 h 605816"/>
                <a:gd name="connsiteX31" fmla="*/ 143349 w 339230"/>
                <a:gd name="connsiteY31" fmla="*/ 415493 h 605816"/>
                <a:gd name="connsiteX32" fmla="*/ 154727 w 339230"/>
                <a:gd name="connsiteY32" fmla="*/ 429971 h 605816"/>
                <a:gd name="connsiteX33" fmla="*/ 154727 w 339230"/>
                <a:gd name="connsiteY33" fmla="*/ 534682 h 605816"/>
                <a:gd name="connsiteX34" fmla="*/ 145779 w 339230"/>
                <a:gd name="connsiteY34" fmla="*/ 538937 h 605816"/>
                <a:gd name="connsiteX35" fmla="*/ 55002 w 339230"/>
                <a:gd name="connsiteY35" fmla="*/ 498491 h 605816"/>
                <a:gd name="connsiteX36" fmla="*/ 28999 w 339230"/>
                <a:gd name="connsiteY36" fmla="*/ 386255 h 605816"/>
                <a:gd name="connsiteX37" fmla="*/ 52572 w 339230"/>
                <a:gd name="connsiteY37" fmla="*/ 375074 h 605816"/>
                <a:gd name="connsiteX38" fmla="*/ 302318 w 339230"/>
                <a:gd name="connsiteY38" fmla="*/ 375035 h 605816"/>
                <a:gd name="connsiteX39" fmla="*/ 325891 w 339230"/>
                <a:gd name="connsiteY39" fmla="*/ 386219 h 605816"/>
                <a:gd name="connsiteX40" fmla="*/ 299887 w 339230"/>
                <a:gd name="connsiteY40" fmla="*/ 498483 h 605816"/>
                <a:gd name="connsiteX41" fmla="*/ 258405 w 339230"/>
                <a:gd name="connsiteY41" fmla="*/ 528919 h 605816"/>
                <a:gd name="connsiteX42" fmla="*/ 238355 w 339230"/>
                <a:gd name="connsiteY42" fmla="*/ 522537 h 605816"/>
                <a:gd name="connsiteX43" fmla="*/ 244880 w 339230"/>
                <a:gd name="connsiteY43" fmla="*/ 503008 h 605816"/>
                <a:gd name="connsiteX44" fmla="*/ 278408 w 339230"/>
                <a:gd name="connsiteY44" fmla="*/ 478336 h 605816"/>
                <a:gd name="connsiteX45" fmla="*/ 305174 w 339230"/>
                <a:gd name="connsiteY45" fmla="*/ 407129 h 605816"/>
                <a:gd name="connsiteX46" fmla="*/ 233021 w 339230"/>
                <a:gd name="connsiteY46" fmla="*/ 435611 h 605816"/>
                <a:gd name="connsiteX47" fmla="*/ 206255 w 339230"/>
                <a:gd name="connsiteY47" fmla="*/ 506819 h 605816"/>
                <a:gd name="connsiteX48" fmla="*/ 206636 w 339230"/>
                <a:gd name="connsiteY48" fmla="*/ 527347 h 605816"/>
                <a:gd name="connsiteX49" fmla="*/ 185538 w 339230"/>
                <a:gd name="connsiteY49" fmla="*/ 527728 h 605816"/>
                <a:gd name="connsiteX50" fmla="*/ 184586 w 339230"/>
                <a:gd name="connsiteY50" fmla="*/ 525984 h 605816"/>
                <a:gd name="connsiteX51" fmla="*/ 184586 w 339230"/>
                <a:gd name="connsiteY51" fmla="*/ 453175 h 605816"/>
                <a:gd name="connsiteX52" fmla="*/ 187789 w 339230"/>
                <a:gd name="connsiteY52" fmla="*/ 445698 h 605816"/>
                <a:gd name="connsiteX53" fmla="*/ 211542 w 339230"/>
                <a:gd name="connsiteY53" fmla="*/ 415464 h 605816"/>
                <a:gd name="connsiteX54" fmla="*/ 234140 w 339230"/>
                <a:gd name="connsiteY54" fmla="*/ 399459 h 605816"/>
                <a:gd name="connsiteX55" fmla="*/ 238282 w 339230"/>
                <a:gd name="connsiteY55" fmla="*/ 399142 h 605816"/>
                <a:gd name="connsiteX56" fmla="*/ 267244 w 339230"/>
                <a:gd name="connsiteY56" fmla="*/ 381194 h 605816"/>
                <a:gd name="connsiteX57" fmla="*/ 176248 w 339230"/>
                <a:gd name="connsiteY57" fmla="*/ 335133 h 605816"/>
                <a:gd name="connsiteX58" fmla="*/ 182629 w 339230"/>
                <a:gd name="connsiteY58" fmla="*/ 353949 h 605816"/>
                <a:gd name="connsiteX59" fmla="*/ 179920 w 339230"/>
                <a:gd name="connsiteY59" fmla="*/ 373966 h 605816"/>
                <a:gd name="connsiteX60" fmla="*/ 178155 w 339230"/>
                <a:gd name="connsiteY60" fmla="*/ 376676 h 605816"/>
                <a:gd name="connsiteX61" fmla="*/ 173232 w 339230"/>
                <a:gd name="connsiteY61" fmla="*/ 367660 h 605816"/>
                <a:gd name="connsiteX62" fmla="*/ 174500 w 339230"/>
                <a:gd name="connsiteY62" fmla="*/ 339213 h 605816"/>
                <a:gd name="connsiteX63" fmla="*/ 161785 w 339230"/>
                <a:gd name="connsiteY63" fmla="*/ 268420 h 605816"/>
                <a:gd name="connsiteX64" fmla="*/ 169917 w 339230"/>
                <a:gd name="connsiteY64" fmla="*/ 283287 h 605816"/>
                <a:gd name="connsiteX65" fmla="*/ 184586 w 339230"/>
                <a:gd name="connsiteY65" fmla="*/ 290271 h 605816"/>
                <a:gd name="connsiteX66" fmla="*/ 184586 w 339230"/>
                <a:gd name="connsiteY66" fmla="*/ 315675 h 605816"/>
                <a:gd name="connsiteX67" fmla="*/ 176248 w 339230"/>
                <a:gd name="connsiteY67" fmla="*/ 335133 h 605816"/>
                <a:gd name="connsiteX68" fmla="*/ 167107 w 339230"/>
                <a:gd name="connsiteY68" fmla="*/ 308175 h 605816"/>
                <a:gd name="connsiteX69" fmla="*/ 154727 w 339230"/>
                <a:gd name="connsiteY69" fmla="*/ 292422 h 605816"/>
                <a:gd name="connsiteX70" fmla="*/ 154727 w 339230"/>
                <a:gd name="connsiteY70" fmla="*/ 281323 h 605816"/>
                <a:gd name="connsiteX71" fmla="*/ 293303 w 339230"/>
                <a:gd name="connsiteY71" fmla="*/ 265850 h 605816"/>
                <a:gd name="connsiteX72" fmla="*/ 233020 w 339230"/>
                <a:gd name="connsiteY72" fmla="*/ 298124 h 605816"/>
                <a:gd name="connsiteX73" fmla="*/ 206254 w 339230"/>
                <a:gd name="connsiteY73" fmla="*/ 369294 h 605816"/>
                <a:gd name="connsiteX74" fmla="*/ 278407 w 339230"/>
                <a:gd name="connsiteY74" fmla="*/ 340826 h 605816"/>
                <a:gd name="connsiteX75" fmla="*/ 305173 w 339230"/>
                <a:gd name="connsiteY75" fmla="*/ 269656 h 605816"/>
                <a:gd name="connsiteX76" fmla="*/ 293303 w 339230"/>
                <a:gd name="connsiteY76" fmla="*/ 265850 h 605816"/>
                <a:gd name="connsiteX77" fmla="*/ 61587 w 339230"/>
                <a:gd name="connsiteY77" fmla="*/ 265808 h 605816"/>
                <a:gd name="connsiteX78" fmla="*/ 89552 w 339230"/>
                <a:gd name="connsiteY78" fmla="*/ 273977 h 605816"/>
                <a:gd name="connsiteX79" fmla="*/ 115511 w 339230"/>
                <a:gd name="connsiteY79" fmla="*/ 293344 h 605816"/>
                <a:gd name="connsiteX80" fmla="*/ 100955 w 339230"/>
                <a:gd name="connsiteY80" fmla="*/ 292239 h 605816"/>
                <a:gd name="connsiteX81" fmla="*/ 59448 w 339230"/>
                <a:gd name="connsiteY81" fmla="*/ 266494 h 605816"/>
                <a:gd name="connsiteX82" fmla="*/ 33505 w 339230"/>
                <a:gd name="connsiteY82" fmla="*/ 246574 h 605816"/>
                <a:gd name="connsiteX83" fmla="*/ 39376 w 339230"/>
                <a:gd name="connsiteY83" fmla="*/ 254045 h 605816"/>
                <a:gd name="connsiteX84" fmla="*/ 59448 w 339230"/>
                <a:gd name="connsiteY84" fmla="*/ 266494 h 605816"/>
                <a:gd name="connsiteX85" fmla="*/ 49717 w 339230"/>
                <a:gd name="connsiteY85" fmla="*/ 269615 h 605816"/>
                <a:gd name="connsiteX86" fmla="*/ 76484 w 339230"/>
                <a:gd name="connsiteY86" fmla="*/ 340805 h 605816"/>
                <a:gd name="connsiteX87" fmla="*/ 148639 w 339230"/>
                <a:gd name="connsiteY87" fmla="*/ 369280 h 605816"/>
                <a:gd name="connsiteX88" fmla="*/ 121873 w 339230"/>
                <a:gd name="connsiteY88" fmla="*/ 298091 h 605816"/>
                <a:gd name="connsiteX89" fmla="*/ 115511 w 339230"/>
                <a:gd name="connsiteY89" fmla="*/ 293344 h 605816"/>
                <a:gd name="connsiteX90" fmla="*/ 130124 w 339230"/>
                <a:gd name="connsiteY90" fmla="*/ 294454 h 605816"/>
                <a:gd name="connsiteX91" fmla="*/ 149191 w 339230"/>
                <a:gd name="connsiteY91" fmla="*/ 285378 h 605816"/>
                <a:gd name="connsiteX92" fmla="*/ 154727 w 339230"/>
                <a:gd name="connsiteY92" fmla="*/ 292422 h 605816"/>
                <a:gd name="connsiteX93" fmla="*/ 154727 w 339230"/>
                <a:gd name="connsiteY93" fmla="*/ 397124 h 605816"/>
                <a:gd name="connsiteX94" fmla="*/ 145783 w 339230"/>
                <a:gd name="connsiteY94" fmla="*/ 401366 h 605816"/>
                <a:gd name="connsiteX95" fmla="*/ 120691 w 339230"/>
                <a:gd name="connsiteY95" fmla="*/ 399449 h 605816"/>
                <a:gd name="connsiteX96" fmla="*/ 97373 w 339230"/>
                <a:gd name="connsiteY96" fmla="*/ 382938 h 605816"/>
                <a:gd name="connsiteX97" fmla="*/ 87756 w 339230"/>
                <a:gd name="connsiteY97" fmla="*/ 381250 h 605816"/>
                <a:gd name="connsiteX98" fmla="*/ 55004 w 339230"/>
                <a:gd name="connsiteY98" fmla="*/ 360947 h 605816"/>
                <a:gd name="connsiteX99" fmla="*/ 28999 w 339230"/>
                <a:gd name="connsiteY99" fmla="*/ 248711 h 605816"/>
                <a:gd name="connsiteX100" fmla="*/ 71100 w 339230"/>
                <a:gd name="connsiteY100" fmla="*/ 240782 h 605816"/>
                <a:gd name="connsiteX101" fmla="*/ 97375 w 339230"/>
                <a:gd name="connsiteY101" fmla="*/ 245394 h 605816"/>
                <a:gd name="connsiteX102" fmla="*/ 124963 w 339230"/>
                <a:gd name="connsiteY102" fmla="*/ 264927 h 605816"/>
                <a:gd name="connsiteX103" fmla="*/ 121090 w 339230"/>
                <a:gd name="connsiteY103" fmla="*/ 266161 h 605816"/>
                <a:gd name="connsiteX104" fmla="*/ 103366 w 339230"/>
                <a:gd name="connsiteY104" fmla="*/ 262511 h 605816"/>
                <a:gd name="connsiteX105" fmla="*/ 302317 w 339230"/>
                <a:gd name="connsiteY105" fmla="*/ 237579 h 605816"/>
                <a:gd name="connsiteX106" fmla="*/ 325890 w 339230"/>
                <a:gd name="connsiteY106" fmla="*/ 248757 h 605816"/>
                <a:gd name="connsiteX107" fmla="*/ 299887 w 339230"/>
                <a:gd name="connsiteY107" fmla="*/ 360963 h 605816"/>
                <a:gd name="connsiteX108" fmla="*/ 267244 w 339230"/>
                <a:gd name="connsiteY108" fmla="*/ 381194 h 605816"/>
                <a:gd name="connsiteX109" fmla="*/ 257518 w 339230"/>
                <a:gd name="connsiteY109" fmla="*/ 382902 h 605816"/>
                <a:gd name="connsiteX110" fmla="*/ 234140 w 339230"/>
                <a:gd name="connsiteY110" fmla="*/ 399459 h 605816"/>
                <a:gd name="connsiteX111" fmla="*/ 209110 w 339230"/>
                <a:gd name="connsiteY111" fmla="*/ 401371 h 605816"/>
                <a:gd name="connsiteX112" fmla="*/ 185537 w 339230"/>
                <a:gd name="connsiteY112" fmla="*/ 390193 h 605816"/>
                <a:gd name="connsiteX113" fmla="*/ 184586 w 339230"/>
                <a:gd name="connsiteY113" fmla="*/ 388451 h 605816"/>
                <a:gd name="connsiteX114" fmla="*/ 184586 w 339230"/>
                <a:gd name="connsiteY114" fmla="*/ 315675 h 605816"/>
                <a:gd name="connsiteX115" fmla="*/ 187787 w 339230"/>
                <a:gd name="connsiteY115" fmla="*/ 308205 h 605816"/>
                <a:gd name="connsiteX116" fmla="*/ 198882 w 339230"/>
                <a:gd name="connsiteY116" fmla="*/ 294090 h 605816"/>
                <a:gd name="connsiteX117" fmla="*/ 222635 w 339230"/>
                <a:gd name="connsiteY117" fmla="*/ 292285 h 605816"/>
                <a:gd name="connsiteX118" fmla="*/ 284250 w 339230"/>
                <a:gd name="connsiteY118" fmla="*/ 254082 h 605816"/>
                <a:gd name="connsiteX119" fmla="*/ 296403 w 339230"/>
                <a:gd name="connsiteY119" fmla="*/ 238617 h 605816"/>
                <a:gd name="connsiteX120" fmla="*/ 161802 w 339230"/>
                <a:gd name="connsiteY120" fmla="*/ 225359 h 605816"/>
                <a:gd name="connsiteX121" fmla="*/ 164750 w 339230"/>
                <a:gd name="connsiteY121" fmla="*/ 232237 h 605816"/>
                <a:gd name="connsiteX122" fmla="*/ 166009 w 339230"/>
                <a:gd name="connsiteY122" fmla="*/ 260698 h 605816"/>
                <a:gd name="connsiteX123" fmla="*/ 161785 w 339230"/>
                <a:gd name="connsiteY123" fmla="*/ 268420 h 605816"/>
                <a:gd name="connsiteX124" fmla="*/ 157582 w 339230"/>
                <a:gd name="connsiteY124" fmla="*/ 260736 h 605816"/>
                <a:gd name="connsiteX125" fmla="*/ 158841 w 339230"/>
                <a:gd name="connsiteY125" fmla="*/ 232267 h 605816"/>
                <a:gd name="connsiteX126" fmla="*/ 183157 w 339230"/>
                <a:gd name="connsiteY126" fmla="*/ 182588 h 605816"/>
                <a:gd name="connsiteX127" fmla="*/ 184440 w 339230"/>
                <a:gd name="connsiteY127" fmla="*/ 185599 h 605816"/>
                <a:gd name="connsiteX128" fmla="*/ 172141 w 339230"/>
                <a:gd name="connsiteY128" fmla="*/ 201234 h 605816"/>
                <a:gd name="connsiteX129" fmla="*/ 161802 w 339230"/>
                <a:gd name="connsiteY129" fmla="*/ 225359 h 605816"/>
                <a:gd name="connsiteX130" fmla="*/ 154727 w 339230"/>
                <a:gd name="connsiteY130" fmla="*/ 208851 h 605816"/>
                <a:gd name="connsiteX131" fmla="*/ 154727 w 339230"/>
                <a:gd name="connsiteY131" fmla="*/ 192016 h 605816"/>
                <a:gd name="connsiteX132" fmla="*/ 161784 w 339230"/>
                <a:gd name="connsiteY132" fmla="*/ 196664 h 605816"/>
                <a:gd name="connsiteX133" fmla="*/ 277665 w 339230"/>
                <a:gd name="connsiteY133" fmla="*/ 158867 h 605816"/>
                <a:gd name="connsiteX134" fmla="*/ 217365 w 339230"/>
                <a:gd name="connsiteY134" fmla="*/ 191193 h 605816"/>
                <a:gd name="connsiteX135" fmla="*/ 190592 w 339230"/>
                <a:gd name="connsiteY135" fmla="*/ 262419 h 605816"/>
                <a:gd name="connsiteX136" fmla="*/ 262813 w 339230"/>
                <a:gd name="connsiteY136" fmla="*/ 233881 h 605816"/>
                <a:gd name="connsiteX137" fmla="*/ 289538 w 339230"/>
                <a:gd name="connsiteY137" fmla="*/ 162655 h 605816"/>
                <a:gd name="connsiteX138" fmla="*/ 277665 w 339230"/>
                <a:gd name="connsiteY138" fmla="*/ 158867 h 605816"/>
                <a:gd name="connsiteX139" fmla="*/ 286702 w 339230"/>
                <a:gd name="connsiteY139" fmla="*/ 130573 h 605816"/>
                <a:gd name="connsiteX140" fmla="*/ 310261 w 339230"/>
                <a:gd name="connsiteY140" fmla="*/ 141787 h 605816"/>
                <a:gd name="connsiteX141" fmla="*/ 308037 w 339230"/>
                <a:gd name="connsiteY141" fmla="*/ 223813 h 605816"/>
                <a:gd name="connsiteX142" fmla="*/ 296403 w 339230"/>
                <a:gd name="connsiteY142" fmla="*/ 238617 h 605816"/>
                <a:gd name="connsiteX143" fmla="*/ 257516 w 339230"/>
                <a:gd name="connsiteY143" fmla="*/ 245442 h 605816"/>
                <a:gd name="connsiteX144" fmla="*/ 211540 w 339230"/>
                <a:gd name="connsiteY144" fmla="*/ 277987 h 605816"/>
                <a:gd name="connsiteX145" fmla="*/ 198882 w 339230"/>
                <a:gd name="connsiteY145" fmla="*/ 294090 h 605816"/>
                <a:gd name="connsiteX146" fmla="*/ 193469 w 339230"/>
                <a:gd name="connsiteY146" fmla="*/ 294501 h 605816"/>
                <a:gd name="connsiteX147" fmla="*/ 184586 w 339230"/>
                <a:gd name="connsiteY147" fmla="*/ 290271 h 605816"/>
                <a:gd name="connsiteX148" fmla="*/ 184586 w 339230"/>
                <a:gd name="connsiteY148" fmla="*/ 185942 h 605816"/>
                <a:gd name="connsiteX149" fmla="*/ 184440 w 339230"/>
                <a:gd name="connsiteY149" fmla="*/ 185599 h 605816"/>
                <a:gd name="connsiteX150" fmla="*/ 190730 w 339230"/>
                <a:gd name="connsiteY150" fmla="*/ 177601 h 605816"/>
                <a:gd name="connsiteX151" fmla="*/ 206126 w 339230"/>
                <a:gd name="connsiteY151" fmla="*/ 167462 h 605816"/>
                <a:gd name="connsiteX152" fmla="*/ 207621 w 339230"/>
                <a:gd name="connsiteY152" fmla="*/ 163740 h 605816"/>
                <a:gd name="connsiteX153" fmla="*/ 257525 w 339230"/>
                <a:gd name="connsiteY153" fmla="*/ 132789 h 605816"/>
                <a:gd name="connsiteX154" fmla="*/ 286702 w 339230"/>
                <a:gd name="connsiteY154" fmla="*/ 130573 h 605816"/>
                <a:gd name="connsiteX155" fmla="*/ 36917 w 339230"/>
                <a:gd name="connsiteY155" fmla="*/ 130569 h 605816"/>
                <a:gd name="connsiteX156" fmla="*/ 66075 w 339230"/>
                <a:gd name="connsiteY156" fmla="*/ 132785 h 605816"/>
                <a:gd name="connsiteX157" fmla="*/ 115931 w 339230"/>
                <a:gd name="connsiteY157" fmla="*/ 163698 h 605816"/>
                <a:gd name="connsiteX158" fmla="*/ 117443 w 339230"/>
                <a:gd name="connsiteY158" fmla="*/ 167462 h 605816"/>
                <a:gd name="connsiteX159" fmla="*/ 132929 w 339230"/>
                <a:gd name="connsiteY159" fmla="*/ 177661 h 605816"/>
                <a:gd name="connsiteX160" fmla="*/ 151453 w 339230"/>
                <a:gd name="connsiteY160" fmla="*/ 201212 h 605816"/>
                <a:gd name="connsiteX161" fmla="*/ 154727 w 339230"/>
                <a:gd name="connsiteY161" fmla="*/ 208851 h 605816"/>
                <a:gd name="connsiteX162" fmla="*/ 154727 w 339230"/>
                <a:gd name="connsiteY162" fmla="*/ 281323 h 605816"/>
                <a:gd name="connsiteX163" fmla="*/ 153677 w 339230"/>
                <a:gd name="connsiteY163" fmla="*/ 283243 h 605816"/>
                <a:gd name="connsiteX164" fmla="*/ 149191 w 339230"/>
                <a:gd name="connsiteY164" fmla="*/ 285378 h 605816"/>
                <a:gd name="connsiteX165" fmla="*/ 143353 w 339230"/>
                <a:gd name="connsiteY165" fmla="*/ 277948 h 605816"/>
                <a:gd name="connsiteX166" fmla="*/ 124963 w 339230"/>
                <a:gd name="connsiteY166" fmla="*/ 264927 h 605816"/>
                <a:gd name="connsiteX167" fmla="*/ 132960 w 339230"/>
                <a:gd name="connsiteY167" fmla="*/ 262380 h 605816"/>
                <a:gd name="connsiteX168" fmla="*/ 106242 w 339230"/>
                <a:gd name="connsiteY168" fmla="*/ 191173 h 605816"/>
                <a:gd name="connsiteX169" fmla="*/ 34041 w 339230"/>
                <a:gd name="connsiteY169" fmla="*/ 162643 h 605816"/>
                <a:gd name="connsiteX170" fmla="*/ 60807 w 339230"/>
                <a:gd name="connsiteY170" fmla="*/ 233850 h 605816"/>
                <a:gd name="connsiteX171" fmla="*/ 71100 w 339230"/>
                <a:gd name="connsiteY171" fmla="*/ 240782 h 605816"/>
                <a:gd name="connsiteX172" fmla="*/ 52573 w 339230"/>
                <a:gd name="connsiteY172" fmla="*/ 237529 h 605816"/>
                <a:gd name="connsiteX173" fmla="*/ 33505 w 339230"/>
                <a:gd name="connsiteY173" fmla="*/ 246574 h 605816"/>
                <a:gd name="connsiteX174" fmla="*/ 15596 w 339230"/>
                <a:gd name="connsiteY174" fmla="*/ 223784 h 605816"/>
                <a:gd name="connsiteX175" fmla="*/ 13372 w 339230"/>
                <a:gd name="connsiteY175" fmla="*/ 141781 h 605816"/>
                <a:gd name="connsiteX176" fmla="*/ 36917 w 339230"/>
                <a:gd name="connsiteY176" fmla="*/ 130569 h 605816"/>
                <a:gd name="connsiteX177" fmla="*/ 161784 w 339230"/>
                <a:gd name="connsiteY177" fmla="*/ 29047 h 605816"/>
                <a:gd name="connsiteX178" fmla="*/ 130207 w 339230"/>
                <a:gd name="connsiteY178" fmla="*/ 98332 h 605816"/>
                <a:gd name="connsiteX179" fmla="*/ 161784 w 339230"/>
                <a:gd name="connsiteY179" fmla="*/ 167617 h 605816"/>
                <a:gd name="connsiteX180" fmla="*/ 193361 w 339230"/>
                <a:gd name="connsiteY180" fmla="*/ 98332 h 605816"/>
                <a:gd name="connsiteX181" fmla="*/ 161784 w 339230"/>
                <a:gd name="connsiteY181" fmla="*/ 29047 h 605816"/>
                <a:gd name="connsiteX182" fmla="*/ 161784 w 339230"/>
                <a:gd name="connsiteY182" fmla="*/ 0 h 605816"/>
                <a:gd name="connsiteX183" fmla="*/ 223176 w 339230"/>
                <a:gd name="connsiteY183" fmla="*/ 98332 h 605816"/>
                <a:gd name="connsiteX184" fmla="*/ 218701 w 339230"/>
                <a:gd name="connsiteY184" fmla="*/ 136156 h 605816"/>
                <a:gd name="connsiteX185" fmla="*/ 207621 w 339230"/>
                <a:gd name="connsiteY185" fmla="*/ 163740 h 605816"/>
                <a:gd name="connsiteX186" fmla="*/ 195928 w 339230"/>
                <a:gd name="connsiteY186" fmla="*/ 170992 h 605816"/>
                <a:gd name="connsiteX187" fmla="*/ 190730 w 339230"/>
                <a:gd name="connsiteY187" fmla="*/ 177601 h 605816"/>
                <a:gd name="connsiteX188" fmla="*/ 183157 w 339230"/>
                <a:gd name="connsiteY188" fmla="*/ 182588 h 605816"/>
                <a:gd name="connsiteX189" fmla="*/ 180215 w 339230"/>
                <a:gd name="connsiteY189" fmla="*/ 175680 h 605816"/>
                <a:gd name="connsiteX190" fmla="*/ 169656 w 339230"/>
                <a:gd name="connsiteY190" fmla="*/ 171418 h 605816"/>
                <a:gd name="connsiteX191" fmla="*/ 154727 w 339230"/>
                <a:gd name="connsiteY191" fmla="*/ 185942 h 605816"/>
                <a:gd name="connsiteX192" fmla="*/ 154727 w 339230"/>
                <a:gd name="connsiteY192" fmla="*/ 192016 h 605816"/>
                <a:gd name="connsiteX193" fmla="*/ 132929 w 339230"/>
                <a:gd name="connsiteY193" fmla="*/ 177661 h 605816"/>
                <a:gd name="connsiteX194" fmla="*/ 127673 w 339230"/>
                <a:gd name="connsiteY194" fmla="*/ 170978 h 605816"/>
                <a:gd name="connsiteX195" fmla="*/ 115931 w 339230"/>
                <a:gd name="connsiteY195" fmla="*/ 163698 h 605816"/>
                <a:gd name="connsiteX196" fmla="*/ 104868 w 339230"/>
                <a:gd name="connsiteY196" fmla="*/ 136156 h 605816"/>
                <a:gd name="connsiteX197" fmla="*/ 100393 w 339230"/>
                <a:gd name="connsiteY197" fmla="*/ 98332 h 605816"/>
                <a:gd name="connsiteX198" fmla="*/ 161784 w 339230"/>
                <a:gd name="connsiteY198" fmla="*/ 0 h 60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9230" h="605816">
                  <a:moveTo>
                    <a:pt x="178158" y="514207"/>
                  </a:moveTo>
                  <a:lnTo>
                    <a:pt x="184586" y="525984"/>
                  </a:lnTo>
                  <a:lnTo>
                    <a:pt x="184586" y="591292"/>
                  </a:lnTo>
                  <a:cubicBezTo>
                    <a:pt x="184586" y="599292"/>
                    <a:pt x="177908" y="605816"/>
                    <a:pt x="169656" y="605816"/>
                  </a:cubicBezTo>
                  <a:cubicBezTo>
                    <a:pt x="161405" y="605816"/>
                    <a:pt x="154727" y="599292"/>
                    <a:pt x="154727" y="591292"/>
                  </a:cubicBezTo>
                  <a:lnTo>
                    <a:pt x="154727" y="534682"/>
                  </a:lnTo>
                  <a:lnTo>
                    <a:pt x="169352" y="527728"/>
                  </a:lnTo>
                  <a:close/>
                  <a:moveTo>
                    <a:pt x="176239" y="472665"/>
                  </a:moveTo>
                  <a:lnTo>
                    <a:pt x="182623" y="491492"/>
                  </a:lnTo>
                  <a:cubicBezTo>
                    <a:pt x="182956" y="498641"/>
                    <a:pt x="182090" y="505392"/>
                    <a:pt x="179914" y="511510"/>
                  </a:cubicBezTo>
                  <a:lnTo>
                    <a:pt x="178158" y="514207"/>
                  </a:lnTo>
                  <a:lnTo>
                    <a:pt x="173233" y="505184"/>
                  </a:lnTo>
                  <a:cubicBezTo>
                    <a:pt x="171480" y="496496"/>
                    <a:pt x="171989" y="486823"/>
                    <a:pt x="174501" y="476722"/>
                  </a:cubicBezTo>
                  <a:close/>
                  <a:moveTo>
                    <a:pt x="61586" y="403372"/>
                  </a:moveTo>
                  <a:cubicBezTo>
                    <a:pt x="56509" y="403386"/>
                    <a:pt x="52407" y="404636"/>
                    <a:pt x="49716" y="407159"/>
                  </a:cubicBezTo>
                  <a:cubicBezTo>
                    <a:pt x="38952" y="417254"/>
                    <a:pt x="48382" y="450063"/>
                    <a:pt x="76482" y="478348"/>
                  </a:cubicBezTo>
                  <a:cubicBezTo>
                    <a:pt x="104533" y="506634"/>
                    <a:pt x="137872" y="516967"/>
                    <a:pt x="148635" y="506872"/>
                  </a:cubicBezTo>
                  <a:cubicBezTo>
                    <a:pt x="159399" y="496729"/>
                    <a:pt x="149969" y="463968"/>
                    <a:pt x="121869" y="435635"/>
                  </a:cubicBezTo>
                  <a:cubicBezTo>
                    <a:pt x="100831" y="414421"/>
                    <a:pt x="76818" y="403332"/>
                    <a:pt x="61586" y="403372"/>
                  </a:cubicBezTo>
                  <a:close/>
                  <a:moveTo>
                    <a:pt x="178155" y="376676"/>
                  </a:moveTo>
                  <a:lnTo>
                    <a:pt x="184586" y="388451"/>
                  </a:lnTo>
                  <a:lnTo>
                    <a:pt x="184586" y="453175"/>
                  </a:lnTo>
                  <a:lnTo>
                    <a:pt x="176239" y="472665"/>
                  </a:lnTo>
                  <a:lnTo>
                    <a:pt x="167102" y="445719"/>
                  </a:lnTo>
                  <a:lnTo>
                    <a:pt x="154727" y="429971"/>
                  </a:lnTo>
                  <a:lnTo>
                    <a:pt x="154727" y="397124"/>
                  </a:lnTo>
                  <a:lnTo>
                    <a:pt x="169357" y="390185"/>
                  </a:lnTo>
                  <a:close/>
                  <a:moveTo>
                    <a:pt x="52572" y="375074"/>
                  </a:moveTo>
                  <a:lnTo>
                    <a:pt x="87756" y="381250"/>
                  </a:lnTo>
                  <a:lnTo>
                    <a:pt x="116610" y="399137"/>
                  </a:lnTo>
                  <a:lnTo>
                    <a:pt x="120691" y="399449"/>
                  </a:lnTo>
                  <a:lnTo>
                    <a:pt x="143349" y="415493"/>
                  </a:lnTo>
                  <a:lnTo>
                    <a:pt x="154727" y="429971"/>
                  </a:lnTo>
                  <a:lnTo>
                    <a:pt x="154727" y="534682"/>
                  </a:lnTo>
                  <a:lnTo>
                    <a:pt x="145779" y="538937"/>
                  </a:lnTo>
                  <a:cubicBezTo>
                    <a:pt x="118842" y="543160"/>
                    <a:pt x="83507" y="527240"/>
                    <a:pt x="55002" y="498491"/>
                  </a:cubicBezTo>
                  <a:cubicBezTo>
                    <a:pt x="17045" y="460206"/>
                    <a:pt x="2852" y="410874"/>
                    <a:pt x="28999" y="386255"/>
                  </a:cubicBezTo>
                  <a:cubicBezTo>
                    <a:pt x="35548" y="380112"/>
                    <a:pt x="43593" y="376475"/>
                    <a:pt x="52572" y="375074"/>
                  </a:cubicBezTo>
                  <a:close/>
                  <a:moveTo>
                    <a:pt x="302318" y="375035"/>
                  </a:moveTo>
                  <a:cubicBezTo>
                    <a:pt x="311297" y="376437"/>
                    <a:pt x="319342" y="380075"/>
                    <a:pt x="325891" y="386219"/>
                  </a:cubicBezTo>
                  <a:cubicBezTo>
                    <a:pt x="352037" y="410844"/>
                    <a:pt x="337845" y="460189"/>
                    <a:pt x="299887" y="498483"/>
                  </a:cubicBezTo>
                  <a:cubicBezTo>
                    <a:pt x="287171" y="511343"/>
                    <a:pt x="272883" y="521727"/>
                    <a:pt x="258405" y="528919"/>
                  </a:cubicBezTo>
                  <a:cubicBezTo>
                    <a:pt x="251071" y="532539"/>
                    <a:pt x="242070" y="529681"/>
                    <a:pt x="238355" y="522537"/>
                  </a:cubicBezTo>
                  <a:cubicBezTo>
                    <a:pt x="234640" y="515392"/>
                    <a:pt x="237545" y="506628"/>
                    <a:pt x="244880" y="503008"/>
                  </a:cubicBezTo>
                  <a:cubicBezTo>
                    <a:pt x="256357" y="497340"/>
                    <a:pt x="267978" y="488862"/>
                    <a:pt x="278408" y="478336"/>
                  </a:cubicBezTo>
                  <a:cubicBezTo>
                    <a:pt x="306507" y="450043"/>
                    <a:pt x="315937" y="417226"/>
                    <a:pt x="305174" y="407129"/>
                  </a:cubicBezTo>
                  <a:cubicBezTo>
                    <a:pt x="294410" y="397031"/>
                    <a:pt x="261072" y="407319"/>
                    <a:pt x="233021" y="435611"/>
                  </a:cubicBezTo>
                  <a:cubicBezTo>
                    <a:pt x="204922" y="463951"/>
                    <a:pt x="195492" y="496721"/>
                    <a:pt x="206255" y="506819"/>
                  </a:cubicBezTo>
                  <a:cubicBezTo>
                    <a:pt x="212209" y="512391"/>
                    <a:pt x="212351" y="521584"/>
                    <a:pt x="206636" y="527347"/>
                  </a:cubicBezTo>
                  <a:cubicBezTo>
                    <a:pt x="200921" y="533111"/>
                    <a:pt x="191491" y="533301"/>
                    <a:pt x="185538" y="527728"/>
                  </a:cubicBezTo>
                  <a:lnTo>
                    <a:pt x="184586" y="525984"/>
                  </a:lnTo>
                  <a:lnTo>
                    <a:pt x="184586" y="453175"/>
                  </a:lnTo>
                  <a:lnTo>
                    <a:pt x="187789" y="445698"/>
                  </a:lnTo>
                  <a:cubicBezTo>
                    <a:pt x="194048" y="435302"/>
                    <a:pt x="202053" y="425038"/>
                    <a:pt x="211542" y="415464"/>
                  </a:cubicBezTo>
                  <a:lnTo>
                    <a:pt x="234140" y="399459"/>
                  </a:lnTo>
                  <a:lnTo>
                    <a:pt x="238282" y="399142"/>
                  </a:lnTo>
                  <a:lnTo>
                    <a:pt x="267244" y="381194"/>
                  </a:lnTo>
                  <a:close/>
                  <a:moveTo>
                    <a:pt x="176248" y="335133"/>
                  </a:moveTo>
                  <a:lnTo>
                    <a:pt x="182629" y="353949"/>
                  </a:lnTo>
                  <a:cubicBezTo>
                    <a:pt x="182962" y="361097"/>
                    <a:pt x="182095" y="367848"/>
                    <a:pt x="179920" y="373966"/>
                  </a:cubicBezTo>
                  <a:lnTo>
                    <a:pt x="178155" y="376676"/>
                  </a:lnTo>
                  <a:lnTo>
                    <a:pt x="173232" y="367660"/>
                  </a:lnTo>
                  <a:cubicBezTo>
                    <a:pt x="171478" y="358977"/>
                    <a:pt x="171987" y="349309"/>
                    <a:pt x="174500" y="339213"/>
                  </a:cubicBezTo>
                  <a:close/>
                  <a:moveTo>
                    <a:pt x="161785" y="268420"/>
                  </a:moveTo>
                  <a:lnTo>
                    <a:pt x="169917" y="283287"/>
                  </a:lnTo>
                  <a:lnTo>
                    <a:pt x="184586" y="290271"/>
                  </a:lnTo>
                  <a:lnTo>
                    <a:pt x="184586" y="315675"/>
                  </a:lnTo>
                  <a:lnTo>
                    <a:pt x="176248" y="335133"/>
                  </a:lnTo>
                  <a:lnTo>
                    <a:pt x="167107" y="308175"/>
                  </a:lnTo>
                  <a:lnTo>
                    <a:pt x="154727" y="292422"/>
                  </a:lnTo>
                  <a:lnTo>
                    <a:pt x="154727" y="281323"/>
                  </a:lnTo>
                  <a:close/>
                  <a:moveTo>
                    <a:pt x="293303" y="265850"/>
                  </a:moveTo>
                  <a:cubicBezTo>
                    <a:pt x="278071" y="265803"/>
                    <a:pt x="254058" y="276916"/>
                    <a:pt x="233020" y="298124"/>
                  </a:cubicBezTo>
                  <a:cubicBezTo>
                    <a:pt x="204920" y="326402"/>
                    <a:pt x="195490" y="359202"/>
                    <a:pt x="206254" y="369294"/>
                  </a:cubicBezTo>
                  <a:cubicBezTo>
                    <a:pt x="217017" y="379434"/>
                    <a:pt x="250356" y="369104"/>
                    <a:pt x="278407" y="340826"/>
                  </a:cubicBezTo>
                  <a:cubicBezTo>
                    <a:pt x="306507" y="312548"/>
                    <a:pt x="315937" y="279748"/>
                    <a:pt x="305173" y="269656"/>
                  </a:cubicBezTo>
                  <a:cubicBezTo>
                    <a:pt x="302482" y="267121"/>
                    <a:pt x="298381" y="265866"/>
                    <a:pt x="293303" y="265850"/>
                  </a:cubicBezTo>
                  <a:close/>
                  <a:moveTo>
                    <a:pt x="61587" y="265808"/>
                  </a:moveTo>
                  <a:cubicBezTo>
                    <a:pt x="69204" y="265785"/>
                    <a:pt x="79015" y="268552"/>
                    <a:pt x="89552" y="273977"/>
                  </a:cubicBezTo>
                  <a:lnTo>
                    <a:pt x="115511" y="293344"/>
                  </a:lnTo>
                  <a:lnTo>
                    <a:pt x="100955" y="292239"/>
                  </a:lnTo>
                  <a:lnTo>
                    <a:pt x="59448" y="266494"/>
                  </a:lnTo>
                  <a:close/>
                  <a:moveTo>
                    <a:pt x="33505" y="246574"/>
                  </a:moveTo>
                  <a:lnTo>
                    <a:pt x="39376" y="254045"/>
                  </a:lnTo>
                  <a:lnTo>
                    <a:pt x="59448" y="266494"/>
                  </a:lnTo>
                  <a:lnTo>
                    <a:pt x="49717" y="269615"/>
                  </a:lnTo>
                  <a:cubicBezTo>
                    <a:pt x="38954" y="279710"/>
                    <a:pt x="48384" y="312519"/>
                    <a:pt x="76484" y="340805"/>
                  </a:cubicBezTo>
                  <a:cubicBezTo>
                    <a:pt x="104536" y="369090"/>
                    <a:pt x="137875" y="379423"/>
                    <a:pt x="148639" y="369280"/>
                  </a:cubicBezTo>
                  <a:cubicBezTo>
                    <a:pt x="159403" y="359185"/>
                    <a:pt x="149973" y="326376"/>
                    <a:pt x="121873" y="298091"/>
                  </a:cubicBezTo>
                  <a:lnTo>
                    <a:pt x="115511" y="293344"/>
                  </a:lnTo>
                  <a:lnTo>
                    <a:pt x="130124" y="294454"/>
                  </a:lnTo>
                  <a:lnTo>
                    <a:pt x="149191" y="285378"/>
                  </a:lnTo>
                  <a:lnTo>
                    <a:pt x="154727" y="292422"/>
                  </a:lnTo>
                  <a:lnTo>
                    <a:pt x="154727" y="397124"/>
                  </a:lnTo>
                  <a:lnTo>
                    <a:pt x="145783" y="401366"/>
                  </a:lnTo>
                  <a:lnTo>
                    <a:pt x="120691" y="399449"/>
                  </a:lnTo>
                  <a:lnTo>
                    <a:pt x="97373" y="382938"/>
                  </a:lnTo>
                  <a:lnTo>
                    <a:pt x="87756" y="381250"/>
                  </a:lnTo>
                  <a:lnTo>
                    <a:pt x="55004" y="360947"/>
                  </a:lnTo>
                  <a:cubicBezTo>
                    <a:pt x="17045" y="322662"/>
                    <a:pt x="2852" y="273329"/>
                    <a:pt x="28999" y="248711"/>
                  </a:cubicBezTo>
                  <a:close/>
                  <a:moveTo>
                    <a:pt x="71100" y="240782"/>
                  </a:moveTo>
                  <a:lnTo>
                    <a:pt x="97375" y="245394"/>
                  </a:lnTo>
                  <a:lnTo>
                    <a:pt x="124963" y="264927"/>
                  </a:lnTo>
                  <a:lnTo>
                    <a:pt x="121090" y="266161"/>
                  </a:lnTo>
                  <a:cubicBezTo>
                    <a:pt x="116012" y="266170"/>
                    <a:pt x="109959" y="264941"/>
                    <a:pt x="103366" y="262511"/>
                  </a:cubicBezTo>
                  <a:close/>
                  <a:moveTo>
                    <a:pt x="302317" y="237579"/>
                  </a:moveTo>
                  <a:cubicBezTo>
                    <a:pt x="311296" y="238980"/>
                    <a:pt x="319342" y="242616"/>
                    <a:pt x="325890" y="248757"/>
                  </a:cubicBezTo>
                  <a:cubicBezTo>
                    <a:pt x="352037" y="273369"/>
                    <a:pt x="337844" y="322688"/>
                    <a:pt x="299887" y="360963"/>
                  </a:cubicBezTo>
                  <a:lnTo>
                    <a:pt x="267244" y="381194"/>
                  </a:lnTo>
                  <a:lnTo>
                    <a:pt x="257518" y="382902"/>
                  </a:lnTo>
                  <a:lnTo>
                    <a:pt x="234140" y="399459"/>
                  </a:lnTo>
                  <a:lnTo>
                    <a:pt x="209110" y="401371"/>
                  </a:lnTo>
                  <a:cubicBezTo>
                    <a:pt x="200131" y="399970"/>
                    <a:pt x="192086" y="396334"/>
                    <a:pt x="185537" y="390193"/>
                  </a:cubicBezTo>
                  <a:lnTo>
                    <a:pt x="184586" y="388451"/>
                  </a:lnTo>
                  <a:lnTo>
                    <a:pt x="184586" y="315675"/>
                  </a:lnTo>
                  <a:lnTo>
                    <a:pt x="187787" y="308205"/>
                  </a:lnTo>
                  <a:lnTo>
                    <a:pt x="198882" y="294090"/>
                  </a:lnTo>
                  <a:lnTo>
                    <a:pt x="222635" y="292285"/>
                  </a:lnTo>
                  <a:cubicBezTo>
                    <a:pt x="243197" y="286693"/>
                    <a:pt x="265242" y="273234"/>
                    <a:pt x="284250" y="254082"/>
                  </a:cubicBezTo>
                  <a:lnTo>
                    <a:pt x="296403" y="238617"/>
                  </a:lnTo>
                  <a:close/>
                  <a:moveTo>
                    <a:pt x="161802" y="225359"/>
                  </a:moveTo>
                  <a:lnTo>
                    <a:pt x="164750" y="232237"/>
                  </a:lnTo>
                  <a:cubicBezTo>
                    <a:pt x="167262" y="242337"/>
                    <a:pt x="167768" y="252011"/>
                    <a:pt x="166009" y="260698"/>
                  </a:cubicBezTo>
                  <a:lnTo>
                    <a:pt x="161785" y="268420"/>
                  </a:lnTo>
                  <a:lnTo>
                    <a:pt x="157582" y="260736"/>
                  </a:lnTo>
                  <a:cubicBezTo>
                    <a:pt x="155822" y="252046"/>
                    <a:pt x="156328" y="242370"/>
                    <a:pt x="158841" y="232267"/>
                  </a:cubicBezTo>
                  <a:close/>
                  <a:moveTo>
                    <a:pt x="183157" y="182588"/>
                  </a:moveTo>
                  <a:lnTo>
                    <a:pt x="184440" y="185599"/>
                  </a:lnTo>
                  <a:lnTo>
                    <a:pt x="172141" y="201234"/>
                  </a:lnTo>
                  <a:lnTo>
                    <a:pt x="161802" y="225359"/>
                  </a:lnTo>
                  <a:lnTo>
                    <a:pt x="154727" y="208851"/>
                  </a:lnTo>
                  <a:lnTo>
                    <a:pt x="154727" y="192016"/>
                  </a:lnTo>
                  <a:lnTo>
                    <a:pt x="161784" y="196664"/>
                  </a:lnTo>
                  <a:close/>
                  <a:moveTo>
                    <a:pt x="277665" y="158867"/>
                  </a:moveTo>
                  <a:cubicBezTo>
                    <a:pt x="262429" y="158829"/>
                    <a:pt x="238410" y="169932"/>
                    <a:pt x="217365" y="191193"/>
                  </a:cubicBezTo>
                  <a:cubicBezTo>
                    <a:pt x="189306" y="219493"/>
                    <a:pt x="179874" y="252271"/>
                    <a:pt x="190592" y="262419"/>
                  </a:cubicBezTo>
                  <a:cubicBezTo>
                    <a:pt x="201359" y="272519"/>
                    <a:pt x="234706" y="262181"/>
                    <a:pt x="262813" y="233881"/>
                  </a:cubicBezTo>
                  <a:cubicBezTo>
                    <a:pt x="290872" y="205581"/>
                    <a:pt x="300304" y="172755"/>
                    <a:pt x="289538" y="162655"/>
                  </a:cubicBezTo>
                  <a:cubicBezTo>
                    <a:pt x="286847" y="160130"/>
                    <a:pt x="282744" y="158879"/>
                    <a:pt x="277665" y="158867"/>
                  </a:cubicBezTo>
                  <a:close/>
                  <a:moveTo>
                    <a:pt x="286702" y="130573"/>
                  </a:moveTo>
                  <a:cubicBezTo>
                    <a:pt x="295680" y="131982"/>
                    <a:pt x="303723" y="135630"/>
                    <a:pt x="310261" y="141787"/>
                  </a:cubicBezTo>
                  <a:cubicBezTo>
                    <a:pt x="329912" y="160225"/>
                    <a:pt x="326839" y="192598"/>
                    <a:pt x="308037" y="223813"/>
                  </a:cubicBezTo>
                  <a:lnTo>
                    <a:pt x="296403" y="238617"/>
                  </a:lnTo>
                  <a:lnTo>
                    <a:pt x="257516" y="245442"/>
                  </a:lnTo>
                  <a:cubicBezTo>
                    <a:pt x="241752" y="252481"/>
                    <a:pt x="225792" y="263634"/>
                    <a:pt x="211540" y="277987"/>
                  </a:cubicBezTo>
                  <a:lnTo>
                    <a:pt x="198882" y="294090"/>
                  </a:lnTo>
                  <a:lnTo>
                    <a:pt x="193469" y="294501"/>
                  </a:lnTo>
                  <a:lnTo>
                    <a:pt x="184586" y="290271"/>
                  </a:lnTo>
                  <a:lnTo>
                    <a:pt x="184586" y="185942"/>
                  </a:lnTo>
                  <a:lnTo>
                    <a:pt x="184440" y="185599"/>
                  </a:lnTo>
                  <a:lnTo>
                    <a:pt x="190730" y="177601"/>
                  </a:lnTo>
                  <a:lnTo>
                    <a:pt x="206126" y="167462"/>
                  </a:lnTo>
                  <a:lnTo>
                    <a:pt x="207621" y="163740"/>
                  </a:lnTo>
                  <a:lnTo>
                    <a:pt x="257525" y="132789"/>
                  </a:lnTo>
                  <a:cubicBezTo>
                    <a:pt x="267809" y="129993"/>
                    <a:pt x="277724" y="129163"/>
                    <a:pt x="286702" y="130573"/>
                  </a:cubicBezTo>
                  <a:close/>
                  <a:moveTo>
                    <a:pt x="36917" y="130569"/>
                  </a:moveTo>
                  <a:cubicBezTo>
                    <a:pt x="45890" y="129160"/>
                    <a:pt x="55797" y="129989"/>
                    <a:pt x="66075" y="132785"/>
                  </a:cubicBezTo>
                  <a:lnTo>
                    <a:pt x="115931" y="163698"/>
                  </a:lnTo>
                  <a:lnTo>
                    <a:pt x="117443" y="167462"/>
                  </a:lnTo>
                  <a:lnTo>
                    <a:pt x="132929" y="177661"/>
                  </a:lnTo>
                  <a:lnTo>
                    <a:pt x="151453" y="201212"/>
                  </a:lnTo>
                  <a:lnTo>
                    <a:pt x="154727" y="208851"/>
                  </a:lnTo>
                  <a:lnTo>
                    <a:pt x="154727" y="281323"/>
                  </a:lnTo>
                  <a:lnTo>
                    <a:pt x="153677" y="283243"/>
                  </a:lnTo>
                  <a:lnTo>
                    <a:pt x="149191" y="285378"/>
                  </a:lnTo>
                  <a:lnTo>
                    <a:pt x="143353" y="277948"/>
                  </a:lnTo>
                  <a:lnTo>
                    <a:pt x="124963" y="264927"/>
                  </a:lnTo>
                  <a:lnTo>
                    <a:pt x="132960" y="262380"/>
                  </a:lnTo>
                  <a:cubicBezTo>
                    <a:pt x="143723" y="252235"/>
                    <a:pt x="134293" y="219466"/>
                    <a:pt x="106242" y="191173"/>
                  </a:cubicBezTo>
                  <a:cubicBezTo>
                    <a:pt x="78143" y="162833"/>
                    <a:pt x="44805" y="152545"/>
                    <a:pt x="34041" y="162643"/>
                  </a:cubicBezTo>
                  <a:cubicBezTo>
                    <a:pt x="23326" y="172740"/>
                    <a:pt x="32756" y="205558"/>
                    <a:pt x="60807" y="233850"/>
                  </a:cubicBezTo>
                  <a:lnTo>
                    <a:pt x="71100" y="240782"/>
                  </a:lnTo>
                  <a:lnTo>
                    <a:pt x="52573" y="237529"/>
                  </a:lnTo>
                  <a:lnTo>
                    <a:pt x="33505" y="246574"/>
                  </a:lnTo>
                  <a:lnTo>
                    <a:pt x="15596" y="223784"/>
                  </a:lnTo>
                  <a:cubicBezTo>
                    <a:pt x="-3202" y="192578"/>
                    <a:pt x="-6273" y="160214"/>
                    <a:pt x="13372" y="141781"/>
                  </a:cubicBezTo>
                  <a:cubicBezTo>
                    <a:pt x="19909" y="135625"/>
                    <a:pt x="27945" y="131978"/>
                    <a:pt x="36917" y="130569"/>
                  </a:cubicBezTo>
                  <a:close/>
                  <a:moveTo>
                    <a:pt x="161784" y="29047"/>
                  </a:moveTo>
                  <a:cubicBezTo>
                    <a:pt x="146829" y="29047"/>
                    <a:pt x="130207" y="58999"/>
                    <a:pt x="130207" y="98332"/>
                  </a:cubicBezTo>
                  <a:cubicBezTo>
                    <a:pt x="130207" y="137665"/>
                    <a:pt x="146829" y="167617"/>
                    <a:pt x="161784" y="167617"/>
                  </a:cubicBezTo>
                  <a:cubicBezTo>
                    <a:pt x="176739" y="167617"/>
                    <a:pt x="193361" y="137665"/>
                    <a:pt x="193361" y="98332"/>
                  </a:cubicBezTo>
                  <a:cubicBezTo>
                    <a:pt x="193361" y="58999"/>
                    <a:pt x="176739" y="29047"/>
                    <a:pt x="161784" y="29047"/>
                  </a:cubicBezTo>
                  <a:close/>
                  <a:moveTo>
                    <a:pt x="161784" y="0"/>
                  </a:moveTo>
                  <a:cubicBezTo>
                    <a:pt x="198172" y="0"/>
                    <a:pt x="223176" y="45095"/>
                    <a:pt x="223176" y="98332"/>
                  </a:cubicBezTo>
                  <a:cubicBezTo>
                    <a:pt x="223176" y="111641"/>
                    <a:pt x="221613" y="124442"/>
                    <a:pt x="218701" y="136156"/>
                  </a:cubicBezTo>
                  <a:lnTo>
                    <a:pt x="207621" y="163740"/>
                  </a:lnTo>
                  <a:lnTo>
                    <a:pt x="195928" y="170992"/>
                  </a:lnTo>
                  <a:lnTo>
                    <a:pt x="190730" y="177601"/>
                  </a:lnTo>
                  <a:lnTo>
                    <a:pt x="183157" y="182588"/>
                  </a:lnTo>
                  <a:lnTo>
                    <a:pt x="180215" y="175680"/>
                  </a:lnTo>
                  <a:cubicBezTo>
                    <a:pt x="177514" y="173049"/>
                    <a:pt x="173782" y="171418"/>
                    <a:pt x="169656" y="171418"/>
                  </a:cubicBezTo>
                  <a:cubicBezTo>
                    <a:pt x="161405" y="171418"/>
                    <a:pt x="154727" y="177942"/>
                    <a:pt x="154727" y="185942"/>
                  </a:cubicBezTo>
                  <a:lnTo>
                    <a:pt x="154727" y="192016"/>
                  </a:lnTo>
                  <a:lnTo>
                    <a:pt x="132929" y="177661"/>
                  </a:lnTo>
                  <a:lnTo>
                    <a:pt x="127673" y="170978"/>
                  </a:lnTo>
                  <a:lnTo>
                    <a:pt x="115931" y="163698"/>
                  </a:lnTo>
                  <a:lnTo>
                    <a:pt x="104868" y="136156"/>
                  </a:lnTo>
                  <a:cubicBezTo>
                    <a:pt x="101956" y="124442"/>
                    <a:pt x="100393" y="111641"/>
                    <a:pt x="100393" y="98332"/>
                  </a:cubicBezTo>
                  <a:cubicBezTo>
                    <a:pt x="100393" y="45095"/>
                    <a:pt x="125397" y="0"/>
                    <a:pt x="1617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marijuana-plantation_65830">
              <a:extLst>
                <a:ext uri="{FF2B5EF4-FFF2-40B4-BE49-F238E27FC236}">
                  <a16:creationId xmlns:a16="http://schemas.microsoft.com/office/drawing/2014/main" id="{86FF7B64-D634-581F-E4B7-0CDCAFBBD5F1}"/>
                </a:ext>
              </a:extLst>
            </p:cNvPr>
            <p:cNvSpPr/>
            <p:nvPr/>
          </p:nvSpPr>
          <p:spPr>
            <a:xfrm>
              <a:off x="10173226" y="614368"/>
              <a:ext cx="274776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73441" h="606722">
                  <a:moveTo>
                    <a:pt x="252168" y="374147"/>
                  </a:moveTo>
                  <a:cubicBezTo>
                    <a:pt x="197515" y="379212"/>
                    <a:pt x="185321" y="419649"/>
                    <a:pt x="182294" y="443910"/>
                  </a:cubicBezTo>
                  <a:cubicBezTo>
                    <a:pt x="207662" y="439822"/>
                    <a:pt x="248162" y="423648"/>
                    <a:pt x="252168" y="374147"/>
                  </a:cubicBezTo>
                  <a:close/>
                  <a:moveTo>
                    <a:pt x="31421" y="283143"/>
                  </a:moveTo>
                  <a:cubicBezTo>
                    <a:pt x="36495" y="332644"/>
                    <a:pt x="76995" y="348819"/>
                    <a:pt x="101294" y="352907"/>
                  </a:cubicBezTo>
                  <a:cubicBezTo>
                    <a:pt x="98268" y="329622"/>
                    <a:pt x="86074" y="288209"/>
                    <a:pt x="31421" y="283143"/>
                  </a:cubicBezTo>
                  <a:close/>
                  <a:moveTo>
                    <a:pt x="131667" y="111290"/>
                  </a:moveTo>
                  <a:cubicBezTo>
                    <a:pt x="120542" y="111290"/>
                    <a:pt x="111463" y="120355"/>
                    <a:pt x="111463" y="131463"/>
                  </a:cubicBezTo>
                  <a:cubicBezTo>
                    <a:pt x="111463" y="142571"/>
                    <a:pt x="120542" y="151724"/>
                    <a:pt x="131667" y="151724"/>
                  </a:cubicBezTo>
                  <a:cubicBezTo>
                    <a:pt x="142881" y="151724"/>
                    <a:pt x="151959" y="142571"/>
                    <a:pt x="151959" y="131463"/>
                  </a:cubicBezTo>
                  <a:cubicBezTo>
                    <a:pt x="151959" y="120355"/>
                    <a:pt x="142881" y="111290"/>
                    <a:pt x="131667" y="111290"/>
                  </a:cubicBezTo>
                  <a:close/>
                  <a:moveTo>
                    <a:pt x="131667" y="91029"/>
                  </a:moveTo>
                  <a:cubicBezTo>
                    <a:pt x="154006" y="91029"/>
                    <a:pt x="172251" y="109247"/>
                    <a:pt x="172251" y="131463"/>
                  </a:cubicBezTo>
                  <a:cubicBezTo>
                    <a:pt x="172251" y="153679"/>
                    <a:pt x="154006" y="171897"/>
                    <a:pt x="131667" y="171897"/>
                  </a:cubicBezTo>
                  <a:cubicBezTo>
                    <a:pt x="109416" y="171897"/>
                    <a:pt x="91171" y="153679"/>
                    <a:pt x="91171" y="131463"/>
                  </a:cubicBezTo>
                  <a:cubicBezTo>
                    <a:pt x="91171" y="109247"/>
                    <a:pt x="109416" y="91029"/>
                    <a:pt x="131667" y="91029"/>
                  </a:cubicBezTo>
                  <a:close/>
                  <a:moveTo>
                    <a:pt x="131647" y="20263"/>
                  </a:moveTo>
                  <a:cubicBezTo>
                    <a:pt x="118563" y="20263"/>
                    <a:pt x="108415" y="30305"/>
                    <a:pt x="108415" y="43458"/>
                  </a:cubicBezTo>
                  <a:cubicBezTo>
                    <a:pt x="108415" y="45502"/>
                    <a:pt x="109394" y="48524"/>
                    <a:pt x="109394" y="49501"/>
                  </a:cubicBezTo>
                  <a:cubicBezTo>
                    <a:pt x="111442" y="56611"/>
                    <a:pt x="108415" y="60699"/>
                    <a:pt x="105389" y="61676"/>
                  </a:cubicBezTo>
                  <a:cubicBezTo>
                    <a:pt x="101294" y="63720"/>
                    <a:pt x="96221" y="63720"/>
                    <a:pt x="93194" y="60699"/>
                  </a:cubicBezTo>
                  <a:cubicBezTo>
                    <a:pt x="88121" y="54567"/>
                    <a:pt x="81089" y="51545"/>
                    <a:pt x="76015" y="50568"/>
                  </a:cubicBezTo>
                  <a:cubicBezTo>
                    <a:pt x="68895" y="49501"/>
                    <a:pt x="62842" y="52612"/>
                    <a:pt x="57768" y="57677"/>
                  </a:cubicBezTo>
                  <a:cubicBezTo>
                    <a:pt x="52695" y="63720"/>
                    <a:pt x="49668" y="68786"/>
                    <a:pt x="50647" y="75807"/>
                  </a:cubicBezTo>
                  <a:cubicBezTo>
                    <a:pt x="51715" y="80873"/>
                    <a:pt x="54742" y="86916"/>
                    <a:pt x="60795" y="93048"/>
                  </a:cubicBezTo>
                  <a:cubicBezTo>
                    <a:pt x="63821" y="96069"/>
                    <a:pt x="63821" y="101135"/>
                    <a:pt x="61774" y="105134"/>
                  </a:cubicBezTo>
                  <a:cubicBezTo>
                    <a:pt x="60795" y="108156"/>
                    <a:pt x="56700" y="111266"/>
                    <a:pt x="49668" y="109222"/>
                  </a:cubicBezTo>
                  <a:cubicBezTo>
                    <a:pt x="48600" y="109222"/>
                    <a:pt x="44595" y="108156"/>
                    <a:pt x="43616" y="108156"/>
                  </a:cubicBezTo>
                  <a:cubicBezTo>
                    <a:pt x="30442" y="109222"/>
                    <a:pt x="20295" y="119354"/>
                    <a:pt x="20295" y="131440"/>
                  </a:cubicBezTo>
                  <a:cubicBezTo>
                    <a:pt x="20295" y="143615"/>
                    <a:pt x="30442" y="154724"/>
                    <a:pt x="43616" y="154724"/>
                  </a:cubicBezTo>
                  <a:cubicBezTo>
                    <a:pt x="45574" y="154724"/>
                    <a:pt x="48600" y="153658"/>
                    <a:pt x="49668" y="153658"/>
                  </a:cubicBezTo>
                  <a:cubicBezTo>
                    <a:pt x="56700" y="152680"/>
                    <a:pt x="60795" y="155702"/>
                    <a:pt x="61774" y="158724"/>
                  </a:cubicBezTo>
                  <a:cubicBezTo>
                    <a:pt x="63821" y="162812"/>
                    <a:pt x="62842" y="167877"/>
                    <a:pt x="59815" y="170899"/>
                  </a:cubicBezTo>
                  <a:cubicBezTo>
                    <a:pt x="54742" y="175964"/>
                    <a:pt x="51715" y="182008"/>
                    <a:pt x="50647" y="188051"/>
                  </a:cubicBezTo>
                  <a:cubicBezTo>
                    <a:pt x="49668" y="194183"/>
                    <a:pt x="51715" y="200226"/>
                    <a:pt x="57768" y="205292"/>
                  </a:cubicBezTo>
                  <a:cubicBezTo>
                    <a:pt x="69874" y="217378"/>
                    <a:pt x="84115" y="212313"/>
                    <a:pt x="93194" y="203248"/>
                  </a:cubicBezTo>
                  <a:cubicBezTo>
                    <a:pt x="95242" y="201204"/>
                    <a:pt x="97289" y="200226"/>
                    <a:pt x="100315" y="200226"/>
                  </a:cubicBezTo>
                  <a:cubicBezTo>
                    <a:pt x="102274" y="200226"/>
                    <a:pt x="103342" y="200226"/>
                    <a:pt x="105389" y="201204"/>
                  </a:cubicBezTo>
                  <a:cubicBezTo>
                    <a:pt x="108415" y="203248"/>
                    <a:pt x="111442" y="206269"/>
                    <a:pt x="110463" y="213379"/>
                  </a:cubicBezTo>
                  <a:cubicBezTo>
                    <a:pt x="110463" y="214357"/>
                    <a:pt x="109394" y="218445"/>
                    <a:pt x="109394" y="219422"/>
                  </a:cubicBezTo>
                  <a:cubicBezTo>
                    <a:pt x="109394" y="231598"/>
                    <a:pt x="119542" y="241640"/>
                    <a:pt x="132715" y="241640"/>
                  </a:cubicBezTo>
                  <a:cubicBezTo>
                    <a:pt x="145889" y="241640"/>
                    <a:pt x="156036" y="231509"/>
                    <a:pt x="156036" y="219422"/>
                  </a:cubicBezTo>
                  <a:cubicBezTo>
                    <a:pt x="156036" y="217378"/>
                    <a:pt x="154968" y="214357"/>
                    <a:pt x="154968" y="213379"/>
                  </a:cubicBezTo>
                  <a:cubicBezTo>
                    <a:pt x="153989" y="206269"/>
                    <a:pt x="157015" y="203248"/>
                    <a:pt x="160042" y="201204"/>
                  </a:cubicBezTo>
                  <a:cubicBezTo>
                    <a:pt x="164136" y="199160"/>
                    <a:pt x="169121" y="200226"/>
                    <a:pt x="172236" y="203248"/>
                  </a:cubicBezTo>
                  <a:cubicBezTo>
                    <a:pt x="175262" y="206269"/>
                    <a:pt x="191462" y="220400"/>
                    <a:pt x="206594" y="205292"/>
                  </a:cubicBezTo>
                  <a:cubicBezTo>
                    <a:pt x="211668" y="200226"/>
                    <a:pt x="214694" y="194183"/>
                    <a:pt x="213715" y="188051"/>
                  </a:cubicBezTo>
                  <a:cubicBezTo>
                    <a:pt x="212736" y="182008"/>
                    <a:pt x="209710" y="175964"/>
                    <a:pt x="204636" y="170899"/>
                  </a:cubicBezTo>
                  <a:cubicBezTo>
                    <a:pt x="201610" y="167877"/>
                    <a:pt x="200541" y="162812"/>
                    <a:pt x="202589" y="158724"/>
                  </a:cubicBezTo>
                  <a:cubicBezTo>
                    <a:pt x="204636" y="155702"/>
                    <a:pt x="207662" y="152680"/>
                    <a:pt x="214694" y="153658"/>
                  </a:cubicBezTo>
                  <a:cubicBezTo>
                    <a:pt x="215762" y="153658"/>
                    <a:pt x="219768" y="154724"/>
                    <a:pt x="220836" y="154724"/>
                  </a:cubicBezTo>
                  <a:cubicBezTo>
                    <a:pt x="232941" y="154724"/>
                    <a:pt x="243089" y="144593"/>
                    <a:pt x="243089" y="131440"/>
                  </a:cubicBezTo>
                  <a:cubicBezTo>
                    <a:pt x="243089" y="118287"/>
                    <a:pt x="232941" y="108156"/>
                    <a:pt x="220836" y="108156"/>
                  </a:cubicBezTo>
                  <a:cubicBezTo>
                    <a:pt x="218789" y="108156"/>
                    <a:pt x="215762" y="109222"/>
                    <a:pt x="214694" y="109222"/>
                  </a:cubicBezTo>
                  <a:cubicBezTo>
                    <a:pt x="207662" y="110200"/>
                    <a:pt x="204636" y="107178"/>
                    <a:pt x="202589" y="104157"/>
                  </a:cubicBezTo>
                  <a:cubicBezTo>
                    <a:pt x="200541" y="100069"/>
                    <a:pt x="201610" y="95003"/>
                    <a:pt x="204636" y="91981"/>
                  </a:cubicBezTo>
                  <a:cubicBezTo>
                    <a:pt x="208641" y="87982"/>
                    <a:pt x="212736" y="81939"/>
                    <a:pt x="212736" y="75807"/>
                  </a:cubicBezTo>
                  <a:cubicBezTo>
                    <a:pt x="213715" y="69764"/>
                    <a:pt x="210689" y="63720"/>
                    <a:pt x="205615" y="57588"/>
                  </a:cubicBezTo>
                  <a:cubicBezTo>
                    <a:pt x="200541" y="52612"/>
                    <a:pt x="194489" y="49501"/>
                    <a:pt x="188436" y="50568"/>
                  </a:cubicBezTo>
                  <a:cubicBezTo>
                    <a:pt x="182294" y="51545"/>
                    <a:pt x="176242" y="54567"/>
                    <a:pt x="171168" y="60699"/>
                  </a:cubicBezTo>
                  <a:cubicBezTo>
                    <a:pt x="168142" y="63720"/>
                    <a:pt x="163068" y="64698"/>
                    <a:pt x="159062" y="62654"/>
                  </a:cubicBezTo>
                  <a:cubicBezTo>
                    <a:pt x="156036" y="60699"/>
                    <a:pt x="152921" y="57588"/>
                    <a:pt x="153989" y="50568"/>
                  </a:cubicBezTo>
                  <a:cubicBezTo>
                    <a:pt x="153989" y="49501"/>
                    <a:pt x="154968" y="45502"/>
                    <a:pt x="154968" y="44524"/>
                  </a:cubicBezTo>
                  <a:cubicBezTo>
                    <a:pt x="154968" y="30305"/>
                    <a:pt x="144821" y="20263"/>
                    <a:pt x="131647" y="20263"/>
                  </a:cubicBezTo>
                  <a:close/>
                  <a:moveTo>
                    <a:pt x="131647" y="0"/>
                  </a:moveTo>
                  <a:cubicBezTo>
                    <a:pt x="151942" y="0"/>
                    <a:pt x="169121" y="14130"/>
                    <a:pt x="174194" y="33327"/>
                  </a:cubicBezTo>
                  <a:cubicBezTo>
                    <a:pt x="189415" y="26306"/>
                    <a:pt x="206594" y="30305"/>
                    <a:pt x="219768" y="43458"/>
                  </a:cubicBezTo>
                  <a:cubicBezTo>
                    <a:pt x="231962" y="55633"/>
                    <a:pt x="234009" y="68786"/>
                    <a:pt x="232941" y="77851"/>
                  </a:cubicBezTo>
                  <a:cubicBezTo>
                    <a:pt x="232941" y="81939"/>
                    <a:pt x="231962" y="85938"/>
                    <a:pt x="229915" y="90026"/>
                  </a:cubicBezTo>
                  <a:cubicBezTo>
                    <a:pt x="249141" y="94025"/>
                    <a:pt x="263383" y="111266"/>
                    <a:pt x="263383" y="131440"/>
                  </a:cubicBezTo>
                  <a:cubicBezTo>
                    <a:pt x="263383" y="152680"/>
                    <a:pt x="249141" y="169832"/>
                    <a:pt x="229915" y="173920"/>
                  </a:cubicBezTo>
                  <a:cubicBezTo>
                    <a:pt x="231962" y="177920"/>
                    <a:pt x="231962" y="182008"/>
                    <a:pt x="232941" y="186096"/>
                  </a:cubicBezTo>
                  <a:cubicBezTo>
                    <a:pt x="234009" y="195161"/>
                    <a:pt x="231962" y="207247"/>
                    <a:pt x="219768" y="219422"/>
                  </a:cubicBezTo>
                  <a:cubicBezTo>
                    <a:pt x="206594" y="232575"/>
                    <a:pt x="190394" y="235597"/>
                    <a:pt x="174194" y="229554"/>
                  </a:cubicBezTo>
                  <a:cubicBezTo>
                    <a:pt x="171079" y="244662"/>
                    <a:pt x="159686" y="256570"/>
                    <a:pt x="144732" y="261014"/>
                  </a:cubicBezTo>
                  <a:cubicBezTo>
                    <a:pt x="153455" y="308827"/>
                    <a:pt x="154256" y="387566"/>
                    <a:pt x="151586" y="462307"/>
                  </a:cubicBezTo>
                  <a:lnTo>
                    <a:pt x="162178" y="451109"/>
                  </a:lnTo>
                  <a:cubicBezTo>
                    <a:pt x="163602" y="405518"/>
                    <a:pt x="190483" y="353884"/>
                    <a:pt x="263383" y="353884"/>
                  </a:cubicBezTo>
                  <a:cubicBezTo>
                    <a:pt x="269436" y="353884"/>
                    <a:pt x="273441" y="357972"/>
                    <a:pt x="273441" y="364015"/>
                  </a:cubicBezTo>
                  <a:cubicBezTo>
                    <a:pt x="273441" y="433868"/>
                    <a:pt x="218255" y="462040"/>
                    <a:pt x="178823" y="464884"/>
                  </a:cubicBezTo>
                  <a:cubicBezTo>
                    <a:pt x="174639" y="471816"/>
                    <a:pt x="165026" y="484969"/>
                    <a:pt x="150161" y="495100"/>
                  </a:cubicBezTo>
                  <a:cubicBezTo>
                    <a:pt x="148292" y="533581"/>
                    <a:pt x="145622" y="569396"/>
                    <a:pt x="142862" y="597568"/>
                  </a:cubicBezTo>
                  <a:cubicBezTo>
                    <a:pt x="140815" y="602634"/>
                    <a:pt x="136721" y="606722"/>
                    <a:pt x="131647" y="606722"/>
                  </a:cubicBezTo>
                  <a:cubicBezTo>
                    <a:pt x="125594" y="605656"/>
                    <a:pt x="120521" y="601656"/>
                    <a:pt x="121589" y="595613"/>
                  </a:cubicBezTo>
                  <a:cubicBezTo>
                    <a:pt x="127108" y="541313"/>
                    <a:pt x="131469" y="465417"/>
                    <a:pt x="131736" y="396453"/>
                  </a:cubicBezTo>
                  <a:cubicBezTo>
                    <a:pt x="122657" y="383567"/>
                    <a:pt x="114023" y="377079"/>
                    <a:pt x="109840" y="374147"/>
                  </a:cubicBezTo>
                  <a:cubicBezTo>
                    <a:pt x="70319" y="373436"/>
                    <a:pt x="10147" y="345886"/>
                    <a:pt x="10147" y="273012"/>
                  </a:cubicBezTo>
                  <a:cubicBezTo>
                    <a:pt x="10147" y="266968"/>
                    <a:pt x="14242" y="262880"/>
                    <a:pt x="20295" y="262880"/>
                  </a:cubicBezTo>
                  <a:cubicBezTo>
                    <a:pt x="91681" y="262880"/>
                    <a:pt x="119008" y="312470"/>
                    <a:pt x="121411" y="357439"/>
                  </a:cubicBezTo>
                  <a:cubicBezTo>
                    <a:pt x="124081" y="359305"/>
                    <a:pt x="127642" y="361971"/>
                    <a:pt x="131558" y="365704"/>
                  </a:cubicBezTo>
                  <a:cubicBezTo>
                    <a:pt x="130935" y="324646"/>
                    <a:pt x="128621" y="287942"/>
                    <a:pt x="123814" y="262258"/>
                  </a:cubicBezTo>
                  <a:cubicBezTo>
                    <a:pt x="106279" y="259237"/>
                    <a:pt x="92660" y="246350"/>
                    <a:pt x="89189" y="229554"/>
                  </a:cubicBezTo>
                  <a:cubicBezTo>
                    <a:pt x="73968" y="235597"/>
                    <a:pt x="56700" y="233553"/>
                    <a:pt x="42547" y="219422"/>
                  </a:cubicBezTo>
                  <a:cubicBezTo>
                    <a:pt x="30442" y="207247"/>
                    <a:pt x="28395" y="194183"/>
                    <a:pt x="29374" y="185029"/>
                  </a:cubicBezTo>
                  <a:cubicBezTo>
                    <a:pt x="29374" y="181030"/>
                    <a:pt x="31421" y="176942"/>
                    <a:pt x="32400" y="173920"/>
                  </a:cubicBezTo>
                  <a:cubicBezTo>
                    <a:pt x="14242" y="169832"/>
                    <a:pt x="0" y="152680"/>
                    <a:pt x="0" y="131440"/>
                  </a:cubicBezTo>
                  <a:cubicBezTo>
                    <a:pt x="0" y="111266"/>
                    <a:pt x="14242" y="93048"/>
                    <a:pt x="33468" y="88960"/>
                  </a:cubicBezTo>
                  <a:cubicBezTo>
                    <a:pt x="32400" y="85938"/>
                    <a:pt x="31421" y="81939"/>
                    <a:pt x="30442" y="77851"/>
                  </a:cubicBezTo>
                  <a:cubicBezTo>
                    <a:pt x="29374" y="68786"/>
                    <a:pt x="30442" y="55633"/>
                    <a:pt x="43616" y="43458"/>
                  </a:cubicBezTo>
                  <a:cubicBezTo>
                    <a:pt x="55721" y="31371"/>
                    <a:pt x="68895" y="29327"/>
                    <a:pt x="77974" y="30305"/>
                  </a:cubicBezTo>
                  <a:cubicBezTo>
                    <a:pt x="82068" y="30305"/>
                    <a:pt x="86074" y="32349"/>
                    <a:pt x="90168" y="33327"/>
                  </a:cubicBezTo>
                  <a:cubicBezTo>
                    <a:pt x="94174" y="14130"/>
                    <a:pt x="111442" y="0"/>
                    <a:pt x="1316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lodge_140783">
              <a:extLst>
                <a:ext uri="{FF2B5EF4-FFF2-40B4-BE49-F238E27FC236}">
                  <a16:creationId xmlns:a16="http://schemas.microsoft.com/office/drawing/2014/main" id="{101BBBBC-B2A7-45F7-D052-5EEC232F3A7C}"/>
                </a:ext>
              </a:extLst>
            </p:cNvPr>
            <p:cNvSpPr/>
            <p:nvPr/>
          </p:nvSpPr>
          <p:spPr>
            <a:xfrm>
              <a:off x="9306309" y="614368"/>
              <a:ext cx="502165" cy="609685"/>
            </a:xfrm>
            <a:custGeom>
              <a:avLst/>
              <a:gdLst>
                <a:gd name="connsiteX0" fmla="*/ 230970 w 501664"/>
                <a:gd name="connsiteY0" fmla="*/ 548396 h 609076"/>
                <a:gd name="connsiteX1" fmla="*/ 230970 w 501664"/>
                <a:gd name="connsiteY1" fmla="*/ 568117 h 609076"/>
                <a:gd name="connsiteX2" fmla="*/ 271227 w 501664"/>
                <a:gd name="connsiteY2" fmla="*/ 568117 h 609076"/>
                <a:gd name="connsiteX3" fmla="*/ 271227 w 501664"/>
                <a:gd name="connsiteY3" fmla="*/ 548396 h 609076"/>
                <a:gd name="connsiteX4" fmla="*/ 230970 w 501664"/>
                <a:gd name="connsiteY4" fmla="*/ 507437 h 609076"/>
                <a:gd name="connsiteX5" fmla="*/ 230970 w 501664"/>
                <a:gd name="connsiteY5" fmla="*/ 527916 h 609076"/>
                <a:gd name="connsiteX6" fmla="*/ 271227 w 501664"/>
                <a:gd name="connsiteY6" fmla="*/ 527916 h 609076"/>
                <a:gd name="connsiteX7" fmla="*/ 271227 w 501664"/>
                <a:gd name="connsiteY7" fmla="*/ 507437 h 609076"/>
                <a:gd name="connsiteX8" fmla="*/ 230970 w 501664"/>
                <a:gd name="connsiteY8" fmla="*/ 467236 h 609076"/>
                <a:gd name="connsiteX9" fmla="*/ 230970 w 501664"/>
                <a:gd name="connsiteY9" fmla="*/ 487716 h 609076"/>
                <a:gd name="connsiteX10" fmla="*/ 271227 w 501664"/>
                <a:gd name="connsiteY10" fmla="*/ 487716 h 609076"/>
                <a:gd name="connsiteX11" fmla="*/ 271227 w 501664"/>
                <a:gd name="connsiteY11" fmla="*/ 467236 h 609076"/>
                <a:gd name="connsiteX12" fmla="*/ 230970 w 501664"/>
                <a:gd name="connsiteY12" fmla="*/ 427036 h 609076"/>
                <a:gd name="connsiteX13" fmla="*/ 230970 w 501664"/>
                <a:gd name="connsiteY13" fmla="*/ 446757 h 609076"/>
                <a:gd name="connsiteX14" fmla="*/ 271227 w 501664"/>
                <a:gd name="connsiteY14" fmla="*/ 446757 h 609076"/>
                <a:gd name="connsiteX15" fmla="*/ 271227 w 501664"/>
                <a:gd name="connsiteY15" fmla="*/ 427036 h 609076"/>
                <a:gd name="connsiteX16" fmla="*/ 291736 w 501664"/>
                <a:gd name="connsiteY16" fmla="*/ 409590 h 609076"/>
                <a:gd name="connsiteX17" fmla="*/ 291736 w 501664"/>
                <a:gd name="connsiteY17" fmla="*/ 490750 h 609076"/>
                <a:gd name="connsiteX18" fmla="*/ 402634 w 501664"/>
                <a:gd name="connsiteY18" fmla="*/ 533226 h 609076"/>
                <a:gd name="connsiteX19" fmla="*/ 387443 w 501664"/>
                <a:gd name="connsiteY19" fmla="*/ 434621 h 609076"/>
                <a:gd name="connsiteX20" fmla="*/ 210461 w 501664"/>
                <a:gd name="connsiteY20" fmla="*/ 409590 h 609076"/>
                <a:gd name="connsiteX21" fmla="*/ 113995 w 501664"/>
                <a:gd name="connsiteY21" fmla="*/ 434621 h 609076"/>
                <a:gd name="connsiteX22" fmla="*/ 98804 w 501664"/>
                <a:gd name="connsiteY22" fmla="*/ 533226 h 609076"/>
                <a:gd name="connsiteX23" fmla="*/ 210461 w 501664"/>
                <a:gd name="connsiteY23" fmla="*/ 490750 h 609076"/>
                <a:gd name="connsiteX24" fmla="*/ 230970 w 501664"/>
                <a:gd name="connsiteY24" fmla="*/ 386077 h 609076"/>
                <a:gd name="connsiteX25" fmla="*/ 230970 w 501664"/>
                <a:gd name="connsiteY25" fmla="*/ 406556 h 609076"/>
                <a:gd name="connsiteX26" fmla="*/ 271227 w 501664"/>
                <a:gd name="connsiteY26" fmla="*/ 406556 h 609076"/>
                <a:gd name="connsiteX27" fmla="*/ 271227 w 501664"/>
                <a:gd name="connsiteY27" fmla="*/ 386077 h 609076"/>
                <a:gd name="connsiteX28" fmla="*/ 291736 w 501664"/>
                <a:gd name="connsiteY28" fmla="*/ 345876 h 609076"/>
                <a:gd name="connsiteX29" fmla="*/ 291736 w 501664"/>
                <a:gd name="connsiteY29" fmla="*/ 388352 h 609076"/>
                <a:gd name="connsiteX30" fmla="*/ 384404 w 501664"/>
                <a:gd name="connsiteY30" fmla="*/ 413383 h 609076"/>
                <a:gd name="connsiteX31" fmla="*/ 373770 w 501664"/>
                <a:gd name="connsiteY31" fmla="*/ 345876 h 609076"/>
                <a:gd name="connsiteX32" fmla="*/ 301611 w 501664"/>
                <a:gd name="connsiteY32" fmla="*/ 345876 h 609076"/>
                <a:gd name="connsiteX33" fmla="*/ 230970 w 501664"/>
                <a:gd name="connsiteY33" fmla="*/ 345876 h 609076"/>
                <a:gd name="connsiteX34" fmla="*/ 230970 w 501664"/>
                <a:gd name="connsiteY34" fmla="*/ 366356 h 609076"/>
                <a:gd name="connsiteX35" fmla="*/ 271227 w 501664"/>
                <a:gd name="connsiteY35" fmla="*/ 366356 h 609076"/>
                <a:gd name="connsiteX36" fmla="*/ 271227 w 501664"/>
                <a:gd name="connsiteY36" fmla="*/ 345876 h 609076"/>
                <a:gd name="connsiteX37" fmla="*/ 127668 w 501664"/>
                <a:gd name="connsiteY37" fmla="*/ 345876 h 609076"/>
                <a:gd name="connsiteX38" fmla="*/ 117793 w 501664"/>
                <a:gd name="connsiteY38" fmla="*/ 413383 h 609076"/>
                <a:gd name="connsiteX39" fmla="*/ 210461 w 501664"/>
                <a:gd name="connsiteY39" fmla="*/ 388352 h 609076"/>
                <a:gd name="connsiteX40" fmla="*/ 210461 w 501664"/>
                <a:gd name="connsiteY40" fmla="*/ 345876 h 609076"/>
                <a:gd name="connsiteX41" fmla="*/ 200587 w 501664"/>
                <a:gd name="connsiteY41" fmla="*/ 345876 h 609076"/>
                <a:gd name="connsiteX42" fmla="*/ 230555 w 501664"/>
                <a:gd name="connsiteY42" fmla="*/ 264757 h 609076"/>
                <a:gd name="connsiteX43" fmla="*/ 240851 w 501664"/>
                <a:gd name="connsiteY43" fmla="*/ 274992 h 609076"/>
                <a:gd name="connsiteX44" fmla="*/ 230555 w 501664"/>
                <a:gd name="connsiteY44" fmla="*/ 285227 h 609076"/>
                <a:gd name="connsiteX45" fmla="*/ 220336 w 501664"/>
                <a:gd name="connsiteY45" fmla="*/ 275069 h 609076"/>
                <a:gd name="connsiteX46" fmla="*/ 220336 w 501664"/>
                <a:gd name="connsiteY46" fmla="*/ 274915 h 609076"/>
                <a:gd name="connsiteX47" fmla="*/ 220336 w 501664"/>
                <a:gd name="connsiteY47" fmla="*/ 224516 h 609076"/>
                <a:gd name="connsiteX48" fmla="*/ 220336 w 501664"/>
                <a:gd name="connsiteY48" fmla="*/ 274915 h 609076"/>
                <a:gd name="connsiteX49" fmla="*/ 220259 w 501664"/>
                <a:gd name="connsiteY49" fmla="*/ 274992 h 609076"/>
                <a:gd name="connsiteX50" fmla="*/ 220336 w 501664"/>
                <a:gd name="connsiteY50" fmla="*/ 275069 h 609076"/>
                <a:gd name="connsiteX51" fmla="*/ 220336 w 501664"/>
                <a:gd name="connsiteY51" fmla="*/ 275336 h 609076"/>
                <a:gd name="connsiteX52" fmla="*/ 220336 w 501664"/>
                <a:gd name="connsiteY52" fmla="*/ 325397 h 609076"/>
                <a:gd name="connsiteX53" fmla="*/ 281102 w 501664"/>
                <a:gd name="connsiteY53" fmla="*/ 325397 h 609076"/>
                <a:gd name="connsiteX54" fmla="*/ 281102 w 501664"/>
                <a:gd name="connsiteY54" fmla="*/ 224516 h 609076"/>
                <a:gd name="connsiteX55" fmla="*/ 402634 w 501664"/>
                <a:gd name="connsiteY55" fmla="*/ 82677 h 609076"/>
                <a:gd name="connsiteX56" fmla="*/ 402634 w 501664"/>
                <a:gd name="connsiteY56" fmla="*/ 110741 h 609076"/>
                <a:gd name="connsiteX57" fmla="*/ 443652 w 501664"/>
                <a:gd name="connsiteY57" fmla="*/ 140323 h 609076"/>
                <a:gd name="connsiteX58" fmla="*/ 443652 w 501664"/>
                <a:gd name="connsiteY58" fmla="*/ 82677 h 609076"/>
                <a:gd name="connsiteX59" fmla="*/ 249959 w 501664"/>
                <a:gd name="connsiteY59" fmla="*/ 74333 h 609076"/>
                <a:gd name="connsiteX60" fmla="*/ 179319 w 501664"/>
                <a:gd name="connsiteY60" fmla="*/ 123636 h 609076"/>
                <a:gd name="connsiteX61" fmla="*/ 200587 w 501664"/>
                <a:gd name="connsiteY61" fmla="*/ 123636 h 609076"/>
                <a:gd name="connsiteX62" fmla="*/ 210461 w 501664"/>
                <a:gd name="connsiteY62" fmla="*/ 133496 h 609076"/>
                <a:gd name="connsiteX63" fmla="*/ 200587 w 501664"/>
                <a:gd name="connsiteY63" fmla="*/ 143357 h 609076"/>
                <a:gd name="connsiteX64" fmla="*/ 149695 w 501664"/>
                <a:gd name="connsiteY64" fmla="*/ 143357 h 609076"/>
                <a:gd name="connsiteX65" fmla="*/ 105640 w 501664"/>
                <a:gd name="connsiteY65" fmla="*/ 173697 h 609076"/>
                <a:gd name="connsiteX66" fmla="*/ 149695 w 501664"/>
                <a:gd name="connsiteY66" fmla="*/ 173697 h 609076"/>
                <a:gd name="connsiteX67" fmla="*/ 159570 w 501664"/>
                <a:gd name="connsiteY67" fmla="*/ 184316 h 609076"/>
                <a:gd name="connsiteX68" fmla="*/ 149695 w 501664"/>
                <a:gd name="connsiteY68" fmla="*/ 194176 h 609076"/>
                <a:gd name="connsiteX69" fmla="*/ 98804 w 501664"/>
                <a:gd name="connsiteY69" fmla="*/ 194176 h 609076"/>
                <a:gd name="connsiteX70" fmla="*/ 98804 w 501664"/>
                <a:gd name="connsiteY70" fmla="*/ 224516 h 609076"/>
                <a:gd name="connsiteX71" fmla="*/ 170204 w 501664"/>
                <a:gd name="connsiteY71" fmla="*/ 224516 h 609076"/>
                <a:gd name="connsiteX72" fmla="*/ 180078 w 501664"/>
                <a:gd name="connsiteY72" fmla="*/ 234377 h 609076"/>
                <a:gd name="connsiteX73" fmla="*/ 170204 w 501664"/>
                <a:gd name="connsiteY73" fmla="*/ 244996 h 609076"/>
                <a:gd name="connsiteX74" fmla="*/ 98804 w 501664"/>
                <a:gd name="connsiteY74" fmla="*/ 244996 h 609076"/>
                <a:gd name="connsiteX75" fmla="*/ 98804 w 501664"/>
                <a:gd name="connsiteY75" fmla="*/ 275336 h 609076"/>
                <a:gd name="connsiteX76" fmla="*/ 149695 w 501664"/>
                <a:gd name="connsiteY76" fmla="*/ 275336 h 609076"/>
                <a:gd name="connsiteX77" fmla="*/ 159570 w 501664"/>
                <a:gd name="connsiteY77" fmla="*/ 285196 h 609076"/>
                <a:gd name="connsiteX78" fmla="*/ 149695 w 501664"/>
                <a:gd name="connsiteY78" fmla="*/ 295057 h 609076"/>
                <a:gd name="connsiteX79" fmla="*/ 98804 w 501664"/>
                <a:gd name="connsiteY79" fmla="*/ 295057 h 609076"/>
                <a:gd name="connsiteX80" fmla="*/ 98804 w 501664"/>
                <a:gd name="connsiteY80" fmla="*/ 325397 h 609076"/>
                <a:gd name="connsiteX81" fmla="*/ 200587 w 501664"/>
                <a:gd name="connsiteY81" fmla="*/ 325397 h 609076"/>
                <a:gd name="connsiteX82" fmla="*/ 200587 w 501664"/>
                <a:gd name="connsiteY82" fmla="*/ 204037 h 609076"/>
                <a:gd name="connsiteX83" fmla="*/ 301611 w 501664"/>
                <a:gd name="connsiteY83" fmla="*/ 204037 h 609076"/>
                <a:gd name="connsiteX84" fmla="*/ 301611 w 501664"/>
                <a:gd name="connsiteY84" fmla="*/ 325397 h 609076"/>
                <a:gd name="connsiteX85" fmla="*/ 402634 w 501664"/>
                <a:gd name="connsiteY85" fmla="*/ 325397 h 609076"/>
                <a:gd name="connsiteX86" fmla="*/ 402634 w 501664"/>
                <a:gd name="connsiteY86" fmla="*/ 295057 h 609076"/>
                <a:gd name="connsiteX87" fmla="*/ 331994 w 501664"/>
                <a:gd name="connsiteY87" fmla="*/ 295057 h 609076"/>
                <a:gd name="connsiteX88" fmla="*/ 322119 w 501664"/>
                <a:gd name="connsiteY88" fmla="*/ 285196 h 609076"/>
                <a:gd name="connsiteX89" fmla="*/ 331994 w 501664"/>
                <a:gd name="connsiteY89" fmla="*/ 275336 h 609076"/>
                <a:gd name="connsiteX90" fmla="*/ 402634 w 501664"/>
                <a:gd name="connsiteY90" fmla="*/ 275336 h 609076"/>
                <a:gd name="connsiteX91" fmla="*/ 402634 w 501664"/>
                <a:gd name="connsiteY91" fmla="*/ 244996 h 609076"/>
                <a:gd name="connsiteX92" fmla="*/ 352502 w 501664"/>
                <a:gd name="connsiteY92" fmla="*/ 244996 h 609076"/>
                <a:gd name="connsiteX93" fmla="*/ 341868 w 501664"/>
                <a:gd name="connsiteY93" fmla="*/ 234377 h 609076"/>
                <a:gd name="connsiteX94" fmla="*/ 352502 w 501664"/>
                <a:gd name="connsiteY94" fmla="*/ 224516 h 609076"/>
                <a:gd name="connsiteX95" fmla="*/ 402634 w 501664"/>
                <a:gd name="connsiteY95" fmla="*/ 224516 h 609076"/>
                <a:gd name="connsiteX96" fmla="*/ 402634 w 501664"/>
                <a:gd name="connsiteY96" fmla="*/ 194176 h 609076"/>
                <a:gd name="connsiteX97" fmla="*/ 311485 w 501664"/>
                <a:gd name="connsiteY97" fmla="*/ 194176 h 609076"/>
                <a:gd name="connsiteX98" fmla="*/ 301611 w 501664"/>
                <a:gd name="connsiteY98" fmla="*/ 184316 h 609076"/>
                <a:gd name="connsiteX99" fmla="*/ 311485 w 501664"/>
                <a:gd name="connsiteY99" fmla="*/ 173697 h 609076"/>
                <a:gd name="connsiteX100" fmla="*/ 386683 w 501664"/>
                <a:gd name="connsiteY100" fmla="*/ 173697 h 609076"/>
                <a:gd name="connsiteX101" fmla="*/ 344906 w 501664"/>
                <a:gd name="connsiteY101" fmla="*/ 143357 h 609076"/>
                <a:gd name="connsiteX102" fmla="*/ 341868 w 501664"/>
                <a:gd name="connsiteY102" fmla="*/ 143357 h 609076"/>
                <a:gd name="connsiteX103" fmla="*/ 271227 w 501664"/>
                <a:gd name="connsiteY103" fmla="*/ 143357 h 609076"/>
                <a:gd name="connsiteX104" fmla="*/ 261353 w 501664"/>
                <a:gd name="connsiteY104" fmla="*/ 133496 h 609076"/>
                <a:gd name="connsiteX105" fmla="*/ 271227 w 501664"/>
                <a:gd name="connsiteY105" fmla="*/ 123636 h 609076"/>
                <a:gd name="connsiteX106" fmla="*/ 317562 w 501664"/>
                <a:gd name="connsiteY106" fmla="*/ 123636 h 609076"/>
                <a:gd name="connsiteX107" fmla="*/ 250719 w 501664"/>
                <a:gd name="connsiteY107" fmla="*/ 24272 h 609076"/>
                <a:gd name="connsiteX108" fmla="*/ 21327 w 501664"/>
                <a:gd name="connsiteY108" fmla="*/ 183557 h 609076"/>
                <a:gd name="connsiteX109" fmla="*/ 31201 w 501664"/>
                <a:gd name="connsiteY109" fmla="*/ 201003 h 609076"/>
                <a:gd name="connsiteX110" fmla="*/ 79055 w 501664"/>
                <a:gd name="connsiteY110" fmla="*/ 168387 h 609076"/>
                <a:gd name="connsiteX111" fmla="*/ 250719 w 501664"/>
                <a:gd name="connsiteY111" fmla="*/ 49303 h 609076"/>
                <a:gd name="connsiteX112" fmla="*/ 423143 w 501664"/>
                <a:gd name="connsiteY112" fmla="*/ 175214 h 609076"/>
                <a:gd name="connsiteX113" fmla="*/ 470237 w 501664"/>
                <a:gd name="connsiteY113" fmla="*/ 210105 h 609076"/>
                <a:gd name="connsiteX114" fmla="*/ 480871 w 501664"/>
                <a:gd name="connsiteY114" fmla="*/ 191901 h 609076"/>
                <a:gd name="connsiteX115" fmla="*/ 463401 w 501664"/>
                <a:gd name="connsiteY115" fmla="*/ 179765 h 609076"/>
                <a:gd name="connsiteX116" fmla="*/ 388962 w 501664"/>
                <a:gd name="connsiteY116" fmla="*/ 125153 h 609076"/>
                <a:gd name="connsiteX117" fmla="*/ 402640 w 501664"/>
                <a:gd name="connsiteY117" fmla="*/ 12184 h 609076"/>
                <a:gd name="connsiteX118" fmla="*/ 413253 w 501664"/>
                <a:gd name="connsiteY118" fmla="*/ 22044 h 609076"/>
                <a:gd name="connsiteX119" fmla="*/ 413253 w 501664"/>
                <a:gd name="connsiteY119" fmla="*/ 32662 h 609076"/>
                <a:gd name="connsiteX120" fmla="*/ 402640 w 501664"/>
                <a:gd name="connsiteY120" fmla="*/ 42522 h 609076"/>
                <a:gd name="connsiteX121" fmla="*/ 392784 w 501664"/>
                <a:gd name="connsiteY121" fmla="*/ 32662 h 609076"/>
                <a:gd name="connsiteX122" fmla="*/ 392784 w 501664"/>
                <a:gd name="connsiteY122" fmla="*/ 22044 h 609076"/>
                <a:gd name="connsiteX123" fmla="*/ 402640 w 501664"/>
                <a:gd name="connsiteY123" fmla="*/ 12184 h 609076"/>
                <a:gd name="connsiteX124" fmla="*/ 432978 w 501664"/>
                <a:gd name="connsiteY124" fmla="*/ 2315 h 609076"/>
                <a:gd name="connsiteX125" fmla="*/ 443591 w 501664"/>
                <a:gd name="connsiteY125" fmla="*/ 12178 h 609076"/>
                <a:gd name="connsiteX126" fmla="*/ 443591 w 501664"/>
                <a:gd name="connsiteY126" fmla="*/ 42528 h 609076"/>
                <a:gd name="connsiteX127" fmla="*/ 432978 w 501664"/>
                <a:gd name="connsiteY127" fmla="*/ 52391 h 609076"/>
                <a:gd name="connsiteX128" fmla="*/ 423122 w 501664"/>
                <a:gd name="connsiteY128" fmla="*/ 42528 h 609076"/>
                <a:gd name="connsiteX129" fmla="*/ 423122 w 501664"/>
                <a:gd name="connsiteY129" fmla="*/ 12178 h 609076"/>
                <a:gd name="connsiteX130" fmla="*/ 432978 w 501664"/>
                <a:gd name="connsiteY130" fmla="*/ 2315 h 609076"/>
                <a:gd name="connsiteX131" fmla="*/ 250719 w 501664"/>
                <a:gd name="connsiteY131" fmla="*/ 0 h 609076"/>
                <a:gd name="connsiteX132" fmla="*/ 257555 w 501664"/>
                <a:gd name="connsiteY132" fmla="*/ 4551 h 609076"/>
                <a:gd name="connsiteX133" fmla="*/ 382885 w 501664"/>
                <a:gd name="connsiteY133" fmla="*/ 95571 h 609076"/>
                <a:gd name="connsiteX134" fmla="*/ 382885 w 501664"/>
                <a:gd name="connsiteY134" fmla="*/ 62956 h 609076"/>
                <a:gd name="connsiteX135" fmla="*/ 463401 w 501664"/>
                <a:gd name="connsiteY135" fmla="*/ 62956 h 609076"/>
                <a:gd name="connsiteX136" fmla="*/ 463401 w 501664"/>
                <a:gd name="connsiteY136" fmla="*/ 154734 h 609076"/>
                <a:gd name="connsiteX137" fmla="*/ 494543 w 501664"/>
                <a:gd name="connsiteY137" fmla="*/ 177489 h 609076"/>
                <a:gd name="connsiteX138" fmla="*/ 499101 w 501664"/>
                <a:gd name="connsiteY138" fmla="*/ 200244 h 609076"/>
                <a:gd name="connsiteX139" fmla="*/ 486188 w 501664"/>
                <a:gd name="connsiteY139" fmla="*/ 222999 h 609076"/>
                <a:gd name="connsiteX140" fmla="*/ 474794 w 501664"/>
                <a:gd name="connsiteY140" fmla="*/ 231343 h 609076"/>
                <a:gd name="connsiteX141" fmla="*/ 470996 w 501664"/>
                <a:gd name="connsiteY141" fmla="*/ 231343 h 609076"/>
                <a:gd name="connsiteX142" fmla="*/ 461122 w 501664"/>
                <a:gd name="connsiteY142" fmla="*/ 228309 h 609076"/>
                <a:gd name="connsiteX143" fmla="*/ 423143 w 501664"/>
                <a:gd name="connsiteY143" fmla="*/ 200244 h 609076"/>
                <a:gd name="connsiteX144" fmla="*/ 423143 w 501664"/>
                <a:gd name="connsiteY144" fmla="*/ 345876 h 609076"/>
                <a:gd name="connsiteX145" fmla="*/ 394279 w 501664"/>
                <a:gd name="connsiteY145" fmla="*/ 345876 h 609076"/>
                <a:gd name="connsiteX146" fmla="*/ 406432 w 501664"/>
                <a:gd name="connsiteY146" fmla="*/ 425519 h 609076"/>
                <a:gd name="connsiteX147" fmla="*/ 431498 w 501664"/>
                <a:gd name="connsiteY147" fmla="*/ 588597 h 609076"/>
                <a:gd name="connsiteX148" fmla="*/ 443652 w 501664"/>
                <a:gd name="connsiteY148" fmla="*/ 588597 h 609076"/>
                <a:gd name="connsiteX149" fmla="*/ 453526 w 501664"/>
                <a:gd name="connsiteY149" fmla="*/ 598457 h 609076"/>
                <a:gd name="connsiteX150" fmla="*/ 443652 w 501664"/>
                <a:gd name="connsiteY150" fmla="*/ 609076 h 609076"/>
                <a:gd name="connsiteX151" fmla="*/ 402634 w 501664"/>
                <a:gd name="connsiteY151" fmla="*/ 609076 h 609076"/>
                <a:gd name="connsiteX152" fmla="*/ 392760 w 501664"/>
                <a:gd name="connsiteY152" fmla="*/ 598457 h 609076"/>
                <a:gd name="connsiteX153" fmla="*/ 402634 w 501664"/>
                <a:gd name="connsiteY153" fmla="*/ 588597 h 609076"/>
                <a:gd name="connsiteX154" fmla="*/ 410990 w 501664"/>
                <a:gd name="connsiteY154" fmla="*/ 588597 h 609076"/>
                <a:gd name="connsiteX155" fmla="*/ 406432 w 501664"/>
                <a:gd name="connsiteY155" fmla="*/ 556739 h 609076"/>
                <a:gd name="connsiteX156" fmla="*/ 291736 w 501664"/>
                <a:gd name="connsiteY156" fmla="*/ 511988 h 609076"/>
                <a:gd name="connsiteX157" fmla="*/ 291736 w 501664"/>
                <a:gd name="connsiteY157" fmla="*/ 609076 h 609076"/>
                <a:gd name="connsiteX158" fmla="*/ 271227 w 501664"/>
                <a:gd name="connsiteY158" fmla="*/ 609076 h 609076"/>
                <a:gd name="connsiteX159" fmla="*/ 271227 w 501664"/>
                <a:gd name="connsiteY159" fmla="*/ 588597 h 609076"/>
                <a:gd name="connsiteX160" fmla="*/ 230970 w 501664"/>
                <a:gd name="connsiteY160" fmla="*/ 588597 h 609076"/>
                <a:gd name="connsiteX161" fmla="*/ 230970 w 501664"/>
                <a:gd name="connsiteY161" fmla="*/ 609076 h 609076"/>
                <a:gd name="connsiteX162" fmla="*/ 210461 w 501664"/>
                <a:gd name="connsiteY162" fmla="*/ 609076 h 609076"/>
                <a:gd name="connsiteX163" fmla="*/ 210461 w 501664"/>
                <a:gd name="connsiteY163" fmla="*/ 511988 h 609076"/>
                <a:gd name="connsiteX164" fmla="*/ 95765 w 501664"/>
                <a:gd name="connsiteY164" fmla="*/ 556739 h 609076"/>
                <a:gd name="connsiteX165" fmla="*/ 90448 w 501664"/>
                <a:gd name="connsiteY165" fmla="*/ 588597 h 609076"/>
                <a:gd name="connsiteX166" fmla="*/ 98804 w 501664"/>
                <a:gd name="connsiteY166" fmla="*/ 588597 h 609076"/>
                <a:gd name="connsiteX167" fmla="*/ 109438 w 501664"/>
                <a:gd name="connsiteY167" fmla="*/ 598457 h 609076"/>
                <a:gd name="connsiteX168" fmla="*/ 98804 w 501664"/>
                <a:gd name="connsiteY168" fmla="*/ 609076 h 609076"/>
                <a:gd name="connsiteX169" fmla="*/ 58546 w 501664"/>
                <a:gd name="connsiteY169" fmla="*/ 609076 h 609076"/>
                <a:gd name="connsiteX170" fmla="*/ 48672 w 501664"/>
                <a:gd name="connsiteY170" fmla="*/ 598457 h 609076"/>
                <a:gd name="connsiteX171" fmla="*/ 58546 w 501664"/>
                <a:gd name="connsiteY171" fmla="*/ 588597 h 609076"/>
                <a:gd name="connsiteX172" fmla="*/ 69940 w 501664"/>
                <a:gd name="connsiteY172" fmla="*/ 588597 h 609076"/>
                <a:gd name="connsiteX173" fmla="*/ 95006 w 501664"/>
                <a:gd name="connsiteY173" fmla="*/ 425519 h 609076"/>
                <a:gd name="connsiteX174" fmla="*/ 107159 w 501664"/>
                <a:gd name="connsiteY174" fmla="*/ 345876 h 609076"/>
                <a:gd name="connsiteX175" fmla="*/ 79055 w 501664"/>
                <a:gd name="connsiteY175" fmla="*/ 345876 h 609076"/>
                <a:gd name="connsiteX176" fmla="*/ 79055 w 501664"/>
                <a:gd name="connsiteY176" fmla="*/ 192659 h 609076"/>
                <a:gd name="connsiteX177" fmla="*/ 40316 w 501664"/>
                <a:gd name="connsiteY177" fmla="*/ 219207 h 609076"/>
                <a:gd name="connsiteX178" fmla="*/ 26644 w 501664"/>
                <a:gd name="connsiteY178" fmla="*/ 222241 h 609076"/>
                <a:gd name="connsiteX179" fmla="*/ 15250 w 501664"/>
                <a:gd name="connsiteY179" fmla="*/ 213897 h 609076"/>
                <a:gd name="connsiteX180" fmla="*/ 2337 w 501664"/>
                <a:gd name="connsiteY180" fmla="*/ 191142 h 609076"/>
                <a:gd name="connsiteX181" fmla="*/ 7654 w 501664"/>
                <a:gd name="connsiteY181" fmla="*/ 168387 h 6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01664" h="609076">
                  <a:moveTo>
                    <a:pt x="230970" y="548396"/>
                  </a:moveTo>
                  <a:lnTo>
                    <a:pt x="230970" y="568117"/>
                  </a:lnTo>
                  <a:lnTo>
                    <a:pt x="271227" y="568117"/>
                  </a:lnTo>
                  <a:lnTo>
                    <a:pt x="271227" y="548396"/>
                  </a:lnTo>
                  <a:close/>
                  <a:moveTo>
                    <a:pt x="230970" y="507437"/>
                  </a:moveTo>
                  <a:lnTo>
                    <a:pt x="230970" y="527916"/>
                  </a:lnTo>
                  <a:lnTo>
                    <a:pt x="271227" y="527916"/>
                  </a:lnTo>
                  <a:lnTo>
                    <a:pt x="271227" y="507437"/>
                  </a:lnTo>
                  <a:close/>
                  <a:moveTo>
                    <a:pt x="230970" y="467236"/>
                  </a:moveTo>
                  <a:lnTo>
                    <a:pt x="230970" y="487716"/>
                  </a:lnTo>
                  <a:lnTo>
                    <a:pt x="271227" y="487716"/>
                  </a:lnTo>
                  <a:lnTo>
                    <a:pt x="271227" y="467236"/>
                  </a:lnTo>
                  <a:close/>
                  <a:moveTo>
                    <a:pt x="230970" y="427036"/>
                  </a:moveTo>
                  <a:lnTo>
                    <a:pt x="230970" y="446757"/>
                  </a:lnTo>
                  <a:lnTo>
                    <a:pt x="271227" y="446757"/>
                  </a:lnTo>
                  <a:lnTo>
                    <a:pt x="271227" y="427036"/>
                  </a:lnTo>
                  <a:close/>
                  <a:moveTo>
                    <a:pt x="291736" y="409590"/>
                  </a:moveTo>
                  <a:lnTo>
                    <a:pt x="291736" y="490750"/>
                  </a:lnTo>
                  <a:lnTo>
                    <a:pt x="402634" y="533226"/>
                  </a:lnTo>
                  <a:lnTo>
                    <a:pt x="387443" y="434621"/>
                  </a:lnTo>
                  <a:close/>
                  <a:moveTo>
                    <a:pt x="210461" y="409590"/>
                  </a:moveTo>
                  <a:lnTo>
                    <a:pt x="113995" y="434621"/>
                  </a:lnTo>
                  <a:lnTo>
                    <a:pt x="98804" y="533226"/>
                  </a:lnTo>
                  <a:lnTo>
                    <a:pt x="210461" y="490750"/>
                  </a:lnTo>
                  <a:close/>
                  <a:moveTo>
                    <a:pt x="230970" y="386077"/>
                  </a:moveTo>
                  <a:lnTo>
                    <a:pt x="230970" y="406556"/>
                  </a:lnTo>
                  <a:lnTo>
                    <a:pt x="271227" y="406556"/>
                  </a:lnTo>
                  <a:lnTo>
                    <a:pt x="271227" y="386077"/>
                  </a:lnTo>
                  <a:close/>
                  <a:moveTo>
                    <a:pt x="291736" y="345876"/>
                  </a:moveTo>
                  <a:lnTo>
                    <a:pt x="291736" y="388352"/>
                  </a:lnTo>
                  <a:lnTo>
                    <a:pt x="384404" y="413383"/>
                  </a:lnTo>
                  <a:lnTo>
                    <a:pt x="373770" y="345876"/>
                  </a:lnTo>
                  <a:lnTo>
                    <a:pt x="301611" y="345876"/>
                  </a:lnTo>
                  <a:close/>
                  <a:moveTo>
                    <a:pt x="230970" y="345876"/>
                  </a:moveTo>
                  <a:lnTo>
                    <a:pt x="230970" y="366356"/>
                  </a:lnTo>
                  <a:lnTo>
                    <a:pt x="271227" y="366356"/>
                  </a:lnTo>
                  <a:lnTo>
                    <a:pt x="271227" y="345876"/>
                  </a:lnTo>
                  <a:close/>
                  <a:moveTo>
                    <a:pt x="127668" y="345876"/>
                  </a:moveTo>
                  <a:lnTo>
                    <a:pt x="117793" y="413383"/>
                  </a:lnTo>
                  <a:lnTo>
                    <a:pt x="210461" y="388352"/>
                  </a:lnTo>
                  <a:lnTo>
                    <a:pt x="210461" y="345876"/>
                  </a:lnTo>
                  <a:lnTo>
                    <a:pt x="200587" y="345876"/>
                  </a:lnTo>
                  <a:close/>
                  <a:moveTo>
                    <a:pt x="230555" y="264757"/>
                  </a:moveTo>
                  <a:cubicBezTo>
                    <a:pt x="236241" y="264757"/>
                    <a:pt x="240851" y="269339"/>
                    <a:pt x="240851" y="274992"/>
                  </a:cubicBezTo>
                  <a:cubicBezTo>
                    <a:pt x="240851" y="280645"/>
                    <a:pt x="236241" y="285227"/>
                    <a:pt x="230555" y="285227"/>
                  </a:cubicBezTo>
                  <a:lnTo>
                    <a:pt x="220336" y="275069"/>
                  </a:lnTo>
                  <a:lnTo>
                    <a:pt x="220336" y="274915"/>
                  </a:lnTo>
                  <a:close/>
                  <a:moveTo>
                    <a:pt x="220336" y="224516"/>
                  </a:moveTo>
                  <a:lnTo>
                    <a:pt x="220336" y="274915"/>
                  </a:lnTo>
                  <a:lnTo>
                    <a:pt x="220259" y="274992"/>
                  </a:lnTo>
                  <a:lnTo>
                    <a:pt x="220336" y="275069"/>
                  </a:lnTo>
                  <a:lnTo>
                    <a:pt x="220336" y="275336"/>
                  </a:lnTo>
                  <a:lnTo>
                    <a:pt x="220336" y="325397"/>
                  </a:lnTo>
                  <a:lnTo>
                    <a:pt x="281102" y="325397"/>
                  </a:lnTo>
                  <a:lnTo>
                    <a:pt x="281102" y="224516"/>
                  </a:lnTo>
                  <a:close/>
                  <a:moveTo>
                    <a:pt x="402634" y="82677"/>
                  </a:moveTo>
                  <a:lnTo>
                    <a:pt x="402634" y="110741"/>
                  </a:lnTo>
                  <a:lnTo>
                    <a:pt x="443652" y="140323"/>
                  </a:lnTo>
                  <a:lnTo>
                    <a:pt x="443652" y="82677"/>
                  </a:lnTo>
                  <a:close/>
                  <a:moveTo>
                    <a:pt x="249959" y="74333"/>
                  </a:moveTo>
                  <a:lnTo>
                    <a:pt x="179319" y="123636"/>
                  </a:lnTo>
                  <a:lnTo>
                    <a:pt x="200587" y="123636"/>
                  </a:lnTo>
                  <a:cubicBezTo>
                    <a:pt x="205904" y="123636"/>
                    <a:pt x="210461" y="128187"/>
                    <a:pt x="210461" y="133496"/>
                  </a:cubicBezTo>
                  <a:cubicBezTo>
                    <a:pt x="210461" y="138806"/>
                    <a:pt x="205904" y="143357"/>
                    <a:pt x="200587" y="143357"/>
                  </a:cubicBezTo>
                  <a:lnTo>
                    <a:pt x="149695" y="143357"/>
                  </a:lnTo>
                  <a:lnTo>
                    <a:pt x="105640" y="173697"/>
                  </a:lnTo>
                  <a:lnTo>
                    <a:pt x="149695" y="173697"/>
                  </a:lnTo>
                  <a:cubicBezTo>
                    <a:pt x="155012" y="173697"/>
                    <a:pt x="159570" y="178248"/>
                    <a:pt x="159570" y="184316"/>
                  </a:cubicBezTo>
                  <a:cubicBezTo>
                    <a:pt x="159570" y="189625"/>
                    <a:pt x="155012" y="194176"/>
                    <a:pt x="149695" y="194176"/>
                  </a:cubicBezTo>
                  <a:lnTo>
                    <a:pt x="98804" y="194176"/>
                  </a:lnTo>
                  <a:lnTo>
                    <a:pt x="98804" y="224516"/>
                  </a:lnTo>
                  <a:lnTo>
                    <a:pt x="170204" y="224516"/>
                  </a:lnTo>
                  <a:cubicBezTo>
                    <a:pt x="175521" y="224516"/>
                    <a:pt x="180078" y="229067"/>
                    <a:pt x="180078" y="234377"/>
                  </a:cubicBezTo>
                  <a:cubicBezTo>
                    <a:pt x="180078" y="240445"/>
                    <a:pt x="175521" y="244996"/>
                    <a:pt x="170204" y="244996"/>
                  </a:cubicBezTo>
                  <a:lnTo>
                    <a:pt x="98804" y="244996"/>
                  </a:lnTo>
                  <a:lnTo>
                    <a:pt x="98804" y="275336"/>
                  </a:lnTo>
                  <a:lnTo>
                    <a:pt x="149695" y="275336"/>
                  </a:lnTo>
                  <a:cubicBezTo>
                    <a:pt x="155012" y="275336"/>
                    <a:pt x="159570" y="279887"/>
                    <a:pt x="159570" y="285196"/>
                  </a:cubicBezTo>
                  <a:cubicBezTo>
                    <a:pt x="159570" y="290506"/>
                    <a:pt x="155012" y="295057"/>
                    <a:pt x="149695" y="295057"/>
                  </a:cubicBezTo>
                  <a:lnTo>
                    <a:pt x="98804" y="295057"/>
                  </a:lnTo>
                  <a:lnTo>
                    <a:pt x="98804" y="325397"/>
                  </a:lnTo>
                  <a:lnTo>
                    <a:pt x="200587" y="325397"/>
                  </a:lnTo>
                  <a:lnTo>
                    <a:pt x="200587" y="204037"/>
                  </a:lnTo>
                  <a:lnTo>
                    <a:pt x="301611" y="204037"/>
                  </a:lnTo>
                  <a:lnTo>
                    <a:pt x="301611" y="325397"/>
                  </a:lnTo>
                  <a:lnTo>
                    <a:pt x="402634" y="325397"/>
                  </a:lnTo>
                  <a:lnTo>
                    <a:pt x="402634" y="295057"/>
                  </a:lnTo>
                  <a:lnTo>
                    <a:pt x="331994" y="295057"/>
                  </a:lnTo>
                  <a:cubicBezTo>
                    <a:pt x="326677" y="295057"/>
                    <a:pt x="322119" y="290506"/>
                    <a:pt x="322119" y="285196"/>
                  </a:cubicBezTo>
                  <a:cubicBezTo>
                    <a:pt x="322119" y="279887"/>
                    <a:pt x="326677" y="275336"/>
                    <a:pt x="331994" y="275336"/>
                  </a:cubicBezTo>
                  <a:lnTo>
                    <a:pt x="402634" y="275336"/>
                  </a:lnTo>
                  <a:lnTo>
                    <a:pt x="402634" y="244996"/>
                  </a:lnTo>
                  <a:lnTo>
                    <a:pt x="352502" y="244996"/>
                  </a:lnTo>
                  <a:cubicBezTo>
                    <a:pt x="346426" y="244996"/>
                    <a:pt x="341868" y="240445"/>
                    <a:pt x="341868" y="234377"/>
                  </a:cubicBezTo>
                  <a:cubicBezTo>
                    <a:pt x="341868" y="229067"/>
                    <a:pt x="346426" y="224516"/>
                    <a:pt x="352502" y="224516"/>
                  </a:cubicBezTo>
                  <a:lnTo>
                    <a:pt x="402634" y="224516"/>
                  </a:lnTo>
                  <a:lnTo>
                    <a:pt x="402634" y="194176"/>
                  </a:lnTo>
                  <a:lnTo>
                    <a:pt x="311485" y="194176"/>
                  </a:lnTo>
                  <a:cubicBezTo>
                    <a:pt x="306168" y="194176"/>
                    <a:pt x="301611" y="189625"/>
                    <a:pt x="301611" y="184316"/>
                  </a:cubicBezTo>
                  <a:cubicBezTo>
                    <a:pt x="301611" y="178248"/>
                    <a:pt x="306168" y="173697"/>
                    <a:pt x="311485" y="173697"/>
                  </a:cubicBezTo>
                  <a:lnTo>
                    <a:pt x="386683" y="173697"/>
                  </a:lnTo>
                  <a:lnTo>
                    <a:pt x="344906" y="143357"/>
                  </a:lnTo>
                  <a:cubicBezTo>
                    <a:pt x="343387" y="143357"/>
                    <a:pt x="342628" y="143357"/>
                    <a:pt x="341868" y="143357"/>
                  </a:cubicBezTo>
                  <a:lnTo>
                    <a:pt x="271227" y="143357"/>
                  </a:lnTo>
                  <a:cubicBezTo>
                    <a:pt x="265910" y="143357"/>
                    <a:pt x="261353" y="138806"/>
                    <a:pt x="261353" y="133496"/>
                  </a:cubicBezTo>
                  <a:cubicBezTo>
                    <a:pt x="261353" y="128187"/>
                    <a:pt x="265910" y="123636"/>
                    <a:pt x="271227" y="123636"/>
                  </a:cubicBezTo>
                  <a:lnTo>
                    <a:pt x="317562" y="123636"/>
                  </a:lnTo>
                  <a:close/>
                  <a:moveTo>
                    <a:pt x="250719" y="24272"/>
                  </a:moveTo>
                  <a:lnTo>
                    <a:pt x="21327" y="183557"/>
                  </a:lnTo>
                  <a:lnTo>
                    <a:pt x="31201" y="201003"/>
                  </a:lnTo>
                  <a:lnTo>
                    <a:pt x="79055" y="168387"/>
                  </a:lnTo>
                  <a:lnTo>
                    <a:pt x="250719" y="49303"/>
                  </a:lnTo>
                  <a:lnTo>
                    <a:pt x="423143" y="175214"/>
                  </a:lnTo>
                  <a:lnTo>
                    <a:pt x="470237" y="210105"/>
                  </a:lnTo>
                  <a:lnTo>
                    <a:pt x="480871" y="191901"/>
                  </a:lnTo>
                  <a:lnTo>
                    <a:pt x="463401" y="179765"/>
                  </a:lnTo>
                  <a:lnTo>
                    <a:pt x="388962" y="125153"/>
                  </a:lnTo>
                  <a:close/>
                  <a:moveTo>
                    <a:pt x="402640" y="12184"/>
                  </a:moveTo>
                  <a:cubicBezTo>
                    <a:pt x="408704" y="12184"/>
                    <a:pt x="413253" y="16735"/>
                    <a:pt x="413253" y="22044"/>
                  </a:cubicBezTo>
                  <a:lnTo>
                    <a:pt x="413253" y="32662"/>
                  </a:lnTo>
                  <a:cubicBezTo>
                    <a:pt x="413253" y="37971"/>
                    <a:pt x="408704" y="42522"/>
                    <a:pt x="402640" y="42522"/>
                  </a:cubicBezTo>
                  <a:cubicBezTo>
                    <a:pt x="397333" y="42522"/>
                    <a:pt x="392784" y="37971"/>
                    <a:pt x="392784" y="32662"/>
                  </a:cubicBezTo>
                  <a:lnTo>
                    <a:pt x="392784" y="22044"/>
                  </a:lnTo>
                  <a:cubicBezTo>
                    <a:pt x="392784" y="16735"/>
                    <a:pt x="397333" y="12184"/>
                    <a:pt x="402640" y="12184"/>
                  </a:cubicBezTo>
                  <a:close/>
                  <a:moveTo>
                    <a:pt x="432978" y="2315"/>
                  </a:moveTo>
                  <a:cubicBezTo>
                    <a:pt x="439042" y="2315"/>
                    <a:pt x="443591" y="6867"/>
                    <a:pt x="443591" y="12178"/>
                  </a:cubicBezTo>
                  <a:lnTo>
                    <a:pt x="443591" y="42528"/>
                  </a:lnTo>
                  <a:cubicBezTo>
                    <a:pt x="443591" y="47839"/>
                    <a:pt x="439042" y="52391"/>
                    <a:pt x="432978" y="52391"/>
                  </a:cubicBezTo>
                  <a:cubicBezTo>
                    <a:pt x="427671" y="52391"/>
                    <a:pt x="423122" y="47839"/>
                    <a:pt x="423122" y="42528"/>
                  </a:cubicBezTo>
                  <a:lnTo>
                    <a:pt x="423122" y="12178"/>
                  </a:lnTo>
                  <a:cubicBezTo>
                    <a:pt x="423122" y="6867"/>
                    <a:pt x="427671" y="2315"/>
                    <a:pt x="432978" y="2315"/>
                  </a:cubicBezTo>
                  <a:close/>
                  <a:moveTo>
                    <a:pt x="250719" y="0"/>
                  </a:moveTo>
                  <a:lnTo>
                    <a:pt x="257555" y="4551"/>
                  </a:lnTo>
                  <a:lnTo>
                    <a:pt x="382885" y="95571"/>
                  </a:lnTo>
                  <a:lnTo>
                    <a:pt x="382885" y="62956"/>
                  </a:lnTo>
                  <a:lnTo>
                    <a:pt x="463401" y="62956"/>
                  </a:lnTo>
                  <a:lnTo>
                    <a:pt x="463401" y="154734"/>
                  </a:lnTo>
                  <a:lnTo>
                    <a:pt x="494543" y="177489"/>
                  </a:lnTo>
                  <a:cubicBezTo>
                    <a:pt x="502139" y="182799"/>
                    <a:pt x="503658" y="192659"/>
                    <a:pt x="499101" y="200244"/>
                  </a:cubicBezTo>
                  <a:lnTo>
                    <a:pt x="486188" y="222999"/>
                  </a:lnTo>
                  <a:cubicBezTo>
                    <a:pt x="483909" y="226792"/>
                    <a:pt x="479352" y="229826"/>
                    <a:pt x="474794" y="231343"/>
                  </a:cubicBezTo>
                  <a:cubicBezTo>
                    <a:pt x="473275" y="231343"/>
                    <a:pt x="472515" y="231343"/>
                    <a:pt x="470996" y="231343"/>
                  </a:cubicBezTo>
                  <a:cubicBezTo>
                    <a:pt x="467198" y="231343"/>
                    <a:pt x="464160" y="229826"/>
                    <a:pt x="461122" y="228309"/>
                  </a:cubicBezTo>
                  <a:lnTo>
                    <a:pt x="423143" y="200244"/>
                  </a:lnTo>
                  <a:lnTo>
                    <a:pt x="423143" y="345876"/>
                  </a:lnTo>
                  <a:lnTo>
                    <a:pt x="394279" y="345876"/>
                  </a:lnTo>
                  <a:lnTo>
                    <a:pt x="406432" y="425519"/>
                  </a:lnTo>
                  <a:lnTo>
                    <a:pt x="431498" y="588597"/>
                  </a:lnTo>
                  <a:lnTo>
                    <a:pt x="443652" y="588597"/>
                  </a:lnTo>
                  <a:cubicBezTo>
                    <a:pt x="448969" y="588597"/>
                    <a:pt x="453526" y="593147"/>
                    <a:pt x="453526" y="598457"/>
                  </a:cubicBezTo>
                  <a:cubicBezTo>
                    <a:pt x="453526" y="604525"/>
                    <a:pt x="448969" y="609076"/>
                    <a:pt x="443652" y="609076"/>
                  </a:cubicBezTo>
                  <a:lnTo>
                    <a:pt x="402634" y="609076"/>
                  </a:lnTo>
                  <a:cubicBezTo>
                    <a:pt x="397317" y="609076"/>
                    <a:pt x="392760" y="604525"/>
                    <a:pt x="392760" y="598457"/>
                  </a:cubicBezTo>
                  <a:cubicBezTo>
                    <a:pt x="392760" y="593147"/>
                    <a:pt x="397317" y="588597"/>
                    <a:pt x="402634" y="588597"/>
                  </a:cubicBezTo>
                  <a:lnTo>
                    <a:pt x="410990" y="588597"/>
                  </a:lnTo>
                  <a:lnTo>
                    <a:pt x="406432" y="556739"/>
                  </a:lnTo>
                  <a:lnTo>
                    <a:pt x="291736" y="511988"/>
                  </a:lnTo>
                  <a:lnTo>
                    <a:pt x="291736" y="609076"/>
                  </a:lnTo>
                  <a:lnTo>
                    <a:pt x="271227" y="609076"/>
                  </a:lnTo>
                  <a:lnTo>
                    <a:pt x="271227" y="588597"/>
                  </a:lnTo>
                  <a:lnTo>
                    <a:pt x="230970" y="588597"/>
                  </a:lnTo>
                  <a:lnTo>
                    <a:pt x="230970" y="609076"/>
                  </a:lnTo>
                  <a:lnTo>
                    <a:pt x="210461" y="609076"/>
                  </a:lnTo>
                  <a:lnTo>
                    <a:pt x="210461" y="511988"/>
                  </a:lnTo>
                  <a:lnTo>
                    <a:pt x="95765" y="556739"/>
                  </a:lnTo>
                  <a:lnTo>
                    <a:pt x="90448" y="588597"/>
                  </a:lnTo>
                  <a:lnTo>
                    <a:pt x="98804" y="588597"/>
                  </a:lnTo>
                  <a:cubicBezTo>
                    <a:pt x="104880" y="588597"/>
                    <a:pt x="109438" y="593147"/>
                    <a:pt x="109438" y="598457"/>
                  </a:cubicBezTo>
                  <a:cubicBezTo>
                    <a:pt x="109438" y="604525"/>
                    <a:pt x="104880" y="609076"/>
                    <a:pt x="98804" y="609076"/>
                  </a:cubicBezTo>
                  <a:lnTo>
                    <a:pt x="58546" y="609076"/>
                  </a:lnTo>
                  <a:cubicBezTo>
                    <a:pt x="53229" y="609076"/>
                    <a:pt x="48672" y="604525"/>
                    <a:pt x="48672" y="598457"/>
                  </a:cubicBezTo>
                  <a:cubicBezTo>
                    <a:pt x="48672" y="593147"/>
                    <a:pt x="53229" y="588597"/>
                    <a:pt x="58546" y="588597"/>
                  </a:cubicBezTo>
                  <a:lnTo>
                    <a:pt x="69940" y="588597"/>
                  </a:lnTo>
                  <a:lnTo>
                    <a:pt x="95006" y="425519"/>
                  </a:lnTo>
                  <a:lnTo>
                    <a:pt x="107159" y="345876"/>
                  </a:lnTo>
                  <a:lnTo>
                    <a:pt x="79055" y="345876"/>
                  </a:lnTo>
                  <a:lnTo>
                    <a:pt x="79055" y="192659"/>
                  </a:lnTo>
                  <a:lnTo>
                    <a:pt x="40316" y="219207"/>
                  </a:lnTo>
                  <a:cubicBezTo>
                    <a:pt x="36518" y="222241"/>
                    <a:pt x="31201" y="222999"/>
                    <a:pt x="26644" y="222241"/>
                  </a:cubicBezTo>
                  <a:cubicBezTo>
                    <a:pt x="22086" y="220724"/>
                    <a:pt x="17529" y="217690"/>
                    <a:pt x="15250" y="213897"/>
                  </a:cubicBezTo>
                  <a:lnTo>
                    <a:pt x="2337" y="191142"/>
                  </a:lnTo>
                  <a:cubicBezTo>
                    <a:pt x="-2220" y="182799"/>
                    <a:pt x="59" y="172938"/>
                    <a:pt x="7654" y="1683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sprout_195610">
              <a:extLst>
                <a:ext uri="{FF2B5EF4-FFF2-40B4-BE49-F238E27FC236}">
                  <a16:creationId xmlns:a16="http://schemas.microsoft.com/office/drawing/2014/main" id="{6CE481F0-E557-EA7A-F481-9390702F4C4F}"/>
                </a:ext>
              </a:extLst>
            </p:cNvPr>
            <p:cNvSpPr/>
            <p:nvPr/>
          </p:nvSpPr>
          <p:spPr>
            <a:xfrm>
              <a:off x="8395132" y="614368"/>
              <a:ext cx="546425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windmill_316039">
              <a:extLst>
                <a:ext uri="{FF2B5EF4-FFF2-40B4-BE49-F238E27FC236}">
                  <a16:creationId xmlns:a16="http://schemas.microsoft.com/office/drawing/2014/main" id="{3798FE37-8334-08C2-E7AD-7BD1371F1DC4}"/>
                </a:ext>
              </a:extLst>
            </p:cNvPr>
            <p:cNvSpPr/>
            <p:nvPr/>
          </p:nvSpPr>
          <p:spPr>
            <a:xfrm>
              <a:off x="11518900" y="614368"/>
              <a:ext cx="483534" cy="609685"/>
            </a:xfrm>
            <a:custGeom>
              <a:avLst/>
              <a:gdLst>
                <a:gd name="connsiteX0" fmla="*/ 240548 w 481185"/>
                <a:gd name="connsiteY0" fmla="*/ 535359 h 606722"/>
                <a:gd name="connsiteX1" fmla="*/ 219546 w 481185"/>
                <a:gd name="connsiteY1" fmla="*/ 556332 h 606722"/>
                <a:gd name="connsiteX2" fmla="*/ 219546 w 481185"/>
                <a:gd name="connsiteY2" fmla="*/ 587615 h 606722"/>
                <a:gd name="connsiteX3" fmla="*/ 261639 w 481185"/>
                <a:gd name="connsiteY3" fmla="*/ 587615 h 606722"/>
                <a:gd name="connsiteX4" fmla="*/ 261639 w 481185"/>
                <a:gd name="connsiteY4" fmla="*/ 556332 h 606722"/>
                <a:gd name="connsiteX5" fmla="*/ 240548 w 481185"/>
                <a:gd name="connsiteY5" fmla="*/ 535359 h 606722"/>
                <a:gd name="connsiteX6" fmla="*/ 240548 w 481185"/>
                <a:gd name="connsiteY6" fmla="*/ 424451 h 606722"/>
                <a:gd name="connsiteX7" fmla="*/ 250154 w 481185"/>
                <a:gd name="connsiteY7" fmla="*/ 433969 h 606722"/>
                <a:gd name="connsiteX8" fmla="*/ 250154 w 481185"/>
                <a:gd name="connsiteY8" fmla="*/ 444199 h 606722"/>
                <a:gd name="connsiteX9" fmla="*/ 240548 w 481185"/>
                <a:gd name="connsiteY9" fmla="*/ 453806 h 606722"/>
                <a:gd name="connsiteX10" fmla="*/ 231031 w 481185"/>
                <a:gd name="connsiteY10" fmla="*/ 444199 h 606722"/>
                <a:gd name="connsiteX11" fmla="*/ 231031 w 481185"/>
                <a:gd name="connsiteY11" fmla="*/ 433969 h 606722"/>
                <a:gd name="connsiteX12" fmla="*/ 240548 w 481185"/>
                <a:gd name="connsiteY12" fmla="*/ 424451 h 606722"/>
                <a:gd name="connsiteX13" fmla="*/ 240548 w 481185"/>
                <a:gd name="connsiteY13" fmla="*/ 363201 h 606722"/>
                <a:gd name="connsiteX14" fmla="*/ 250154 w 481185"/>
                <a:gd name="connsiteY14" fmla="*/ 372808 h 606722"/>
                <a:gd name="connsiteX15" fmla="*/ 250154 w 481185"/>
                <a:gd name="connsiteY15" fmla="*/ 383038 h 606722"/>
                <a:gd name="connsiteX16" fmla="*/ 240548 w 481185"/>
                <a:gd name="connsiteY16" fmla="*/ 392556 h 606722"/>
                <a:gd name="connsiteX17" fmla="*/ 231031 w 481185"/>
                <a:gd name="connsiteY17" fmla="*/ 383038 h 606722"/>
                <a:gd name="connsiteX18" fmla="*/ 231031 w 481185"/>
                <a:gd name="connsiteY18" fmla="*/ 372808 h 606722"/>
                <a:gd name="connsiteX19" fmla="*/ 240548 w 481185"/>
                <a:gd name="connsiteY19" fmla="*/ 363201 h 606722"/>
                <a:gd name="connsiteX20" fmla="*/ 204506 w 481185"/>
                <a:gd name="connsiteY20" fmla="*/ 289897 h 606722"/>
                <a:gd name="connsiteX21" fmla="*/ 59180 w 481185"/>
                <a:gd name="connsiteY21" fmla="*/ 434935 h 606722"/>
                <a:gd name="connsiteX22" fmla="*/ 81696 w 481185"/>
                <a:gd name="connsiteY22" fmla="*/ 457508 h 606722"/>
                <a:gd name="connsiteX23" fmla="*/ 227021 w 481185"/>
                <a:gd name="connsiteY23" fmla="*/ 312381 h 606722"/>
                <a:gd name="connsiteX24" fmla="*/ 227288 w 481185"/>
                <a:gd name="connsiteY24" fmla="*/ 267146 h 606722"/>
                <a:gd name="connsiteX25" fmla="*/ 218033 w 481185"/>
                <a:gd name="connsiteY25" fmla="*/ 276300 h 606722"/>
                <a:gd name="connsiteX26" fmla="*/ 247311 w 481185"/>
                <a:gd name="connsiteY26" fmla="*/ 305627 h 606722"/>
                <a:gd name="connsiteX27" fmla="*/ 247311 w 481185"/>
                <a:gd name="connsiteY27" fmla="*/ 319135 h 606722"/>
                <a:gd name="connsiteX28" fmla="*/ 171756 w 481185"/>
                <a:gd name="connsiteY28" fmla="*/ 394587 h 606722"/>
                <a:gd name="connsiteX29" fmla="*/ 139541 w 481185"/>
                <a:gd name="connsiteY29" fmla="*/ 587615 h 606722"/>
                <a:gd name="connsiteX30" fmla="*/ 200412 w 481185"/>
                <a:gd name="connsiteY30" fmla="*/ 587615 h 606722"/>
                <a:gd name="connsiteX31" fmla="*/ 200412 w 481185"/>
                <a:gd name="connsiteY31" fmla="*/ 556332 h 606722"/>
                <a:gd name="connsiteX32" fmla="*/ 240548 w 481185"/>
                <a:gd name="connsiteY32" fmla="*/ 516163 h 606722"/>
                <a:gd name="connsiteX33" fmla="*/ 280773 w 481185"/>
                <a:gd name="connsiteY33" fmla="*/ 556332 h 606722"/>
                <a:gd name="connsiteX34" fmla="*/ 280773 w 481185"/>
                <a:gd name="connsiteY34" fmla="*/ 587615 h 606722"/>
                <a:gd name="connsiteX35" fmla="*/ 341555 w 481185"/>
                <a:gd name="connsiteY35" fmla="*/ 587615 h 606722"/>
                <a:gd name="connsiteX36" fmla="*/ 294923 w 481185"/>
                <a:gd name="connsiteY36" fmla="*/ 308115 h 606722"/>
                <a:gd name="connsiteX37" fmla="*/ 253897 w 481185"/>
                <a:gd name="connsiteY37" fmla="*/ 267146 h 606722"/>
                <a:gd name="connsiteX38" fmla="*/ 240548 w 481185"/>
                <a:gd name="connsiteY38" fmla="*/ 270256 h 606722"/>
                <a:gd name="connsiteX39" fmla="*/ 227288 w 481185"/>
                <a:gd name="connsiteY39" fmla="*/ 267146 h 606722"/>
                <a:gd name="connsiteX40" fmla="*/ 312810 w 481185"/>
                <a:gd name="connsiteY40" fmla="*/ 253815 h 606722"/>
                <a:gd name="connsiteX41" fmla="*/ 290206 w 481185"/>
                <a:gd name="connsiteY41" fmla="*/ 276300 h 606722"/>
                <a:gd name="connsiteX42" fmla="*/ 435532 w 481185"/>
                <a:gd name="connsiteY42" fmla="*/ 421426 h 606722"/>
                <a:gd name="connsiteX43" fmla="*/ 458047 w 481185"/>
                <a:gd name="connsiteY43" fmla="*/ 398941 h 606722"/>
                <a:gd name="connsiteX44" fmla="*/ 240548 w 481185"/>
                <a:gd name="connsiteY44" fmla="*/ 229465 h 606722"/>
                <a:gd name="connsiteX45" fmla="*/ 229691 w 481185"/>
                <a:gd name="connsiteY45" fmla="*/ 240307 h 606722"/>
                <a:gd name="connsiteX46" fmla="*/ 240548 w 481185"/>
                <a:gd name="connsiteY46" fmla="*/ 251149 h 606722"/>
                <a:gd name="connsiteX47" fmla="*/ 251405 w 481185"/>
                <a:gd name="connsiteY47" fmla="*/ 240307 h 606722"/>
                <a:gd name="connsiteX48" fmla="*/ 240548 w 481185"/>
                <a:gd name="connsiteY48" fmla="*/ 229465 h 606722"/>
                <a:gd name="connsiteX49" fmla="*/ 204506 w 481185"/>
                <a:gd name="connsiteY49" fmla="*/ 217734 h 606722"/>
                <a:gd name="connsiteX50" fmla="*/ 200679 w 481185"/>
                <a:gd name="connsiteY50" fmla="*/ 221555 h 606722"/>
                <a:gd name="connsiteX51" fmla="*/ 191602 w 481185"/>
                <a:gd name="connsiteY51" fmla="*/ 275677 h 606722"/>
                <a:gd name="connsiteX52" fmla="*/ 213761 w 481185"/>
                <a:gd name="connsiteY52" fmla="*/ 253549 h 606722"/>
                <a:gd name="connsiteX53" fmla="*/ 210557 w 481185"/>
                <a:gd name="connsiteY53" fmla="*/ 240307 h 606722"/>
                <a:gd name="connsiteX54" fmla="*/ 213761 w 481185"/>
                <a:gd name="connsiteY54" fmla="*/ 226976 h 606722"/>
                <a:gd name="connsiteX55" fmla="*/ 279438 w 481185"/>
                <a:gd name="connsiteY55" fmla="*/ 214979 h 606722"/>
                <a:gd name="connsiteX56" fmla="*/ 267424 w 481185"/>
                <a:gd name="connsiteY56" fmla="*/ 226976 h 606722"/>
                <a:gd name="connsiteX57" fmla="*/ 270539 w 481185"/>
                <a:gd name="connsiteY57" fmla="*/ 240307 h 606722"/>
                <a:gd name="connsiteX58" fmla="*/ 267424 w 481185"/>
                <a:gd name="connsiteY58" fmla="*/ 253549 h 606722"/>
                <a:gd name="connsiteX59" fmla="*/ 276679 w 481185"/>
                <a:gd name="connsiteY59" fmla="*/ 262791 h 606722"/>
                <a:gd name="connsiteX60" fmla="*/ 285845 w 481185"/>
                <a:gd name="connsiteY60" fmla="*/ 253637 h 606722"/>
                <a:gd name="connsiteX61" fmla="*/ 208422 w 481185"/>
                <a:gd name="connsiteY61" fmla="*/ 178453 h 606722"/>
                <a:gd name="connsiteX62" fmla="*/ 207799 w 481185"/>
                <a:gd name="connsiteY62" fmla="*/ 178986 h 606722"/>
                <a:gd name="connsiteX63" fmla="*/ 205574 w 481185"/>
                <a:gd name="connsiteY63" fmla="*/ 191872 h 606722"/>
                <a:gd name="connsiteX64" fmla="*/ 227288 w 481185"/>
                <a:gd name="connsiteY64" fmla="*/ 213468 h 606722"/>
                <a:gd name="connsiteX65" fmla="*/ 240548 w 481185"/>
                <a:gd name="connsiteY65" fmla="*/ 210357 h 606722"/>
                <a:gd name="connsiteX66" fmla="*/ 253897 w 481185"/>
                <a:gd name="connsiteY66" fmla="*/ 213468 h 606722"/>
                <a:gd name="connsiteX67" fmla="*/ 263152 w 481185"/>
                <a:gd name="connsiteY67" fmla="*/ 204225 h 606722"/>
                <a:gd name="connsiteX68" fmla="*/ 237255 w 481185"/>
                <a:gd name="connsiteY68" fmla="*/ 178453 h 606722"/>
                <a:gd name="connsiteX69" fmla="*/ 45653 w 481185"/>
                <a:gd name="connsiteY69" fmla="*/ 59099 h 606722"/>
                <a:gd name="connsiteX70" fmla="*/ 23049 w 481185"/>
                <a:gd name="connsiteY70" fmla="*/ 81672 h 606722"/>
                <a:gd name="connsiteX71" fmla="*/ 168375 w 481185"/>
                <a:gd name="connsiteY71" fmla="*/ 226798 h 606722"/>
                <a:gd name="connsiteX72" fmla="*/ 190979 w 481185"/>
                <a:gd name="connsiteY72" fmla="*/ 204225 h 606722"/>
                <a:gd name="connsiteX73" fmla="*/ 399400 w 481185"/>
                <a:gd name="connsiteY73" fmla="*/ 23106 h 606722"/>
                <a:gd name="connsiteX74" fmla="*/ 254075 w 481185"/>
                <a:gd name="connsiteY74" fmla="*/ 168144 h 606722"/>
                <a:gd name="connsiteX75" fmla="*/ 276679 w 481185"/>
                <a:gd name="connsiteY75" fmla="*/ 190717 h 606722"/>
                <a:gd name="connsiteX76" fmla="*/ 422005 w 481185"/>
                <a:gd name="connsiteY76" fmla="*/ 45591 h 606722"/>
                <a:gd name="connsiteX77" fmla="*/ 399400 w 481185"/>
                <a:gd name="connsiteY77" fmla="*/ 0 h 606722"/>
                <a:gd name="connsiteX78" fmla="*/ 406164 w 481185"/>
                <a:gd name="connsiteY78" fmla="*/ 2844 h 606722"/>
                <a:gd name="connsiteX79" fmla="*/ 442295 w 481185"/>
                <a:gd name="connsiteY79" fmla="*/ 38836 h 606722"/>
                <a:gd name="connsiteX80" fmla="*/ 442295 w 481185"/>
                <a:gd name="connsiteY80" fmla="*/ 52345 h 606722"/>
                <a:gd name="connsiteX81" fmla="*/ 296080 w 481185"/>
                <a:gd name="connsiteY81" fmla="*/ 198360 h 606722"/>
                <a:gd name="connsiteX82" fmla="*/ 302487 w 481185"/>
                <a:gd name="connsiteY82" fmla="*/ 237019 h 606722"/>
                <a:gd name="connsiteX83" fmla="*/ 306047 w 481185"/>
                <a:gd name="connsiteY83" fmla="*/ 233553 h 606722"/>
                <a:gd name="connsiteX84" fmla="*/ 319574 w 481185"/>
                <a:gd name="connsiteY84" fmla="*/ 233553 h 606722"/>
                <a:gd name="connsiteX85" fmla="*/ 478426 w 481185"/>
                <a:gd name="connsiteY85" fmla="*/ 392187 h 606722"/>
                <a:gd name="connsiteX86" fmla="*/ 481185 w 481185"/>
                <a:gd name="connsiteY86" fmla="*/ 398941 h 606722"/>
                <a:gd name="connsiteX87" fmla="*/ 478426 w 481185"/>
                <a:gd name="connsiteY87" fmla="*/ 405696 h 606722"/>
                <a:gd name="connsiteX88" fmla="*/ 442295 w 481185"/>
                <a:gd name="connsiteY88" fmla="*/ 441689 h 606722"/>
                <a:gd name="connsiteX89" fmla="*/ 435532 w 481185"/>
                <a:gd name="connsiteY89" fmla="*/ 444533 h 606722"/>
                <a:gd name="connsiteX90" fmla="*/ 434642 w 481185"/>
                <a:gd name="connsiteY90" fmla="*/ 444444 h 606722"/>
                <a:gd name="connsiteX91" fmla="*/ 428768 w 481185"/>
                <a:gd name="connsiteY91" fmla="*/ 441689 h 606722"/>
                <a:gd name="connsiteX92" fmla="*/ 318239 w 481185"/>
                <a:gd name="connsiteY92" fmla="*/ 331400 h 606722"/>
                <a:gd name="connsiteX93" fmla="*/ 361045 w 481185"/>
                <a:gd name="connsiteY93" fmla="*/ 587615 h 606722"/>
                <a:gd name="connsiteX94" fmla="*/ 383560 w 481185"/>
                <a:gd name="connsiteY94" fmla="*/ 587615 h 606722"/>
                <a:gd name="connsiteX95" fmla="*/ 393082 w 481185"/>
                <a:gd name="connsiteY95" fmla="*/ 597124 h 606722"/>
                <a:gd name="connsiteX96" fmla="*/ 383560 w 481185"/>
                <a:gd name="connsiteY96" fmla="*/ 606722 h 606722"/>
                <a:gd name="connsiteX97" fmla="*/ 97625 w 481185"/>
                <a:gd name="connsiteY97" fmla="*/ 606722 h 606722"/>
                <a:gd name="connsiteX98" fmla="*/ 88014 w 481185"/>
                <a:gd name="connsiteY98" fmla="*/ 597124 h 606722"/>
                <a:gd name="connsiteX99" fmla="*/ 97625 w 481185"/>
                <a:gd name="connsiteY99" fmla="*/ 587615 h 606722"/>
                <a:gd name="connsiteX100" fmla="*/ 120141 w 481185"/>
                <a:gd name="connsiteY100" fmla="*/ 587615 h 606722"/>
                <a:gd name="connsiteX101" fmla="*/ 148440 w 481185"/>
                <a:gd name="connsiteY101" fmla="*/ 417871 h 606722"/>
                <a:gd name="connsiteX102" fmla="*/ 88459 w 481185"/>
                <a:gd name="connsiteY102" fmla="*/ 477770 h 606722"/>
                <a:gd name="connsiteX103" fmla="*/ 81696 w 481185"/>
                <a:gd name="connsiteY103" fmla="*/ 480614 h 606722"/>
                <a:gd name="connsiteX104" fmla="*/ 74932 w 481185"/>
                <a:gd name="connsiteY104" fmla="*/ 477770 h 606722"/>
                <a:gd name="connsiteX105" fmla="*/ 38890 w 481185"/>
                <a:gd name="connsiteY105" fmla="*/ 441689 h 606722"/>
                <a:gd name="connsiteX106" fmla="*/ 38890 w 481185"/>
                <a:gd name="connsiteY106" fmla="*/ 428180 h 606722"/>
                <a:gd name="connsiteX107" fmla="*/ 168286 w 481185"/>
                <a:gd name="connsiteY107" fmla="*/ 298962 h 606722"/>
                <a:gd name="connsiteX108" fmla="*/ 177363 w 481185"/>
                <a:gd name="connsiteY108" fmla="*/ 244839 h 606722"/>
                <a:gd name="connsiteX109" fmla="*/ 175138 w 481185"/>
                <a:gd name="connsiteY109" fmla="*/ 247061 h 606722"/>
                <a:gd name="connsiteX110" fmla="*/ 168375 w 481185"/>
                <a:gd name="connsiteY110" fmla="*/ 249816 h 606722"/>
                <a:gd name="connsiteX111" fmla="*/ 161611 w 481185"/>
                <a:gd name="connsiteY111" fmla="*/ 247061 h 606722"/>
                <a:gd name="connsiteX112" fmla="*/ 2759 w 481185"/>
                <a:gd name="connsiteY112" fmla="*/ 88426 h 606722"/>
                <a:gd name="connsiteX113" fmla="*/ 0 w 481185"/>
                <a:gd name="connsiteY113" fmla="*/ 81672 h 606722"/>
                <a:gd name="connsiteX114" fmla="*/ 2759 w 481185"/>
                <a:gd name="connsiteY114" fmla="*/ 74918 h 606722"/>
                <a:gd name="connsiteX115" fmla="*/ 38890 w 481185"/>
                <a:gd name="connsiteY115" fmla="*/ 38836 h 606722"/>
                <a:gd name="connsiteX116" fmla="*/ 40403 w 481185"/>
                <a:gd name="connsiteY116" fmla="*/ 37592 h 606722"/>
                <a:gd name="connsiteX117" fmla="*/ 52417 w 481185"/>
                <a:gd name="connsiteY117" fmla="*/ 38836 h 606722"/>
                <a:gd name="connsiteX118" fmla="*/ 189021 w 481185"/>
                <a:gd name="connsiteY118" fmla="*/ 175253 h 606722"/>
                <a:gd name="connsiteX119" fmla="*/ 208422 w 481185"/>
                <a:gd name="connsiteY119" fmla="*/ 159345 h 606722"/>
                <a:gd name="connsiteX120" fmla="*/ 235920 w 481185"/>
                <a:gd name="connsiteY120" fmla="*/ 159345 h 606722"/>
                <a:gd name="connsiteX121" fmla="*/ 392637 w 481185"/>
                <a:gd name="connsiteY121" fmla="*/ 2844 h 606722"/>
                <a:gd name="connsiteX122" fmla="*/ 399400 w 481185"/>
                <a:gd name="connsiteY12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81185" h="606722">
                  <a:moveTo>
                    <a:pt x="240548" y="535359"/>
                  </a:moveTo>
                  <a:cubicBezTo>
                    <a:pt x="228979" y="535359"/>
                    <a:pt x="219546" y="544779"/>
                    <a:pt x="219546" y="556332"/>
                  </a:cubicBezTo>
                  <a:lnTo>
                    <a:pt x="219546" y="587615"/>
                  </a:lnTo>
                  <a:lnTo>
                    <a:pt x="261639" y="587615"/>
                  </a:lnTo>
                  <a:lnTo>
                    <a:pt x="261639" y="556332"/>
                  </a:lnTo>
                  <a:cubicBezTo>
                    <a:pt x="261639" y="544779"/>
                    <a:pt x="252206" y="535359"/>
                    <a:pt x="240548" y="535359"/>
                  </a:cubicBezTo>
                  <a:close/>
                  <a:moveTo>
                    <a:pt x="240548" y="424451"/>
                  </a:moveTo>
                  <a:cubicBezTo>
                    <a:pt x="245885" y="424451"/>
                    <a:pt x="250154" y="428721"/>
                    <a:pt x="250154" y="433969"/>
                  </a:cubicBezTo>
                  <a:lnTo>
                    <a:pt x="250154" y="444199"/>
                  </a:lnTo>
                  <a:cubicBezTo>
                    <a:pt x="250154" y="449447"/>
                    <a:pt x="245885" y="453806"/>
                    <a:pt x="240548" y="453806"/>
                  </a:cubicBezTo>
                  <a:cubicBezTo>
                    <a:pt x="235300" y="453806"/>
                    <a:pt x="231031" y="449447"/>
                    <a:pt x="231031" y="444199"/>
                  </a:cubicBezTo>
                  <a:lnTo>
                    <a:pt x="231031" y="433969"/>
                  </a:lnTo>
                  <a:cubicBezTo>
                    <a:pt x="231031" y="428721"/>
                    <a:pt x="235300" y="424451"/>
                    <a:pt x="240548" y="424451"/>
                  </a:cubicBezTo>
                  <a:close/>
                  <a:moveTo>
                    <a:pt x="240548" y="363201"/>
                  </a:moveTo>
                  <a:cubicBezTo>
                    <a:pt x="245885" y="363201"/>
                    <a:pt x="250154" y="367471"/>
                    <a:pt x="250154" y="372808"/>
                  </a:cubicBezTo>
                  <a:lnTo>
                    <a:pt x="250154" y="383038"/>
                  </a:lnTo>
                  <a:cubicBezTo>
                    <a:pt x="250154" y="388286"/>
                    <a:pt x="245885" y="392556"/>
                    <a:pt x="240548" y="392556"/>
                  </a:cubicBezTo>
                  <a:cubicBezTo>
                    <a:pt x="235300" y="392556"/>
                    <a:pt x="231031" y="388286"/>
                    <a:pt x="231031" y="383038"/>
                  </a:cubicBezTo>
                  <a:lnTo>
                    <a:pt x="231031" y="372808"/>
                  </a:lnTo>
                  <a:cubicBezTo>
                    <a:pt x="231031" y="367471"/>
                    <a:pt x="235300" y="363201"/>
                    <a:pt x="240548" y="363201"/>
                  </a:cubicBezTo>
                  <a:close/>
                  <a:moveTo>
                    <a:pt x="204506" y="289897"/>
                  </a:moveTo>
                  <a:lnTo>
                    <a:pt x="59180" y="434935"/>
                  </a:lnTo>
                  <a:lnTo>
                    <a:pt x="81696" y="457508"/>
                  </a:lnTo>
                  <a:lnTo>
                    <a:pt x="227021" y="312381"/>
                  </a:lnTo>
                  <a:close/>
                  <a:moveTo>
                    <a:pt x="227288" y="267146"/>
                  </a:moveTo>
                  <a:lnTo>
                    <a:pt x="218033" y="276300"/>
                  </a:lnTo>
                  <a:lnTo>
                    <a:pt x="247311" y="305627"/>
                  </a:lnTo>
                  <a:cubicBezTo>
                    <a:pt x="251049" y="309360"/>
                    <a:pt x="251049" y="315403"/>
                    <a:pt x="247311" y="319135"/>
                  </a:cubicBezTo>
                  <a:lnTo>
                    <a:pt x="171756" y="394587"/>
                  </a:lnTo>
                  <a:lnTo>
                    <a:pt x="139541" y="587615"/>
                  </a:lnTo>
                  <a:lnTo>
                    <a:pt x="200412" y="587615"/>
                  </a:lnTo>
                  <a:lnTo>
                    <a:pt x="200412" y="556332"/>
                  </a:lnTo>
                  <a:cubicBezTo>
                    <a:pt x="200412" y="534204"/>
                    <a:pt x="218389" y="516163"/>
                    <a:pt x="240548" y="516163"/>
                  </a:cubicBezTo>
                  <a:cubicBezTo>
                    <a:pt x="262707" y="516163"/>
                    <a:pt x="280773" y="534204"/>
                    <a:pt x="280773" y="556332"/>
                  </a:cubicBezTo>
                  <a:lnTo>
                    <a:pt x="280773" y="587615"/>
                  </a:lnTo>
                  <a:lnTo>
                    <a:pt x="341555" y="587615"/>
                  </a:lnTo>
                  <a:lnTo>
                    <a:pt x="294923" y="308115"/>
                  </a:lnTo>
                  <a:lnTo>
                    <a:pt x="253897" y="267146"/>
                  </a:lnTo>
                  <a:cubicBezTo>
                    <a:pt x="249892" y="269101"/>
                    <a:pt x="245354" y="270256"/>
                    <a:pt x="240548" y="270256"/>
                  </a:cubicBezTo>
                  <a:cubicBezTo>
                    <a:pt x="235831" y="270256"/>
                    <a:pt x="231293" y="269101"/>
                    <a:pt x="227288" y="267146"/>
                  </a:cubicBezTo>
                  <a:close/>
                  <a:moveTo>
                    <a:pt x="312810" y="253815"/>
                  </a:moveTo>
                  <a:lnTo>
                    <a:pt x="290206" y="276300"/>
                  </a:lnTo>
                  <a:lnTo>
                    <a:pt x="435532" y="421426"/>
                  </a:lnTo>
                  <a:lnTo>
                    <a:pt x="458047" y="398941"/>
                  </a:lnTo>
                  <a:close/>
                  <a:moveTo>
                    <a:pt x="240548" y="229465"/>
                  </a:moveTo>
                  <a:cubicBezTo>
                    <a:pt x="234585" y="229465"/>
                    <a:pt x="229691" y="234352"/>
                    <a:pt x="229691" y="240307"/>
                  </a:cubicBezTo>
                  <a:cubicBezTo>
                    <a:pt x="229691" y="246261"/>
                    <a:pt x="234585" y="251149"/>
                    <a:pt x="240548" y="251149"/>
                  </a:cubicBezTo>
                  <a:cubicBezTo>
                    <a:pt x="246600" y="251149"/>
                    <a:pt x="251405" y="246261"/>
                    <a:pt x="251405" y="240307"/>
                  </a:cubicBezTo>
                  <a:cubicBezTo>
                    <a:pt x="251405" y="234352"/>
                    <a:pt x="246600" y="229465"/>
                    <a:pt x="240548" y="229465"/>
                  </a:cubicBezTo>
                  <a:close/>
                  <a:moveTo>
                    <a:pt x="204506" y="217734"/>
                  </a:moveTo>
                  <a:lnTo>
                    <a:pt x="200679" y="221555"/>
                  </a:lnTo>
                  <a:lnTo>
                    <a:pt x="191602" y="275677"/>
                  </a:lnTo>
                  <a:lnTo>
                    <a:pt x="213761" y="253549"/>
                  </a:lnTo>
                  <a:cubicBezTo>
                    <a:pt x="211714" y="249549"/>
                    <a:pt x="210557" y="245106"/>
                    <a:pt x="210557" y="240307"/>
                  </a:cubicBezTo>
                  <a:cubicBezTo>
                    <a:pt x="210557" y="235508"/>
                    <a:pt x="211714" y="230975"/>
                    <a:pt x="213761" y="226976"/>
                  </a:cubicBezTo>
                  <a:close/>
                  <a:moveTo>
                    <a:pt x="279438" y="214979"/>
                  </a:moveTo>
                  <a:lnTo>
                    <a:pt x="267424" y="226976"/>
                  </a:lnTo>
                  <a:cubicBezTo>
                    <a:pt x="269471" y="230975"/>
                    <a:pt x="270539" y="235508"/>
                    <a:pt x="270539" y="240307"/>
                  </a:cubicBezTo>
                  <a:cubicBezTo>
                    <a:pt x="270539" y="245106"/>
                    <a:pt x="269471" y="249549"/>
                    <a:pt x="267424" y="253549"/>
                  </a:cubicBezTo>
                  <a:lnTo>
                    <a:pt x="276679" y="262791"/>
                  </a:lnTo>
                  <a:lnTo>
                    <a:pt x="285845" y="253637"/>
                  </a:lnTo>
                  <a:close/>
                  <a:moveTo>
                    <a:pt x="208422" y="178453"/>
                  </a:moveTo>
                  <a:cubicBezTo>
                    <a:pt x="208066" y="178453"/>
                    <a:pt x="207799" y="178630"/>
                    <a:pt x="207799" y="178986"/>
                  </a:cubicBezTo>
                  <a:lnTo>
                    <a:pt x="205574" y="191872"/>
                  </a:lnTo>
                  <a:lnTo>
                    <a:pt x="227288" y="213468"/>
                  </a:lnTo>
                  <a:cubicBezTo>
                    <a:pt x="231293" y="211424"/>
                    <a:pt x="235831" y="210357"/>
                    <a:pt x="240548" y="210357"/>
                  </a:cubicBezTo>
                  <a:cubicBezTo>
                    <a:pt x="245354" y="210357"/>
                    <a:pt x="249892" y="211424"/>
                    <a:pt x="253897" y="213468"/>
                  </a:cubicBezTo>
                  <a:lnTo>
                    <a:pt x="263152" y="204225"/>
                  </a:lnTo>
                  <a:lnTo>
                    <a:pt x="237255" y="178453"/>
                  </a:lnTo>
                  <a:close/>
                  <a:moveTo>
                    <a:pt x="45653" y="59099"/>
                  </a:moveTo>
                  <a:lnTo>
                    <a:pt x="23049" y="81672"/>
                  </a:lnTo>
                  <a:lnTo>
                    <a:pt x="168375" y="226798"/>
                  </a:lnTo>
                  <a:lnTo>
                    <a:pt x="190979" y="204225"/>
                  </a:lnTo>
                  <a:close/>
                  <a:moveTo>
                    <a:pt x="399400" y="23106"/>
                  </a:moveTo>
                  <a:lnTo>
                    <a:pt x="254075" y="168144"/>
                  </a:lnTo>
                  <a:lnTo>
                    <a:pt x="276679" y="190717"/>
                  </a:lnTo>
                  <a:lnTo>
                    <a:pt x="422005" y="45591"/>
                  </a:lnTo>
                  <a:close/>
                  <a:moveTo>
                    <a:pt x="399400" y="0"/>
                  </a:moveTo>
                  <a:cubicBezTo>
                    <a:pt x="401981" y="0"/>
                    <a:pt x="404384" y="977"/>
                    <a:pt x="406164" y="2844"/>
                  </a:cubicBezTo>
                  <a:lnTo>
                    <a:pt x="442295" y="38836"/>
                  </a:lnTo>
                  <a:cubicBezTo>
                    <a:pt x="446033" y="42569"/>
                    <a:pt x="446033" y="48612"/>
                    <a:pt x="442295" y="52345"/>
                  </a:cubicBezTo>
                  <a:lnTo>
                    <a:pt x="296080" y="198360"/>
                  </a:lnTo>
                  <a:lnTo>
                    <a:pt x="302487" y="237019"/>
                  </a:lnTo>
                  <a:lnTo>
                    <a:pt x="306047" y="233553"/>
                  </a:lnTo>
                  <a:cubicBezTo>
                    <a:pt x="309785" y="229820"/>
                    <a:pt x="315836" y="229820"/>
                    <a:pt x="319574" y="233553"/>
                  </a:cubicBezTo>
                  <a:lnTo>
                    <a:pt x="478426" y="392187"/>
                  </a:lnTo>
                  <a:cubicBezTo>
                    <a:pt x="480206" y="393965"/>
                    <a:pt x="481185" y="396364"/>
                    <a:pt x="481185" y="398941"/>
                  </a:cubicBezTo>
                  <a:cubicBezTo>
                    <a:pt x="481185" y="401430"/>
                    <a:pt x="480206" y="403918"/>
                    <a:pt x="478426" y="405696"/>
                  </a:cubicBezTo>
                  <a:lnTo>
                    <a:pt x="442295" y="441689"/>
                  </a:lnTo>
                  <a:cubicBezTo>
                    <a:pt x="440426" y="443555"/>
                    <a:pt x="437934" y="444533"/>
                    <a:pt x="435532" y="444533"/>
                  </a:cubicBezTo>
                  <a:cubicBezTo>
                    <a:pt x="435176" y="444533"/>
                    <a:pt x="434909" y="444533"/>
                    <a:pt x="434642" y="444444"/>
                  </a:cubicBezTo>
                  <a:cubicBezTo>
                    <a:pt x="432506" y="444266"/>
                    <a:pt x="430370" y="443377"/>
                    <a:pt x="428768" y="441689"/>
                  </a:cubicBezTo>
                  <a:lnTo>
                    <a:pt x="318239" y="331400"/>
                  </a:lnTo>
                  <a:lnTo>
                    <a:pt x="361045" y="587615"/>
                  </a:lnTo>
                  <a:lnTo>
                    <a:pt x="383560" y="587615"/>
                  </a:lnTo>
                  <a:cubicBezTo>
                    <a:pt x="388810" y="587615"/>
                    <a:pt x="393082" y="591881"/>
                    <a:pt x="393082" y="597124"/>
                  </a:cubicBezTo>
                  <a:cubicBezTo>
                    <a:pt x="393082" y="602368"/>
                    <a:pt x="388810" y="606722"/>
                    <a:pt x="383560" y="606722"/>
                  </a:cubicBezTo>
                  <a:lnTo>
                    <a:pt x="97625" y="606722"/>
                  </a:lnTo>
                  <a:cubicBezTo>
                    <a:pt x="92375" y="606722"/>
                    <a:pt x="88014" y="602368"/>
                    <a:pt x="88014" y="597124"/>
                  </a:cubicBezTo>
                  <a:cubicBezTo>
                    <a:pt x="88014" y="591881"/>
                    <a:pt x="92375" y="587615"/>
                    <a:pt x="97625" y="587615"/>
                  </a:cubicBezTo>
                  <a:lnTo>
                    <a:pt x="120141" y="587615"/>
                  </a:lnTo>
                  <a:lnTo>
                    <a:pt x="148440" y="417871"/>
                  </a:lnTo>
                  <a:lnTo>
                    <a:pt x="88459" y="477770"/>
                  </a:lnTo>
                  <a:cubicBezTo>
                    <a:pt x="86679" y="479548"/>
                    <a:pt x="84276" y="480614"/>
                    <a:pt x="81696" y="480614"/>
                  </a:cubicBezTo>
                  <a:cubicBezTo>
                    <a:pt x="79204" y="480614"/>
                    <a:pt x="76801" y="479548"/>
                    <a:pt x="74932" y="477770"/>
                  </a:cubicBezTo>
                  <a:lnTo>
                    <a:pt x="38890" y="441689"/>
                  </a:lnTo>
                  <a:cubicBezTo>
                    <a:pt x="35152" y="437956"/>
                    <a:pt x="35152" y="431913"/>
                    <a:pt x="38890" y="428180"/>
                  </a:cubicBezTo>
                  <a:lnTo>
                    <a:pt x="168286" y="298962"/>
                  </a:lnTo>
                  <a:lnTo>
                    <a:pt x="177363" y="244839"/>
                  </a:lnTo>
                  <a:lnTo>
                    <a:pt x="175138" y="247061"/>
                  </a:lnTo>
                  <a:cubicBezTo>
                    <a:pt x="173269" y="248927"/>
                    <a:pt x="170867" y="249816"/>
                    <a:pt x="168375" y="249816"/>
                  </a:cubicBezTo>
                  <a:cubicBezTo>
                    <a:pt x="165883" y="249816"/>
                    <a:pt x="163480" y="248927"/>
                    <a:pt x="161611" y="247061"/>
                  </a:cubicBezTo>
                  <a:lnTo>
                    <a:pt x="2759" y="88426"/>
                  </a:lnTo>
                  <a:cubicBezTo>
                    <a:pt x="979" y="86649"/>
                    <a:pt x="0" y="84161"/>
                    <a:pt x="0" y="81672"/>
                  </a:cubicBezTo>
                  <a:cubicBezTo>
                    <a:pt x="0" y="79095"/>
                    <a:pt x="979" y="76695"/>
                    <a:pt x="2759" y="74918"/>
                  </a:cubicBezTo>
                  <a:lnTo>
                    <a:pt x="38890" y="38836"/>
                  </a:lnTo>
                  <a:cubicBezTo>
                    <a:pt x="39335" y="38392"/>
                    <a:pt x="39869" y="37948"/>
                    <a:pt x="40403" y="37592"/>
                  </a:cubicBezTo>
                  <a:cubicBezTo>
                    <a:pt x="44052" y="35193"/>
                    <a:pt x="49124" y="35548"/>
                    <a:pt x="52417" y="38836"/>
                  </a:cubicBezTo>
                  <a:lnTo>
                    <a:pt x="189021" y="175253"/>
                  </a:lnTo>
                  <a:cubicBezTo>
                    <a:pt x="190801" y="166011"/>
                    <a:pt x="198899" y="159345"/>
                    <a:pt x="208422" y="159345"/>
                  </a:cubicBezTo>
                  <a:lnTo>
                    <a:pt x="235920" y="159345"/>
                  </a:lnTo>
                  <a:lnTo>
                    <a:pt x="392637" y="2844"/>
                  </a:lnTo>
                  <a:cubicBezTo>
                    <a:pt x="394417" y="977"/>
                    <a:pt x="396909" y="0"/>
                    <a:pt x="3994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E485CB6-C137-459A-E416-58528CCC619B}"/>
              </a:ext>
            </a:extLst>
          </p:cNvPr>
          <p:cNvCxnSpPr>
            <a:cxnSpLocks/>
          </p:cNvCxnSpPr>
          <p:nvPr/>
        </p:nvCxnSpPr>
        <p:spPr>
          <a:xfrm>
            <a:off x="770467" y="3000776"/>
            <a:ext cx="88561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extLst>
              <a:ext uri="{FF2B5EF4-FFF2-40B4-BE49-F238E27FC236}">
                <a16:creationId xmlns:a16="http://schemas.microsoft.com/office/drawing/2014/main" id="{EB016771-FD91-7492-9A28-1A44C70899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9882485" y="1030447"/>
            <a:ext cx="3749602" cy="3346134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4A0BD94-0142-EE88-DDD4-C54E65C1CA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01  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项目发展背景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401140B-9026-79BC-DD56-E7A288D5B5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02  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项目发展进程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40138C9D-5072-29F9-E0E2-F002BE9C50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03  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项目发展成果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4D4DB338-208D-22BC-4266-001A62859B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04  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项目发展规划</a:t>
            </a:r>
          </a:p>
        </p:txBody>
      </p:sp>
    </p:spTree>
    <p:extLst>
      <p:ext uri="{BB962C8B-B14F-4D97-AF65-F5344CB8AC3E}">
        <p14:creationId xmlns:p14="http://schemas.microsoft.com/office/powerpoint/2010/main" val="167411456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69EA864-06B1-0CED-F199-4366A6501FAA}"/>
              </a:ext>
            </a:extLst>
          </p:cNvPr>
          <p:cNvSpPr/>
          <p:nvPr/>
        </p:nvSpPr>
        <p:spPr>
          <a:xfrm rot="12139136" flipH="1">
            <a:off x="8669356" y="-406973"/>
            <a:ext cx="4166379" cy="2568296"/>
          </a:xfrm>
          <a:custGeom>
            <a:avLst/>
            <a:gdLst>
              <a:gd name="connsiteX0" fmla="*/ 0 w 4166379"/>
              <a:gd name="connsiteY0" fmla="*/ 1377177 h 2568296"/>
              <a:gd name="connsiteX1" fmla="*/ 2901518 w 4166379"/>
              <a:gd name="connsiteY1" fmla="*/ 2568296 h 2568296"/>
              <a:gd name="connsiteX2" fmla="*/ 3112052 w 4166379"/>
              <a:gd name="connsiteY2" fmla="*/ 2568296 h 2568296"/>
              <a:gd name="connsiteX3" fmla="*/ 4166379 w 4166379"/>
              <a:gd name="connsiteY3" fmla="*/ 0 h 2568296"/>
              <a:gd name="connsiteX4" fmla="*/ 4077370 w 4166379"/>
              <a:gd name="connsiteY4" fmla="*/ 57202 h 2568296"/>
              <a:gd name="connsiteX5" fmla="*/ 2592470 w 4166379"/>
              <a:gd name="connsiteY5" fmla="*/ 905585 h 2568296"/>
              <a:gd name="connsiteX6" fmla="*/ 832817 w 4166379"/>
              <a:gd name="connsiteY6" fmla="*/ 781301 h 2568296"/>
              <a:gd name="connsiteX7" fmla="*/ 71432 w 4166379"/>
              <a:gd name="connsiteY7" fmla="*/ 1311996 h 256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66379" h="2568296">
                <a:moveTo>
                  <a:pt x="0" y="1377177"/>
                </a:moveTo>
                <a:lnTo>
                  <a:pt x="2901518" y="2568296"/>
                </a:lnTo>
                <a:lnTo>
                  <a:pt x="3112052" y="2568296"/>
                </a:lnTo>
                <a:lnTo>
                  <a:pt x="4166379" y="0"/>
                </a:lnTo>
                <a:lnTo>
                  <a:pt x="4077370" y="57202"/>
                </a:lnTo>
                <a:cubicBezTo>
                  <a:pt x="3568484" y="388544"/>
                  <a:pt x="3017308" y="782596"/>
                  <a:pt x="2592470" y="905585"/>
                </a:cubicBezTo>
                <a:cubicBezTo>
                  <a:pt x="1912728" y="1102368"/>
                  <a:pt x="1471445" y="543090"/>
                  <a:pt x="832817" y="781301"/>
                </a:cubicBezTo>
                <a:cubicBezTo>
                  <a:pt x="593331" y="870630"/>
                  <a:pt x="335345" y="1076475"/>
                  <a:pt x="71432" y="1311996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33D31AE-C287-FB7B-DDD2-7B3DC2B25074}"/>
              </a:ext>
            </a:extLst>
          </p:cNvPr>
          <p:cNvSpPr/>
          <p:nvPr/>
        </p:nvSpPr>
        <p:spPr>
          <a:xfrm>
            <a:off x="7196291" y="2048597"/>
            <a:ext cx="2896022" cy="3958124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0926F2-D70B-789A-95CC-3B71FC2787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发展规划</a:t>
            </a:r>
          </a:p>
        </p:txBody>
      </p:sp>
      <p:pic>
        <p:nvPicPr>
          <p:cNvPr id="17" name="图片 16" descr="绿色的植物&#10;&#10;描述已自动生成">
            <a:extLst>
              <a:ext uri="{FF2B5EF4-FFF2-40B4-BE49-F238E27FC236}">
                <a16:creationId xmlns:a16="http://schemas.microsoft.com/office/drawing/2014/main" id="{13D7C9F3-4492-3D01-E303-7FC48E5EC4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010" y="1651000"/>
            <a:ext cx="2898000" cy="4135978"/>
          </a:xfrm>
          <a:prstGeom prst="rect">
            <a:avLst/>
          </a:prstGeom>
        </p:spPr>
      </p:pic>
      <p:pic>
        <p:nvPicPr>
          <p:cNvPr id="19" name="图片 18" descr="黑白色的花&#10;&#10;低可信度描述已自动生成">
            <a:extLst>
              <a:ext uri="{FF2B5EF4-FFF2-40B4-BE49-F238E27FC236}">
                <a16:creationId xmlns:a16="http://schemas.microsoft.com/office/drawing/2014/main" id="{A3FE526D-AD46-6165-793F-4CBC12AD92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3727" y="1650999"/>
            <a:ext cx="2896022" cy="4135979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0B8BBAB5-845D-ABBB-0A6D-91882EA188E2}"/>
              </a:ext>
            </a:extLst>
          </p:cNvPr>
          <p:cNvSpPr/>
          <p:nvPr/>
        </p:nvSpPr>
        <p:spPr>
          <a:xfrm>
            <a:off x="6733466" y="1650999"/>
            <a:ext cx="2896022" cy="413597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9D8F1FB-3D15-5F6B-F757-E552284E763D}"/>
              </a:ext>
            </a:extLst>
          </p:cNvPr>
          <p:cNvSpPr/>
          <p:nvPr/>
        </p:nvSpPr>
        <p:spPr>
          <a:xfrm rot="12139136" flipH="1">
            <a:off x="8829415" y="-466851"/>
            <a:ext cx="3972077" cy="2426286"/>
          </a:xfrm>
          <a:custGeom>
            <a:avLst/>
            <a:gdLst>
              <a:gd name="connsiteX0" fmla="*/ 0 w 3972077"/>
              <a:gd name="connsiteY0" fmla="*/ 1204572 h 2426286"/>
              <a:gd name="connsiteX1" fmla="*/ 2976047 w 3972077"/>
              <a:gd name="connsiteY1" fmla="*/ 2426286 h 2426286"/>
              <a:gd name="connsiteX2" fmla="*/ 3972077 w 3972077"/>
              <a:gd name="connsiteY2" fmla="*/ 0 h 2426286"/>
              <a:gd name="connsiteX3" fmla="*/ 3883068 w 3972077"/>
              <a:gd name="connsiteY3" fmla="*/ 57202 h 2426286"/>
              <a:gd name="connsiteX4" fmla="*/ 2398168 w 3972077"/>
              <a:gd name="connsiteY4" fmla="*/ 905585 h 2426286"/>
              <a:gd name="connsiteX5" fmla="*/ 638515 w 3972077"/>
              <a:gd name="connsiteY5" fmla="*/ 781301 h 2426286"/>
              <a:gd name="connsiteX6" fmla="*/ 8534 w 3972077"/>
              <a:gd name="connsiteY6" fmla="*/ 1197110 h 242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2077" h="2426286">
                <a:moveTo>
                  <a:pt x="0" y="1204572"/>
                </a:moveTo>
                <a:lnTo>
                  <a:pt x="2976047" y="2426286"/>
                </a:lnTo>
                <a:lnTo>
                  <a:pt x="3972077" y="0"/>
                </a:lnTo>
                <a:lnTo>
                  <a:pt x="3883068" y="57202"/>
                </a:lnTo>
                <a:cubicBezTo>
                  <a:pt x="3374182" y="388544"/>
                  <a:pt x="2823006" y="782596"/>
                  <a:pt x="2398168" y="905585"/>
                </a:cubicBezTo>
                <a:cubicBezTo>
                  <a:pt x="1718426" y="1102368"/>
                  <a:pt x="1277143" y="543090"/>
                  <a:pt x="638515" y="781301"/>
                </a:cubicBezTo>
                <a:cubicBezTo>
                  <a:pt x="438943" y="855742"/>
                  <a:pt x="226524" y="1011097"/>
                  <a:pt x="8534" y="1197110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EE20476-4667-8B67-BE07-8391DE91D473}"/>
              </a:ext>
            </a:extLst>
          </p:cNvPr>
          <p:cNvSpPr txBox="1"/>
          <p:nvPr/>
        </p:nvSpPr>
        <p:spPr>
          <a:xfrm>
            <a:off x="6770652" y="3020372"/>
            <a:ext cx="2719292" cy="166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请在此处输入关键的文字信息，对项目的规划、发展趋势进行描述。请在此处输入文字信息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0" name="Group 18">
            <a:extLst>
              <a:ext uri="{FF2B5EF4-FFF2-40B4-BE49-F238E27FC236}">
                <a16:creationId xmlns:a16="http://schemas.microsoft.com/office/drawing/2014/main" id="{E81ABE4E-70BB-EBF3-8889-ECCA24846822}"/>
              </a:ext>
            </a:extLst>
          </p:cNvPr>
          <p:cNvGrpSpPr/>
          <p:nvPr/>
        </p:nvGrpSpPr>
        <p:grpSpPr>
          <a:xfrm>
            <a:off x="6899625" y="2010256"/>
            <a:ext cx="484239" cy="484239"/>
            <a:chOff x="800910" y="3497022"/>
            <a:chExt cx="908148" cy="908148"/>
          </a:xfrm>
        </p:grpSpPr>
        <p:sp>
          <p:nvSpPr>
            <p:cNvPr id="31" name="branch-with-leaves_1457">
              <a:extLst>
                <a:ext uri="{FF2B5EF4-FFF2-40B4-BE49-F238E27FC236}">
                  <a16:creationId xmlns:a16="http://schemas.microsoft.com/office/drawing/2014/main" id="{2A7BB76D-A741-B6F2-8335-C61842277E74}"/>
                </a:ext>
              </a:extLst>
            </p:cNvPr>
            <p:cNvSpPr/>
            <p:nvPr/>
          </p:nvSpPr>
          <p:spPr>
            <a:xfrm>
              <a:off x="1104089" y="3717556"/>
              <a:ext cx="276385" cy="46708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57681" h="604466">
                  <a:moveTo>
                    <a:pt x="165525" y="495584"/>
                  </a:moveTo>
                  <a:lnTo>
                    <a:pt x="184273" y="497465"/>
                  </a:lnTo>
                  <a:cubicBezTo>
                    <a:pt x="184273" y="497465"/>
                    <a:pt x="177772" y="561214"/>
                    <a:pt x="166467" y="604466"/>
                  </a:cubicBezTo>
                  <a:lnTo>
                    <a:pt x="148567" y="598824"/>
                  </a:lnTo>
                  <a:cubicBezTo>
                    <a:pt x="159024" y="559522"/>
                    <a:pt x="165525" y="495584"/>
                    <a:pt x="165525" y="495584"/>
                  </a:cubicBezTo>
                  <a:close/>
                  <a:moveTo>
                    <a:pt x="162130" y="1177"/>
                  </a:moveTo>
                  <a:cubicBezTo>
                    <a:pt x="207913" y="-6348"/>
                    <a:pt x="245595" y="22812"/>
                    <a:pt x="240790" y="70785"/>
                  </a:cubicBezTo>
                  <a:cubicBezTo>
                    <a:pt x="238058" y="93360"/>
                    <a:pt x="227602" y="108411"/>
                    <a:pt x="217334" y="128070"/>
                  </a:cubicBezTo>
                  <a:lnTo>
                    <a:pt x="240790" y="119699"/>
                  </a:lnTo>
                  <a:cubicBezTo>
                    <a:pt x="286856" y="100886"/>
                    <a:pt x="330190" y="120545"/>
                    <a:pt x="345169" y="153562"/>
                  </a:cubicBezTo>
                  <a:cubicBezTo>
                    <a:pt x="351669" y="170493"/>
                    <a:pt x="350821" y="189306"/>
                    <a:pt x="341400" y="208119"/>
                  </a:cubicBezTo>
                  <a:cubicBezTo>
                    <a:pt x="333016" y="226932"/>
                    <a:pt x="316907" y="245745"/>
                    <a:pt x="296182" y="260795"/>
                  </a:cubicBezTo>
                  <a:lnTo>
                    <a:pt x="281110" y="271049"/>
                  </a:lnTo>
                  <a:lnTo>
                    <a:pt x="298914" y="276692"/>
                  </a:lnTo>
                  <a:cubicBezTo>
                    <a:pt x="317755" y="283183"/>
                    <a:pt x="333770" y="291743"/>
                    <a:pt x="344132" y="301996"/>
                  </a:cubicBezTo>
                  <a:cubicBezTo>
                    <a:pt x="353553" y="313283"/>
                    <a:pt x="359205" y="325512"/>
                    <a:pt x="357321" y="345265"/>
                  </a:cubicBezTo>
                  <a:cubicBezTo>
                    <a:pt x="352705" y="372544"/>
                    <a:pt x="342248" y="384773"/>
                    <a:pt x="327176" y="393238"/>
                  </a:cubicBezTo>
                  <a:cubicBezTo>
                    <a:pt x="311255" y="400764"/>
                    <a:pt x="289494" y="403491"/>
                    <a:pt x="262269" y="402645"/>
                  </a:cubicBezTo>
                  <a:lnTo>
                    <a:pt x="255769" y="402645"/>
                  </a:lnTo>
                  <a:lnTo>
                    <a:pt x="253885" y="409135"/>
                  </a:lnTo>
                  <a:cubicBezTo>
                    <a:pt x="247290" y="426914"/>
                    <a:pt x="237870" y="445726"/>
                    <a:pt x="225624" y="458895"/>
                  </a:cubicBezTo>
                  <a:cubicBezTo>
                    <a:pt x="213377" y="472065"/>
                    <a:pt x="200188" y="480530"/>
                    <a:pt x="186058" y="481471"/>
                  </a:cubicBezTo>
                  <a:cubicBezTo>
                    <a:pt x="189826" y="447608"/>
                    <a:pt x="193594" y="410170"/>
                    <a:pt x="196326" y="373391"/>
                  </a:cubicBezTo>
                  <a:lnTo>
                    <a:pt x="281958" y="336800"/>
                  </a:lnTo>
                  <a:lnTo>
                    <a:pt x="275458" y="319868"/>
                  </a:lnTo>
                  <a:lnTo>
                    <a:pt x="198304" y="352697"/>
                  </a:lnTo>
                  <a:cubicBezTo>
                    <a:pt x="199246" y="334918"/>
                    <a:pt x="200188" y="317987"/>
                    <a:pt x="200188" y="302936"/>
                  </a:cubicBezTo>
                  <a:cubicBezTo>
                    <a:pt x="201130" y="286945"/>
                    <a:pt x="200188" y="267192"/>
                    <a:pt x="199341" y="246498"/>
                  </a:cubicBezTo>
                  <a:lnTo>
                    <a:pt x="296182" y="185356"/>
                  </a:lnTo>
                  <a:lnTo>
                    <a:pt x="286762" y="169459"/>
                  </a:lnTo>
                  <a:lnTo>
                    <a:pt x="197362" y="224863"/>
                  </a:lnTo>
                  <a:cubicBezTo>
                    <a:pt x="193594" y="169459"/>
                    <a:pt x="187942" y="114055"/>
                    <a:pt x="187942" y="114055"/>
                  </a:cubicBezTo>
                  <a:lnTo>
                    <a:pt x="169101" y="115936"/>
                  </a:lnTo>
                  <a:cubicBezTo>
                    <a:pt x="169101" y="115936"/>
                    <a:pt x="174753" y="170493"/>
                    <a:pt x="178521" y="224863"/>
                  </a:cubicBezTo>
                  <a:lnTo>
                    <a:pt x="107021" y="174068"/>
                  </a:lnTo>
                  <a:lnTo>
                    <a:pt x="95716" y="189118"/>
                  </a:lnTo>
                  <a:lnTo>
                    <a:pt x="180406" y="249320"/>
                  </a:lnTo>
                  <a:cubicBezTo>
                    <a:pt x="181253" y="269073"/>
                    <a:pt x="182290" y="287886"/>
                    <a:pt x="181253" y="302936"/>
                  </a:cubicBezTo>
                  <a:cubicBezTo>
                    <a:pt x="181253" y="316952"/>
                    <a:pt x="180406" y="333037"/>
                    <a:pt x="179369" y="350815"/>
                  </a:cubicBezTo>
                  <a:lnTo>
                    <a:pt x="107303" y="319868"/>
                  </a:lnTo>
                  <a:lnTo>
                    <a:pt x="99767" y="336800"/>
                  </a:lnTo>
                  <a:lnTo>
                    <a:pt x="177862" y="370663"/>
                  </a:lnTo>
                  <a:cubicBezTo>
                    <a:pt x="175130" y="407254"/>
                    <a:pt x="171362" y="444880"/>
                    <a:pt x="167594" y="479590"/>
                  </a:cubicBezTo>
                  <a:cubicBezTo>
                    <a:pt x="140275" y="472065"/>
                    <a:pt x="115782" y="446761"/>
                    <a:pt x="103629" y="409135"/>
                  </a:cubicBezTo>
                  <a:lnTo>
                    <a:pt x="101745" y="402645"/>
                  </a:lnTo>
                  <a:lnTo>
                    <a:pt x="95245" y="402645"/>
                  </a:lnTo>
                  <a:cubicBezTo>
                    <a:pt x="69810" y="401704"/>
                    <a:pt x="46353" y="399823"/>
                    <a:pt x="30244" y="391357"/>
                  </a:cubicBezTo>
                  <a:cubicBezTo>
                    <a:pt x="14324" y="383832"/>
                    <a:pt x="3019" y="371604"/>
                    <a:pt x="99" y="346206"/>
                  </a:cubicBezTo>
                  <a:cubicBezTo>
                    <a:pt x="-749" y="324571"/>
                    <a:pt x="3867" y="311402"/>
                    <a:pt x="13287" y="301055"/>
                  </a:cubicBezTo>
                  <a:cubicBezTo>
                    <a:pt x="22708" y="290708"/>
                    <a:pt x="37780" y="283183"/>
                    <a:pt x="58505" y="276598"/>
                  </a:cubicBezTo>
                  <a:lnTo>
                    <a:pt x="75462" y="271895"/>
                  </a:lnTo>
                  <a:lnTo>
                    <a:pt x="61426" y="260607"/>
                  </a:lnTo>
                  <a:cubicBezTo>
                    <a:pt x="42585" y="245557"/>
                    <a:pt x="26664" y="226744"/>
                    <a:pt x="17244" y="207931"/>
                  </a:cubicBezTo>
                  <a:cubicBezTo>
                    <a:pt x="7824" y="189118"/>
                    <a:pt x="4997" y="170305"/>
                    <a:pt x="12534" y="153374"/>
                  </a:cubicBezTo>
                  <a:cubicBezTo>
                    <a:pt x="26664" y="120545"/>
                    <a:pt x="66230" y="98816"/>
                    <a:pt x="116912" y="119510"/>
                  </a:cubicBezTo>
                  <a:lnTo>
                    <a:pt x="139521" y="127976"/>
                  </a:lnTo>
                  <a:cubicBezTo>
                    <a:pt x="131137" y="110104"/>
                    <a:pt x="118796" y="88469"/>
                    <a:pt x="117948" y="70597"/>
                  </a:cubicBezTo>
                  <a:cubicBezTo>
                    <a:pt x="116064" y="34852"/>
                    <a:pt x="131137" y="10395"/>
                    <a:pt x="162130" y="11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5268BC5-2A8C-348B-FCD8-AB7725C4BC75}"/>
                </a:ext>
              </a:extLst>
            </p:cNvPr>
            <p:cNvSpPr/>
            <p:nvPr/>
          </p:nvSpPr>
          <p:spPr>
            <a:xfrm>
              <a:off x="800910" y="3497022"/>
              <a:ext cx="908148" cy="908148"/>
            </a:xfrm>
            <a:prstGeom prst="ellipse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2DC89E37-81F3-692D-356D-EC50AED3F2D4}"/>
              </a:ext>
            </a:extLst>
          </p:cNvPr>
          <p:cNvSpPr txBox="1"/>
          <p:nvPr/>
        </p:nvSpPr>
        <p:spPr>
          <a:xfrm>
            <a:off x="7463367" y="1908339"/>
            <a:ext cx="2166121" cy="688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3200" dirty="0">
                <a:solidFill>
                  <a:schemeClr val="accent5"/>
                </a:solidFill>
                <a:latin typeface="+mn-ea"/>
              </a:rPr>
              <a:t>项目规划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18F69AA-D614-1F64-B4F2-A09A2606FB49}"/>
              </a:ext>
            </a:extLst>
          </p:cNvPr>
          <p:cNvSpPr txBox="1"/>
          <p:nvPr/>
        </p:nvSpPr>
        <p:spPr>
          <a:xfrm>
            <a:off x="10809563" y="5356860"/>
            <a:ext cx="779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6"/>
                </a:solidFill>
              </a:rPr>
              <a:t>……….</a:t>
            </a:r>
          </a:p>
          <a:p>
            <a:r>
              <a:rPr lang="en-US" altLang="zh-CN" sz="1400" b="1" dirty="0">
                <a:solidFill>
                  <a:schemeClr val="accent6"/>
                </a:solidFill>
              </a:rPr>
              <a:t>……….</a:t>
            </a:r>
          </a:p>
          <a:p>
            <a:r>
              <a:rPr lang="en-US" altLang="zh-CN" sz="1400" b="1" dirty="0">
                <a:solidFill>
                  <a:schemeClr val="accent6"/>
                </a:solidFill>
              </a:rPr>
              <a:t>……….</a:t>
            </a:r>
            <a:endParaRPr lang="zh-CN" altLang="en-US" sz="1400" b="1" dirty="0">
              <a:solidFill>
                <a:schemeClr val="accent6"/>
              </a:solidFill>
            </a:endParaRPr>
          </a:p>
          <a:p>
            <a:r>
              <a:rPr lang="en-US" altLang="zh-CN" sz="1400" b="1" dirty="0">
                <a:solidFill>
                  <a:schemeClr val="accent6"/>
                </a:solidFill>
              </a:rPr>
              <a:t>……….</a:t>
            </a:r>
            <a:endParaRPr lang="zh-CN" altLang="en-US" sz="1400" b="1" dirty="0">
              <a:solidFill>
                <a:schemeClr val="accent6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0699E73-45D0-0079-2F0D-6F771C0EB465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8680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29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B33B318-E8DF-66C6-EB5E-4E237D6474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576" y="-49998"/>
            <a:ext cx="2356668" cy="3217986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C28C940-D566-6F52-4A1F-56A0EE436F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项目汇报通用模板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1D6CC1A-B5D2-411E-266D-010AB816B7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感谢您的倾听！</a:t>
            </a:r>
          </a:p>
        </p:txBody>
      </p:sp>
      <p:sp>
        <p:nvSpPr>
          <p:cNvPr id="7" name="文本占位符 1">
            <a:extLst>
              <a:ext uri="{FF2B5EF4-FFF2-40B4-BE49-F238E27FC236}">
                <a16:creationId xmlns:a16="http://schemas.microsoft.com/office/drawing/2014/main" id="{6498BAA9-88C9-39C6-656A-EAD8AB60086A}"/>
              </a:ext>
            </a:extLst>
          </p:cNvPr>
          <p:cNvSpPr txBox="1">
            <a:spLocks/>
          </p:cNvSpPr>
          <p:nvPr/>
        </p:nvSpPr>
        <p:spPr>
          <a:xfrm>
            <a:off x="646751" y="3790944"/>
            <a:ext cx="5194300" cy="5846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latin typeface="+mn-lt"/>
                <a:ea typeface="+mn-ea"/>
                <a:cs typeface="+mn-ea"/>
                <a:sym typeface="+mn-lt"/>
              </a:rPr>
              <a:t>Thanks For Your Listen.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D46AC68-F57D-46C3-D61B-F49CDCE49C49}"/>
              </a:ext>
            </a:extLst>
          </p:cNvPr>
          <p:cNvSpPr/>
          <p:nvPr/>
        </p:nvSpPr>
        <p:spPr>
          <a:xfrm>
            <a:off x="6118632" y="1316383"/>
            <a:ext cx="6073368" cy="4817717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pic>
        <p:nvPicPr>
          <p:cNvPr id="10" name="图片 9" descr="绿色的田地&#10;&#10;描述已自动生成">
            <a:extLst>
              <a:ext uri="{FF2B5EF4-FFF2-40B4-BE49-F238E27FC236}">
                <a16:creationId xmlns:a16="http://schemas.microsoft.com/office/drawing/2014/main" id="{F2CE4588-D308-FB12-84B2-9378546804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5124" y="1558997"/>
            <a:ext cx="5876876" cy="43324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12115315-93AF-BCF8-C616-7457E03734D0}"/>
              </a:ext>
            </a:extLst>
          </p:cNvPr>
          <p:cNvGrpSpPr/>
          <p:nvPr/>
        </p:nvGrpSpPr>
        <p:grpSpPr>
          <a:xfrm>
            <a:off x="6310124" y="1558995"/>
            <a:ext cx="5940000" cy="4464000"/>
            <a:chOff x="6310124" y="1558996"/>
            <a:chExt cx="5940000" cy="433248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E09D4FB-BB9D-1E13-9BDE-A25137A429FB}"/>
                </a:ext>
              </a:extLst>
            </p:cNvPr>
            <p:cNvSpPr/>
            <p:nvPr/>
          </p:nvSpPr>
          <p:spPr>
            <a:xfrm rot="16200000" flipH="1">
              <a:off x="9248495" y="755242"/>
              <a:ext cx="63258" cy="59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DFA178D-F6EF-EC94-66CB-793FF87F74DF}"/>
                </a:ext>
              </a:extLst>
            </p:cNvPr>
            <p:cNvSpPr/>
            <p:nvPr/>
          </p:nvSpPr>
          <p:spPr>
            <a:xfrm flipH="1">
              <a:off x="8252881" y="1558996"/>
              <a:ext cx="67280" cy="43324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AE7EEDB-057E-B24D-F91A-32FCC40B2B2D}"/>
                </a:ext>
              </a:extLst>
            </p:cNvPr>
            <p:cNvSpPr/>
            <p:nvPr/>
          </p:nvSpPr>
          <p:spPr>
            <a:xfrm flipH="1">
              <a:off x="10190638" y="1558996"/>
              <a:ext cx="67280" cy="43324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" panose="02020400000000000000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9FBF08A-C502-C2DF-59A6-F5913927D5F8}"/>
              </a:ext>
            </a:extLst>
          </p:cNvPr>
          <p:cNvGrpSpPr/>
          <p:nvPr/>
        </p:nvGrpSpPr>
        <p:grpSpPr>
          <a:xfrm>
            <a:off x="9026835" y="696765"/>
            <a:ext cx="3039681" cy="513749"/>
            <a:chOff x="8395132" y="614368"/>
            <a:chExt cx="3607302" cy="609685"/>
          </a:xfrm>
          <a:solidFill>
            <a:schemeClr val="accent6">
              <a:lumMod val="40000"/>
              <a:lumOff val="60000"/>
              <a:alpha val="74000"/>
            </a:schemeClr>
          </a:solidFill>
        </p:grpSpPr>
        <p:sp>
          <p:nvSpPr>
            <p:cNvPr id="16" name="iconfont-11538-3547529">
              <a:extLst>
                <a:ext uri="{FF2B5EF4-FFF2-40B4-BE49-F238E27FC236}">
                  <a16:creationId xmlns:a16="http://schemas.microsoft.com/office/drawing/2014/main" id="{DB822BA1-4FC4-38BC-E9CF-2D62E2A33991}"/>
                </a:ext>
              </a:extLst>
            </p:cNvPr>
            <p:cNvSpPr/>
            <p:nvPr/>
          </p:nvSpPr>
          <p:spPr>
            <a:xfrm>
              <a:off x="10812754" y="614368"/>
              <a:ext cx="341396" cy="609685"/>
            </a:xfrm>
            <a:custGeom>
              <a:avLst/>
              <a:gdLst>
                <a:gd name="connsiteX0" fmla="*/ 178158 w 339230"/>
                <a:gd name="connsiteY0" fmla="*/ 514207 h 605816"/>
                <a:gd name="connsiteX1" fmla="*/ 184586 w 339230"/>
                <a:gd name="connsiteY1" fmla="*/ 525984 h 605816"/>
                <a:gd name="connsiteX2" fmla="*/ 184586 w 339230"/>
                <a:gd name="connsiteY2" fmla="*/ 591292 h 605816"/>
                <a:gd name="connsiteX3" fmla="*/ 169656 w 339230"/>
                <a:gd name="connsiteY3" fmla="*/ 605816 h 605816"/>
                <a:gd name="connsiteX4" fmla="*/ 154727 w 339230"/>
                <a:gd name="connsiteY4" fmla="*/ 591292 h 605816"/>
                <a:gd name="connsiteX5" fmla="*/ 154727 w 339230"/>
                <a:gd name="connsiteY5" fmla="*/ 534682 h 605816"/>
                <a:gd name="connsiteX6" fmla="*/ 169352 w 339230"/>
                <a:gd name="connsiteY6" fmla="*/ 527728 h 605816"/>
                <a:gd name="connsiteX7" fmla="*/ 176239 w 339230"/>
                <a:gd name="connsiteY7" fmla="*/ 472665 h 605816"/>
                <a:gd name="connsiteX8" fmla="*/ 182623 w 339230"/>
                <a:gd name="connsiteY8" fmla="*/ 491492 h 605816"/>
                <a:gd name="connsiteX9" fmla="*/ 179914 w 339230"/>
                <a:gd name="connsiteY9" fmla="*/ 511510 h 605816"/>
                <a:gd name="connsiteX10" fmla="*/ 178158 w 339230"/>
                <a:gd name="connsiteY10" fmla="*/ 514207 h 605816"/>
                <a:gd name="connsiteX11" fmla="*/ 173233 w 339230"/>
                <a:gd name="connsiteY11" fmla="*/ 505184 h 605816"/>
                <a:gd name="connsiteX12" fmla="*/ 174501 w 339230"/>
                <a:gd name="connsiteY12" fmla="*/ 476722 h 605816"/>
                <a:gd name="connsiteX13" fmla="*/ 61586 w 339230"/>
                <a:gd name="connsiteY13" fmla="*/ 403372 h 605816"/>
                <a:gd name="connsiteX14" fmla="*/ 49716 w 339230"/>
                <a:gd name="connsiteY14" fmla="*/ 407159 h 605816"/>
                <a:gd name="connsiteX15" fmla="*/ 76482 w 339230"/>
                <a:gd name="connsiteY15" fmla="*/ 478348 h 605816"/>
                <a:gd name="connsiteX16" fmla="*/ 148635 w 339230"/>
                <a:gd name="connsiteY16" fmla="*/ 506872 h 605816"/>
                <a:gd name="connsiteX17" fmla="*/ 121869 w 339230"/>
                <a:gd name="connsiteY17" fmla="*/ 435635 h 605816"/>
                <a:gd name="connsiteX18" fmla="*/ 61586 w 339230"/>
                <a:gd name="connsiteY18" fmla="*/ 403372 h 605816"/>
                <a:gd name="connsiteX19" fmla="*/ 178155 w 339230"/>
                <a:gd name="connsiteY19" fmla="*/ 376676 h 605816"/>
                <a:gd name="connsiteX20" fmla="*/ 184586 w 339230"/>
                <a:gd name="connsiteY20" fmla="*/ 388451 h 605816"/>
                <a:gd name="connsiteX21" fmla="*/ 184586 w 339230"/>
                <a:gd name="connsiteY21" fmla="*/ 453175 h 605816"/>
                <a:gd name="connsiteX22" fmla="*/ 176239 w 339230"/>
                <a:gd name="connsiteY22" fmla="*/ 472665 h 605816"/>
                <a:gd name="connsiteX23" fmla="*/ 167102 w 339230"/>
                <a:gd name="connsiteY23" fmla="*/ 445719 h 605816"/>
                <a:gd name="connsiteX24" fmla="*/ 154727 w 339230"/>
                <a:gd name="connsiteY24" fmla="*/ 429971 h 605816"/>
                <a:gd name="connsiteX25" fmla="*/ 154727 w 339230"/>
                <a:gd name="connsiteY25" fmla="*/ 397124 h 605816"/>
                <a:gd name="connsiteX26" fmla="*/ 169357 w 339230"/>
                <a:gd name="connsiteY26" fmla="*/ 390185 h 605816"/>
                <a:gd name="connsiteX27" fmla="*/ 52572 w 339230"/>
                <a:gd name="connsiteY27" fmla="*/ 375074 h 605816"/>
                <a:gd name="connsiteX28" fmla="*/ 87756 w 339230"/>
                <a:gd name="connsiteY28" fmla="*/ 381250 h 605816"/>
                <a:gd name="connsiteX29" fmla="*/ 116610 w 339230"/>
                <a:gd name="connsiteY29" fmla="*/ 399137 h 605816"/>
                <a:gd name="connsiteX30" fmla="*/ 120691 w 339230"/>
                <a:gd name="connsiteY30" fmla="*/ 399449 h 605816"/>
                <a:gd name="connsiteX31" fmla="*/ 143349 w 339230"/>
                <a:gd name="connsiteY31" fmla="*/ 415493 h 605816"/>
                <a:gd name="connsiteX32" fmla="*/ 154727 w 339230"/>
                <a:gd name="connsiteY32" fmla="*/ 429971 h 605816"/>
                <a:gd name="connsiteX33" fmla="*/ 154727 w 339230"/>
                <a:gd name="connsiteY33" fmla="*/ 534682 h 605816"/>
                <a:gd name="connsiteX34" fmla="*/ 145779 w 339230"/>
                <a:gd name="connsiteY34" fmla="*/ 538937 h 605816"/>
                <a:gd name="connsiteX35" fmla="*/ 55002 w 339230"/>
                <a:gd name="connsiteY35" fmla="*/ 498491 h 605816"/>
                <a:gd name="connsiteX36" fmla="*/ 28999 w 339230"/>
                <a:gd name="connsiteY36" fmla="*/ 386255 h 605816"/>
                <a:gd name="connsiteX37" fmla="*/ 52572 w 339230"/>
                <a:gd name="connsiteY37" fmla="*/ 375074 h 605816"/>
                <a:gd name="connsiteX38" fmla="*/ 302318 w 339230"/>
                <a:gd name="connsiteY38" fmla="*/ 375035 h 605816"/>
                <a:gd name="connsiteX39" fmla="*/ 325891 w 339230"/>
                <a:gd name="connsiteY39" fmla="*/ 386219 h 605816"/>
                <a:gd name="connsiteX40" fmla="*/ 299887 w 339230"/>
                <a:gd name="connsiteY40" fmla="*/ 498483 h 605816"/>
                <a:gd name="connsiteX41" fmla="*/ 258405 w 339230"/>
                <a:gd name="connsiteY41" fmla="*/ 528919 h 605816"/>
                <a:gd name="connsiteX42" fmla="*/ 238355 w 339230"/>
                <a:gd name="connsiteY42" fmla="*/ 522537 h 605816"/>
                <a:gd name="connsiteX43" fmla="*/ 244880 w 339230"/>
                <a:gd name="connsiteY43" fmla="*/ 503008 h 605816"/>
                <a:gd name="connsiteX44" fmla="*/ 278408 w 339230"/>
                <a:gd name="connsiteY44" fmla="*/ 478336 h 605816"/>
                <a:gd name="connsiteX45" fmla="*/ 305174 w 339230"/>
                <a:gd name="connsiteY45" fmla="*/ 407129 h 605816"/>
                <a:gd name="connsiteX46" fmla="*/ 233021 w 339230"/>
                <a:gd name="connsiteY46" fmla="*/ 435611 h 605816"/>
                <a:gd name="connsiteX47" fmla="*/ 206255 w 339230"/>
                <a:gd name="connsiteY47" fmla="*/ 506819 h 605816"/>
                <a:gd name="connsiteX48" fmla="*/ 206636 w 339230"/>
                <a:gd name="connsiteY48" fmla="*/ 527347 h 605816"/>
                <a:gd name="connsiteX49" fmla="*/ 185538 w 339230"/>
                <a:gd name="connsiteY49" fmla="*/ 527728 h 605816"/>
                <a:gd name="connsiteX50" fmla="*/ 184586 w 339230"/>
                <a:gd name="connsiteY50" fmla="*/ 525984 h 605816"/>
                <a:gd name="connsiteX51" fmla="*/ 184586 w 339230"/>
                <a:gd name="connsiteY51" fmla="*/ 453175 h 605816"/>
                <a:gd name="connsiteX52" fmla="*/ 187789 w 339230"/>
                <a:gd name="connsiteY52" fmla="*/ 445698 h 605816"/>
                <a:gd name="connsiteX53" fmla="*/ 211542 w 339230"/>
                <a:gd name="connsiteY53" fmla="*/ 415464 h 605816"/>
                <a:gd name="connsiteX54" fmla="*/ 234140 w 339230"/>
                <a:gd name="connsiteY54" fmla="*/ 399459 h 605816"/>
                <a:gd name="connsiteX55" fmla="*/ 238282 w 339230"/>
                <a:gd name="connsiteY55" fmla="*/ 399142 h 605816"/>
                <a:gd name="connsiteX56" fmla="*/ 267244 w 339230"/>
                <a:gd name="connsiteY56" fmla="*/ 381194 h 605816"/>
                <a:gd name="connsiteX57" fmla="*/ 176248 w 339230"/>
                <a:gd name="connsiteY57" fmla="*/ 335133 h 605816"/>
                <a:gd name="connsiteX58" fmla="*/ 182629 w 339230"/>
                <a:gd name="connsiteY58" fmla="*/ 353949 h 605816"/>
                <a:gd name="connsiteX59" fmla="*/ 179920 w 339230"/>
                <a:gd name="connsiteY59" fmla="*/ 373966 h 605816"/>
                <a:gd name="connsiteX60" fmla="*/ 178155 w 339230"/>
                <a:gd name="connsiteY60" fmla="*/ 376676 h 605816"/>
                <a:gd name="connsiteX61" fmla="*/ 173232 w 339230"/>
                <a:gd name="connsiteY61" fmla="*/ 367660 h 605816"/>
                <a:gd name="connsiteX62" fmla="*/ 174500 w 339230"/>
                <a:gd name="connsiteY62" fmla="*/ 339213 h 605816"/>
                <a:gd name="connsiteX63" fmla="*/ 161785 w 339230"/>
                <a:gd name="connsiteY63" fmla="*/ 268420 h 605816"/>
                <a:gd name="connsiteX64" fmla="*/ 169917 w 339230"/>
                <a:gd name="connsiteY64" fmla="*/ 283287 h 605816"/>
                <a:gd name="connsiteX65" fmla="*/ 184586 w 339230"/>
                <a:gd name="connsiteY65" fmla="*/ 290271 h 605816"/>
                <a:gd name="connsiteX66" fmla="*/ 184586 w 339230"/>
                <a:gd name="connsiteY66" fmla="*/ 315675 h 605816"/>
                <a:gd name="connsiteX67" fmla="*/ 176248 w 339230"/>
                <a:gd name="connsiteY67" fmla="*/ 335133 h 605816"/>
                <a:gd name="connsiteX68" fmla="*/ 167107 w 339230"/>
                <a:gd name="connsiteY68" fmla="*/ 308175 h 605816"/>
                <a:gd name="connsiteX69" fmla="*/ 154727 w 339230"/>
                <a:gd name="connsiteY69" fmla="*/ 292422 h 605816"/>
                <a:gd name="connsiteX70" fmla="*/ 154727 w 339230"/>
                <a:gd name="connsiteY70" fmla="*/ 281323 h 605816"/>
                <a:gd name="connsiteX71" fmla="*/ 293303 w 339230"/>
                <a:gd name="connsiteY71" fmla="*/ 265850 h 605816"/>
                <a:gd name="connsiteX72" fmla="*/ 233020 w 339230"/>
                <a:gd name="connsiteY72" fmla="*/ 298124 h 605816"/>
                <a:gd name="connsiteX73" fmla="*/ 206254 w 339230"/>
                <a:gd name="connsiteY73" fmla="*/ 369294 h 605816"/>
                <a:gd name="connsiteX74" fmla="*/ 278407 w 339230"/>
                <a:gd name="connsiteY74" fmla="*/ 340826 h 605816"/>
                <a:gd name="connsiteX75" fmla="*/ 305173 w 339230"/>
                <a:gd name="connsiteY75" fmla="*/ 269656 h 605816"/>
                <a:gd name="connsiteX76" fmla="*/ 293303 w 339230"/>
                <a:gd name="connsiteY76" fmla="*/ 265850 h 605816"/>
                <a:gd name="connsiteX77" fmla="*/ 61587 w 339230"/>
                <a:gd name="connsiteY77" fmla="*/ 265808 h 605816"/>
                <a:gd name="connsiteX78" fmla="*/ 89552 w 339230"/>
                <a:gd name="connsiteY78" fmla="*/ 273977 h 605816"/>
                <a:gd name="connsiteX79" fmla="*/ 115511 w 339230"/>
                <a:gd name="connsiteY79" fmla="*/ 293344 h 605816"/>
                <a:gd name="connsiteX80" fmla="*/ 100955 w 339230"/>
                <a:gd name="connsiteY80" fmla="*/ 292239 h 605816"/>
                <a:gd name="connsiteX81" fmla="*/ 59448 w 339230"/>
                <a:gd name="connsiteY81" fmla="*/ 266494 h 605816"/>
                <a:gd name="connsiteX82" fmla="*/ 33505 w 339230"/>
                <a:gd name="connsiteY82" fmla="*/ 246574 h 605816"/>
                <a:gd name="connsiteX83" fmla="*/ 39376 w 339230"/>
                <a:gd name="connsiteY83" fmla="*/ 254045 h 605816"/>
                <a:gd name="connsiteX84" fmla="*/ 59448 w 339230"/>
                <a:gd name="connsiteY84" fmla="*/ 266494 h 605816"/>
                <a:gd name="connsiteX85" fmla="*/ 49717 w 339230"/>
                <a:gd name="connsiteY85" fmla="*/ 269615 h 605816"/>
                <a:gd name="connsiteX86" fmla="*/ 76484 w 339230"/>
                <a:gd name="connsiteY86" fmla="*/ 340805 h 605816"/>
                <a:gd name="connsiteX87" fmla="*/ 148639 w 339230"/>
                <a:gd name="connsiteY87" fmla="*/ 369280 h 605816"/>
                <a:gd name="connsiteX88" fmla="*/ 121873 w 339230"/>
                <a:gd name="connsiteY88" fmla="*/ 298091 h 605816"/>
                <a:gd name="connsiteX89" fmla="*/ 115511 w 339230"/>
                <a:gd name="connsiteY89" fmla="*/ 293344 h 605816"/>
                <a:gd name="connsiteX90" fmla="*/ 130124 w 339230"/>
                <a:gd name="connsiteY90" fmla="*/ 294454 h 605816"/>
                <a:gd name="connsiteX91" fmla="*/ 149191 w 339230"/>
                <a:gd name="connsiteY91" fmla="*/ 285378 h 605816"/>
                <a:gd name="connsiteX92" fmla="*/ 154727 w 339230"/>
                <a:gd name="connsiteY92" fmla="*/ 292422 h 605816"/>
                <a:gd name="connsiteX93" fmla="*/ 154727 w 339230"/>
                <a:gd name="connsiteY93" fmla="*/ 397124 h 605816"/>
                <a:gd name="connsiteX94" fmla="*/ 145783 w 339230"/>
                <a:gd name="connsiteY94" fmla="*/ 401366 h 605816"/>
                <a:gd name="connsiteX95" fmla="*/ 120691 w 339230"/>
                <a:gd name="connsiteY95" fmla="*/ 399449 h 605816"/>
                <a:gd name="connsiteX96" fmla="*/ 97373 w 339230"/>
                <a:gd name="connsiteY96" fmla="*/ 382938 h 605816"/>
                <a:gd name="connsiteX97" fmla="*/ 87756 w 339230"/>
                <a:gd name="connsiteY97" fmla="*/ 381250 h 605816"/>
                <a:gd name="connsiteX98" fmla="*/ 55004 w 339230"/>
                <a:gd name="connsiteY98" fmla="*/ 360947 h 605816"/>
                <a:gd name="connsiteX99" fmla="*/ 28999 w 339230"/>
                <a:gd name="connsiteY99" fmla="*/ 248711 h 605816"/>
                <a:gd name="connsiteX100" fmla="*/ 71100 w 339230"/>
                <a:gd name="connsiteY100" fmla="*/ 240782 h 605816"/>
                <a:gd name="connsiteX101" fmla="*/ 97375 w 339230"/>
                <a:gd name="connsiteY101" fmla="*/ 245394 h 605816"/>
                <a:gd name="connsiteX102" fmla="*/ 124963 w 339230"/>
                <a:gd name="connsiteY102" fmla="*/ 264927 h 605816"/>
                <a:gd name="connsiteX103" fmla="*/ 121090 w 339230"/>
                <a:gd name="connsiteY103" fmla="*/ 266161 h 605816"/>
                <a:gd name="connsiteX104" fmla="*/ 103366 w 339230"/>
                <a:gd name="connsiteY104" fmla="*/ 262511 h 605816"/>
                <a:gd name="connsiteX105" fmla="*/ 302317 w 339230"/>
                <a:gd name="connsiteY105" fmla="*/ 237579 h 605816"/>
                <a:gd name="connsiteX106" fmla="*/ 325890 w 339230"/>
                <a:gd name="connsiteY106" fmla="*/ 248757 h 605816"/>
                <a:gd name="connsiteX107" fmla="*/ 299887 w 339230"/>
                <a:gd name="connsiteY107" fmla="*/ 360963 h 605816"/>
                <a:gd name="connsiteX108" fmla="*/ 267244 w 339230"/>
                <a:gd name="connsiteY108" fmla="*/ 381194 h 605816"/>
                <a:gd name="connsiteX109" fmla="*/ 257518 w 339230"/>
                <a:gd name="connsiteY109" fmla="*/ 382902 h 605816"/>
                <a:gd name="connsiteX110" fmla="*/ 234140 w 339230"/>
                <a:gd name="connsiteY110" fmla="*/ 399459 h 605816"/>
                <a:gd name="connsiteX111" fmla="*/ 209110 w 339230"/>
                <a:gd name="connsiteY111" fmla="*/ 401371 h 605816"/>
                <a:gd name="connsiteX112" fmla="*/ 185537 w 339230"/>
                <a:gd name="connsiteY112" fmla="*/ 390193 h 605816"/>
                <a:gd name="connsiteX113" fmla="*/ 184586 w 339230"/>
                <a:gd name="connsiteY113" fmla="*/ 388451 h 605816"/>
                <a:gd name="connsiteX114" fmla="*/ 184586 w 339230"/>
                <a:gd name="connsiteY114" fmla="*/ 315675 h 605816"/>
                <a:gd name="connsiteX115" fmla="*/ 187787 w 339230"/>
                <a:gd name="connsiteY115" fmla="*/ 308205 h 605816"/>
                <a:gd name="connsiteX116" fmla="*/ 198882 w 339230"/>
                <a:gd name="connsiteY116" fmla="*/ 294090 h 605816"/>
                <a:gd name="connsiteX117" fmla="*/ 222635 w 339230"/>
                <a:gd name="connsiteY117" fmla="*/ 292285 h 605816"/>
                <a:gd name="connsiteX118" fmla="*/ 284250 w 339230"/>
                <a:gd name="connsiteY118" fmla="*/ 254082 h 605816"/>
                <a:gd name="connsiteX119" fmla="*/ 296403 w 339230"/>
                <a:gd name="connsiteY119" fmla="*/ 238617 h 605816"/>
                <a:gd name="connsiteX120" fmla="*/ 161802 w 339230"/>
                <a:gd name="connsiteY120" fmla="*/ 225359 h 605816"/>
                <a:gd name="connsiteX121" fmla="*/ 164750 w 339230"/>
                <a:gd name="connsiteY121" fmla="*/ 232237 h 605816"/>
                <a:gd name="connsiteX122" fmla="*/ 166009 w 339230"/>
                <a:gd name="connsiteY122" fmla="*/ 260698 h 605816"/>
                <a:gd name="connsiteX123" fmla="*/ 161785 w 339230"/>
                <a:gd name="connsiteY123" fmla="*/ 268420 h 605816"/>
                <a:gd name="connsiteX124" fmla="*/ 157582 w 339230"/>
                <a:gd name="connsiteY124" fmla="*/ 260736 h 605816"/>
                <a:gd name="connsiteX125" fmla="*/ 158841 w 339230"/>
                <a:gd name="connsiteY125" fmla="*/ 232267 h 605816"/>
                <a:gd name="connsiteX126" fmla="*/ 183157 w 339230"/>
                <a:gd name="connsiteY126" fmla="*/ 182588 h 605816"/>
                <a:gd name="connsiteX127" fmla="*/ 184440 w 339230"/>
                <a:gd name="connsiteY127" fmla="*/ 185599 h 605816"/>
                <a:gd name="connsiteX128" fmla="*/ 172141 w 339230"/>
                <a:gd name="connsiteY128" fmla="*/ 201234 h 605816"/>
                <a:gd name="connsiteX129" fmla="*/ 161802 w 339230"/>
                <a:gd name="connsiteY129" fmla="*/ 225359 h 605816"/>
                <a:gd name="connsiteX130" fmla="*/ 154727 w 339230"/>
                <a:gd name="connsiteY130" fmla="*/ 208851 h 605816"/>
                <a:gd name="connsiteX131" fmla="*/ 154727 w 339230"/>
                <a:gd name="connsiteY131" fmla="*/ 192016 h 605816"/>
                <a:gd name="connsiteX132" fmla="*/ 161784 w 339230"/>
                <a:gd name="connsiteY132" fmla="*/ 196664 h 605816"/>
                <a:gd name="connsiteX133" fmla="*/ 277665 w 339230"/>
                <a:gd name="connsiteY133" fmla="*/ 158867 h 605816"/>
                <a:gd name="connsiteX134" fmla="*/ 217365 w 339230"/>
                <a:gd name="connsiteY134" fmla="*/ 191193 h 605816"/>
                <a:gd name="connsiteX135" fmla="*/ 190592 w 339230"/>
                <a:gd name="connsiteY135" fmla="*/ 262419 h 605816"/>
                <a:gd name="connsiteX136" fmla="*/ 262813 w 339230"/>
                <a:gd name="connsiteY136" fmla="*/ 233881 h 605816"/>
                <a:gd name="connsiteX137" fmla="*/ 289538 w 339230"/>
                <a:gd name="connsiteY137" fmla="*/ 162655 h 605816"/>
                <a:gd name="connsiteX138" fmla="*/ 277665 w 339230"/>
                <a:gd name="connsiteY138" fmla="*/ 158867 h 605816"/>
                <a:gd name="connsiteX139" fmla="*/ 286702 w 339230"/>
                <a:gd name="connsiteY139" fmla="*/ 130573 h 605816"/>
                <a:gd name="connsiteX140" fmla="*/ 310261 w 339230"/>
                <a:gd name="connsiteY140" fmla="*/ 141787 h 605816"/>
                <a:gd name="connsiteX141" fmla="*/ 308037 w 339230"/>
                <a:gd name="connsiteY141" fmla="*/ 223813 h 605816"/>
                <a:gd name="connsiteX142" fmla="*/ 296403 w 339230"/>
                <a:gd name="connsiteY142" fmla="*/ 238617 h 605816"/>
                <a:gd name="connsiteX143" fmla="*/ 257516 w 339230"/>
                <a:gd name="connsiteY143" fmla="*/ 245442 h 605816"/>
                <a:gd name="connsiteX144" fmla="*/ 211540 w 339230"/>
                <a:gd name="connsiteY144" fmla="*/ 277987 h 605816"/>
                <a:gd name="connsiteX145" fmla="*/ 198882 w 339230"/>
                <a:gd name="connsiteY145" fmla="*/ 294090 h 605816"/>
                <a:gd name="connsiteX146" fmla="*/ 193469 w 339230"/>
                <a:gd name="connsiteY146" fmla="*/ 294501 h 605816"/>
                <a:gd name="connsiteX147" fmla="*/ 184586 w 339230"/>
                <a:gd name="connsiteY147" fmla="*/ 290271 h 605816"/>
                <a:gd name="connsiteX148" fmla="*/ 184586 w 339230"/>
                <a:gd name="connsiteY148" fmla="*/ 185942 h 605816"/>
                <a:gd name="connsiteX149" fmla="*/ 184440 w 339230"/>
                <a:gd name="connsiteY149" fmla="*/ 185599 h 605816"/>
                <a:gd name="connsiteX150" fmla="*/ 190730 w 339230"/>
                <a:gd name="connsiteY150" fmla="*/ 177601 h 605816"/>
                <a:gd name="connsiteX151" fmla="*/ 206126 w 339230"/>
                <a:gd name="connsiteY151" fmla="*/ 167462 h 605816"/>
                <a:gd name="connsiteX152" fmla="*/ 207621 w 339230"/>
                <a:gd name="connsiteY152" fmla="*/ 163740 h 605816"/>
                <a:gd name="connsiteX153" fmla="*/ 257525 w 339230"/>
                <a:gd name="connsiteY153" fmla="*/ 132789 h 605816"/>
                <a:gd name="connsiteX154" fmla="*/ 286702 w 339230"/>
                <a:gd name="connsiteY154" fmla="*/ 130573 h 605816"/>
                <a:gd name="connsiteX155" fmla="*/ 36917 w 339230"/>
                <a:gd name="connsiteY155" fmla="*/ 130569 h 605816"/>
                <a:gd name="connsiteX156" fmla="*/ 66075 w 339230"/>
                <a:gd name="connsiteY156" fmla="*/ 132785 h 605816"/>
                <a:gd name="connsiteX157" fmla="*/ 115931 w 339230"/>
                <a:gd name="connsiteY157" fmla="*/ 163698 h 605816"/>
                <a:gd name="connsiteX158" fmla="*/ 117443 w 339230"/>
                <a:gd name="connsiteY158" fmla="*/ 167462 h 605816"/>
                <a:gd name="connsiteX159" fmla="*/ 132929 w 339230"/>
                <a:gd name="connsiteY159" fmla="*/ 177661 h 605816"/>
                <a:gd name="connsiteX160" fmla="*/ 151453 w 339230"/>
                <a:gd name="connsiteY160" fmla="*/ 201212 h 605816"/>
                <a:gd name="connsiteX161" fmla="*/ 154727 w 339230"/>
                <a:gd name="connsiteY161" fmla="*/ 208851 h 605816"/>
                <a:gd name="connsiteX162" fmla="*/ 154727 w 339230"/>
                <a:gd name="connsiteY162" fmla="*/ 281323 h 605816"/>
                <a:gd name="connsiteX163" fmla="*/ 153677 w 339230"/>
                <a:gd name="connsiteY163" fmla="*/ 283243 h 605816"/>
                <a:gd name="connsiteX164" fmla="*/ 149191 w 339230"/>
                <a:gd name="connsiteY164" fmla="*/ 285378 h 605816"/>
                <a:gd name="connsiteX165" fmla="*/ 143353 w 339230"/>
                <a:gd name="connsiteY165" fmla="*/ 277948 h 605816"/>
                <a:gd name="connsiteX166" fmla="*/ 124963 w 339230"/>
                <a:gd name="connsiteY166" fmla="*/ 264927 h 605816"/>
                <a:gd name="connsiteX167" fmla="*/ 132960 w 339230"/>
                <a:gd name="connsiteY167" fmla="*/ 262380 h 605816"/>
                <a:gd name="connsiteX168" fmla="*/ 106242 w 339230"/>
                <a:gd name="connsiteY168" fmla="*/ 191173 h 605816"/>
                <a:gd name="connsiteX169" fmla="*/ 34041 w 339230"/>
                <a:gd name="connsiteY169" fmla="*/ 162643 h 605816"/>
                <a:gd name="connsiteX170" fmla="*/ 60807 w 339230"/>
                <a:gd name="connsiteY170" fmla="*/ 233850 h 605816"/>
                <a:gd name="connsiteX171" fmla="*/ 71100 w 339230"/>
                <a:gd name="connsiteY171" fmla="*/ 240782 h 605816"/>
                <a:gd name="connsiteX172" fmla="*/ 52573 w 339230"/>
                <a:gd name="connsiteY172" fmla="*/ 237529 h 605816"/>
                <a:gd name="connsiteX173" fmla="*/ 33505 w 339230"/>
                <a:gd name="connsiteY173" fmla="*/ 246574 h 605816"/>
                <a:gd name="connsiteX174" fmla="*/ 15596 w 339230"/>
                <a:gd name="connsiteY174" fmla="*/ 223784 h 605816"/>
                <a:gd name="connsiteX175" fmla="*/ 13372 w 339230"/>
                <a:gd name="connsiteY175" fmla="*/ 141781 h 605816"/>
                <a:gd name="connsiteX176" fmla="*/ 36917 w 339230"/>
                <a:gd name="connsiteY176" fmla="*/ 130569 h 605816"/>
                <a:gd name="connsiteX177" fmla="*/ 161784 w 339230"/>
                <a:gd name="connsiteY177" fmla="*/ 29047 h 605816"/>
                <a:gd name="connsiteX178" fmla="*/ 130207 w 339230"/>
                <a:gd name="connsiteY178" fmla="*/ 98332 h 605816"/>
                <a:gd name="connsiteX179" fmla="*/ 161784 w 339230"/>
                <a:gd name="connsiteY179" fmla="*/ 167617 h 605816"/>
                <a:gd name="connsiteX180" fmla="*/ 193361 w 339230"/>
                <a:gd name="connsiteY180" fmla="*/ 98332 h 605816"/>
                <a:gd name="connsiteX181" fmla="*/ 161784 w 339230"/>
                <a:gd name="connsiteY181" fmla="*/ 29047 h 605816"/>
                <a:gd name="connsiteX182" fmla="*/ 161784 w 339230"/>
                <a:gd name="connsiteY182" fmla="*/ 0 h 605816"/>
                <a:gd name="connsiteX183" fmla="*/ 223176 w 339230"/>
                <a:gd name="connsiteY183" fmla="*/ 98332 h 605816"/>
                <a:gd name="connsiteX184" fmla="*/ 218701 w 339230"/>
                <a:gd name="connsiteY184" fmla="*/ 136156 h 605816"/>
                <a:gd name="connsiteX185" fmla="*/ 207621 w 339230"/>
                <a:gd name="connsiteY185" fmla="*/ 163740 h 605816"/>
                <a:gd name="connsiteX186" fmla="*/ 195928 w 339230"/>
                <a:gd name="connsiteY186" fmla="*/ 170992 h 605816"/>
                <a:gd name="connsiteX187" fmla="*/ 190730 w 339230"/>
                <a:gd name="connsiteY187" fmla="*/ 177601 h 605816"/>
                <a:gd name="connsiteX188" fmla="*/ 183157 w 339230"/>
                <a:gd name="connsiteY188" fmla="*/ 182588 h 605816"/>
                <a:gd name="connsiteX189" fmla="*/ 180215 w 339230"/>
                <a:gd name="connsiteY189" fmla="*/ 175680 h 605816"/>
                <a:gd name="connsiteX190" fmla="*/ 169656 w 339230"/>
                <a:gd name="connsiteY190" fmla="*/ 171418 h 605816"/>
                <a:gd name="connsiteX191" fmla="*/ 154727 w 339230"/>
                <a:gd name="connsiteY191" fmla="*/ 185942 h 605816"/>
                <a:gd name="connsiteX192" fmla="*/ 154727 w 339230"/>
                <a:gd name="connsiteY192" fmla="*/ 192016 h 605816"/>
                <a:gd name="connsiteX193" fmla="*/ 132929 w 339230"/>
                <a:gd name="connsiteY193" fmla="*/ 177661 h 605816"/>
                <a:gd name="connsiteX194" fmla="*/ 127673 w 339230"/>
                <a:gd name="connsiteY194" fmla="*/ 170978 h 605816"/>
                <a:gd name="connsiteX195" fmla="*/ 115931 w 339230"/>
                <a:gd name="connsiteY195" fmla="*/ 163698 h 605816"/>
                <a:gd name="connsiteX196" fmla="*/ 104868 w 339230"/>
                <a:gd name="connsiteY196" fmla="*/ 136156 h 605816"/>
                <a:gd name="connsiteX197" fmla="*/ 100393 w 339230"/>
                <a:gd name="connsiteY197" fmla="*/ 98332 h 605816"/>
                <a:gd name="connsiteX198" fmla="*/ 161784 w 339230"/>
                <a:gd name="connsiteY198" fmla="*/ 0 h 60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9230" h="605816">
                  <a:moveTo>
                    <a:pt x="178158" y="514207"/>
                  </a:moveTo>
                  <a:lnTo>
                    <a:pt x="184586" y="525984"/>
                  </a:lnTo>
                  <a:lnTo>
                    <a:pt x="184586" y="591292"/>
                  </a:lnTo>
                  <a:cubicBezTo>
                    <a:pt x="184586" y="599292"/>
                    <a:pt x="177908" y="605816"/>
                    <a:pt x="169656" y="605816"/>
                  </a:cubicBezTo>
                  <a:cubicBezTo>
                    <a:pt x="161405" y="605816"/>
                    <a:pt x="154727" y="599292"/>
                    <a:pt x="154727" y="591292"/>
                  </a:cubicBezTo>
                  <a:lnTo>
                    <a:pt x="154727" y="534682"/>
                  </a:lnTo>
                  <a:lnTo>
                    <a:pt x="169352" y="527728"/>
                  </a:lnTo>
                  <a:close/>
                  <a:moveTo>
                    <a:pt x="176239" y="472665"/>
                  </a:moveTo>
                  <a:lnTo>
                    <a:pt x="182623" y="491492"/>
                  </a:lnTo>
                  <a:cubicBezTo>
                    <a:pt x="182956" y="498641"/>
                    <a:pt x="182090" y="505392"/>
                    <a:pt x="179914" y="511510"/>
                  </a:cubicBezTo>
                  <a:lnTo>
                    <a:pt x="178158" y="514207"/>
                  </a:lnTo>
                  <a:lnTo>
                    <a:pt x="173233" y="505184"/>
                  </a:lnTo>
                  <a:cubicBezTo>
                    <a:pt x="171480" y="496496"/>
                    <a:pt x="171989" y="486823"/>
                    <a:pt x="174501" y="476722"/>
                  </a:cubicBezTo>
                  <a:close/>
                  <a:moveTo>
                    <a:pt x="61586" y="403372"/>
                  </a:moveTo>
                  <a:cubicBezTo>
                    <a:pt x="56509" y="403386"/>
                    <a:pt x="52407" y="404636"/>
                    <a:pt x="49716" y="407159"/>
                  </a:cubicBezTo>
                  <a:cubicBezTo>
                    <a:pt x="38952" y="417254"/>
                    <a:pt x="48382" y="450063"/>
                    <a:pt x="76482" y="478348"/>
                  </a:cubicBezTo>
                  <a:cubicBezTo>
                    <a:pt x="104533" y="506634"/>
                    <a:pt x="137872" y="516967"/>
                    <a:pt x="148635" y="506872"/>
                  </a:cubicBezTo>
                  <a:cubicBezTo>
                    <a:pt x="159399" y="496729"/>
                    <a:pt x="149969" y="463968"/>
                    <a:pt x="121869" y="435635"/>
                  </a:cubicBezTo>
                  <a:cubicBezTo>
                    <a:pt x="100831" y="414421"/>
                    <a:pt x="76818" y="403332"/>
                    <a:pt x="61586" y="403372"/>
                  </a:cubicBezTo>
                  <a:close/>
                  <a:moveTo>
                    <a:pt x="178155" y="376676"/>
                  </a:moveTo>
                  <a:lnTo>
                    <a:pt x="184586" y="388451"/>
                  </a:lnTo>
                  <a:lnTo>
                    <a:pt x="184586" y="453175"/>
                  </a:lnTo>
                  <a:lnTo>
                    <a:pt x="176239" y="472665"/>
                  </a:lnTo>
                  <a:lnTo>
                    <a:pt x="167102" y="445719"/>
                  </a:lnTo>
                  <a:lnTo>
                    <a:pt x="154727" y="429971"/>
                  </a:lnTo>
                  <a:lnTo>
                    <a:pt x="154727" y="397124"/>
                  </a:lnTo>
                  <a:lnTo>
                    <a:pt x="169357" y="390185"/>
                  </a:lnTo>
                  <a:close/>
                  <a:moveTo>
                    <a:pt x="52572" y="375074"/>
                  </a:moveTo>
                  <a:lnTo>
                    <a:pt x="87756" y="381250"/>
                  </a:lnTo>
                  <a:lnTo>
                    <a:pt x="116610" y="399137"/>
                  </a:lnTo>
                  <a:lnTo>
                    <a:pt x="120691" y="399449"/>
                  </a:lnTo>
                  <a:lnTo>
                    <a:pt x="143349" y="415493"/>
                  </a:lnTo>
                  <a:lnTo>
                    <a:pt x="154727" y="429971"/>
                  </a:lnTo>
                  <a:lnTo>
                    <a:pt x="154727" y="534682"/>
                  </a:lnTo>
                  <a:lnTo>
                    <a:pt x="145779" y="538937"/>
                  </a:lnTo>
                  <a:cubicBezTo>
                    <a:pt x="118842" y="543160"/>
                    <a:pt x="83507" y="527240"/>
                    <a:pt x="55002" y="498491"/>
                  </a:cubicBezTo>
                  <a:cubicBezTo>
                    <a:pt x="17045" y="460206"/>
                    <a:pt x="2852" y="410874"/>
                    <a:pt x="28999" y="386255"/>
                  </a:cubicBezTo>
                  <a:cubicBezTo>
                    <a:pt x="35548" y="380112"/>
                    <a:pt x="43593" y="376475"/>
                    <a:pt x="52572" y="375074"/>
                  </a:cubicBezTo>
                  <a:close/>
                  <a:moveTo>
                    <a:pt x="302318" y="375035"/>
                  </a:moveTo>
                  <a:cubicBezTo>
                    <a:pt x="311297" y="376437"/>
                    <a:pt x="319342" y="380075"/>
                    <a:pt x="325891" y="386219"/>
                  </a:cubicBezTo>
                  <a:cubicBezTo>
                    <a:pt x="352037" y="410844"/>
                    <a:pt x="337845" y="460189"/>
                    <a:pt x="299887" y="498483"/>
                  </a:cubicBezTo>
                  <a:cubicBezTo>
                    <a:pt x="287171" y="511343"/>
                    <a:pt x="272883" y="521727"/>
                    <a:pt x="258405" y="528919"/>
                  </a:cubicBezTo>
                  <a:cubicBezTo>
                    <a:pt x="251071" y="532539"/>
                    <a:pt x="242070" y="529681"/>
                    <a:pt x="238355" y="522537"/>
                  </a:cubicBezTo>
                  <a:cubicBezTo>
                    <a:pt x="234640" y="515392"/>
                    <a:pt x="237545" y="506628"/>
                    <a:pt x="244880" y="503008"/>
                  </a:cubicBezTo>
                  <a:cubicBezTo>
                    <a:pt x="256357" y="497340"/>
                    <a:pt x="267978" y="488862"/>
                    <a:pt x="278408" y="478336"/>
                  </a:cubicBezTo>
                  <a:cubicBezTo>
                    <a:pt x="306507" y="450043"/>
                    <a:pt x="315937" y="417226"/>
                    <a:pt x="305174" y="407129"/>
                  </a:cubicBezTo>
                  <a:cubicBezTo>
                    <a:pt x="294410" y="397031"/>
                    <a:pt x="261072" y="407319"/>
                    <a:pt x="233021" y="435611"/>
                  </a:cubicBezTo>
                  <a:cubicBezTo>
                    <a:pt x="204922" y="463951"/>
                    <a:pt x="195492" y="496721"/>
                    <a:pt x="206255" y="506819"/>
                  </a:cubicBezTo>
                  <a:cubicBezTo>
                    <a:pt x="212209" y="512391"/>
                    <a:pt x="212351" y="521584"/>
                    <a:pt x="206636" y="527347"/>
                  </a:cubicBezTo>
                  <a:cubicBezTo>
                    <a:pt x="200921" y="533111"/>
                    <a:pt x="191491" y="533301"/>
                    <a:pt x="185538" y="527728"/>
                  </a:cubicBezTo>
                  <a:lnTo>
                    <a:pt x="184586" y="525984"/>
                  </a:lnTo>
                  <a:lnTo>
                    <a:pt x="184586" y="453175"/>
                  </a:lnTo>
                  <a:lnTo>
                    <a:pt x="187789" y="445698"/>
                  </a:lnTo>
                  <a:cubicBezTo>
                    <a:pt x="194048" y="435302"/>
                    <a:pt x="202053" y="425038"/>
                    <a:pt x="211542" y="415464"/>
                  </a:cubicBezTo>
                  <a:lnTo>
                    <a:pt x="234140" y="399459"/>
                  </a:lnTo>
                  <a:lnTo>
                    <a:pt x="238282" y="399142"/>
                  </a:lnTo>
                  <a:lnTo>
                    <a:pt x="267244" y="381194"/>
                  </a:lnTo>
                  <a:close/>
                  <a:moveTo>
                    <a:pt x="176248" y="335133"/>
                  </a:moveTo>
                  <a:lnTo>
                    <a:pt x="182629" y="353949"/>
                  </a:lnTo>
                  <a:cubicBezTo>
                    <a:pt x="182962" y="361097"/>
                    <a:pt x="182095" y="367848"/>
                    <a:pt x="179920" y="373966"/>
                  </a:cubicBezTo>
                  <a:lnTo>
                    <a:pt x="178155" y="376676"/>
                  </a:lnTo>
                  <a:lnTo>
                    <a:pt x="173232" y="367660"/>
                  </a:lnTo>
                  <a:cubicBezTo>
                    <a:pt x="171478" y="358977"/>
                    <a:pt x="171987" y="349309"/>
                    <a:pt x="174500" y="339213"/>
                  </a:cubicBezTo>
                  <a:close/>
                  <a:moveTo>
                    <a:pt x="161785" y="268420"/>
                  </a:moveTo>
                  <a:lnTo>
                    <a:pt x="169917" y="283287"/>
                  </a:lnTo>
                  <a:lnTo>
                    <a:pt x="184586" y="290271"/>
                  </a:lnTo>
                  <a:lnTo>
                    <a:pt x="184586" y="315675"/>
                  </a:lnTo>
                  <a:lnTo>
                    <a:pt x="176248" y="335133"/>
                  </a:lnTo>
                  <a:lnTo>
                    <a:pt x="167107" y="308175"/>
                  </a:lnTo>
                  <a:lnTo>
                    <a:pt x="154727" y="292422"/>
                  </a:lnTo>
                  <a:lnTo>
                    <a:pt x="154727" y="281323"/>
                  </a:lnTo>
                  <a:close/>
                  <a:moveTo>
                    <a:pt x="293303" y="265850"/>
                  </a:moveTo>
                  <a:cubicBezTo>
                    <a:pt x="278071" y="265803"/>
                    <a:pt x="254058" y="276916"/>
                    <a:pt x="233020" y="298124"/>
                  </a:cubicBezTo>
                  <a:cubicBezTo>
                    <a:pt x="204920" y="326402"/>
                    <a:pt x="195490" y="359202"/>
                    <a:pt x="206254" y="369294"/>
                  </a:cubicBezTo>
                  <a:cubicBezTo>
                    <a:pt x="217017" y="379434"/>
                    <a:pt x="250356" y="369104"/>
                    <a:pt x="278407" y="340826"/>
                  </a:cubicBezTo>
                  <a:cubicBezTo>
                    <a:pt x="306507" y="312548"/>
                    <a:pt x="315937" y="279748"/>
                    <a:pt x="305173" y="269656"/>
                  </a:cubicBezTo>
                  <a:cubicBezTo>
                    <a:pt x="302482" y="267121"/>
                    <a:pt x="298381" y="265866"/>
                    <a:pt x="293303" y="265850"/>
                  </a:cubicBezTo>
                  <a:close/>
                  <a:moveTo>
                    <a:pt x="61587" y="265808"/>
                  </a:moveTo>
                  <a:cubicBezTo>
                    <a:pt x="69204" y="265785"/>
                    <a:pt x="79015" y="268552"/>
                    <a:pt x="89552" y="273977"/>
                  </a:cubicBezTo>
                  <a:lnTo>
                    <a:pt x="115511" y="293344"/>
                  </a:lnTo>
                  <a:lnTo>
                    <a:pt x="100955" y="292239"/>
                  </a:lnTo>
                  <a:lnTo>
                    <a:pt x="59448" y="266494"/>
                  </a:lnTo>
                  <a:close/>
                  <a:moveTo>
                    <a:pt x="33505" y="246574"/>
                  </a:moveTo>
                  <a:lnTo>
                    <a:pt x="39376" y="254045"/>
                  </a:lnTo>
                  <a:lnTo>
                    <a:pt x="59448" y="266494"/>
                  </a:lnTo>
                  <a:lnTo>
                    <a:pt x="49717" y="269615"/>
                  </a:lnTo>
                  <a:cubicBezTo>
                    <a:pt x="38954" y="279710"/>
                    <a:pt x="48384" y="312519"/>
                    <a:pt x="76484" y="340805"/>
                  </a:cubicBezTo>
                  <a:cubicBezTo>
                    <a:pt x="104536" y="369090"/>
                    <a:pt x="137875" y="379423"/>
                    <a:pt x="148639" y="369280"/>
                  </a:cubicBezTo>
                  <a:cubicBezTo>
                    <a:pt x="159403" y="359185"/>
                    <a:pt x="149973" y="326376"/>
                    <a:pt x="121873" y="298091"/>
                  </a:cubicBezTo>
                  <a:lnTo>
                    <a:pt x="115511" y="293344"/>
                  </a:lnTo>
                  <a:lnTo>
                    <a:pt x="130124" y="294454"/>
                  </a:lnTo>
                  <a:lnTo>
                    <a:pt x="149191" y="285378"/>
                  </a:lnTo>
                  <a:lnTo>
                    <a:pt x="154727" y="292422"/>
                  </a:lnTo>
                  <a:lnTo>
                    <a:pt x="154727" y="397124"/>
                  </a:lnTo>
                  <a:lnTo>
                    <a:pt x="145783" y="401366"/>
                  </a:lnTo>
                  <a:lnTo>
                    <a:pt x="120691" y="399449"/>
                  </a:lnTo>
                  <a:lnTo>
                    <a:pt x="97373" y="382938"/>
                  </a:lnTo>
                  <a:lnTo>
                    <a:pt x="87756" y="381250"/>
                  </a:lnTo>
                  <a:lnTo>
                    <a:pt x="55004" y="360947"/>
                  </a:lnTo>
                  <a:cubicBezTo>
                    <a:pt x="17045" y="322662"/>
                    <a:pt x="2852" y="273329"/>
                    <a:pt x="28999" y="248711"/>
                  </a:cubicBezTo>
                  <a:close/>
                  <a:moveTo>
                    <a:pt x="71100" y="240782"/>
                  </a:moveTo>
                  <a:lnTo>
                    <a:pt x="97375" y="245394"/>
                  </a:lnTo>
                  <a:lnTo>
                    <a:pt x="124963" y="264927"/>
                  </a:lnTo>
                  <a:lnTo>
                    <a:pt x="121090" y="266161"/>
                  </a:lnTo>
                  <a:cubicBezTo>
                    <a:pt x="116012" y="266170"/>
                    <a:pt x="109959" y="264941"/>
                    <a:pt x="103366" y="262511"/>
                  </a:cubicBezTo>
                  <a:close/>
                  <a:moveTo>
                    <a:pt x="302317" y="237579"/>
                  </a:moveTo>
                  <a:cubicBezTo>
                    <a:pt x="311296" y="238980"/>
                    <a:pt x="319342" y="242616"/>
                    <a:pt x="325890" y="248757"/>
                  </a:cubicBezTo>
                  <a:cubicBezTo>
                    <a:pt x="352037" y="273369"/>
                    <a:pt x="337844" y="322688"/>
                    <a:pt x="299887" y="360963"/>
                  </a:cubicBezTo>
                  <a:lnTo>
                    <a:pt x="267244" y="381194"/>
                  </a:lnTo>
                  <a:lnTo>
                    <a:pt x="257518" y="382902"/>
                  </a:lnTo>
                  <a:lnTo>
                    <a:pt x="234140" y="399459"/>
                  </a:lnTo>
                  <a:lnTo>
                    <a:pt x="209110" y="401371"/>
                  </a:lnTo>
                  <a:cubicBezTo>
                    <a:pt x="200131" y="399970"/>
                    <a:pt x="192086" y="396334"/>
                    <a:pt x="185537" y="390193"/>
                  </a:cubicBezTo>
                  <a:lnTo>
                    <a:pt x="184586" y="388451"/>
                  </a:lnTo>
                  <a:lnTo>
                    <a:pt x="184586" y="315675"/>
                  </a:lnTo>
                  <a:lnTo>
                    <a:pt x="187787" y="308205"/>
                  </a:lnTo>
                  <a:lnTo>
                    <a:pt x="198882" y="294090"/>
                  </a:lnTo>
                  <a:lnTo>
                    <a:pt x="222635" y="292285"/>
                  </a:lnTo>
                  <a:cubicBezTo>
                    <a:pt x="243197" y="286693"/>
                    <a:pt x="265242" y="273234"/>
                    <a:pt x="284250" y="254082"/>
                  </a:cubicBezTo>
                  <a:lnTo>
                    <a:pt x="296403" y="238617"/>
                  </a:lnTo>
                  <a:close/>
                  <a:moveTo>
                    <a:pt x="161802" y="225359"/>
                  </a:moveTo>
                  <a:lnTo>
                    <a:pt x="164750" y="232237"/>
                  </a:lnTo>
                  <a:cubicBezTo>
                    <a:pt x="167262" y="242337"/>
                    <a:pt x="167768" y="252011"/>
                    <a:pt x="166009" y="260698"/>
                  </a:cubicBezTo>
                  <a:lnTo>
                    <a:pt x="161785" y="268420"/>
                  </a:lnTo>
                  <a:lnTo>
                    <a:pt x="157582" y="260736"/>
                  </a:lnTo>
                  <a:cubicBezTo>
                    <a:pt x="155822" y="252046"/>
                    <a:pt x="156328" y="242370"/>
                    <a:pt x="158841" y="232267"/>
                  </a:cubicBezTo>
                  <a:close/>
                  <a:moveTo>
                    <a:pt x="183157" y="182588"/>
                  </a:moveTo>
                  <a:lnTo>
                    <a:pt x="184440" y="185599"/>
                  </a:lnTo>
                  <a:lnTo>
                    <a:pt x="172141" y="201234"/>
                  </a:lnTo>
                  <a:lnTo>
                    <a:pt x="161802" y="225359"/>
                  </a:lnTo>
                  <a:lnTo>
                    <a:pt x="154727" y="208851"/>
                  </a:lnTo>
                  <a:lnTo>
                    <a:pt x="154727" y="192016"/>
                  </a:lnTo>
                  <a:lnTo>
                    <a:pt x="161784" y="196664"/>
                  </a:lnTo>
                  <a:close/>
                  <a:moveTo>
                    <a:pt x="277665" y="158867"/>
                  </a:moveTo>
                  <a:cubicBezTo>
                    <a:pt x="262429" y="158829"/>
                    <a:pt x="238410" y="169932"/>
                    <a:pt x="217365" y="191193"/>
                  </a:cubicBezTo>
                  <a:cubicBezTo>
                    <a:pt x="189306" y="219493"/>
                    <a:pt x="179874" y="252271"/>
                    <a:pt x="190592" y="262419"/>
                  </a:cubicBezTo>
                  <a:cubicBezTo>
                    <a:pt x="201359" y="272519"/>
                    <a:pt x="234706" y="262181"/>
                    <a:pt x="262813" y="233881"/>
                  </a:cubicBezTo>
                  <a:cubicBezTo>
                    <a:pt x="290872" y="205581"/>
                    <a:pt x="300304" y="172755"/>
                    <a:pt x="289538" y="162655"/>
                  </a:cubicBezTo>
                  <a:cubicBezTo>
                    <a:pt x="286847" y="160130"/>
                    <a:pt x="282744" y="158879"/>
                    <a:pt x="277665" y="158867"/>
                  </a:cubicBezTo>
                  <a:close/>
                  <a:moveTo>
                    <a:pt x="286702" y="130573"/>
                  </a:moveTo>
                  <a:cubicBezTo>
                    <a:pt x="295680" y="131982"/>
                    <a:pt x="303723" y="135630"/>
                    <a:pt x="310261" y="141787"/>
                  </a:cubicBezTo>
                  <a:cubicBezTo>
                    <a:pt x="329912" y="160225"/>
                    <a:pt x="326839" y="192598"/>
                    <a:pt x="308037" y="223813"/>
                  </a:cubicBezTo>
                  <a:lnTo>
                    <a:pt x="296403" y="238617"/>
                  </a:lnTo>
                  <a:lnTo>
                    <a:pt x="257516" y="245442"/>
                  </a:lnTo>
                  <a:cubicBezTo>
                    <a:pt x="241752" y="252481"/>
                    <a:pt x="225792" y="263634"/>
                    <a:pt x="211540" y="277987"/>
                  </a:cubicBezTo>
                  <a:lnTo>
                    <a:pt x="198882" y="294090"/>
                  </a:lnTo>
                  <a:lnTo>
                    <a:pt x="193469" y="294501"/>
                  </a:lnTo>
                  <a:lnTo>
                    <a:pt x="184586" y="290271"/>
                  </a:lnTo>
                  <a:lnTo>
                    <a:pt x="184586" y="185942"/>
                  </a:lnTo>
                  <a:lnTo>
                    <a:pt x="184440" y="185599"/>
                  </a:lnTo>
                  <a:lnTo>
                    <a:pt x="190730" y="177601"/>
                  </a:lnTo>
                  <a:lnTo>
                    <a:pt x="206126" y="167462"/>
                  </a:lnTo>
                  <a:lnTo>
                    <a:pt x="207621" y="163740"/>
                  </a:lnTo>
                  <a:lnTo>
                    <a:pt x="257525" y="132789"/>
                  </a:lnTo>
                  <a:cubicBezTo>
                    <a:pt x="267809" y="129993"/>
                    <a:pt x="277724" y="129163"/>
                    <a:pt x="286702" y="130573"/>
                  </a:cubicBezTo>
                  <a:close/>
                  <a:moveTo>
                    <a:pt x="36917" y="130569"/>
                  </a:moveTo>
                  <a:cubicBezTo>
                    <a:pt x="45890" y="129160"/>
                    <a:pt x="55797" y="129989"/>
                    <a:pt x="66075" y="132785"/>
                  </a:cubicBezTo>
                  <a:lnTo>
                    <a:pt x="115931" y="163698"/>
                  </a:lnTo>
                  <a:lnTo>
                    <a:pt x="117443" y="167462"/>
                  </a:lnTo>
                  <a:lnTo>
                    <a:pt x="132929" y="177661"/>
                  </a:lnTo>
                  <a:lnTo>
                    <a:pt x="151453" y="201212"/>
                  </a:lnTo>
                  <a:lnTo>
                    <a:pt x="154727" y="208851"/>
                  </a:lnTo>
                  <a:lnTo>
                    <a:pt x="154727" y="281323"/>
                  </a:lnTo>
                  <a:lnTo>
                    <a:pt x="153677" y="283243"/>
                  </a:lnTo>
                  <a:lnTo>
                    <a:pt x="149191" y="285378"/>
                  </a:lnTo>
                  <a:lnTo>
                    <a:pt x="143353" y="277948"/>
                  </a:lnTo>
                  <a:lnTo>
                    <a:pt x="124963" y="264927"/>
                  </a:lnTo>
                  <a:lnTo>
                    <a:pt x="132960" y="262380"/>
                  </a:lnTo>
                  <a:cubicBezTo>
                    <a:pt x="143723" y="252235"/>
                    <a:pt x="134293" y="219466"/>
                    <a:pt x="106242" y="191173"/>
                  </a:cubicBezTo>
                  <a:cubicBezTo>
                    <a:pt x="78143" y="162833"/>
                    <a:pt x="44805" y="152545"/>
                    <a:pt x="34041" y="162643"/>
                  </a:cubicBezTo>
                  <a:cubicBezTo>
                    <a:pt x="23326" y="172740"/>
                    <a:pt x="32756" y="205558"/>
                    <a:pt x="60807" y="233850"/>
                  </a:cubicBezTo>
                  <a:lnTo>
                    <a:pt x="71100" y="240782"/>
                  </a:lnTo>
                  <a:lnTo>
                    <a:pt x="52573" y="237529"/>
                  </a:lnTo>
                  <a:lnTo>
                    <a:pt x="33505" y="246574"/>
                  </a:lnTo>
                  <a:lnTo>
                    <a:pt x="15596" y="223784"/>
                  </a:lnTo>
                  <a:cubicBezTo>
                    <a:pt x="-3202" y="192578"/>
                    <a:pt x="-6273" y="160214"/>
                    <a:pt x="13372" y="141781"/>
                  </a:cubicBezTo>
                  <a:cubicBezTo>
                    <a:pt x="19909" y="135625"/>
                    <a:pt x="27945" y="131978"/>
                    <a:pt x="36917" y="130569"/>
                  </a:cubicBezTo>
                  <a:close/>
                  <a:moveTo>
                    <a:pt x="161784" y="29047"/>
                  </a:moveTo>
                  <a:cubicBezTo>
                    <a:pt x="146829" y="29047"/>
                    <a:pt x="130207" y="58999"/>
                    <a:pt x="130207" y="98332"/>
                  </a:cubicBezTo>
                  <a:cubicBezTo>
                    <a:pt x="130207" y="137665"/>
                    <a:pt x="146829" y="167617"/>
                    <a:pt x="161784" y="167617"/>
                  </a:cubicBezTo>
                  <a:cubicBezTo>
                    <a:pt x="176739" y="167617"/>
                    <a:pt x="193361" y="137665"/>
                    <a:pt x="193361" y="98332"/>
                  </a:cubicBezTo>
                  <a:cubicBezTo>
                    <a:pt x="193361" y="58999"/>
                    <a:pt x="176739" y="29047"/>
                    <a:pt x="161784" y="29047"/>
                  </a:cubicBezTo>
                  <a:close/>
                  <a:moveTo>
                    <a:pt x="161784" y="0"/>
                  </a:moveTo>
                  <a:cubicBezTo>
                    <a:pt x="198172" y="0"/>
                    <a:pt x="223176" y="45095"/>
                    <a:pt x="223176" y="98332"/>
                  </a:cubicBezTo>
                  <a:cubicBezTo>
                    <a:pt x="223176" y="111641"/>
                    <a:pt x="221613" y="124442"/>
                    <a:pt x="218701" y="136156"/>
                  </a:cubicBezTo>
                  <a:lnTo>
                    <a:pt x="207621" y="163740"/>
                  </a:lnTo>
                  <a:lnTo>
                    <a:pt x="195928" y="170992"/>
                  </a:lnTo>
                  <a:lnTo>
                    <a:pt x="190730" y="177601"/>
                  </a:lnTo>
                  <a:lnTo>
                    <a:pt x="183157" y="182588"/>
                  </a:lnTo>
                  <a:lnTo>
                    <a:pt x="180215" y="175680"/>
                  </a:lnTo>
                  <a:cubicBezTo>
                    <a:pt x="177514" y="173049"/>
                    <a:pt x="173782" y="171418"/>
                    <a:pt x="169656" y="171418"/>
                  </a:cubicBezTo>
                  <a:cubicBezTo>
                    <a:pt x="161405" y="171418"/>
                    <a:pt x="154727" y="177942"/>
                    <a:pt x="154727" y="185942"/>
                  </a:cubicBezTo>
                  <a:lnTo>
                    <a:pt x="154727" y="192016"/>
                  </a:lnTo>
                  <a:lnTo>
                    <a:pt x="132929" y="177661"/>
                  </a:lnTo>
                  <a:lnTo>
                    <a:pt x="127673" y="170978"/>
                  </a:lnTo>
                  <a:lnTo>
                    <a:pt x="115931" y="163698"/>
                  </a:lnTo>
                  <a:lnTo>
                    <a:pt x="104868" y="136156"/>
                  </a:lnTo>
                  <a:cubicBezTo>
                    <a:pt x="101956" y="124442"/>
                    <a:pt x="100393" y="111641"/>
                    <a:pt x="100393" y="98332"/>
                  </a:cubicBezTo>
                  <a:cubicBezTo>
                    <a:pt x="100393" y="45095"/>
                    <a:pt x="125397" y="0"/>
                    <a:pt x="1617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marijuana-plantation_65830">
              <a:extLst>
                <a:ext uri="{FF2B5EF4-FFF2-40B4-BE49-F238E27FC236}">
                  <a16:creationId xmlns:a16="http://schemas.microsoft.com/office/drawing/2014/main" id="{ED3FB072-A9C7-44FF-DC5D-51B7C6A5FF13}"/>
                </a:ext>
              </a:extLst>
            </p:cNvPr>
            <p:cNvSpPr/>
            <p:nvPr/>
          </p:nvSpPr>
          <p:spPr>
            <a:xfrm>
              <a:off x="10173226" y="614368"/>
              <a:ext cx="274776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73441" h="606722">
                  <a:moveTo>
                    <a:pt x="252168" y="374147"/>
                  </a:moveTo>
                  <a:cubicBezTo>
                    <a:pt x="197515" y="379212"/>
                    <a:pt x="185321" y="419649"/>
                    <a:pt x="182294" y="443910"/>
                  </a:cubicBezTo>
                  <a:cubicBezTo>
                    <a:pt x="207662" y="439822"/>
                    <a:pt x="248162" y="423648"/>
                    <a:pt x="252168" y="374147"/>
                  </a:cubicBezTo>
                  <a:close/>
                  <a:moveTo>
                    <a:pt x="31421" y="283143"/>
                  </a:moveTo>
                  <a:cubicBezTo>
                    <a:pt x="36495" y="332644"/>
                    <a:pt x="76995" y="348819"/>
                    <a:pt x="101294" y="352907"/>
                  </a:cubicBezTo>
                  <a:cubicBezTo>
                    <a:pt x="98268" y="329622"/>
                    <a:pt x="86074" y="288209"/>
                    <a:pt x="31421" y="283143"/>
                  </a:cubicBezTo>
                  <a:close/>
                  <a:moveTo>
                    <a:pt x="131667" y="111290"/>
                  </a:moveTo>
                  <a:cubicBezTo>
                    <a:pt x="120542" y="111290"/>
                    <a:pt x="111463" y="120355"/>
                    <a:pt x="111463" y="131463"/>
                  </a:cubicBezTo>
                  <a:cubicBezTo>
                    <a:pt x="111463" y="142571"/>
                    <a:pt x="120542" y="151724"/>
                    <a:pt x="131667" y="151724"/>
                  </a:cubicBezTo>
                  <a:cubicBezTo>
                    <a:pt x="142881" y="151724"/>
                    <a:pt x="151959" y="142571"/>
                    <a:pt x="151959" y="131463"/>
                  </a:cubicBezTo>
                  <a:cubicBezTo>
                    <a:pt x="151959" y="120355"/>
                    <a:pt x="142881" y="111290"/>
                    <a:pt x="131667" y="111290"/>
                  </a:cubicBezTo>
                  <a:close/>
                  <a:moveTo>
                    <a:pt x="131667" y="91029"/>
                  </a:moveTo>
                  <a:cubicBezTo>
                    <a:pt x="154006" y="91029"/>
                    <a:pt x="172251" y="109247"/>
                    <a:pt x="172251" y="131463"/>
                  </a:cubicBezTo>
                  <a:cubicBezTo>
                    <a:pt x="172251" y="153679"/>
                    <a:pt x="154006" y="171897"/>
                    <a:pt x="131667" y="171897"/>
                  </a:cubicBezTo>
                  <a:cubicBezTo>
                    <a:pt x="109416" y="171897"/>
                    <a:pt x="91171" y="153679"/>
                    <a:pt x="91171" y="131463"/>
                  </a:cubicBezTo>
                  <a:cubicBezTo>
                    <a:pt x="91171" y="109247"/>
                    <a:pt x="109416" y="91029"/>
                    <a:pt x="131667" y="91029"/>
                  </a:cubicBezTo>
                  <a:close/>
                  <a:moveTo>
                    <a:pt x="131647" y="20263"/>
                  </a:moveTo>
                  <a:cubicBezTo>
                    <a:pt x="118563" y="20263"/>
                    <a:pt x="108415" y="30305"/>
                    <a:pt x="108415" y="43458"/>
                  </a:cubicBezTo>
                  <a:cubicBezTo>
                    <a:pt x="108415" y="45502"/>
                    <a:pt x="109394" y="48524"/>
                    <a:pt x="109394" y="49501"/>
                  </a:cubicBezTo>
                  <a:cubicBezTo>
                    <a:pt x="111442" y="56611"/>
                    <a:pt x="108415" y="60699"/>
                    <a:pt x="105389" y="61676"/>
                  </a:cubicBezTo>
                  <a:cubicBezTo>
                    <a:pt x="101294" y="63720"/>
                    <a:pt x="96221" y="63720"/>
                    <a:pt x="93194" y="60699"/>
                  </a:cubicBezTo>
                  <a:cubicBezTo>
                    <a:pt x="88121" y="54567"/>
                    <a:pt x="81089" y="51545"/>
                    <a:pt x="76015" y="50568"/>
                  </a:cubicBezTo>
                  <a:cubicBezTo>
                    <a:pt x="68895" y="49501"/>
                    <a:pt x="62842" y="52612"/>
                    <a:pt x="57768" y="57677"/>
                  </a:cubicBezTo>
                  <a:cubicBezTo>
                    <a:pt x="52695" y="63720"/>
                    <a:pt x="49668" y="68786"/>
                    <a:pt x="50647" y="75807"/>
                  </a:cubicBezTo>
                  <a:cubicBezTo>
                    <a:pt x="51715" y="80873"/>
                    <a:pt x="54742" y="86916"/>
                    <a:pt x="60795" y="93048"/>
                  </a:cubicBezTo>
                  <a:cubicBezTo>
                    <a:pt x="63821" y="96069"/>
                    <a:pt x="63821" y="101135"/>
                    <a:pt x="61774" y="105134"/>
                  </a:cubicBezTo>
                  <a:cubicBezTo>
                    <a:pt x="60795" y="108156"/>
                    <a:pt x="56700" y="111266"/>
                    <a:pt x="49668" y="109222"/>
                  </a:cubicBezTo>
                  <a:cubicBezTo>
                    <a:pt x="48600" y="109222"/>
                    <a:pt x="44595" y="108156"/>
                    <a:pt x="43616" y="108156"/>
                  </a:cubicBezTo>
                  <a:cubicBezTo>
                    <a:pt x="30442" y="109222"/>
                    <a:pt x="20295" y="119354"/>
                    <a:pt x="20295" y="131440"/>
                  </a:cubicBezTo>
                  <a:cubicBezTo>
                    <a:pt x="20295" y="143615"/>
                    <a:pt x="30442" y="154724"/>
                    <a:pt x="43616" y="154724"/>
                  </a:cubicBezTo>
                  <a:cubicBezTo>
                    <a:pt x="45574" y="154724"/>
                    <a:pt x="48600" y="153658"/>
                    <a:pt x="49668" y="153658"/>
                  </a:cubicBezTo>
                  <a:cubicBezTo>
                    <a:pt x="56700" y="152680"/>
                    <a:pt x="60795" y="155702"/>
                    <a:pt x="61774" y="158724"/>
                  </a:cubicBezTo>
                  <a:cubicBezTo>
                    <a:pt x="63821" y="162812"/>
                    <a:pt x="62842" y="167877"/>
                    <a:pt x="59815" y="170899"/>
                  </a:cubicBezTo>
                  <a:cubicBezTo>
                    <a:pt x="54742" y="175964"/>
                    <a:pt x="51715" y="182008"/>
                    <a:pt x="50647" y="188051"/>
                  </a:cubicBezTo>
                  <a:cubicBezTo>
                    <a:pt x="49668" y="194183"/>
                    <a:pt x="51715" y="200226"/>
                    <a:pt x="57768" y="205292"/>
                  </a:cubicBezTo>
                  <a:cubicBezTo>
                    <a:pt x="69874" y="217378"/>
                    <a:pt x="84115" y="212313"/>
                    <a:pt x="93194" y="203248"/>
                  </a:cubicBezTo>
                  <a:cubicBezTo>
                    <a:pt x="95242" y="201204"/>
                    <a:pt x="97289" y="200226"/>
                    <a:pt x="100315" y="200226"/>
                  </a:cubicBezTo>
                  <a:cubicBezTo>
                    <a:pt x="102274" y="200226"/>
                    <a:pt x="103342" y="200226"/>
                    <a:pt x="105389" y="201204"/>
                  </a:cubicBezTo>
                  <a:cubicBezTo>
                    <a:pt x="108415" y="203248"/>
                    <a:pt x="111442" y="206269"/>
                    <a:pt x="110463" y="213379"/>
                  </a:cubicBezTo>
                  <a:cubicBezTo>
                    <a:pt x="110463" y="214357"/>
                    <a:pt x="109394" y="218445"/>
                    <a:pt x="109394" y="219422"/>
                  </a:cubicBezTo>
                  <a:cubicBezTo>
                    <a:pt x="109394" y="231598"/>
                    <a:pt x="119542" y="241640"/>
                    <a:pt x="132715" y="241640"/>
                  </a:cubicBezTo>
                  <a:cubicBezTo>
                    <a:pt x="145889" y="241640"/>
                    <a:pt x="156036" y="231509"/>
                    <a:pt x="156036" y="219422"/>
                  </a:cubicBezTo>
                  <a:cubicBezTo>
                    <a:pt x="156036" y="217378"/>
                    <a:pt x="154968" y="214357"/>
                    <a:pt x="154968" y="213379"/>
                  </a:cubicBezTo>
                  <a:cubicBezTo>
                    <a:pt x="153989" y="206269"/>
                    <a:pt x="157015" y="203248"/>
                    <a:pt x="160042" y="201204"/>
                  </a:cubicBezTo>
                  <a:cubicBezTo>
                    <a:pt x="164136" y="199160"/>
                    <a:pt x="169121" y="200226"/>
                    <a:pt x="172236" y="203248"/>
                  </a:cubicBezTo>
                  <a:cubicBezTo>
                    <a:pt x="175262" y="206269"/>
                    <a:pt x="191462" y="220400"/>
                    <a:pt x="206594" y="205292"/>
                  </a:cubicBezTo>
                  <a:cubicBezTo>
                    <a:pt x="211668" y="200226"/>
                    <a:pt x="214694" y="194183"/>
                    <a:pt x="213715" y="188051"/>
                  </a:cubicBezTo>
                  <a:cubicBezTo>
                    <a:pt x="212736" y="182008"/>
                    <a:pt x="209710" y="175964"/>
                    <a:pt x="204636" y="170899"/>
                  </a:cubicBezTo>
                  <a:cubicBezTo>
                    <a:pt x="201610" y="167877"/>
                    <a:pt x="200541" y="162812"/>
                    <a:pt x="202589" y="158724"/>
                  </a:cubicBezTo>
                  <a:cubicBezTo>
                    <a:pt x="204636" y="155702"/>
                    <a:pt x="207662" y="152680"/>
                    <a:pt x="214694" y="153658"/>
                  </a:cubicBezTo>
                  <a:cubicBezTo>
                    <a:pt x="215762" y="153658"/>
                    <a:pt x="219768" y="154724"/>
                    <a:pt x="220836" y="154724"/>
                  </a:cubicBezTo>
                  <a:cubicBezTo>
                    <a:pt x="232941" y="154724"/>
                    <a:pt x="243089" y="144593"/>
                    <a:pt x="243089" y="131440"/>
                  </a:cubicBezTo>
                  <a:cubicBezTo>
                    <a:pt x="243089" y="118287"/>
                    <a:pt x="232941" y="108156"/>
                    <a:pt x="220836" y="108156"/>
                  </a:cubicBezTo>
                  <a:cubicBezTo>
                    <a:pt x="218789" y="108156"/>
                    <a:pt x="215762" y="109222"/>
                    <a:pt x="214694" y="109222"/>
                  </a:cubicBezTo>
                  <a:cubicBezTo>
                    <a:pt x="207662" y="110200"/>
                    <a:pt x="204636" y="107178"/>
                    <a:pt x="202589" y="104157"/>
                  </a:cubicBezTo>
                  <a:cubicBezTo>
                    <a:pt x="200541" y="100069"/>
                    <a:pt x="201610" y="95003"/>
                    <a:pt x="204636" y="91981"/>
                  </a:cubicBezTo>
                  <a:cubicBezTo>
                    <a:pt x="208641" y="87982"/>
                    <a:pt x="212736" y="81939"/>
                    <a:pt x="212736" y="75807"/>
                  </a:cubicBezTo>
                  <a:cubicBezTo>
                    <a:pt x="213715" y="69764"/>
                    <a:pt x="210689" y="63720"/>
                    <a:pt x="205615" y="57588"/>
                  </a:cubicBezTo>
                  <a:cubicBezTo>
                    <a:pt x="200541" y="52612"/>
                    <a:pt x="194489" y="49501"/>
                    <a:pt x="188436" y="50568"/>
                  </a:cubicBezTo>
                  <a:cubicBezTo>
                    <a:pt x="182294" y="51545"/>
                    <a:pt x="176242" y="54567"/>
                    <a:pt x="171168" y="60699"/>
                  </a:cubicBezTo>
                  <a:cubicBezTo>
                    <a:pt x="168142" y="63720"/>
                    <a:pt x="163068" y="64698"/>
                    <a:pt x="159062" y="62654"/>
                  </a:cubicBezTo>
                  <a:cubicBezTo>
                    <a:pt x="156036" y="60699"/>
                    <a:pt x="152921" y="57588"/>
                    <a:pt x="153989" y="50568"/>
                  </a:cubicBezTo>
                  <a:cubicBezTo>
                    <a:pt x="153989" y="49501"/>
                    <a:pt x="154968" y="45502"/>
                    <a:pt x="154968" y="44524"/>
                  </a:cubicBezTo>
                  <a:cubicBezTo>
                    <a:pt x="154968" y="30305"/>
                    <a:pt x="144821" y="20263"/>
                    <a:pt x="131647" y="20263"/>
                  </a:cubicBezTo>
                  <a:close/>
                  <a:moveTo>
                    <a:pt x="131647" y="0"/>
                  </a:moveTo>
                  <a:cubicBezTo>
                    <a:pt x="151942" y="0"/>
                    <a:pt x="169121" y="14130"/>
                    <a:pt x="174194" y="33327"/>
                  </a:cubicBezTo>
                  <a:cubicBezTo>
                    <a:pt x="189415" y="26306"/>
                    <a:pt x="206594" y="30305"/>
                    <a:pt x="219768" y="43458"/>
                  </a:cubicBezTo>
                  <a:cubicBezTo>
                    <a:pt x="231962" y="55633"/>
                    <a:pt x="234009" y="68786"/>
                    <a:pt x="232941" y="77851"/>
                  </a:cubicBezTo>
                  <a:cubicBezTo>
                    <a:pt x="232941" y="81939"/>
                    <a:pt x="231962" y="85938"/>
                    <a:pt x="229915" y="90026"/>
                  </a:cubicBezTo>
                  <a:cubicBezTo>
                    <a:pt x="249141" y="94025"/>
                    <a:pt x="263383" y="111266"/>
                    <a:pt x="263383" y="131440"/>
                  </a:cubicBezTo>
                  <a:cubicBezTo>
                    <a:pt x="263383" y="152680"/>
                    <a:pt x="249141" y="169832"/>
                    <a:pt x="229915" y="173920"/>
                  </a:cubicBezTo>
                  <a:cubicBezTo>
                    <a:pt x="231962" y="177920"/>
                    <a:pt x="231962" y="182008"/>
                    <a:pt x="232941" y="186096"/>
                  </a:cubicBezTo>
                  <a:cubicBezTo>
                    <a:pt x="234009" y="195161"/>
                    <a:pt x="231962" y="207247"/>
                    <a:pt x="219768" y="219422"/>
                  </a:cubicBezTo>
                  <a:cubicBezTo>
                    <a:pt x="206594" y="232575"/>
                    <a:pt x="190394" y="235597"/>
                    <a:pt x="174194" y="229554"/>
                  </a:cubicBezTo>
                  <a:cubicBezTo>
                    <a:pt x="171079" y="244662"/>
                    <a:pt x="159686" y="256570"/>
                    <a:pt x="144732" y="261014"/>
                  </a:cubicBezTo>
                  <a:cubicBezTo>
                    <a:pt x="153455" y="308827"/>
                    <a:pt x="154256" y="387566"/>
                    <a:pt x="151586" y="462307"/>
                  </a:cubicBezTo>
                  <a:lnTo>
                    <a:pt x="162178" y="451109"/>
                  </a:lnTo>
                  <a:cubicBezTo>
                    <a:pt x="163602" y="405518"/>
                    <a:pt x="190483" y="353884"/>
                    <a:pt x="263383" y="353884"/>
                  </a:cubicBezTo>
                  <a:cubicBezTo>
                    <a:pt x="269436" y="353884"/>
                    <a:pt x="273441" y="357972"/>
                    <a:pt x="273441" y="364015"/>
                  </a:cubicBezTo>
                  <a:cubicBezTo>
                    <a:pt x="273441" y="433868"/>
                    <a:pt x="218255" y="462040"/>
                    <a:pt x="178823" y="464884"/>
                  </a:cubicBezTo>
                  <a:cubicBezTo>
                    <a:pt x="174639" y="471816"/>
                    <a:pt x="165026" y="484969"/>
                    <a:pt x="150161" y="495100"/>
                  </a:cubicBezTo>
                  <a:cubicBezTo>
                    <a:pt x="148292" y="533581"/>
                    <a:pt x="145622" y="569396"/>
                    <a:pt x="142862" y="597568"/>
                  </a:cubicBezTo>
                  <a:cubicBezTo>
                    <a:pt x="140815" y="602634"/>
                    <a:pt x="136721" y="606722"/>
                    <a:pt x="131647" y="606722"/>
                  </a:cubicBezTo>
                  <a:cubicBezTo>
                    <a:pt x="125594" y="605656"/>
                    <a:pt x="120521" y="601656"/>
                    <a:pt x="121589" y="595613"/>
                  </a:cubicBezTo>
                  <a:cubicBezTo>
                    <a:pt x="127108" y="541313"/>
                    <a:pt x="131469" y="465417"/>
                    <a:pt x="131736" y="396453"/>
                  </a:cubicBezTo>
                  <a:cubicBezTo>
                    <a:pt x="122657" y="383567"/>
                    <a:pt x="114023" y="377079"/>
                    <a:pt x="109840" y="374147"/>
                  </a:cubicBezTo>
                  <a:cubicBezTo>
                    <a:pt x="70319" y="373436"/>
                    <a:pt x="10147" y="345886"/>
                    <a:pt x="10147" y="273012"/>
                  </a:cubicBezTo>
                  <a:cubicBezTo>
                    <a:pt x="10147" y="266968"/>
                    <a:pt x="14242" y="262880"/>
                    <a:pt x="20295" y="262880"/>
                  </a:cubicBezTo>
                  <a:cubicBezTo>
                    <a:pt x="91681" y="262880"/>
                    <a:pt x="119008" y="312470"/>
                    <a:pt x="121411" y="357439"/>
                  </a:cubicBezTo>
                  <a:cubicBezTo>
                    <a:pt x="124081" y="359305"/>
                    <a:pt x="127642" y="361971"/>
                    <a:pt x="131558" y="365704"/>
                  </a:cubicBezTo>
                  <a:cubicBezTo>
                    <a:pt x="130935" y="324646"/>
                    <a:pt x="128621" y="287942"/>
                    <a:pt x="123814" y="262258"/>
                  </a:cubicBezTo>
                  <a:cubicBezTo>
                    <a:pt x="106279" y="259237"/>
                    <a:pt x="92660" y="246350"/>
                    <a:pt x="89189" y="229554"/>
                  </a:cubicBezTo>
                  <a:cubicBezTo>
                    <a:pt x="73968" y="235597"/>
                    <a:pt x="56700" y="233553"/>
                    <a:pt x="42547" y="219422"/>
                  </a:cubicBezTo>
                  <a:cubicBezTo>
                    <a:pt x="30442" y="207247"/>
                    <a:pt x="28395" y="194183"/>
                    <a:pt x="29374" y="185029"/>
                  </a:cubicBezTo>
                  <a:cubicBezTo>
                    <a:pt x="29374" y="181030"/>
                    <a:pt x="31421" y="176942"/>
                    <a:pt x="32400" y="173920"/>
                  </a:cubicBezTo>
                  <a:cubicBezTo>
                    <a:pt x="14242" y="169832"/>
                    <a:pt x="0" y="152680"/>
                    <a:pt x="0" y="131440"/>
                  </a:cubicBezTo>
                  <a:cubicBezTo>
                    <a:pt x="0" y="111266"/>
                    <a:pt x="14242" y="93048"/>
                    <a:pt x="33468" y="88960"/>
                  </a:cubicBezTo>
                  <a:cubicBezTo>
                    <a:pt x="32400" y="85938"/>
                    <a:pt x="31421" y="81939"/>
                    <a:pt x="30442" y="77851"/>
                  </a:cubicBezTo>
                  <a:cubicBezTo>
                    <a:pt x="29374" y="68786"/>
                    <a:pt x="30442" y="55633"/>
                    <a:pt x="43616" y="43458"/>
                  </a:cubicBezTo>
                  <a:cubicBezTo>
                    <a:pt x="55721" y="31371"/>
                    <a:pt x="68895" y="29327"/>
                    <a:pt x="77974" y="30305"/>
                  </a:cubicBezTo>
                  <a:cubicBezTo>
                    <a:pt x="82068" y="30305"/>
                    <a:pt x="86074" y="32349"/>
                    <a:pt x="90168" y="33327"/>
                  </a:cubicBezTo>
                  <a:cubicBezTo>
                    <a:pt x="94174" y="14130"/>
                    <a:pt x="111442" y="0"/>
                    <a:pt x="1316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lodge_140783">
              <a:extLst>
                <a:ext uri="{FF2B5EF4-FFF2-40B4-BE49-F238E27FC236}">
                  <a16:creationId xmlns:a16="http://schemas.microsoft.com/office/drawing/2014/main" id="{CFB10DB8-5669-F0CE-60BA-D3841C19AFDF}"/>
                </a:ext>
              </a:extLst>
            </p:cNvPr>
            <p:cNvSpPr/>
            <p:nvPr/>
          </p:nvSpPr>
          <p:spPr>
            <a:xfrm>
              <a:off x="9306309" y="614368"/>
              <a:ext cx="502165" cy="609685"/>
            </a:xfrm>
            <a:custGeom>
              <a:avLst/>
              <a:gdLst>
                <a:gd name="connsiteX0" fmla="*/ 230970 w 501664"/>
                <a:gd name="connsiteY0" fmla="*/ 548396 h 609076"/>
                <a:gd name="connsiteX1" fmla="*/ 230970 w 501664"/>
                <a:gd name="connsiteY1" fmla="*/ 568117 h 609076"/>
                <a:gd name="connsiteX2" fmla="*/ 271227 w 501664"/>
                <a:gd name="connsiteY2" fmla="*/ 568117 h 609076"/>
                <a:gd name="connsiteX3" fmla="*/ 271227 w 501664"/>
                <a:gd name="connsiteY3" fmla="*/ 548396 h 609076"/>
                <a:gd name="connsiteX4" fmla="*/ 230970 w 501664"/>
                <a:gd name="connsiteY4" fmla="*/ 507437 h 609076"/>
                <a:gd name="connsiteX5" fmla="*/ 230970 w 501664"/>
                <a:gd name="connsiteY5" fmla="*/ 527916 h 609076"/>
                <a:gd name="connsiteX6" fmla="*/ 271227 w 501664"/>
                <a:gd name="connsiteY6" fmla="*/ 527916 h 609076"/>
                <a:gd name="connsiteX7" fmla="*/ 271227 w 501664"/>
                <a:gd name="connsiteY7" fmla="*/ 507437 h 609076"/>
                <a:gd name="connsiteX8" fmla="*/ 230970 w 501664"/>
                <a:gd name="connsiteY8" fmla="*/ 467236 h 609076"/>
                <a:gd name="connsiteX9" fmla="*/ 230970 w 501664"/>
                <a:gd name="connsiteY9" fmla="*/ 487716 h 609076"/>
                <a:gd name="connsiteX10" fmla="*/ 271227 w 501664"/>
                <a:gd name="connsiteY10" fmla="*/ 487716 h 609076"/>
                <a:gd name="connsiteX11" fmla="*/ 271227 w 501664"/>
                <a:gd name="connsiteY11" fmla="*/ 467236 h 609076"/>
                <a:gd name="connsiteX12" fmla="*/ 230970 w 501664"/>
                <a:gd name="connsiteY12" fmla="*/ 427036 h 609076"/>
                <a:gd name="connsiteX13" fmla="*/ 230970 w 501664"/>
                <a:gd name="connsiteY13" fmla="*/ 446757 h 609076"/>
                <a:gd name="connsiteX14" fmla="*/ 271227 w 501664"/>
                <a:gd name="connsiteY14" fmla="*/ 446757 h 609076"/>
                <a:gd name="connsiteX15" fmla="*/ 271227 w 501664"/>
                <a:gd name="connsiteY15" fmla="*/ 427036 h 609076"/>
                <a:gd name="connsiteX16" fmla="*/ 291736 w 501664"/>
                <a:gd name="connsiteY16" fmla="*/ 409590 h 609076"/>
                <a:gd name="connsiteX17" fmla="*/ 291736 w 501664"/>
                <a:gd name="connsiteY17" fmla="*/ 490750 h 609076"/>
                <a:gd name="connsiteX18" fmla="*/ 402634 w 501664"/>
                <a:gd name="connsiteY18" fmla="*/ 533226 h 609076"/>
                <a:gd name="connsiteX19" fmla="*/ 387443 w 501664"/>
                <a:gd name="connsiteY19" fmla="*/ 434621 h 609076"/>
                <a:gd name="connsiteX20" fmla="*/ 210461 w 501664"/>
                <a:gd name="connsiteY20" fmla="*/ 409590 h 609076"/>
                <a:gd name="connsiteX21" fmla="*/ 113995 w 501664"/>
                <a:gd name="connsiteY21" fmla="*/ 434621 h 609076"/>
                <a:gd name="connsiteX22" fmla="*/ 98804 w 501664"/>
                <a:gd name="connsiteY22" fmla="*/ 533226 h 609076"/>
                <a:gd name="connsiteX23" fmla="*/ 210461 w 501664"/>
                <a:gd name="connsiteY23" fmla="*/ 490750 h 609076"/>
                <a:gd name="connsiteX24" fmla="*/ 230970 w 501664"/>
                <a:gd name="connsiteY24" fmla="*/ 386077 h 609076"/>
                <a:gd name="connsiteX25" fmla="*/ 230970 w 501664"/>
                <a:gd name="connsiteY25" fmla="*/ 406556 h 609076"/>
                <a:gd name="connsiteX26" fmla="*/ 271227 w 501664"/>
                <a:gd name="connsiteY26" fmla="*/ 406556 h 609076"/>
                <a:gd name="connsiteX27" fmla="*/ 271227 w 501664"/>
                <a:gd name="connsiteY27" fmla="*/ 386077 h 609076"/>
                <a:gd name="connsiteX28" fmla="*/ 291736 w 501664"/>
                <a:gd name="connsiteY28" fmla="*/ 345876 h 609076"/>
                <a:gd name="connsiteX29" fmla="*/ 291736 w 501664"/>
                <a:gd name="connsiteY29" fmla="*/ 388352 h 609076"/>
                <a:gd name="connsiteX30" fmla="*/ 384404 w 501664"/>
                <a:gd name="connsiteY30" fmla="*/ 413383 h 609076"/>
                <a:gd name="connsiteX31" fmla="*/ 373770 w 501664"/>
                <a:gd name="connsiteY31" fmla="*/ 345876 h 609076"/>
                <a:gd name="connsiteX32" fmla="*/ 301611 w 501664"/>
                <a:gd name="connsiteY32" fmla="*/ 345876 h 609076"/>
                <a:gd name="connsiteX33" fmla="*/ 230970 w 501664"/>
                <a:gd name="connsiteY33" fmla="*/ 345876 h 609076"/>
                <a:gd name="connsiteX34" fmla="*/ 230970 w 501664"/>
                <a:gd name="connsiteY34" fmla="*/ 366356 h 609076"/>
                <a:gd name="connsiteX35" fmla="*/ 271227 w 501664"/>
                <a:gd name="connsiteY35" fmla="*/ 366356 h 609076"/>
                <a:gd name="connsiteX36" fmla="*/ 271227 w 501664"/>
                <a:gd name="connsiteY36" fmla="*/ 345876 h 609076"/>
                <a:gd name="connsiteX37" fmla="*/ 127668 w 501664"/>
                <a:gd name="connsiteY37" fmla="*/ 345876 h 609076"/>
                <a:gd name="connsiteX38" fmla="*/ 117793 w 501664"/>
                <a:gd name="connsiteY38" fmla="*/ 413383 h 609076"/>
                <a:gd name="connsiteX39" fmla="*/ 210461 w 501664"/>
                <a:gd name="connsiteY39" fmla="*/ 388352 h 609076"/>
                <a:gd name="connsiteX40" fmla="*/ 210461 w 501664"/>
                <a:gd name="connsiteY40" fmla="*/ 345876 h 609076"/>
                <a:gd name="connsiteX41" fmla="*/ 200587 w 501664"/>
                <a:gd name="connsiteY41" fmla="*/ 345876 h 609076"/>
                <a:gd name="connsiteX42" fmla="*/ 230555 w 501664"/>
                <a:gd name="connsiteY42" fmla="*/ 264757 h 609076"/>
                <a:gd name="connsiteX43" fmla="*/ 240851 w 501664"/>
                <a:gd name="connsiteY43" fmla="*/ 274992 h 609076"/>
                <a:gd name="connsiteX44" fmla="*/ 230555 w 501664"/>
                <a:gd name="connsiteY44" fmla="*/ 285227 h 609076"/>
                <a:gd name="connsiteX45" fmla="*/ 220336 w 501664"/>
                <a:gd name="connsiteY45" fmla="*/ 275069 h 609076"/>
                <a:gd name="connsiteX46" fmla="*/ 220336 w 501664"/>
                <a:gd name="connsiteY46" fmla="*/ 274915 h 609076"/>
                <a:gd name="connsiteX47" fmla="*/ 220336 w 501664"/>
                <a:gd name="connsiteY47" fmla="*/ 224516 h 609076"/>
                <a:gd name="connsiteX48" fmla="*/ 220336 w 501664"/>
                <a:gd name="connsiteY48" fmla="*/ 274915 h 609076"/>
                <a:gd name="connsiteX49" fmla="*/ 220259 w 501664"/>
                <a:gd name="connsiteY49" fmla="*/ 274992 h 609076"/>
                <a:gd name="connsiteX50" fmla="*/ 220336 w 501664"/>
                <a:gd name="connsiteY50" fmla="*/ 275069 h 609076"/>
                <a:gd name="connsiteX51" fmla="*/ 220336 w 501664"/>
                <a:gd name="connsiteY51" fmla="*/ 275336 h 609076"/>
                <a:gd name="connsiteX52" fmla="*/ 220336 w 501664"/>
                <a:gd name="connsiteY52" fmla="*/ 325397 h 609076"/>
                <a:gd name="connsiteX53" fmla="*/ 281102 w 501664"/>
                <a:gd name="connsiteY53" fmla="*/ 325397 h 609076"/>
                <a:gd name="connsiteX54" fmla="*/ 281102 w 501664"/>
                <a:gd name="connsiteY54" fmla="*/ 224516 h 609076"/>
                <a:gd name="connsiteX55" fmla="*/ 402634 w 501664"/>
                <a:gd name="connsiteY55" fmla="*/ 82677 h 609076"/>
                <a:gd name="connsiteX56" fmla="*/ 402634 w 501664"/>
                <a:gd name="connsiteY56" fmla="*/ 110741 h 609076"/>
                <a:gd name="connsiteX57" fmla="*/ 443652 w 501664"/>
                <a:gd name="connsiteY57" fmla="*/ 140323 h 609076"/>
                <a:gd name="connsiteX58" fmla="*/ 443652 w 501664"/>
                <a:gd name="connsiteY58" fmla="*/ 82677 h 609076"/>
                <a:gd name="connsiteX59" fmla="*/ 249959 w 501664"/>
                <a:gd name="connsiteY59" fmla="*/ 74333 h 609076"/>
                <a:gd name="connsiteX60" fmla="*/ 179319 w 501664"/>
                <a:gd name="connsiteY60" fmla="*/ 123636 h 609076"/>
                <a:gd name="connsiteX61" fmla="*/ 200587 w 501664"/>
                <a:gd name="connsiteY61" fmla="*/ 123636 h 609076"/>
                <a:gd name="connsiteX62" fmla="*/ 210461 w 501664"/>
                <a:gd name="connsiteY62" fmla="*/ 133496 h 609076"/>
                <a:gd name="connsiteX63" fmla="*/ 200587 w 501664"/>
                <a:gd name="connsiteY63" fmla="*/ 143357 h 609076"/>
                <a:gd name="connsiteX64" fmla="*/ 149695 w 501664"/>
                <a:gd name="connsiteY64" fmla="*/ 143357 h 609076"/>
                <a:gd name="connsiteX65" fmla="*/ 105640 w 501664"/>
                <a:gd name="connsiteY65" fmla="*/ 173697 h 609076"/>
                <a:gd name="connsiteX66" fmla="*/ 149695 w 501664"/>
                <a:gd name="connsiteY66" fmla="*/ 173697 h 609076"/>
                <a:gd name="connsiteX67" fmla="*/ 159570 w 501664"/>
                <a:gd name="connsiteY67" fmla="*/ 184316 h 609076"/>
                <a:gd name="connsiteX68" fmla="*/ 149695 w 501664"/>
                <a:gd name="connsiteY68" fmla="*/ 194176 h 609076"/>
                <a:gd name="connsiteX69" fmla="*/ 98804 w 501664"/>
                <a:gd name="connsiteY69" fmla="*/ 194176 h 609076"/>
                <a:gd name="connsiteX70" fmla="*/ 98804 w 501664"/>
                <a:gd name="connsiteY70" fmla="*/ 224516 h 609076"/>
                <a:gd name="connsiteX71" fmla="*/ 170204 w 501664"/>
                <a:gd name="connsiteY71" fmla="*/ 224516 h 609076"/>
                <a:gd name="connsiteX72" fmla="*/ 180078 w 501664"/>
                <a:gd name="connsiteY72" fmla="*/ 234377 h 609076"/>
                <a:gd name="connsiteX73" fmla="*/ 170204 w 501664"/>
                <a:gd name="connsiteY73" fmla="*/ 244996 h 609076"/>
                <a:gd name="connsiteX74" fmla="*/ 98804 w 501664"/>
                <a:gd name="connsiteY74" fmla="*/ 244996 h 609076"/>
                <a:gd name="connsiteX75" fmla="*/ 98804 w 501664"/>
                <a:gd name="connsiteY75" fmla="*/ 275336 h 609076"/>
                <a:gd name="connsiteX76" fmla="*/ 149695 w 501664"/>
                <a:gd name="connsiteY76" fmla="*/ 275336 h 609076"/>
                <a:gd name="connsiteX77" fmla="*/ 159570 w 501664"/>
                <a:gd name="connsiteY77" fmla="*/ 285196 h 609076"/>
                <a:gd name="connsiteX78" fmla="*/ 149695 w 501664"/>
                <a:gd name="connsiteY78" fmla="*/ 295057 h 609076"/>
                <a:gd name="connsiteX79" fmla="*/ 98804 w 501664"/>
                <a:gd name="connsiteY79" fmla="*/ 295057 h 609076"/>
                <a:gd name="connsiteX80" fmla="*/ 98804 w 501664"/>
                <a:gd name="connsiteY80" fmla="*/ 325397 h 609076"/>
                <a:gd name="connsiteX81" fmla="*/ 200587 w 501664"/>
                <a:gd name="connsiteY81" fmla="*/ 325397 h 609076"/>
                <a:gd name="connsiteX82" fmla="*/ 200587 w 501664"/>
                <a:gd name="connsiteY82" fmla="*/ 204037 h 609076"/>
                <a:gd name="connsiteX83" fmla="*/ 301611 w 501664"/>
                <a:gd name="connsiteY83" fmla="*/ 204037 h 609076"/>
                <a:gd name="connsiteX84" fmla="*/ 301611 w 501664"/>
                <a:gd name="connsiteY84" fmla="*/ 325397 h 609076"/>
                <a:gd name="connsiteX85" fmla="*/ 402634 w 501664"/>
                <a:gd name="connsiteY85" fmla="*/ 325397 h 609076"/>
                <a:gd name="connsiteX86" fmla="*/ 402634 w 501664"/>
                <a:gd name="connsiteY86" fmla="*/ 295057 h 609076"/>
                <a:gd name="connsiteX87" fmla="*/ 331994 w 501664"/>
                <a:gd name="connsiteY87" fmla="*/ 295057 h 609076"/>
                <a:gd name="connsiteX88" fmla="*/ 322119 w 501664"/>
                <a:gd name="connsiteY88" fmla="*/ 285196 h 609076"/>
                <a:gd name="connsiteX89" fmla="*/ 331994 w 501664"/>
                <a:gd name="connsiteY89" fmla="*/ 275336 h 609076"/>
                <a:gd name="connsiteX90" fmla="*/ 402634 w 501664"/>
                <a:gd name="connsiteY90" fmla="*/ 275336 h 609076"/>
                <a:gd name="connsiteX91" fmla="*/ 402634 w 501664"/>
                <a:gd name="connsiteY91" fmla="*/ 244996 h 609076"/>
                <a:gd name="connsiteX92" fmla="*/ 352502 w 501664"/>
                <a:gd name="connsiteY92" fmla="*/ 244996 h 609076"/>
                <a:gd name="connsiteX93" fmla="*/ 341868 w 501664"/>
                <a:gd name="connsiteY93" fmla="*/ 234377 h 609076"/>
                <a:gd name="connsiteX94" fmla="*/ 352502 w 501664"/>
                <a:gd name="connsiteY94" fmla="*/ 224516 h 609076"/>
                <a:gd name="connsiteX95" fmla="*/ 402634 w 501664"/>
                <a:gd name="connsiteY95" fmla="*/ 224516 h 609076"/>
                <a:gd name="connsiteX96" fmla="*/ 402634 w 501664"/>
                <a:gd name="connsiteY96" fmla="*/ 194176 h 609076"/>
                <a:gd name="connsiteX97" fmla="*/ 311485 w 501664"/>
                <a:gd name="connsiteY97" fmla="*/ 194176 h 609076"/>
                <a:gd name="connsiteX98" fmla="*/ 301611 w 501664"/>
                <a:gd name="connsiteY98" fmla="*/ 184316 h 609076"/>
                <a:gd name="connsiteX99" fmla="*/ 311485 w 501664"/>
                <a:gd name="connsiteY99" fmla="*/ 173697 h 609076"/>
                <a:gd name="connsiteX100" fmla="*/ 386683 w 501664"/>
                <a:gd name="connsiteY100" fmla="*/ 173697 h 609076"/>
                <a:gd name="connsiteX101" fmla="*/ 344906 w 501664"/>
                <a:gd name="connsiteY101" fmla="*/ 143357 h 609076"/>
                <a:gd name="connsiteX102" fmla="*/ 341868 w 501664"/>
                <a:gd name="connsiteY102" fmla="*/ 143357 h 609076"/>
                <a:gd name="connsiteX103" fmla="*/ 271227 w 501664"/>
                <a:gd name="connsiteY103" fmla="*/ 143357 h 609076"/>
                <a:gd name="connsiteX104" fmla="*/ 261353 w 501664"/>
                <a:gd name="connsiteY104" fmla="*/ 133496 h 609076"/>
                <a:gd name="connsiteX105" fmla="*/ 271227 w 501664"/>
                <a:gd name="connsiteY105" fmla="*/ 123636 h 609076"/>
                <a:gd name="connsiteX106" fmla="*/ 317562 w 501664"/>
                <a:gd name="connsiteY106" fmla="*/ 123636 h 609076"/>
                <a:gd name="connsiteX107" fmla="*/ 250719 w 501664"/>
                <a:gd name="connsiteY107" fmla="*/ 24272 h 609076"/>
                <a:gd name="connsiteX108" fmla="*/ 21327 w 501664"/>
                <a:gd name="connsiteY108" fmla="*/ 183557 h 609076"/>
                <a:gd name="connsiteX109" fmla="*/ 31201 w 501664"/>
                <a:gd name="connsiteY109" fmla="*/ 201003 h 609076"/>
                <a:gd name="connsiteX110" fmla="*/ 79055 w 501664"/>
                <a:gd name="connsiteY110" fmla="*/ 168387 h 609076"/>
                <a:gd name="connsiteX111" fmla="*/ 250719 w 501664"/>
                <a:gd name="connsiteY111" fmla="*/ 49303 h 609076"/>
                <a:gd name="connsiteX112" fmla="*/ 423143 w 501664"/>
                <a:gd name="connsiteY112" fmla="*/ 175214 h 609076"/>
                <a:gd name="connsiteX113" fmla="*/ 470237 w 501664"/>
                <a:gd name="connsiteY113" fmla="*/ 210105 h 609076"/>
                <a:gd name="connsiteX114" fmla="*/ 480871 w 501664"/>
                <a:gd name="connsiteY114" fmla="*/ 191901 h 609076"/>
                <a:gd name="connsiteX115" fmla="*/ 463401 w 501664"/>
                <a:gd name="connsiteY115" fmla="*/ 179765 h 609076"/>
                <a:gd name="connsiteX116" fmla="*/ 388962 w 501664"/>
                <a:gd name="connsiteY116" fmla="*/ 125153 h 609076"/>
                <a:gd name="connsiteX117" fmla="*/ 402640 w 501664"/>
                <a:gd name="connsiteY117" fmla="*/ 12184 h 609076"/>
                <a:gd name="connsiteX118" fmla="*/ 413253 w 501664"/>
                <a:gd name="connsiteY118" fmla="*/ 22044 h 609076"/>
                <a:gd name="connsiteX119" fmla="*/ 413253 w 501664"/>
                <a:gd name="connsiteY119" fmla="*/ 32662 h 609076"/>
                <a:gd name="connsiteX120" fmla="*/ 402640 w 501664"/>
                <a:gd name="connsiteY120" fmla="*/ 42522 h 609076"/>
                <a:gd name="connsiteX121" fmla="*/ 392784 w 501664"/>
                <a:gd name="connsiteY121" fmla="*/ 32662 h 609076"/>
                <a:gd name="connsiteX122" fmla="*/ 392784 w 501664"/>
                <a:gd name="connsiteY122" fmla="*/ 22044 h 609076"/>
                <a:gd name="connsiteX123" fmla="*/ 402640 w 501664"/>
                <a:gd name="connsiteY123" fmla="*/ 12184 h 609076"/>
                <a:gd name="connsiteX124" fmla="*/ 432978 w 501664"/>
                <a:gd name="connsiteY124" fmla="*/ 2315 h 609076"/>
                <a:gd name="connsiteX125" fmla="*/ 443591 w 501664"/>
                <a:gd name="connsiteY125" fmla="*/ 12178 h 609076"/>
                <a:gd name="connsiteX126" fmla="*/ 443591 w 501664"/>
                <a:gd name="connsiteY126" fmla="*/ 42528 h 609076"/>
                <a:gd name="connsiteX127" fmla="*/ 432978 w 501664"/>
                <a:gd name="connsiteY127" fmla="*/ 52391 h 609076"/>
                <a:gd name="connsiteX128" fmla="*/ 423122 w 501664"/>
                <a:gd name="connsiteY128" fmla="*/ 42528 h 609076"/>
                <a:gd name="connsiteX129" fmla="*/ 423122 w 501664"/>
                <a:gd name="connsiteY129" fmla="*/ 12178 h 609076"/>
                <a:gd name="connsiteX130" fmla="*/ 432978 w 501664"/>
                <a:gd name="connsiteY130" fmla="*/ 2315 h 609076"/>
                <a:gd name="connsiteX131" fmla="*/ 250719 w 501664"/>
                <a:gd name="connsiteY131" fmla="*/ 0 h 609076"/>
                <a:gd name="connsiteX132" fmla="*/ 257555 w 501664"/>
                <a:gd name="connsiteY132" fmla="*/ 4551 h 609076"/>
                <a:gd name="connsiteX133" fmla="*/ 382885 w 501664"/>
                <a:gd name="connsiteY133" fmla="*/ 95571 h 609076"/>
                <a:gd name="connsiteX134" fmla="*/ 382885 w 501664"/>
                <a:gd name="connsiteY134" fmla="*/ 62956 h 609076"/>
                <a:gd name="connsiteX135" fmla="*/ 463401 w 501664"/>
                <a:gd name="connsiteY135" fmla="*/ 62956 h 609076"/>
                <a:gd name="connsiteX136" fmla="*/ 463401 w 501664"/>
                <a:gd name="connsiteY136" fmla="*/ 154734 h 609076"/>
                <a:gd name="connsiteX137" fmla="*/ 494543 w 501664"/>
                <a:gd name="connsiteY137" fmla="*/ 177489 h 609076"/>
                <a:gd name="connsiteX138" fmla="*/ 499101 w 501664"/>
                <a:gd name="connsiteY138" fmla="*/ 200244 h 609076"/>
                <a:gd name="connsiteX139" fmla="*/ 486188 w 501664"/>
                <a:gd name="connsiteY139" fmla="*/ 222999 h 609076"/>
                <a:gd name="connsiteX140" fmla="*/ 474794 w 501664"/>
                <a:gd name="connsiteY140" fmla="*/ 231343 h 609076"/>
                <a:gd name="connsiteX141" fmla="*/ 470996 w 501664"/>
                <a:gd name="connsiteY141" fmla="*/ 231343 h 609076"/>
                <a:gd name="connsiteX142" fmla="*/ 461122 w 501664"/>
                <a:gd name="connsiteY142" fmla="*/ 228309 h 609076"/>
                <a:gd name="connsiteX143" fmla="*/ 423143 w 501664"/>
                <a:gd name="connsiteY143" fmla="*/ 200244 h 609076"/>
                <a:gd name="connsiteX144" fmla="*/ 423143 w 501664"/>
                <a:gd name="connsiteY144" fmla="*/ 345876 h 609076"/>
                <a:gd name="connsiteX145" fmla="*/ 394279 w 501664"/>
                <a:gd name="connsiteY145" fmla="*/ 345876 h 609076"/>
                <a:gd name="connsiteX146" fmla="*/ 406432 w 501664"/>
                <a:gd name="connsiteY146" fmla="*/ 425519 h 609076"/>
                <a:gd name="connsiteX147" fmla="*/ 431498 w 501664"/>
                <a:gd name="connsiteY147" fmla="*/ 588597 h 609076"/>
                <a:gd name="connsiteX148" fmla="*/ 443652 w 501664"/>
                <a:gd name="connsiteY148" fmla="*/ 588597 h 609076"/>
                <a:gd name="connsiteX149" fmla="*/ 453526 w 501664"/>
                <a:gd name="connsiteY149" fmla="*/ 598457 h 609076"/>
                <a:gd name="connsiteX150" fmla="*/ 443652 w 501664"/>
                <a:gd name="connsiteY150" fmla="*/ 609076 h 609076"/>
                <a:gd name="connsiteX151" fmla="*/ 402634 w 501664"/>
                <a:gd name="connsiteY151" fmla="*/ 609076 h 609076"/>
                <a:gd name="connsiteX152" fmla="*/ 392760 w 501664"/>
                <a:gd name="connsiteY152" fmla="*/ 598457 h 609076"/>
                <a:gd name="connsiteX153" fmla="*/ 402634 w 501664"/>
                <a:gd name="connsiteY153" fmla="*/ 588597 h 609076"/>
                <a:gd name="connsiteX154" fmla="*/ 410990 w 501664"/>
                <a:gd name="connsiteY154" fmla="*/ 588597 h 609076"/>
                <a:gd name="connsiteX155" fmla="*/ 406432 w 501664"/>
                <a:gd name="connsiteY155" fmla="*/ 556739 h 609076"/>
                <a:gd name="connsiteX156" fmla="*/ 291736 w 501664"/>
                <a:gd name="connsiteY156" fmla="*/ 511988 h 609076"/>
                <a:gd name="connsiteX157" fmla="*/ 291736 w 501664"/>
                <a:gd name="connsiteY157" fmla="*/ 609076 h 609076"/>
                <a:gd name="connsiteX158" fmla="*/ 271227 w 501664"/>
                <a:gd name="connsiteY158" fmla="*/ 609076 h 609076"/>
                <a:gd name="connsiteX159" fmla="*/ 271227 w 501664"/>
                <a:gd name="connsiteY159" fmla="*/ 588597 h 609076"/>
                <a:gd name="connsiteX160" fmla="*/ 230970 w 501664"/>
                <a:gd name="connsiteY160" fmla="*/ 588597 h 609076"/>
                <a:gd name="connsiteX161" fmla="*/ 230970 w 501664"/>
                <a:gd name="connsiteY161" fmla="*/ 609076 h 609076"/>
                <a:gd name="connsiteX162" fmla="*/ 210461 w 501664"/>
                <a:gd name="connsiteY162" fmla="*/ 609076 h 609076"/>
                <a:gd name="connsiteX163" fmla="*/ 210461 w 501664"/>
                <a:gd name="connsiteY163" fmla="*/ 511988 h 609076"/>
                <a:gd name="connsiteX164" fmla="*/ 95765 w 501664"/>
                <a:gd name="connsiteY164" fmla="*/ 556739 h 609076"/>
                <a:gd name="connsiteX165" fmla="*/ 90448 w 501664"/>
                <a:gd name="connsiteY165" fmla="*/ 588597 h 609076"/>
                <a:gd name="connsiteX166" fmla="*/ 98804 w 501664"/>
                <a:gd name="connsiteY166" fmla="*/ 588597 h 609076"/>
                <a:gd name="connsiteX167" fmla="*/ 109438 w 501664"/>
                <a:gd name="connsiteY167" fmla="*/ 598457 h 609076"/>
                <a:gd name="connsiteX168" fmla="*/ 98804 w 501664"/>
                <a:gd name="connsiteY168" fmla="*/ 609076 h 609076"/>
                <a:gd name="connsiteX169" fmla="*/ 58546 w 501664"/>
                <a:gd name="connsiteY169" fmla="*/ 609076 h 609076"/>
                <a:gd name="connsiteX170" fmla="*/ 48672 w 501664"/>
                <a:gd name="connsiteY170" fmla="*/ 598457 h 609076"/>
                <a:gd name="connsiteX171" fmla="*/ 58546 w 501664"/>
                <a:gd name="connsiteY171" fmla="*/ 588597 h 609076"/>
                <a:gd name="connsiteX172" fmla="*/ 69940 w 501664"/>
                <a:gd name="connsiteY172" fmla="*/ 588597 h 609076"/>
                <a:gd name="connsiteX173" fmla="*/ 95006 w 501664"/>
                <a:gd name="connsiteY173" fmla="*/ 425519 h 609076"/>
                <a:gd name="connsiteX174" fmla="*/ 107159 w 501664"/>
                <a:gd name="connsiteY174" fmla="*/ 345876 h 609076"/>
                <a:gd name="connsiteX175" fmla="*/ 79055 w 501664"/>
                <a:gd name="connsiteY175" fmla="*/ 345876 h 609076"/>
                <a:gd name="connsiteX176" fmla="*/ 79055 w 501664"/>
                <a:gd name="connsiteY176" fmla="*/ 192659 h 609076"/>
                <a:gd name="connsiteX177" fmla="*/ 40316 w 501664"/>
                <a:gd name="connsiteY177" fmla="*/ 219207 h 609076"/>
                <a:gd name="connsiteX178" fmla="*/ 26644 w 501664"/>
                <a:gd name="connsiteY178" fmla="*/ 222241 h 609076"/>
                <a:gd name="connsiteX179" fmla="*/ 15250 w 501664"/>
                <a:gd name="connsiteY179" fmla="*/ 213897 h 609076"/>
                <a:gd name="connsiteX180" fmla="*/ 2337 w 501664"/>
                <a:gd name="connsiteY180" fmla="*/ 191142 h 609076"/>
                <a:gd name="connsiteX181" fmla="*/ 7654 w 501664"/>
                <a:gd name="connsiteY181" fmla="*/ 168387 h 6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01664" h="609076">
                  <a:moveTo>
                    <a:pt x="230970" y="548396"/>
                  </a:moveTo>
                  <a:lnTo>
                    <a:pt x="230970" y="568117"/>
                  </a:lnTo>
                  <a:lnTo>
                    <a:pt x="271227" y="568117"/>
                  </a:lnTo>
                  <a:lnTo>
                    <a:pt x="271227" y="548396"/>
                  </a:lnTo>
                  <a:close/>
                  <a:moveTo>
                    <a:pt x="230970" y="507437"/>
                  </a:moveTo>
                  <a:lnTo>
                    <a:pt x="230970" y="527916"/>
                  </a:lnTo>
                  <a:lnTo>
                    <a:pt x="271227" y="527916"/>
                  </a:lnTo>
                  <a:lnTo>
                    <a:pt x="271227" y="507437"/>
                  </a:lnTo>
                  <a:close/>
                  <a:moveTo>
                    <a:pt x="230970" y="467236"/>
                  </a:moveTo>
                  <a:lnTo>
                    <a:pt x="230970" y="487716"/>
                  </a:lnTo>
                  <a:lnTo>
                    <a:pt x="271227" y="487716"/>
                  </a:lnTo>
                  <a:lnTo>
                    <a:pt x="271227" y="467236"/>
                  </a:lnTo>
                  <a:close/>
                  <a:moveTo>
                    <a:pt x="230970" y="427036"/>
                  </a:moveTo>
                  <a:lnTo>
                    <a:pt x="230970" y="446757"/>
                  </a:lnTo>
                  <a:lnTo>
                    <a:pt x="271227" y="446757"/>
                  </a:lnTo>
                  <a:lnTo>
                    <a:pt x="271227" y="427036"/>
                  </a:lnTo>
                  <a:close/>
                  <a:moveTo>
                    <a:pt x="291736" y="409590"/>
                  </a:moveTo>
                  <a:lnTo>
                    <a:pt x="291736" y="490750"/>
                  </a:lnTo>
                  <a:lnTo>
                    <a:pt x="402634" y="533226"/>
                  </a:lnTo>
                  <a:lnTo>
                    <a:pt x="387443" y="434621"/>
                  </a:lnTo>
                  <a:close/>
                  <a:moveTo>
                    <a:pt x="210461" y="409590"/>
                  </a:moveTo>
                  <a:lnTo>
                    <a:pt x="113995" y="434621"/>
                  </a:lnTo>
                  <a:lnTo>
                    <a:pt x="98804" y="533226"/>
                  </a:lnTo>
                  <a:lnTo>
                    <a:pt x="210461" y="490750"/>
                  </a:lnTo>
                  <a:close/>
                  <a:moveTo>
                    <a:pt x="230970" y="386077"/>
                  </a:moveTo>
                  <a:lnTo>
                    <a:pt x="230970" y="406556"/>
                  </a:lnTo>
                  <a:lnTo>
                    <a:pt x="271227" y="406556"/>
                  </a:lnTo>
                  <a:lnTo>
                    <a:pt x="271227" y="386077"/>
                  </a:lnTo>
                  <a:close/>
                  <a:moveTo>
                    <a:pt x="291736" y="345876"/>
                  </a:moveTo>
                  <a:lnTo>
                    <a:pt x="291736" y="388352"/>
                  </a:lnTo>
                  <a:lnTo>
                    <a:pt x="384404" y="413383"/>
                  </a:lnTo>
                  <a:lnTo>
                    <a:pt x="373770" y="345876"/>
                  </a:lnTo>
                  <a:lnTo>
                    <a:pt x="301611" y="345876"/>
                  </a:lnTo>
                  <a:close/>
                  <a:moveTo>
                    <a:pt x="230970" y="345876"/>
                  </a:moveTo>
                  <a:lnTo>
                    <a:pt x="230970" y="366356"/>
                  </a:lnTo>
                  <a:lnTo>
                    <a:pt x="271227" y="366356"/>
                  </a:lnTo>
                  <a:lnTo>
                    <a:pt x="271227" y="345876"/>
                  </a:lnTo>
                  <a:close/>
                  <a:moveTo>
                    <a:pt x="127668" y="345876"/>
                  </a:moveTo>
                  <a:lnTo>
                    <a:pt x="117793" y="413383"/>
                  </a:lnTo>
                  <a:lnTo>
                    <a:pt x="210461" y="388352"/>
                  </a:lnTo>
                  <a:lnTo>
                    <a:pt x="210461" y="345876"/>
                  </a:lnTo>
                  <a:lnTo>
                    <a:pt x="200587" y="345876"/>
                  </a:lnTo>
                  <a:close/>
                  <a:moveTo>
                    <a:pt x="230555" y="264757"/>
                  </a:moveTo>
                  <a:cubicBezTo>
                    <a:pt x="236241" y="264757"/>
                    <a:pt x="240851" y="269339"/>
                    <a:pt x="240851" y="274992"/>
                  </a:cubicBezTo>
                  <a:cubicBezTo>
                    <a:pt x="240851" y="280645"/>
                    <a:pt x="236241" y="285227"/>
                    <a:pt x="230555" y="285227"/>
                  </a:cubicBezTo>
                  <a:lnTo>
                    <a:pt x="220336" y="275069"/>
                  </a:lnTo>
                  <a:lnTo>
                    <a:pt x="220336" y="274915"/>
                  </a:lnTo>
                  <a:close/>
                  <a:moveTo>
                    <a:pt x="220336" y="224516"/>
                  </a:moveTo>
                  <a:lnTo>
                    <a:pt x="220336" y="274915"/>
                  </a:lnTo>
                  <a:lnTo>
                    <a:pt x="220259" y="274992"/>
                  </a:lnTo>
                  <a:lnTo>
                    <a:pt x="220336" y="275069"/>
                  </a:lnTo>
                  <a:lnTo>
                    <a:pt x="220336" y="275336"/>
                  </a:lnTo>
                  <a:lnTo>
                    <a:pt x="220336" y="325397"/>
                  </a:lnTo>
                  <a:lnTo>
                    <a:pt x="281102" y="325397"/>
                  </a:lnTo>
                  <a:lnTo>
                    <a:pt x="281102" y="224516"/>
                  </a:lnTo>
                  <a:close/>
                  <a:moveTo>
                    <a:pt x="402634" y="82677"/>
                  </a:moveTo>
                  <a:lnTo>
                    <a:pt x="402634" y="110741"/>
                  </a:lnTo>
                  <a:lnTo>
                    <a:pt x="443652" y="140323"/>
                  </a:lnTo>
                  <a:lnTo>
                    <a:pt x="443652" y="82677"/>
                  </a:lnTo>
                  <a:close/>
                  <a:moveTo>
                    <a:pt x="249959" y="74333"/>
                  </a:moveTo>
                  <a:lnTo>
                    <a:pt x="179319" y="123636"/>
                  </a:lnTo>
                  <a:lnTo>
                    <a:pt x="200587" y="123636"/>
                  </a:lnTo>
                  <a:cubicBezTo>
                    <a:pt x="205904" y="123636"/>
                    <a:pt x="210461" y="128187"/>
                    <a:pt x="210461" y="133496"/>
                  </a:cubicBezTo>
                  <a:cubicBezTo>
                    <a:pt x="210461" y="138806"/>
                    <a:pt x="205904" y="143357"/>
                    <a:pt x="200587" y="143357"/>
                  </a:cubicBezTo>
                  <a:lnTo>
                    <a:pt x="149695" y="143357"/>
                  </a:lnTo>
                  <a:lnTo>
                    <a:pt x="105640" y="173697"/>
                  </a:lnTo>
                  <a:lnTo>
                    <a:pt x="149695" y="173697"/>
                  </a:lnTo>
                  <a:cubicBezTo>
                    <a:pt x="155012" y="173697"/>
                    <a:pt x="159570" y="178248"/>
                    <a:pt x="159570" y="184316"/>
                  </a:cubicBezTo>
                  <a:cubicBezTo>
                    <a:pt x="159570" y="189625"/>
                    <a:pt x="155012" y="194176"/>
                    <a:pt x="149695" y="194176"/>
                  </a:cubicBezTo>
                  <a:lnTo>
                    <a:pt x="98804" y="194176"/>
                  </a:lnTo>
                  <a:lnTo>
                    <a:pt x="98804" y="224516"/>
                  </a:lnTo>
                  <a:lnTo>
                    <a:pt x="170204" y="224516"/>
                  </a:lnTo>
                  <a:cubicBezTo>
                    <a:pt x="175521" y="224516"/>
                    <a:pt x="180078" y="229067"/>
                    <a:pt x="180078" y="234377"/>
                  </a:cubicBezTo>
                  <a:cubicBezTo>
                    <a:pt x="180078" y="240445"/>
                    <a:pt x="175521" y="244996"/>
                    <a:pt x="170204" y="244996"/>
                  </a:cubicBezTo>
                  <a:lnTo>
                    <a:pt x="98804" y="244996"/>
                  </a:lnTo>
                  <a:lnTo>
                    <a:pt x="98804" y="275336"/>
                  </a:lnTo>
                  <a:lnTo>
                    <a:pt x="149695" y="275336"/>
                  </a:lnTo>
                  <a:cubicBezTo>
                    <a:pt x="155012" y="275336"/>
                    <a:pt x="159570" y="279887"/>
                    <a:pt x="159570" y="285196"/>
                  </a:cubicBezTo>
                  <a:cubicBezTo>
                    <a:pt x="159570" y="290506"/>
                    <a:pt x="155012" y="295057"/>
                    <a:pt x="149695" y="295057"/>
                  </a:cubicBezTo>
                  <a:lnTo>
                    <a:pt x="98804" y="295057"/>
                  </a:lnTo>
                  <a:lnTo>
                    <a:pt x="98804" y="325397"/>
                  </a:lnTo>
                  <a:lnTo>
                    <a:pt x="200587" y="325397"/>
                  </a:lnTo>
                  <a:lnTo>
                    <a:pt x="200587" y="204037"/>
                  </a:lnTo>
                  <a:lnTo>
                    <a:pt x="301611" y="204037"/>
                  </a:lnTo>
                  <a:lnTo>
                    <a:pt x="301611" y="325397"/>
                  </a:lnTo>
                  <a:lnTo>
                    <a:pt x="402634" y="325397"/>
                  </a:lnTo>
                  <a:lnTo>
                    <a:pt x="402634" y="295057"/>
                  </a:lnTo>
                  <a:lnTo>
                    <a:pt x="331994" y="295057"/>
                  </a:lnTo>
                  <a:cubicBezTo>
                    <a:pt x="326677" y="295057"/>
                    <a:pt x="322119" y="290506"/>
                    <a:pt x="322119" y="285196"/>
                  </a:cubicBezTo>
                  <a:cubicBezTo>
                    <a:pt x="322119" y="279887"/>
                    <a:pt x="326677" y="275336"/>
                    <a:pt x="331994" y="275336"/>
                  </a:cubicBezTo>
                  <a:lnTo>
                    <a:pt x="402634" y="275336"/>
                  </a:lnTo>
                  <a:lnTo>
                    <a:pt x="402634" y="244996"/>
                  </a:lnTo>
                  <a:lnTo>
                    <a:pt x="352502" y="244996"/>
                  </a:lnTo>
                  <a:cubicBezTo>
                    <a:pt x="346426" y="244996"/>
                    <a:pt x="341868" y="240445"/>
                    <a:pt x="341868" y="234377"/>
                  </a:cubicBezTo>
                  <a:cubicBezTo>
                    <a:pt x="341868" y="229067"/>
                    <a:pt x="346426" y="224516"/>
                    <a:pt x="352502" y="224516"/>
                  </a:cubicBezTo>
                  <a:lnTo>
                    <a:pt x="402634" y="224516"/>
                  </a:lnTo>
                  <a:lnTo>
                    <a:pt x="402634" y="194176"/>
                  </a:lnTo>
                  <a:lnTo>
                    <a:pt x="311485" y="194176"/>
                  </a:lnTo>
                  <a:cubicBezTo>
                    <a:pt x="306168" y="194176"/>
                    <a:pt x="301611" y="189625"/>
                    <a:pt x="301611" y="184316"/>
                  </a:cubicBezTo>
                  <a:cubicBezTo>
                    <a:pt x="301611" y="178248"/>
                    <a:pt x="306168" y="173697"/>
                    <a:pt x="311485" y="173697"/>
                  </a:cubicBezTo>
                  <a:lnTo>
                    <a:pt x="386683" y="173697"/>
                  </a:lnTo>
                  <a:lnTo>
                    <a:pt x="344906" y="143357"/>
                  </a:lnTo>
                  <a:cubicBezTo>
                    <a:pt x="343387" y="143357"/>
                    <a:pt x="342628" y="143357"/>
                    <a:pt x="341868" y="143357"/>
                  </a:cubicBezTo>
                  <a:lnTo>
                    <a:pt x="271227" y="143357"/>
                  </a:lnTo>
                  <a:cubicBezTo>
                    <a:pt x="265910" y="143357"/>
                    <a:pt x="261353" y="138806"/>
                    <a:pt x="261353" y="133496"/>
                  </a:cubicBezTo>
                  <a:cubicBezTo>
                    <a:pt x="261353" y="128187"/>
                    <a:pt x="265910" y="123636"/>
                    <a:pt x="271227" y="123636"/>
                  </a:cubicBezTo>
                  <a:lnTo>
                    <a:pt x="317562" y="123636"/>
                  </a:lnTo>
                  <a:close/>
                  <a:moveTo>
                    <a:pt x="250719" y="24272"/>
                  </a:moveTo>
                  <a:lnTo>
                    <a:pt x="21327" y="183557"/>
                  </a:lnTo>
                  <a:lnTo>
                    <a:pt x="31201" y="201003"/>
                  </a:lnTo>
                  <a:lnTo>
                    <a:pt x="79055" y="168387"/>
                  </a:lnTo>
                  <a:lnTo>
                    <a:pt x="250719" y="49303"/>
                  </a:lnTo>
                  <a:lnTo>
                    <a:pt x="423143" y="175214"/>
                  </a:lnTo>
                  <a:lnTo>
                    <a:pt x="470237" y="210105"/>
                  </a:lnTo>
                  <a:lnTo>
                    <a:pt x="480871" y="191901"/>
                  </a:lnTo>
                  <a:lnTo>
                    <a:pt x="463401" y="179765"/>
                  </a:lnTo>
                  <a:lnTo>
                    <a:pt x="388962" y="125153"/>
                  </a:lnTo>
                  <a:close/>
                  <a:moveTo>
                    <a:pt x="402640" y="12184"/>
                  </a:moveTo>
                  <a:cubicBezTo>
                    <a:pt x="408704" y="12184"/>
                    <a:pt x="413253" y="16735"/>
                    <a:pt x="413253" y="22044"/>
                  </a:cubicBezTo>
                  <a:lnTo>
                    <a:pt x="413253" y="32662"/>
                  </a:lnTo>
                  <a:cubicBezTo>
                    <a:pt x="413253" y="37971"/>
                    <a:pt x="408704" y="42522"/>
                    <a:pt x="402640" y="42522"/>
                  </a:cubicBezTo>
                  <a:cubicBezTo>
                    <a:pt x="397333" y="42522"/>
                    <a:pt x="392784" y="37971"/>
                    <a:pt x="392784" y="32662"/>
                  </a:cubicBezTo>
                  <a:lnTo>
                    <a:pt x="392784" y="22044"/>
                  </a:lnTo>
                  <a:cubicBezTo>
                    <a:pt x="392784" y="16735"/>
                    <a:pt x="397333" y="12184"/>
                    <a:pt x="402640" y="12184"/>
                  </a:cubicBezTo>
                  <a:close/>
                  <a:moveTo>
                    <a:pt x="432978" y="2315"/>
                  </a:moveTo>
                  <a:cubicBezTo>
                    <a:pt x="439042" y="2315"/>
                    <a:pt x="443591" y="6867"/>
                    <a:pt x="443591" y="12178"/>
                  </a:cubicBezTo>
                  <a:lnTo>
                    <a:pt x="443591" y="42528"/>
                  </a:lnTo>
                  <a:cubicBezTo>
                    <a:pt x="443591" y="47839"/>
                    <a:pt x="439042" y="52391"/>
                    <a:pt x="432978" y="52391"/>
                  </a:cubicBezTo>
                  <a:cubicBezTo>
                    <a:pt x="427671" y="52391"/>
                    <a:pt x="423122" y="47839"/>
                    <a:pt x="423122" y="42528"/>
                  </a:cubicBezTo>
                  <a:lnTo>
                    <a:pt x="423122" y="12178"/>
                  </a:lnTo>
                  <a:cubicBezTo>
                    <a:pt x="423122" y="6867"/>
                    <a:pt x="427671" y="2315"/>
                    <a:pt x="432978" y="2315"/>
                  </a:cubicBezTo>
                  <a:close/>
                  <a:moveTo>
                    <a:pt x="250719" y="0"/>
                  </a:moveTo>
                  <a:lnTo>
                    <a:pt x="257555" y="4551"/>
                  </a:lnTo>
                  <a:lnTo>
                    <a:pt x="382885" y="95571"/>
                  </a:lnTo>
                  <a:lnTo>
                    <a:pt x="382885" y="62956"/>
                  </a:lnTo>
                  <a:lnTo>
                    <a:pt x="463401" y="62956"/>
                  </a:lnTo>
                  <a:lnTo>
                    <a:pt x="463401" y="154734"/>
                  </a:lnTo>
                  <a:lnTo>
                    <a:pt x="494543" y="177489"/>
                  </a:lnTo>
                  <a:cubicBezTo>
                    <a:pt x="502139" y="182799"/>
                    <a:pt x="503658" y="192659"/>
                    <a:pt x="499101" y="200244"/>
                  </a:cubicBezTo>
                  <a:lnTo>
                    <a:pt x="486188" y="222999"/>
                  </a:lnTo>
                  <a:cubicBezTo>
                    <a:pt x="483909" y="226792"/>
                    <a:pt x="479352" y="229826"/>
                    <a:pt x="474794" y="231343"/>
                  </a:cubicBezTo>
                  <a:cubicBezTo>
                    <a:pt x="473275" y="231343"/>
                    <a:pt x="472515" y="231343"/>
                    <a:pt x="470996" y="231343"/>
                  </a:cubicBezTo>
                  <a:cubicBezTo>
                    <a:pt x="467198" y="231343"/>
                    <a:pt x="464160" y="229826"/>
                    <a:pt x="461122" y="228309"/>
                  </a:cubicBezTo>
                  <a:lnTo>
                    <a:pt x="423143" y="200244"/>
                  </a:lnTo>
                  <a:lnTo>
                    <a:pt x="423143" y="345876"/>
                  </a:lnTo>
                  <a:lnTo>
                    <a:pt x="394279" y="345876"/>
                  </a:lnTo>
                  <a:lnTo>
                    <a:pt x="406432" y="425519"/>
                  </a:lnTo>
                  <a:lnTo>
                    <a:pt x="431498" y="588597"/>
                  </a:lnTo>
                  <a:lnTo>
                    <a:pt x="443652" y="588597"/>
                  </a:lnTo>
                  <a:cubicBezTo>
                    <a:pt x="448969" y="588597"/>
                    <a:pt x="453526" y="593147"/>
                    <a:pt x="453526" y="598457"/>
                  </a:cubicBezTo>
                  <a:cubicBezTo>
                    <a:pt x="453526" y="604525"/>
                    <a:pt x="448969" y="609076"/>
                    <a:pt x="443652" y="609076"/>
                  </a:cubicBezTo>
                  <a:lnTo>
                    <a:pt x="402634" y="609076"/>
                  </a:lnTo>
                  <a:cubicBezTo>
                    <a:pt x="397317" y="609076"/>
                    <a:pt x="392760" y="604525"/>
                    <a:pt x="392760" y="598457"/>
                  </a:cubicBezTo>
                  <a:cubicBezTo>
                    <a:pt x="392760" y="593147"/>
                    <a:pt x="397317" y="588597"/>
                    <a:pt x="402634" y="588597"/>
                  </a:cubicBezTo>
                  <a:lnTo>
                    <a:pt x="410990" y="588597"/>
                  </a:lnTo>
                  <a:lnTo>
                    <a:pt x="406432" y="556739"/>
                  </a:lnTo>
                  <a:lnTo>
                    <a:pt x="291736" y="511988"/>
                  </a:lnTo>
                  <a:lnTo>
                    <a:pt x="291736" y="609076"/>
                  </a:lnTo>
                  <a:lnTo>
                    <a:pt x="271227" y="609076"/>
                  </a:lnTo>
                  <a:lnTo>
                    <a:pt x="271227" y="588597"/>
                  </a:lnTo>
                  <a:lnTo>
                    <a:pt x="230970" y="588597"/>
                  </a:lnTo>
                  <a:lnTo>
                    <a:pt x="230970" y="609076"/>
                  </a:lnTo>
                  <a:lnTo>
                    <a:pt x="210461" y="609076"/>
                  </a:lnTo>
                  <a:lnTo>
                    <a:pt x="210461" y="511988"/>
                  </a:lnTo>
                  <a:lnTo>
                    <a:pt x="95765" y="556739"/>
                  </a:lnTo>
                  <a:lnTo>
                    <a:pt x="90448" y="588597"/>
                  </a:lnTo>
                  <a:lnTo>
                    <a:pt x="98804" y="588597"/>
                  </a:lnTo>
                  <a:cubicBezTo>
                    <a:pt x="104880" y="588597"/>
                    <a:pt x="109438" y="593147"/>
                    <a:pt x="109438" y="598457"/>
                  </a:cubicBezTo>
                  <a:cubicBezTo>
                    <a:pt x="109438" y="604525"/>
                    <a:pt x="104880" y="609076"/>
                    <a:pt x="98804" y="609076"/>
                  </a:cubicBezTo>
                  <a:lnTo>
                    <a:pt x="58546" y="609076"/>
                  </a:lnTo>
                  <a:cubicBezTo>
                    <a:pt x="53229" y="609076"/>
                    <a:pt x="48672" y="604525"/>
                    <a:pt x="48672" y="598457"/>
                  </a:cubicBezTo>
                  <a:cubicBezTo>
                    <a:pt x="48672" y="593147"/>
                    <a:pt x="53229" y="588597"/>
                    <a:pt x="58546" y="588597"/>
                  </a:cubicBezTo>
                  <a:lnTo>
                    <a:pt x="69940" y="588597"/>
                  </a:lnTo>
                  <a:lnTo>
                    <a:pt x="95006" y="425519"/>
                  </a:lnTo>
                  <a:lnTo>
                    <a:pt x="107159" y="345876"/>
                  </a:lnTo>
                  <a:lnTo>
                    <a:pt x="79055" y="345876"/>
                  </a:lnTo>
                  <a:lnTo>
                    <a:pt x="79055" y="192659"/>
                  </a:lnTo>
                  <a:lnTo>
                    <a:pt x="40316" y="219207"/>
                  </a:lnTo>
                  <a:cubicBezTo>
                    <a:pt x="36518" y="222241"/>
                    <a:pt x="31201" y="222999"/>
                    <a:pt x="26644" y="222241"/>
                  </a:cubicBezTo>
                  <a:cubicBezTo>
                    <a:pt x="22086" y="220724"/>
                    <a:pt x="17529" y="217690"/>
                    <a:pt x="15250" y="213897"/>
                  </a:cubicBezTo>
                  <a:lnTo>
                    <a:pt x="2337" y="191142"/>
                  </a:lnTo>
                  <a:cubicBezTo>
                    <a:pt x="-2220" y="182799"/>
                    <a:pt x="59" y="172938"/>
                    <a:pt x="7654" y="1683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sprout_195610">
              <a:extLst>
                <a:ext uri="{FF2B5EF4-FFF2-40B4-BE49-F238E27FC236}">
                  <a16:creationId xmlns:a16="http://schemas.microsoft.com/office/drawing/2014/main" id="{093C5574-1BEB-A7DF-93E6-9DA91B25A1D1}"/>
                </a:ext>
              </a:extLst>
            </p:cNvPr>
            <p:cNvSpPr/>
            <p:nvPr/>
          </p:nvSpPr>
          <p:spPr>
            <a:xfrm>
              <a:off x="8395132" y="614368"/>
              <a:ext cx="546425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windmill_316039">
              <a:extLst>
                <a:ext uri="{FF2B5EF4-FFF2-40B4-BE49-F238E27FC236}">
                  <a16:creationId xmlns:a16="http://schemas.microsoft.com/office/drawing/2014/main" id="{797F539A-B17E-09F0-FFE3-18C4EAB39E89}"/>
                </a:ext>
              </a:extLst>
            </p:cNvPr>
            <p:cNvSpPr/>
            <p:nvPr/>
          </p:nvSpPr>
          <p:spPr>
            <a:xfrm>
              <a:off x="11518900" y="614368"/>
              <a:ext cx="483534" cy="609685"/>
            </a:xfrm>
            <a:custGeom>
              <a:avLst/>
              <a:gdLst>
                <a:gd name="connsiteX0" fmla="*/ 240548 w 481185"/>
                <a:gd name="connsiteY0" fmla="*/ 535359 h 606722"/>
                <a:gd name="connsiteX1" fmla="*/ 219546 w 481185"/>
                <a:gd name="connsiteY1" fmla="*/ 556332 h 606722"/>
                <a:gd name="connsiteX2" fmla="*/ 219546 w 481185"/>
                <a:gd name="connsiteY2" fmla="*/ 587615 h 606722"/>
                <a:gd name="connsiteX3" fmla="*/ 261639 w 481185"/>
                <a:gd name="connsiteY3" fmla="*/ 587615 h 606722"/>
                <a:gd name="connsiteX4" fmla="*/ 261639 w 481185"/>
                <a:gd name="connsiteY4" fmla="*/ 556332 h 606722"/>
                <a:gd name="connsiteX5" fmla="*/ 240548 w 481185"/>
                <a:gd name="connsiteY5" fmla="*/ 535359 h 606722"/>
                <a:gd name="connsiteX6" fmla="*/ 240548 w 481185"/>
                <a:gd name="connsiteY6" fmla="*/ 424451 h 606722"/>
                <a:gd name="connsiteX7" fmla="*/ 250154 w 481185"/>
                <a:gd name="connsiteY7" fmla="*/ 433969 h 606722"/>
                <a:gd name="connsiteX8" fmla="*/ 250154 w 481185"/>
                <a:gd name="connsiteY8" fmla="*/ 444199 h 606722"/>
                <a:gd name="connsiteX9" fmla="*/ 240548 w 481185"/>
                <a:gd name="connsiteY9" fmla="*/ 453806 h 606722"/>
                <a:gd name="connsiteX10" fmla="*/ 231031 w 481185"/>
                <a:gd name="connsiteY10" fmla="*/ 444199 h 606722"/>
                <a:gd name="connsiteX11" fmla="*/ 231031 w 481185"/>
                <a:gd name="connsiteY11" fmla="*/ 433969 h 606722"/>
                <a:gd name="connsiteX12" fmla="*/ 240548 w 481185"/>
                <a:gd name="connsiteY12" fmla="*/ 424451 h 606722"/>
                <a:gd name="connsiteX13" fmla="*/ 240548 w 481185"/>
                <a:gd name="connsiteY13" fmla="*/ 363201 h 606722"/>
                <a:gd name="connsiteX14" fmla="*/ 250154 w 481185"/>
                <a:gd name="connsiteY14" fmla="*/ 372808 h 606722"/>
                <a:gd name="connsiteX15" fmla="*/ 250154 w 481185"/>
                <a:gd name="connsiteY15" fmla="*/ 383038 h 606722"/>
                <a:gd name="connsiteX16" fmla="*/ 240548 w 481185"/>
                <a:gd name="connsiteY16" fmla="*/ 392556 h 606722"/>
                <a:gd name="connsiteX17" fmla="*/ 231031 w 481185"/>
                <a:gd name="connsiteY17" fmla="*/ 383038 h 606722"/>
                <a:gd name="connsiteX18" fmla="*/ 231031 w 481185"/>
                <a:gd name="connsiteY18" fmla="*/ 372808 h 606722"/>
                <a:gd name="connsiteX19" fmla="*/ 240548 w 481185"/>
                <a:gd name="connsiteY19" fmla="*/ 363201 h 606722"/>
                <a:gd name="connsiteX20" fmla="*/ 204506 w 481185"/>
                <a:gd name="connsiteY20" fmla="*/ 289897 h 606722"/>
                <a:gd name="connsiteX21" fmla="*/ 59180 w 481185"/>
                <a:gd name="connsiteY21" fmla="*/ 434935 h 606722"/>
                <a:gd name="connsiteX22" fmla="*/ 81696 w 481185"/>
                <a:gd name="connsiteY22" fmla="*/ 457508 h 606722"/>
                <a:gd name="connsiteX23" fmla="*/ 227021 w 481185"/>
                <a:gd name="connsiteY23" fmla="*/ 312381 h 606722"/>
                <a:gd name="connsiteX24" fmla="*/ 227288 w 481185"/>
                <a:gd name="connsiteY24" fmla="*/ 267146 h 606722"/>
                <a:gd name="connsiteX25" fmla="*/ 218033 w 481185"/>
                <a:gd name="connsiteY25" fmla="*/ 276300 h 606722"/>
                <a:gd name="connsiteX26" fmla="*/ 247311 w 481185"/>
                <a:gd name="connsiteY26" fmla="*/ 305627 h 606722"/>
                <a:gd name="connsiteX27" fmla="*/ 247311 w 481185"/>
                <a:gd name="connsiteY27" fmla="*/ 319135 h 606722"/>
                <a:gd name="connsiteX28" fmla="*/ 171756 w 481185"/>
                <a:gd name="connsiteY28" fmla="*/ 394587 h 606722"/>
                <a:gd name="connsiteX29" fmla="*/ 139541 w 481185"/>
                <a:gd name="connsiteY29" fmla="*/ 587615 h 606722"/>
                <a:gd name="connsiteX30" fmla="*/ 200412 w 481185"/>
                <a:gd name="connsiteY30" fmla="*/ 587615 h 606722"/>
                <a:gd name="connsiteX31" fmla="*/ 200412 w 481185"/>
                <a:gd name="connsiteY31" fmla="*/ 556332 h 606722"/>
                <a:gd name="connsiteX32" fmla="*/ 240548 w 481185"/>
                <a:gd name="connsiteY32" fmla="*/ 516163 h 606722"/>
                <a:gd name="connsiteX33" fmla="*/ 280773 w 481185"/>
                <a:gd name="connsiteY33" fmla="*/ 556332 h 606722"/>
                <a:gd name="connsiteX34" fmla="*/ 280773 w 481185"/>
                <a:gd name="connsiteY34" fmla="*/ 587615 h 606722"/>
                <a:gd name="connsiteX35" fmla="*/ 341555 w 481185"/>
                <a:gd name="connsiteY35" fmla="*/ 587615 h 606722"/>
                <a:gd name="connsiteX36" fmla="*/ 294923 w 481185"/>
                <a:gd name="connsiteY36" fmla="*/ 308115 h 606722"/>
                <a:gd name="connsiteX37" fmla="*/ 253897 w 481185"/>
                <a:gd name="connsiteY37" fmla="*/ 267146 h 606722"/>
                <a:gd name="connsiteX38" fmla="*/ 240548 w 481185"/>
                <a:gd name="connsiteY38" fmla="*/ 270256 h 606722"/>
                <a:gd name="connsiteX39" fmla="*/ 227288 w 481185"/>
                <a:gd name="connsiteY39" fmla="*/ 267146 h 606722"/>
                <a:gd name="connsiteX40" fmla="*/ 312810 w 481185"/>
                <a:gd name="connsiteY40" fmla="*/ 253815 h 606722"/>
                <a:gd name="connsiteX41" fmla="*/ 290206 w 481185"/>
                <a:gd name="connsiteY41" fmla="*/ 276300 h 606722"/>
                <a:gd name="connsiteX42" fmla="*/ 435532 w 481185"/>
                <a:gd name="connsiteY42" fmla="*/ 421426 h 606722"/>
                <a:gd name="connsiteX43" fmla="*/ 458047 w 481185"/>
                <a:gd name="connsiteY43" fmla="*/ 398941 h 606722"/>
                <a:gd name="connsiteX44" fmla="*/ 240548 w 481185"/>
                <a:gd name="connsiteY44" fmla="*/ 229465 h 606722"/>
                <a:gd name="connsiteX45" fmla="*/ 229691 w 481185"/>
                <a:gd name="connsiteY45" fmla="*/ 240307 h 606722"/>
                <a:gd name="connsiteX46" fmla="*/ 240548 w 481185"/>
                <a:gd name="connsiteY46" fmla="*/ 251149 h 606722"/>
                <a:gd name="connsiteX47" fmla="*/ 251405 w 481185"/>
                <a:gd name="connsiteY47" fmla="*/ 240307 h 606722"/>
                <a:gd name="connsiteX48" fmla="*/ 240548 w 481185"/>
                <a:gd name="connsiteY48" fmla="*/ 229465 h 606722"/>
                <a:gd name="connsiteX49" fmla="*/ 204506 w 481185"/>
                <a:gd name="connsiteY49" fmla="*/ 217734 h 606722"/>
                <a:gd name="connsiteX50" fmla="*/ 200679 w 481185"/>
                <a:gd name="connsiteY50" fmla="*/ 221555 h 606722"/>
                <a:gd name="connsiteX51" fmla="*/ 191602 w 481185"/>
                <a:gd name="connsiteY51" fmla="*/ 275677 h 606722"/>
                <a:gd name="connsiteX52" fmla="*/ 213761 w 481185"/>
                <a:gd name="connsiteY52" fmla="*/ 253549 h 606722"/>
                <a:gd name="connsiteX53" fmla="*/ 210557 w 481185"/>
                <a:gd name="connsiteY53" fmla="*/ 240307 h 606722"/>
                <a:gd name="connsiteX54" fmla="*/ 213761 w 481185"/>
                <a:gd name="connsiteY54" fmla="*/ 226976 h 606722"/>
                <a:gd name="connsiteX55" fmla="*/ 279438 w 481185"/>
                <a:gd name="connsiteY55" fmla="*/ 214979 h 606722"/>
                <a:gd name="connsiteX56" fmla="*/ 267424 w 481185"/>
                <a:gd name="connsiteY56" fmla="*/ 226976 h 606722"/>
                <a:gd name="connsiteX57" fmla="*/ 270539 w 481185"/>
                <a:gd name="connsiteY57" fmla="*/ 240307 h 606722"/>
                <a:gd name="connsiteX58" fmla="*/ 267424 w 481185"/>
                <a:gd name="connsiteY58" fmla="*/ 253549 h 606722"/>
                <a:gd name="connsiteX59" fmla="*/ 276679 w 481185"/>
                <a:gd name="connsiteY59" fmla="*/ 262791 h 606722"/>
                <a:gd name="connsiteX60" fmla="*/ 285845 w 481185"/>
                <a:gd name="connsiteY60" fmla="*/ 253637 h 606722"/>
                <a:gd name="connsiteX61" fmla="*/ 208422 w 481185"/>
                <a:gd name="connsiteY61" fmla="*/ 178453 h 606722"/>
                <a:gd name="connsiteX62" fmla="*/ 207799 w 481185"/>
                <a:gd name="connsiteY62" fmla="*/ 178986 h 606722"/>
                <a:gd name="connsiteX63" fmla="*/ 205574 w 481185"/>
                <a:gd name="connsiteY63" fmla="*/ 191872 h 606722"/>
                <a:gd name="connsiteX64" fmla="*/ 227288 w 481185"/>
                <a:gd name="connsiteY64" fmla="*/ 213468 h 606722"/>
                <a:gd name="connsiteX65" fmla="*/ 240548 w 481185"/>
                <a:gd name="connsiteY65" fmla="*/ 210357 h 606722"/>
                <a:gd name="connsiteX66" fmla="*/ 253897 w 481185"/>
                <a:gd name="connsiteY66" fmla="*/ 213468 h 606722"/>
                <a:gd name="connsiteX67" fmla="*/ 263152 w 481185"/>
                <a:gd name="connsiteY67" fmla="*/ 204225 h 606722"/>
                <a:gd name="connsiteX68" fmla="*/ 237255 w 481185"/>
                <a:gd name="connsiteY68" fmla="*/ 178453 h 606722"/>
                <a:gd name="connsiteX69" fmla="*/ 45653 w 481185"/>
                <a:gd name="connsiteY69" fmla="*/ 59099 h 606722"/>
                <a:gd name="connsiteX70" fmla="*/ 23049 w 481185"/>
                <a:gd name="connsiteY70" fmla="*/ 81672 h 606722"/>
                <a:gd name="connsiteX71" fmla="*/ 168375 w 481185"/>
                <a:gd name="connsiteY71" fmla="*/ 226798 h 606722"/>
                <a:gd name="connsiteX72" fmla="*/ 190979 w 481185"/>
                <a:gd name="connsiteY72" fmla="*/ 204225 h 606722"/>
                <a:gd name="connsiteX73" fmla="*/ 399400 w 481185"/>
                <a:gd name="connsiteY73" fmla="*/ 23106 h 606722"/>
                <a:gd name="connsiteX74" fmla="*/ 254075 w 481185"/>
                <a:gd name="connsiteY74" fmla="*/ 168144 h 606722"/>
                <a:gd name="connsiteX75" fmla="*/ 276679 w 481185"/>
                <a:gd name="connsiteY75" fmla="*/ 190717 h 606722"/>
                <a:gd name="connsiteX76" fmla="*/ 422005 w 481185"/>
                <a:gd name="connsiteY76" fmla="*/ 45591 h 606722"/>
                <a:gd name="connsiteX77" fmla="*/ 399400 w 481185"/>
                <a:gd name="connsiteY77" fmla="*/ 0 h 606722"/>
                <a:gd name="connsiteX78" fmla="*/ 406164 w 481185"/>
                <a:gd name="connsiteY78" fmla="*/ 2844 h 606722"/>
                <a:gd name="connsiteX79" fmla="*/ 442295 w 481185"/>
                <a:gd name="connsiteY79" fmla="*/ 38836 h 606722"/>
                <a:gd name="connsiteX80" fmla="*/ 442295 w 481185"/>
                <a:gd name="connsiteY80" fmla="*/ 52345 h 606722"/>
                <a:gd name="connsiteX81" fmla="*/ 296080 w 481185"/>
                <a:gd name="connsiteY81" fmla="*/ 198360 h 606722"/>
                <a:gd name="connsiteX82" fmla="*/ 302487 w 481185"/>
                <a:gd name="connsiteY82" fmla="*/ 237019 h 606722"/>
                <a:gd name="connsiteX83" fmla="*/ 306047 w 481185"/>
                <a:gd name="connsiteY83" fmla="*/ 233553 h 606722"/>
                <a:gd name="connsiteX84" fmla="*/ 319574 w 481185"/>
                <a:gd name="connsiteY84" fmla="*/ 233553 h 606722"/>
                <a:gd name="connsiteX85" fmla="*/ 478426 w 481185"/>
                <a:gd name="connsiteY85" fmla="*/ 392187 h 606722"/>
                <a:gd name="connsiteX86" fmla="*/ 481185 w 481185"/>
                <a:gd name="connsiteY86" fmla="*/ 398941 h 606722"/>
                <a:gd name="connsiteX87" fmla="*/ 478426 w 481185"/>
                <a:gd name="connsiteY87" fmla="*/ 405696 h 606722"/>
                <a:gd name="connsiteX88" fmla="*/ 442295 w 481185"/>
                <a:gd name="connsiteY88" fmla="*/ 441689 h 606722"/>
                <a:gd name="connsiteX89" fmla="*/ 435532 w 481185"/>
                <a:gd name="connsiteY89" fmla="*/ 444533 h 606722"/>
                <a:gd name="connsiteX90" fmla="*/ 434642 w 481185"/>
                <a:gd name="connsiteY90" fmla="*/ 444444 h 606722"/>
                <a:gd name="connsiteX91" fmla="*/ 428768 w 481185"/>
                <a:gd name="connsiteY91" fmla="*/ 441689 h 606722"/>
                <a:gd name="connsiteX92" fmla="*/ 318239 w 481185"/>
                <a:gd name="connsiteY92" fmla="*/ 331400 h 606722"/>
                <a:gd name="connsiteX93" fmla="*/ 361045 w 481185"/>
                <a:gd name="connsiteY93" fmla="*/ 587615 h 606722"/>
                <a:gd name="connsiteX94" fmla="*/ 383560 w 481185"/>
                <a:gd name="connsiteY94" fmla="*/ 587615 h 606722"/>
                <a:gd name="connsiteX95" fmla="*/ 393082 w 481185"/>
                <a:gd name="connsiteY95" fmla="*/ 597124 h 606722"/>
                <a:gd name="connsiteX96" fmla="*/ 383560 w 481185"/>
                <a:gd name="connsiteY96" fmla="*/ 606722 h 606722"/>
                <a:gd name="connsiteX97" fmla="*/ 97625 w 481185"/>
                <a:gd name="connsiteY97" fmla="*/ 606722 h 606722"/>
                <a:gd name="connsiteX98" fmla="*/ 88014 w 481185"/>
                <a:gd name="connsiteY98" fmla="*/ 597124 h 606722"/>
                <a:gd name="connsiteX99" fmla="*/ 97625 w 481185"/>
                <a:gd name="connsiteY99" fmla="*/ 587615 h 606722"/>
                <a:gd name="connsiteX100" fmla="*/ 120141 w 481185"/>
                <a:gd name="connsiteY100" fmla="*/ 587615 h 606722"/>
                <a:gd name="connsiteX101" fmla="*/ 148440 w 481185"/>
                <a:gd name="connsiteY101" fmla="*/ 417871 h 606722"/>
                <a:gd name="connsiteX102" fmla="*/ 88459 w 481185"/>
                <a:gd name="connsiteY102" fmla="*/ 477770 h 606722"/>
                <a:gd name="connsiteX103" fmla="*/ 81696 w 481185"/>
                <a:gd name="connsiteY103" fmla="*/ 480614 h 606722"/>
                <a:gd name="connsiteX104" fmla="*/ 74932 w 481185"/>
                <a:gd name="connsiteY104" fmla="*/ 477770 h 606722"/>
                <a:gd name="connsiteX105" fmla="*/ 38890 w 481185"/>
                <a:gd name="connsiteY105" fmla="*/ 441689 h 606722"/>
                <a:gd name="connsiteX106" fmla="*/ 38890 w 481185"/>
                <a:gd name="connsiteY106" fmla="*/ 428180 h 606722"/>
                <a:gd name="connsiteX107" fmla="*/ 168286 w 481185"/>
                <a:gd name="connsiteY107" fmla="*/ 298962 h 606722"/>
                <a:gd name="connsiteX108" fmla="*/ 177363 w 481185"/>
                <a:gd name="connsiteY108" fmla="*/ 244839 h 606722"/>
                <a:gd name="connsiteX109" fmla="*/ 175138 w 481185"/>
                <a:gd name="connsiteY109" fmla="*/ 247061 h 606722"/>
                <a:gd name="connsiteX110" fmla="*/ 168375 w 481185"/>
                <a:gd name="connsiteY110" fmla="*/ 249816 h 606722"/>
                <a:gd name="connsiteX111" fmla="*/ 161611 w 481185"/>
                <a:gd name="connsiteY111" fmla="*/ 247061 h 606722"/>
                <a:gd name="connsiteX112" fmla="*/ 2759 w 481185"/>
                <a:gd name="connsiteY112" fmla="*/ 88426 h 606722"/>
                <a:gd name="connsiteX113" fmla="*/ 0 w 481185"/>
                <a:gd name="connsiteY113" fmla="*/ 81672 h 606722"/>
                <a:gd name="connsiteX114" fmla="*/ 2759 w 481185"/>
                <a:gd name="connsiteY114" fmla="*/ 74918 h 606722"/>
                <a:gd name="connsiteX115" fmla="*/ 38890 w 481185"/>
                <a:gd name="connsiteY115" fmla="*/ 38836 h 606722"/>
                <a:gd name="connsiteX116" fmla="*/ 40403 w 481185"/>
                <a:gd name="connsiteY116" fmla="*/ 37592 h 606722"/>
                <a:gd name="connsiteX117" fmla="*/ 52417 w 481185"/>
                <a:gd name="connsiteY117" fmla="*/ 38836 h 606722"/>
                <a:gd name="connsiteX118" fmla="*/ 189021 w 481185"/>
                <a:gd name="connsiteY118" fmla="*/ 175253 h 606722"/>
                <a:gd name="connsiteX119" fmla="*/ 208422 w 481185"/>
                <a:gd name="connsiteY119" fmla="*/ 159345 h 606722"/>
                <a:gd name="connsiteX120" fmla="*/ 235920 w 481185"/>
                <a:gd name="connsiteY120" fmla="*/ 159345 h 606722"/>
                <a:gd name="connsiteX121" fmla="*/ 392637 w 481185"/>
                <a:gd name="connsiteY121" fmla="*/ 2844 h 606722"/>
                <a:gd name="connsiteX122" fmla="*/ 399400 w 481185"/>
                <a:gd name="connsiteY12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81185" h="606722">
                  <a:moveTo>
                    <a:pt x="240548" y="535359"/>
                  </a:moveTo>
                  <a:cubicBezTo>
                    <a:pt x="228979" y="535359"/>
                    <a:pt x="219546" y="544779"/>
                    <a:pt x="219546" y="556332"/>
                  </a:cubicBezTo>
                  <a:lnTo>
                    <a:pt x="219546" y="587615"/>
                  </a:lnTo>
                  <a:lnTo>
                    <a:pt x="261639" y="587615"/>
                  </a:lnTo>
                  <a:lnTo>
                    <a:pt x="261639" y="556332"/>
                  </a:lnTo>
                  <a:cubicBezTo>
                    <a:pt x="261639" y="544779"/>
                    <a:pt x="252206" y="535359"/>
                    <a:pt x="240548" y="535359"/>
                  </a:cubicBezTo>
                  <a:close/>
                  <a:moveTo>
                    <a:pt x="240548" y="424451"/>
                  </a:moveTo>
                  <a:cubicBezTo>
                    <a:pt x="245885" y="424451"/>
                    <a:pt x="250154" y="428721"/>
                    <a:pt x="250154" y="433969"/>
                  </a:cubicBezTo>
                  <a:lnTo>
                    <a:pt x="250154" y="444199"/>
                  </a:lnTo>
                  <a:cubicBezTo>
                    <a:pt x="250154" y="449447"/>
                    <a:pt x="245885" y="453806"/>
                    <a:pt x="240548" y="453806"/>
                  </a:cubicBezTo>
                  <a:cubicBezTo>
                    <a:pt x="235300" y="453806"/>
                    <a:pt x="231031" y="449447"/>
                    <a:pt x="231031" y="444199"/>
                  </a:cubicBezTo>
                  <a:lnTo>
                    <a:pt x="231031" y="433969"/>
                  </a:lnTo>
                  <a:cubicBezTo>
                    <a:pt x="231031" y="428721"/>
                    <a:pt x="235300" y="424451"/>
                    <a:pt x="240548" y="424451"/>
                  </a:cubicBezTo>
                  <a:close/>
                  <a:moveTo>
                    <a:pt x="240548" y="363201"/>
                  </a:moveTo>
                  <a:cubicBezTo>
                    <a:pt x="245885" y="363201"/>
                    <a:pt x="250154" y="367471"/>
                    <a:pt x="250154" y="372808"/>
                  </a:cubicBezTo>
                  <a:lnTo>
                    <a:pt x="250154" y="383038"/>
                  </a:lnTo>
                  <a:cubicBezTo>
                    <a:pt x="250154" y="388286"/>
                    <a:pt x="245885" y="392556"/>
                    <a:pt x="240548" y="392556"/>
                  </a:cubicBezTo>
                  <a:cubicBezTo>
                    <a:pt x="235300" y="392556"/>
                    <a:pt x="231031" y="388286"/>
                    <a:pt x="231031" y="383038"/>
                  </a:cubicBezTo>
                  <a:lnTo>
                    <a:pt x="231031" y="372808"/>
                  </a:lnTo>
                  <a:cubicBezTo>
                    <a:pt x="231031" y="367471"/>
                    <a:pt x="235300" y="363201"/>
                    <a:pt x="240548" y="363201"/>
                  </a:cubicBezTo>
                  <a:close/>
                  <a:moveTo>
                    <a:pt x="204506" y="289897"/>
                  </a:moveTo>
                  <a:lnTo>
                    <a:pt x="59180" y="434935"/>
                  </a:lnTo>
                  <a:lnTo>
                    <a:pt x="81696" y="457508"/>
                  </a:lnTo>
                  <a:lnTo>
                    <a:pt x="227021" y="312381"/>
                  </a:lnTo>
                  <a:close/>
                  <a:moveTo>
                    <a:pt x="227288" y="267146"/>
                  </a:moveTo>
                  <a:lnTo>
                    <a:pt x="218033" y="276300"/>
                  </a:lnTo>
                  <a:lnTo>
                    <a:pt x="247311" y="305627"/>
                  </a:lnTo>
                  <a:cubicBezTo>
                    <a:pt x="251049" y="309360"/>
                    <a:pt x="251049" y="315403"/>
                    <a:pt x="247311" y="319135"/>
                  </a:cubicBezTo>
                  <a:lnTo>
                    <a:pt x="171756" y="394587"/>
                  </a:lnTo>
                  <a:lnTo>
                    <a:pt x="139541" y="587615"/>
                  </a:lnTo>
                  <a:lnTo>
                    <a:pt x="200412" y="587615"/>
                  </a:lnTo>
                  <a:lnTo>
                    <a:pt x="200412" y="556332"/>
                  </a:lnTo>
                  <a:cubicBezTo>
                    <a:pt x="200412" y="534204"/>
                    <a:pt x="218389" y="516163"/>
                    <a:pt x="240548" y="516163"/>
                  </a:cubicBezTo>
                  <a:cubicBezTo>
                    <a:pt x="262707" y="516163"/>
                    <a:pt x="280773" y="534204"/>
                    <a:pt x="280773" y="556332"/>
                  </a:cubicBezTo>
                  <a:lnTo>
                    <a:pt x="280773" y="587615"/>
                  </a:lnTo>
                  <a:lnTo>
                    <a:pt x="341555" y="587615"/>
                  </a:lnTo>
                  <a:lnTo>
                    <a:pt x="294923" y="308115"/>
                  </a:lnTo>
                  <a:lnTo>
                    <a:pt x="253897" y="267146"/>
                  </a:lnTo>
                  <a:cubicBezTo>
                    <a:pt x="249892" y="269101"/>
                    <a:pt x="245354" y="270256"/>
                    <a:pt x="240548" y="270256"/>
                  </a:cubicBezTo>
                  <a:cubicBezTo>
                    <a:pt x="235831" y="270256"/>
                    <a:pt x="231293" y="269101"/>
                    <a:pt x="227288" y="267146"/>
                  </a:cubicBezTo>
                  <a:close/>
                  <a:moveTo>
                    <a:pt x="312810" y="253815"/>
                  </a:moveTo>
                  <a:lnTo>
                    <a:pt x="290206" y="276300"/>
                  </a:lnTo>
                  <a:lnTo>
                    <a:pt x="435532" y="421426"/>
                  </a:lnTo>
                  <a:lnTo>
                    <a:pt x="458047" y="398941"/>
                  </a:lnTo>
                  <a:close/>
                  <a:moveTo>
                    <a:pt x="240548" y="229465"/>
                  </a:moveTo>
                  <a:cubicBezTo>
                    <a:pt x="234585" y="229465"/>
                    <a:pt x="229691" y="234352"/>
                    <a:pt x="229691" y="240307"/>
                  </a:cubicBezTo>
                  <a:cubicBezTo>
                    <a:pt x="229691" y="246261"/>
                    <a:pt x="234585" y="251149"/>
                    <a:pt x="240548" y="251149"/>
                  </a:cubicBezTo>
                  <a:cubicBezTo>
                    <a:pt x="246600" y="251149"/>
                    <a:pt x="251405" y="246261"/>
                    <a:pt x="251405" y="240307"/>
                  </a:cubicBezTo>
                  <a:cubicBezTo>
                    <a:pt x="251405" y="234352"/>
                    <a:pt x="246600" y="229465"/>
                    <a:pt x="240548" y="229465"/>
                  </a:cubicBezTo>
                  <a:close/>
                  <a:moveTo>
                    <a:pt x="204506" y="217734"/>
                  </a:moveTo>
                  <a:lnTo>
                    <a:pt x="200679" y="221555"/>
                  </a:lnTo>
                  <a:lnTo>
                    <a:pt x="191602" y="275677"/>
                  </a:lnTo>
                  <a:lnTo>
                    <a:pt x="213761" y="253549"/>
                  </a:lnTo>
                  <a:cubicBezTo>
                    <a:pt x="211714" y="249549"/>
                    <a:pt x="210557" y="245106"/>
                    <a:pt x="210557" y="240307"/>
                  </a:cubicBezTo>
                  <a:cubicBezTo>
                    <a:pt x="210557" y="235508"/>
                    <a:pt x="211714" y="230975"/>
                    <a:pt x="213761" y="226976"/>
                  </a:cubicBezTo>
                  <a:close/>
                  <a:moveTo>
                    <a:pt x="279438" y="214979"/>
                  </a:moveTo>
                  <a:lnTo>
                    <a:pt x="267424" y="226976"/>
                  </a:lnTo>
                  <a:cubicBezTo>
                    <a:pt x="269471" y="230975"/>
                    <a:pt x="270539" y="235508"/>
                    <a:pt x="270539" y="240307"/>
                  </a:cubicBezTo>
                  <a:cubicBezTo>
                    <a:pt x="270539" y="245106"/>
                    <a:pt x="269471" y="249549"/>
                    <a:pt x="267424" y="253549"/>
                  </a:cubicBezTo>
                  <a:lnTo>
                    <a:pt x="276679" y="262791"/>
                  </a:lnTo>
                  <a:lnTo>
                    <a:pt x="285845" y="253637"/>
                  </a:lnTo>
                  <a:close/>
                  <a:moveTo>
                    <a:pt x="208422" y="178453"/>
                  </a:moveTo>
                  <a:cubicBezTo>
                    <a:pt x="208066" y="178453"/>
                    <a:pt x="207799" y="178630"/>
                    <a:pt x="207799" y="178986"/>
                  </a:cubicBezTo>
                  <a:lnTo>
                    <a:pt x="205574" y="191872"/>
                  </a:lnTo>
                  <a:lnTo>
                    <a:pt x="227288" y="213468"/>
                  </a:lnTo>
                  <a:cubicBezTo>
                    <a:pt x="231293" y="211424"/>
                    <a:pt x="235831" y="210357"/>
                    <a:pt x="240548" y="210357"/>
                  </a:cubicBezTo>
                  <a:cubicBezTo>
                    <a:pt x="245354" y="210357"/>
                    <a:pt x="249892" y="211424"/>
                    <a:pt x="253897" y="213468"/>
                  </a:cubicBezTo>
                  <a:lnTo>
                    <a:pt x="263152" y="204225"/>
                  </a:lnTo>
                  <a:lnTo>
                    <a:pt x="237255" y="178453"/>
                  </a:lnTo>
                  <a:close/>
                  <a:moveTo>
                    <a:pt x="45653" y="59099"/>
                  </a:moveTo>
                  <a:lnTo>
                    <a:pt x="23049" y="81672"/>
                  </a:lnTo>
                  <a:lnTo>
                    <a:pt x="168375" y="226798"/>
                  </a:lnTo>
                  <a:lnTo>
                    <a:pt x="190979" y="204225"/>
                  </a:lnTo>
                  <a:close/>
                  <a:moveTo>
                    <a:pt x="399400" y="23106"/>
                  </a:moveTo>
                  <a:lnTo>
                    <a:pt x="254075" y="168144"/>
                  </a:lnTo>
                  <a:lnTo>
                    <a:pt x="276679" y="190717"/>
                  </a:lnTo>
                  <a:lnTo>
                    <a:pt x="422005" y="45591"/>
                  </a:lnTo>
                  <a:close/>
                  <a:moveTo>
                    <a:pt x="399400" y="0"/>
                  </a:moveTo>
                  <a:cubicBezTo>
                    <a:pt x="401981" y="0"/>
                    <a:pt x="404384" y="977"/>
                    <a:pt x="406164" y="2844"/>
                  </a:cubicBezTo>
                  <a:lnTo>
                    <a:pt x="442295" y="38836"/>
                  </a:lnTo>
                  <a:cubicBezTo>
                    <a:pt x="446033" y="42569"/>
                    <a:pt x="446033" y="48612"/>
                    <a:pt x="442295" y="52345"/>
                  </a:cubicBezTo>
                  <a:lnTo>
                    <a:pt x="296080" y="198360"/>
                  </a:lnTo>
                  <a:lnTo>
                    <a:pt x="302487" y="237019"/>
                  </a:lnTo>
                  <a:lnTo>
                    <a:pt x="306047" y="233553"/>
                  </a:lnTo>
                  <a:cubicBezTo>
                    <a:pt x="309785" y="229820"/>
                    <a:pt x="315836" y="229820"/>
                    <a:pt x="319574" y="233553"/>
                  </a:cubicBezTo>
                  <a:lnTo>
                    <a:pt x="478426" y="392187"/>
                  </a:lnTo>
                  <a:cubicBezTo>
                    <a:pt x="480206" y="393965"/>
                    <a:pt x="481185" y="396364"/>
                    <a:pt x="481185" y="398941"/>
                  </a:cubicBezTo>
                  <a:cubicBezTo>
                    <a:pt x="481185" y="401430"/>
                    <a:pt x="480206" y="403918"/>
                    <a:pt x="478426" y="405696"/>
                  </a:cubicBezTo>
                  <a:lnTo>
                    <a:pt x="442295" y="441689"/>
                  </a:lnTo>
                  <a:cubicBezTo>
                    <a:pt x="440426" y="443555"/>
                    <a:pt x="437934" y="444533"/>
                    <a:pt x="435532" y="444533"/>
                  </a:cubicBezTo>
                  <a:cubicBezTo>
                    <a:pt x="435176" y="444533"/>
                    <a:pt x="434909" y="444533"/>
                    <a:pt x="434642" y="444444"/>
                  </a:cubicBezTo>
                  <a:cubicBezTo>
                    <a:pt x="432506" y="444266"/>
                    <a:pt x="430370" y="443377"/>
                    <a:pt x="428768" y="441689"/>
                  </a:cubicBezTo>
                  <a:lnTo>
                    <a:pt x="318239" y="331400"/>
                  </a:lnTo>
                  <a:lnTo>
                    <a:pt x="361045" y="587615"/>
                  </a:lnTo>
                  <a:lnTo>
                    <a:pt x="383560" y="587615"/>
                  </a:lnTo>
                  <a:cubicBezTo>
                    <a:pt x="388810" y="587615"/>
                    <a:pt x="393082" y="591881"/>
                    <a:pt x="393082" y="597124"/>
                  </a:cubicBezTo>
                  <a:cubicBezTo>
                    <a:pt x="393082" y="602368"/>
                    <a:pt x="388810" y="606722"/>
                    <a:pt x="383560" y="606722"/>
                  </a:cubicBezTo>
                  <a:lnTo>
                    <a:pt x="97625" y="606722"/>
                  </a:lnTo>
                  <a:cubicBezTo>
                    <a:pt x="92375" y="606722"/>
                    <a:pt x="88014" y="602368"/>
                    <a:pt x="88014" y="597124"/>
                  </a:cubicBezTo>
                  <a:cubicBezTo>
                    <a:pt x="88014" y="591881"/>
                    <a:pt x="92375" y="587615"/>
                    <a:pt x="97625" y="587615"/>
                  </a:cubicBezTo>
                  <a:lnTo>
                    <a:pt x="120141" y="587615"/>
                  </a:lnTo>
                  <a:lnTo>
                    <a:pt x="148440" y="417871"/>
                  </a:lnTo>
                  <a:lnTo>
                    <a:pt x="88459" y="477770"/>
                  </a:lnTo>
                  <a:cubicBezTo>
                    <a:pt x="86679" y="479548"/>
                    <a:pt x="84276" y="480614"/>
                    <a:pt x="81696" y="480614"/>
                  </a:cubicBezTo>
                  <a:cubicBezTo>
                    <a:pt x="79204" y="480614"/>
                    <a:pt x="76801" y="479548"/>
                    <a:pt x="74932" y="477770"/>
                  </a:cubicBezTo>
                  <a:lnTo>
                    <a:pt x="38890" y="441689"/>
                  </a:lnTo>
                  <a:cubicBezTo>
                    <a:pt x="35152" y="437956"/>
                    <a:pt x="35152" y="431913"/>
                    <a:pt x="38890" y="428180"/>
                  </a:cubicBezTo>
                  <a:lnTo>
                    <a:pt x="168286" y="298962"/>
                  </a:lnTo>
                  <a:lnTo>
                    <a:pt x="177363" y="244839"/>
                  </a:lnTo>
                  <a:lnTo>
                    <a:pt x="175138" y="247061"/>
                  </a:lnTo>
                  <a:cubicBezTo>
                    <a:pt x="173269" y="248927"/>
                    <a:pt x="170867" y="249816"/>
                    <a:pt x="168375" y="249816"/>
                  </a:cubicBezTo>
                  <a:cubicBezTo>
                    <a:pt x="165883" y="249816"/>
                    <a:pt x="163480" y="248927"/>
                    <a:pt x="161611" y="247061"/>
                  </a:cubicBezTo>
                  <a:lnTo>
                    <a:pt x="2759" y="88426"/>
                  </a:lnTo>
                  <a:cubicBezTo>
                    <a:pt x="979" y="86649"/>
                    <a:pt x="0" y="84161"/>
                    <a:pt x="0" y="81672"/>
                  </a:cubicBezTo>
                  <a:cubicBezTo>
                    <a:pt x="0" y="79095"/>
                    <a:pt x="979" y="76695"/>
                    <a:pt x="2759" y="74918"/>
                  </a:cubicBezTo>
                  <a:lnTo>
                    <a:pt x="38890" y="38836"/>
                  </a:lnTo>
                  <a:cubicBezTo>
                    <a:pt x="39335" y="38392"/>
                    <a:pt x="39869" y="37948"/>
                    <a:pt x="40403" y="37592"/>
                  </a:cubicBezTo>
                  <a:cubicBezTo>
                    <a:pt x="44052" y="35193"/>
                    <a:pt x="49124" y="35548"/>
                    <a:pt x="52417" y="38836"/>
                  </a:cubicBezTo>
                  <a:lnTo>
                    <a:pt x="189021" y="175253"/>
                  </a:lnTo>
                  <a:cubicBezTo>
                    <a:pt x="190801" y="166011"/>
                    <a:pt x="198899" y="159345"/>
                    <a:pt x="208422" y="159345"/>
                  </a:cubicBezTo>
                  <a:lnTo>
                    <a:pt x="235920" y="159345"/>
                  </a:lnTo>
                  <a:lnTo>
                    <a:pt x="392637" y="2844"/>
                  </a:lnTo>
                  <a:cubicBezTo>
                    <a:pt x="394417" y="977"/>
                    <a:pt x="396909" y="0"/>
                    <a:pt x="3994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44017288-B7C8-7C7B-ADBD-06C1108F99EC}"/>
              </a:ext>
            </a:extLst>
          </p:cNvPr>
          <p:cNvSpPr txBox="1"/>
          <p:nvPr/>
        </p:nvSpPr>
        <p:spPr>
          <a:xfrm>
            <a:off x="582590" y="1355293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45270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DABC6790-0A1F-0BC9-6280-3344697365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784888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5C6706-CA57-E73B-961D-78F674B54C15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叽叽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4A9C90F-A1AC-4071-3CF8-7E2E93E5F3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8450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11AD537F-A1F8-B3FE-9D5E-8D4BD55DC76B}"/>
              </a:ext>
            </a:extLst>
          </p:cNvPr>
          <p:cNvSpPr txBox="1"/>
          <p:nvPr/>
        </p:nvSpPr>
        <p:spPr>
          <a:xfrm>
            <a:off x="4101805" y="3657575"/>
            <a:ext cx="3478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accent5"/>
                </a:solidFill>
              </a:rPr>
              <a:t>Project Background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859B644-5C7F-309B-5801-053A48F612D8}"/>
              </a:ext>
            </a:extLst>
          </p:cNvPr>
          <p:cNvCxnSpPr>
            <a:cxnSpLocks/>
          </p:cNvCxnSpPr>
          <p:nvPr/>
        </p:nvCxnSpPr>
        <p:spPr>
          <a:xfrm>
            <a:off x="4198325" y="4249806"/>
            <a:ext cx="116107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0F57299-0E19-658C-E4D9-91804AABA383}"/>
              </a:ext>
            </a:extLst>
          </p:cNvPr>
          <p:cNvGrpSpPr/>
          <p:nvPr/>
        </p:nvGrpSpPr>
        <p:grpSpPr>
          <a:xfrm>
            <a:off x="8832281" y="5213990"/>
            <a:ext cx="3039681" cy="513749"/>
            <a:chOff x="8395132" y="614368"/>
            <a:chExt cx="3607302" cy="609685"/>
          </a:xfrm>
          <a:solidFill>
            <a:schemeClr val="accent6">
              <a:lumMod val="40000"/>
              <a:lumOff val="60000"/>
              <a:alpha val="74000"/>
            </a:schemeClr>
          </a:solidFill>
        </p:grpSpPr>
        <p:sp>
          <p:nvSpPr>
            <p:cNvPr id="15" name="iconfont-11538-3547529">
              <a:extLst>
                <a:ext uri="{FF2B5EF4-FFF2-40B4-BE49-F238E27FC236}">
                  <a16:creationId xmlns:a16="http://schemas.microsoft.com/office/drawing/2014/main" id="{F09E461D-6552-2D55-5C33-3A3480B1338D}"/>
                </a:ext>
              </a:extLst>
            </p:cNvPr>
            <p:cNvSpPr/>
            <p:nvPr/>
          </p:nvSpPr>
          <p:spPr>
            <a:xfrm>
              <a:off x="10812754" y="614368"/>
              <a:ext cx="341396" cy="609685"/>
            </a:xfrm>
            <a:custGeom>
              <a:avLst/>
              <a:gdLst>
                <a:gd name="connsiteX0" fmla="*/ 178158 w 339230"/>
                <a:gd name="connsiteY0" fmla="*/ 514207 h 605816"/>
                <a:gd name="connsiteX1" fmla="*/ 184586 w 339230"/>
                <a:gd name="connsiteY1" fmla="*/ 525984 h 605816"/>
                <a:gd name="connsiteX2" fmla="*/ 184586 w 339230"/>
                <a:gd name="connsiteY2" fmla="*/ 591292 h 605816"/>
                <a:gd name="connsiteX3" fmla="*/ 169656 w 339230"/>
                <a:gd name="connsiteY3" fmla="*/ 605816 h 605816"/>
                <a:gd name="connsiteX4" fmla="*/ 154727 w 339230"/>
                <a:gd name="connsiteY4" fmla="*/ 591292 h 605816"/>
                <a:gd name="connsiteX5" fmla="*/ 154727 w 339230"/>
                <a:gd name="connsiteY5" fmla="*/ 534682 h 605816"/>
                <a:gd name="connsiteX6" fmla="*/ 169352 w 339230"/>
                <a:gd name="connsiteY6" fmla="*/ 527728 h 605816"/>
                <a:gd name="connsiteX7" fmla="*/ 176239 w 339230"/>
                <a:gd name="connsiteY7" fmla="*/ 472665 h 605816"/>
                <a:gd name="connsiteX8" fmla="*/ 182623 w 339230"/>
                <a:gd name="connsiteY8" fmla="*/ 491492 h 605816"/>
                <a:gd name="connsiteX9" fmla="*/ 179914 w 339230"/>
                <a:gd name="connsiteY9" fmla="*/ 511510 h 605816"/>
                <a:gd name="connsiteX10" fmla="*/ 178158 w 339230"/>
                <a:gd name="connsiteY10" fmla="*/ 514207 h 605816"/>
                <a:gd name="connsiteX11" fmla="*/ 173233 w 339230"/>
                <a:gd name="connsiteY11" fmla="*/ 505184 h 605816"/>
                <a:gd name="connsiteX12" fmla="*/ 174501 w 339230"/>
                <a:gd name="connsiteY12" fmla="*/ 476722 h 605816"/>
                <a:gd name="connsiteX13" fmla="*/ 61586 w 339230"/>
                <a:gd name="connsiteY13" fmla="*/ 403372 h 605816"/>
                <a:gd name="connsiteX14" fmla="*/ 49716 w 339230"/>
                <a:gd name="connsiteY14" fmla="*/ 407159 h 605816"/>
                <a:gd name="connsiteX15" fmla="*/ 76482 w 339230"/>
                <a:gd name="connsiteY15" fmla="*/ 478348 h 605816"/>
                <a:gd name="connsiteX16" fmla="*/ 148635 w 339230"/>
                <a:gd name="connsiteY16" fmla="*/ 506872 h 605816"/>
                <a:gd name="connsiteX17" fmla="*/ 121869 w 339230"/>
                <a:gd name="connsiteY17" fmla="*/ 435635 h 605816"/>
                <a:gd name="connsiteX18" fmla="*/ 61586 w 339230"/>
                <a:gd name="connsiteY18" fmla="*/ 403372 h 605816"/>
                <a:gd name="connsiteX19" fmla="*/ 178155 w 339230"/>
                <a:gd name="connsiteY19" fmla="*/ 376676 h 605816"/>
                <a:gd name="connsiteX20" fmla="*/ 184586 w 339230"/>
                <a:gd name="connsiteY20" fmla="*/ 388451 h 605816"/>
                <a:gd name="connsiteX21" fmla="*/ 184586 w 339230"/>
                <a:gd name="connsiteY21" fmla="*/ 453175 h 605816"/>
                <a:gd name="connsiteX22" fmla="*/ 176239 w 339230"/>
                <a:gd name="connsiteY22" fmla="*/ 472665 h 605816"/>
                <a:gd name="connsiteX23" fmla="*/ 167102 w 339230"/>
                <a:gd name="connsiteY23" fmla="*/ 445719 h 605816"/>
                <a:gd name="connsiteX24" fmla="*/ 154727 w 339230"/>
                <a:gd name="connsiteY24" fmla="*/ 429971 h 605816"/>
                <a:gd name="connsiteX25" fmla="*/ 154727 w 339230"/>
                <a:gd name="connsiteY25" fmla="*/ 397124 h 605816"/>
                <a:gd name="connsiteX26" fmla="*/ 169357 w 339230"/>
                <a:gd name="connsiteY26" fmla="*/ 390185 h 605816"/>
                <a:gd name="connsiteX27" fmla="*/ 52572 w 339230"/>
                <a:gd name="connsiteY27" fmla="*/ 375074 h 605816"/>
                <a:gd name="connsiteX28" fmla="*/ 87756 w 339230"/>
                <a:gd name="connsiteY28" fmla="*/ 381250 h 605816"/>
                <a:gd name="connsiteX29" fmla="*/ 116610 w 339230"/>
                <a:gd name="connsiteY29" fmla="*/ 399137 h 605816"/>
                <a:gd name="connsiteX30" fmla="*/ 120691 w 339230"/>
                <a:gd name="connsiteY30" fmla="*/ 399449 h 605816"/>
                <a:gd name="connsiteX31" fmla="*/ 143349 w 339230"/>
                <a:gd name="connsiteY31" fmla="*/ 415493 h 605816"/>
                <a:gd name="connsiteX32" fmla="*/ 154727 w 339230"/>
                <a:gd name="connsiteY32" fmla="*/ 429971 h 605816"/>
                <a:gd name="connsiteX33" fmla="*/ 154727 w 339230"/>
                <a:gd name="connsiteY33" fmla="*/ 534682 h 605816"/>
                <a:gd name="connsiteX34" fmla="*/ 145779 w 339230"/>
                <a:gd name="connsiteY34" fmla="*/ 538937 h 605816"/>
                <a:gd name="connsiteX35" fmla="*/ 55002 w 339230"/>
                <a:gd name="connsiteY35" fmla="*/ 498491 h 605816"/>
                <a:gd name="connsiteX36" fmla="*/ 28999 w 339230"/>
                <a:gd name="connsiteY36" fmla="*/ 386255 h 605816"/>
                <a:gd name="connsiteX37" fmla="*/ 52572 w 339230"/>
                <a:gd name="connsiteY37" fmla="*/ 375074 h 605816"/>
                <a:gd name="connsiteX38" fmla="*/ 302318 w 339230"/>
                <a:gd name="connsiteY38" fmla="*/ 375035 h 605816"/>
                <a:gd name="connsiteX39" fmla="*/ 325891 w 339230"/>
                <a:gd name="connsiteY39" fmla="*/ 386219 h 605816"/>
                <a:gd name="connsiteX40" fmla="*/ 299887 w 339230"/>
                <a:gd name="connsiteY40" fmla="*/ 498483 h 605816"/>
                <a:gd name="connsiteX41" fmla="*/ 258405 w 339230"/>
                <a:gd name="connsiteY41" fmla="*/ 528919 h 605816"/>
                <a:gd name="connsiteX42" fmla="*/ 238355 w 339230"/>
                <a:gd name="connsiteY42" fmla="*/ 522537 h 605816"/>
                <a:gd name="connsiteX43" fmla="*/ 244880 w 339230"/>
                <a:gd name="connsiteY43" fmla="*/ 503008 h 605816"/>
                <a:gd name="connsiteX44" fmla="*/ 278408 w 339230"/>
                <a:gd name="connsiteY44" fmla="*/ 478336 h 605816"/>
                <a:gd name="connsiteX45" fmla="*/ 305174 w 339230"/>
                <a:gd name="connsiteY45" fmla="*/ 407129 h 605816"/>
                <a:gd name="connsiteX46" fmla="*/ 233021 w 339230"/>
                <a:gd name="connsiteY46" fmla="*/ 435611 h 605816"/>
                <a:gd name="connsiteX47" fmla="*/ 206255 w 339230"/>
                <a:gd name="connsiteY47" fmla="*/ 506819 h 605816"/>
                <a:gd name="connsiteX48" fmla="*/ 206636 w 339230"/>
                <a:gd name="connsiteY48" fmla="*/ 527347 h 605816"/>
                <a:gd name="connsiteX49" fmla="*/ 185538 w 339230"/>
                <a:gd name="connsiteY49" fmla="*/ 527728 h 605816"/>
                <a:gd name="connsiteX50" fmla="*/ 184586 w 339230"/>
                <a:gd name="connsiteY50" fmla="*/ 525984 h 605816"/>
                <a:gd name="connsiteX51" fmla="*/ 184586 w 339230"/>
                <a:gd name="connsiteY51" fmla="*/ 453175 h 605816"/>
                <a:gd name="connsiteX52" fmla="*/ 187789 w 339230"/>
                <a:gd name="connsiteY52" fmla="*/ 445698 h 605816"/>
                <a:gd name="connsiteX53" fmla="*/ 211542 w 339230"/>
                <a:gd name="connsiteY53" fmla="*/ 415464 h 605816"/>
                <a:gd name="connsiteX54" fmla="*/ 234140 w 339230"/>
                <a:gd name="connsiteY54" fmla="*/ 399459 h 605816"/>
                <a:gd name="connsiteX55" fmla="*/ 238282 w 339230"/>
                <a:gd name="connsiteY55" fmla="*/ 399142 h 605816"/>
                <a:gd name="connsiteX56" fmla="*/ 267244 w 339230"/>
                <a:gd name="connsiteY56" fmla="*/ 381194 h 605816"/>
                <a:gd name="connsiteX57" fmla="*/ 176248 w 339230"/>
                <a:gd name="connsiteY57" fmla="*/ 335133 h 605816"/>
                <a:gd name="connsiteX58" fmla="*/ 182629 w 339230"/>
                <a:gd name="connsiteY58" fmla="*/ 353949 h 605816"/>
                <a:gd name="connsiteX59" fmla="*/ 179920 w 339230"/>
                <a:gd name="connsiteY59" fmla="*/ 373966 h 605816"/>
                <a:gd name="connsiteX60" fmla="*/ 178155 w 339230"/>
                <a:gd name="connsiteY60" fmla="*/ 376676 h 605816"/>
                <a:gd name="connsiteX61" fmla="*/ 173232 w 339230"/>
                <a:gd name="connsiteY61" fmla="*/ 367660 h 605816"/>
                <a:gd name="connsiteX62" fmla="*/ 174500 w 339230"/>
                <a:gd name="connsiteY62" fmla="*/ 339213 h 605816"/>
                <a:gd name="connsiteX63" fmla="*/ 161785 w 339230"/>
                <a:gd name="connsiteY63" fmla="*/ 268420 h 605816"/>
                <a:gd name="connsiteX64" fmla="*/ 169917 w 339230"/>
                <a:gd name="connsiteY64" fmla="*/ 283287 h 605816"/>
                <a:gd name="connsiteX65" fmla="*/ 184586 w 339230"/>
                <a:gd name="connsiteY65" fmla="*/ 290271 h 605816"/>
                <a:gd name="connsiteX66" fmla="*/ 184586 w 339230"/>
                <a:gd name="connsiteY66" fmla="*/ 315675 h 605816"/>
                <a:gd name="connsiteX67" fmla="*/ 176248 w 339230"/>
                <a:gd name="connsiteY67" fmla="*/ 335133 h 605816"/>
                <a:gd name="connsiteX68" fmla="*/ 167107 w 339230"/>
                <a:gd name="connsiteY68" fmla="*/ 308175 h 605816"/>
                <a:gd name="connsiteX69" fmla="*/ 154727 w 339230"/>
                <a:gd name="connsiteY69" fmla="*/ 292422 h 605816"/>
                <a:gd name="connsiteX70" fmla="*/ 154727 w 339230"/>
                <a:gd name="connsiteY70" fmla="*/ 281323 h 605816"/>
                <a:gd name="connsiteX71" fmla="*/ 293303 w 339230"/>
                <a:gd name="connsiteY71" fmla="*/ 265850 h 605816"/>
                <a:gd name="connsiteX72" fmla="*/ 233020 w 339230"/>
                <a:gd name="connsiteY72" fmla="*/ 298124 h 605816"/>
                <a:gd name="connsiteX73" fmla="*/ 206254 w 339230"/>
                <a:gd name="connsiteY73" fmla="*/ 369294 h 605816"/>
                <a:gd name="connsiteX74" fmla="*/ 278407 w 339230"/>
                <a:gd name="connsiteY74" fmla="*/ 340826 h 605816"/>
                <a:gd name="connsiteX75" fmla="*/ 305173 w 339230"/>
                <a:gd name="connsiteY75" fmla="*/ 269656 h 605816"/>
                <a:gd name="connsiteX76" fmla="*/ 293303 w 339230"/>
                <a:gd name="connsiteY76" fmla="*/ 265850 h 605816"/>
                <a:gd name="connsiteX77" fmla="*/ 61587 w 339230"/>
                <a:gd name="connsiteY77" fmla="*/ 265808 h 605816"/>
                <a:gd name="connsiteX78" fmla="*/ 89552 w 339230"/>
                <a:gd name="connsiteY78" fmla="*/ 273977 h 605816"/>
                <a:gd name="connsiteX79" fmla="*/ 115511 w 339230"/>
                <a:gd name="connsiteY79" fmla="*/ 293344 h 605816"/>
                <a:gd name="connsiteX80" fmla="*/ 100955 w 339230"/>
                <a:gd name="connsiteY80" fmla="*/ 292239 h 605816"/>
                <a:gd name="connsiteX81" fmla="*/ 59448 w 339230"/>
                <a:gd name="connsiteY81" fmla="*/ 266494 h 605816"/>
                <a:gd name="connsiteX82" fmla="*/ 33505 w 339230"/>
                <a:gd name="connsiteY82" fmla="*/ 246574 h 605816"/>
                <a:gd name="connsiteX83" fmla="*/ 39376 w 339230"/>
                <a:gd name="connsiteY83" fmla="*/ 254045 h 605816"/>
                <a:gd name="connsiteX84" fmla="*/ 59448 w 339230"/>
                <a:gd name="connsiteY84" fmla="*/ 266494 h 605816"/>
                <a:gd name="connsiteX85" fmla="*/ 49717 w 339230"/>
                <a:gd name="connsiteY85" fmla="*/ 269615 h 605816"/>
                <a:gd name="connsiteX86" fmla="*/ 76484 w 339230"/>
                <a:gd name="connsiteY86" fmla="*/ 340805 h 605816"/>
                <a:gd name="connsiteX87" fmla="*/ 148639 w 339230"/>
                <a:gd name="connsiteY87" fmla="*/ 369280 h 605816"/>
                <a:gd name="connsiteX88" fmla="*/ 121873 w 339230"/>
                <a:gd name="connsiteY88" fmla="*/ 298091 h 605816"/>
                <a:gd name="connsiteX89" fmla="*/ 115511 w 339230"/>
                <a:gd name="connsiteY89" fmla="*/ 293344 h 605816"/>
                <a:gd name="connsiteX90" fmla="*/ 130124 w 339230"/>
                <a:gd name="connsiteY90" fmla="*/ 294454 h 605816"/>
                <a:gd name="connsiteX91" fmla="*/ 149191 w 339230"/>
                <a:gd name="connsiteY91" fmla="*/ 285378 h 605816"/>
                <a:gd name="connsiteX92" fmla="*/ 154727 w 339230"/>
                <a:gd name="connsiteY92" fmla="*/ 292422 h 605816"/>
                <a:gd name="connsiteX93" fmla="*/ 154727 w 339230"/>
                <a:gd name="connsiteY93" fmla="*/ 397124 h 605816"/>
                <a:gd name="connsiteX94" fmla="*/ 145783 w 339230"/>
                <a:gd name="connsiteY94" fmla="*/ 401366 h 605816"/>
                <a:gd name="connsiteX95" fmla="*/ 120691 w 339230"/>
                <a:gd name="connsiteY95" fmla="*/ 399449 h 605816"/>
                <a:gd name="connsiteX96" fmla="*/ 97373 w 339230"/>
                <a:gd name="connsiteY96" fmla="*/ 382938 h 605816"/>
                <a:gd name="connsiteX97" fmla="*/ 87756 w 339230"/>
                <a:gd name="connsiteY97" fmla="*/ 381250 h 605816"/>
                <a:gd name="connsiteX98" fmla="*/ 55004 w 339230"/>
                <a:gd name="connsiteY98" fmla="*/ 360947 h 605816"/>
                <a:gd name="connsiteX99" fmla="*/ 28999 w 339230"/>
                <a:gd name="connsiteY99" fmla="*/ 248711 h 605816"/>
                <a:gd name="connsiteX100" fmla="*/ 71100 w 339230"/>
                <a:gd name="connsiteY100" fmla="*/ 240782 h 605816"/>
                <a:gd name="connsiteX101" fmla="*/ 97375 w 339230"/>
                <a:gd name="connsiteY101" fmla="*/ 245394 h 605816"/>
                <a:gd name="connsiteX102" fmla="*/ 124963 w 339230"/>
                <a:gd name="connsiteY102" fmla="*/ 264927 h 605816"/>
                <a:gd name="connsiteX103" fmla="*/ 121090 w 339230"/>
                <a:gd name="connsiteY103" fmla="*/ 266161 h 605816"/>
                <a:gd name="connsiteX104" fmla="*/ 103366 w 339230"/>
                <a:gd name="connsiteY104" fmla="*/ 262511 h 605816"/>
                <a:gd name="connsiteX105" fmla="*/ 302317 w 339230"/>
                <a:gd name="connsiteY105" fmla="*/ 237579 h 605816"/>
                <a:gd name="connsiteX106" fmla="*/ 325890 w 339230"/>
                <a:gd name="connsiteY106" fmla="*/ 248757 h 605816"/>
                <a:gd name="connsiteX107" fmla="*/ 299887 w 339230"/>
                <a:gd name="connsiteY107" fmla="*/ 360963 h 605816"/>
                <a:gd name="connsiteX108" fmla="*/ 267244 w 339230"/>
                <a:gd name="connsiteY108" fmla="*/ 381194 h 605816"/>
                <a:gd name="connsiteX109" fmla="*/ 257518 w 339230"/>
                <a:gd name="connsiteY109" fmla="*/ 382902 h 605816"/>
                <a:gd name="connsiteX110" fmla="*/ 234140 w 339230"/>
                <a:gd name="connsiteY110" fmla="*/ 399459 h 605816"/>
                <a:gd name="connsiteX111" fmla="*/ 209110 w 339230"/>
                <a:gd name="connsiteY111" fmla="*/ 401371 h 605816"/>
                <a:gd name="connsiteX112" fmla="*/ 185537 w 339230"/>
                <a:gd name="connsiteY112" fmla="*/ 390193 h 605816"/>
                <a:gd name="connsiteX113" fmla="*/ 184586 w 339230"/>
                <a:gd name="connsiteY113" fmla="*/ 388451 h 605816"/>
                <a:gd name="connsiteX114" fmla="*/ 184586 w 339230"/>
                <a:gd name="connsiteY114" fmla="*/ 315675 h 605816"/>
                <a:gd name="connsiteX115" fmla="*/ 187787 w 339230"/>
                <a:gd name="connsiteY115" fmla="*/ 308205 h 605816"/>
                <a:gd name="connsiteX116" fmla="*/ 198882 w 339230"/>
                <a:gd name="connsiteY116" fmla="*/ 294090 h 605816"/>
                <a:gd name="connsiteX117" fmla="*/ 222635 w 339230"/>
                <a:gd name="connsiteY117" fmla="*/ 292285 h 605816"/>
                <a:gd name="connsiteX118" fmla="*/ 284250 w 339230"/>
                <a:gd name="connsiteY118" fmla="*/ 254082 h 605816"/>
                <a:gd name="connsiteX119" fmla="*/ 296403 w 339230"/>
                <a:gd name="connsiteY119" fmla="*/ 238617 h 605816"/>
                <a:gd name="connsiteX120" fmla="*/ 161802 w 339230"/>
                <a:gd name="connsiteY120" fmla="*/ 225359 h 605816"/>
                <a:gd name="connsiteX121" fmla="*/ 164750 w 339230"/>
                <a:gd name="connsiteY121" fmla="*/ 232237 h 605816"/>
                <a:gd name="connsiteX122" fmla="*/ 166009 w 339230"/>
                <a:gd name="connsiteY122" fmla="*/ 260698 h 605816"/>
                <a:gd name="connsiteX123" fmla="*/ 161785 w 339230"/>
                <a:gd name="connsiteY123" fmla="*/ 268420 h 605816"/>
                <a:gd name="connsiteX124" fmla="*/ 157582 w 339230"/>
                <a:gd name="connsiteY124" fmla="*/ 260736 h 605816"/>
                <a:gd name="connsiteX125" fmla="*/ 158841 w 339230"/>
                <a:gd name="connsiteY125" fmla="*/ 232267 h 605816"/>
                <a:gd name="connsiteX126" fmla="*/ 183157 w 339230"/>
                <a:gd name="connsiteY126" fmla="*/ 182588 h 605816"/>
                <a:gd name="connsiteX127" fmla="*/ 184440 w 339230"/>
                <a:gd name="connsiteY127" fmla="*/ 185599 h 605816"/>
                <a:gd name="connsiteX128" fmla="*/ 172141 w 339230"/>
                <a:gd name="connsiteY128" fmla="*/ 201234 h 605816"/>
                <a:gd name="connsiteX129" fmla="*/ 161802 w 339230"/>
                <a:gd name="connsiteY129" fmla="*/ 225359 h 605816"/>
                <a:gd name="connsiteX130" fmla="*/ 154727 w 339230"/>
                <a:gd name="connsiteY130" fmla="*/ 208851 h 605816"/>
                <a:gd name="connsiteX131" fmla="*/ 154727 w 339230"/>
                <a:gd name="connsiteY131" fmla="*/ 192016 h 605816"/>
                <a:gd name="connsiteX132" fmla="*/ 161784 w 339230"/>
                <a:gd name="connsiteY132" fmla="*/ 196664 h 605816"/>
                <a:gd name="connsiteX133" fmla="*/ 277665 w 339230"/>
                <a:gd name="connsiteY133" fmla="*/ 158867 h 605816"/>
                <a:gd name="connsiteX134" fmla="*/ 217365 w 339230"/>
                <a:gd name="connsiteY134" fmla="*/ 191193 h 605816"/>
                <a:gd name="connsiteX135" fmla="*/ 190592 w 339230"/>
                <a:gd name="connsiteY135" fmla="*/ 262419 h 605816"/>
                <a:gd name="connsiteX136" fmla="*/ 262813 w 339230"/>
                <a:gd name="connsiteY136" fmla="*/ 233881 h 605816"/>
                <a:gd name="connsiteX137" fmla="*/ 289538 w 339230"/>
                <a:gd name="connsiteY137" fmla="*/ 162655 h 605816"/>
                <a:gd name="connsiteX138" fmla="*/ 277665 w 339230"/>
                <a:gd name="connsiteY138" fmla="*/ 158867 h 605816"/>
                <a:gd name="connsiteX139" fmla="*/ 286702 w 339230"/>
                <a:gd name="connsiteY139" fmla="*/ 130573 h 605816"/>
                <a:gd name="connsiteX140" fmla="*/ 310261 w 339230"/>
                <a:gd name="connsiteY140" fmla="*/ 141787 h 605816"/>
                <a:gd name="connsiteX141" fmla="*/ 308037 w 339230"/>
                <a:gd name="connsiteY141" fmla="*/ 223813 h 605816"/>
                <a:gd name="connsiteX142" fmla="*/ 296403 w 339230"/>
                <a:gd name="connsiteY142" fmla="*/ 238617 h 605816"/>
                <a:gd name="connsiteX143" fmla="*/ 257516 w 339230"/>
                <a:gd name="connsiteY143" fmla="*/ 245442 h 605816"/>
                <a:gd name="connsiteX144" fmla="*/ 211540 w 339230"/>
                <a:gd name="connsiteY144" fmla="*/ 277987 h 605816"/>
                <a:gd name="connsiteX145" fmla="*/ 198882 w 339230"/>
                <a:gd name="connsiteY145" fmla="*/ 294090 h 605816"/>
                <a:gd name="connsiteX146" fmla="*/ 193469 w 339230"/>
                <a:gd name="connsiteY146" fmla="*/ 294501 h 605816"/>
                <a:gd name="connsiteX147" fmla="*/ 184586 w 339230"/>
                <a:gd name="connsiteY147" fmla="*/ 290271 h 605816"/>
                <a:gd name="connsiteX148" fmla="*/ 184586 w 339230"/>
                <a:gd name="connsiteY148" fmla="*/ 185942 h 605816"/>
                <a:gd name="connsiteX149" fmla="*/ 184440 w 339230"/>
                <a:gd name="connsiteY149" fmla="*/ 185599 h 605816"/>
                <a:gd name="connsiteX150" fmla="*/ 190730 w 339230"/>
                <a:gd name="connsiteY150" fmla="*/ 177601 h 605816"/>
                <a:gd name="connsiteX151" fmla="*/ 206126 w 339230"/>
                <a:gd name="connsiteY151" fmla="*/ 167462 h 605816"/>
                <a:gd name="connsiteX152" fmla="*/ 207621 w 339230"/>
                <a:gd name="connsiteY152" fmla="*/ 163740 h 605816"/>
                <a:gd name="connsiteX153" fmla="*/ 257525 w 339230"/>
                <a:gd name="connsiteY153" fmla="*/ 132789 h 605816"/>
                <a:gd name="connsiteX154" fmla="*/ 286702 w 339230"/>
                <a:gd name="connsiteY154" fmla="*/ 130573 h 605816"/>
                <a:gd name="connsiteX155" fmla="*/ 36917 w 339230"/>
                <a:gd name="connsiteY155" fmla="*/ 130569 h 605816"/>
                <a:gd name="connsiteX156" fmla="*/ 66075 w 339230"/>
                <a:gd name="connsiteY156" fmla="*/ 132785 h 605816"/>
                <a:gd name="connsiteX157" fmla="*/ 115931 w 339230"/>
                <a:gd name="connsiteY157" fmla="*/ 163698 h 605816"/>
                <a:gd name="connsiteX158" fmla="*/ 117443 w 339230"/>
                <a:gd name="connsiteY158" fmla="*/ 167462 h 605816"/>
                <a:gd name="connsiteX159" fmla="*/ 132929 w 339230"/>
                <a:gd name="connsiteY159" fmla="*/ 177661 h 605816"/>
                <a:gd name="connsiteX160" fmla="*/ 151453 w 339230"/>
                <a:gd name="connsiteY160" fmla="*/ 201212 h 605816"/>
                <a:gd name="connsiteX161" fmla="*/ 154727 w 339230"/>
                <a:gd name="connsiteY161" fmla="*/ 208851 h 605816"/>
                <a:gd name="connsiteX162" fmla="*/ 154727 w 339230"/>
                <a:gd name="connsiteY162" fmla="*/ 281323 h 605816"/>
                <a:gd name="connsiteX163" fmla="*/ 153677 w 339230"/>
                <a:gd name="connsiteY163" fmla="*/ 283243 h 605816"/>
                <a:gd name="connsiteX164" fmla="*/ 149191 w 339230"/>
                <a:gd name="connsiteY164" fmla="*/ 285378 h 605816"/>
                <a:gd name="connsiteX165" fmla="*/ 143353 w 339230"/>
                <a:gd name="connsiteY165" fmla="*/ 277948 h 605816"/>
                <a:gd name="connsiteX166" fmla="*/ 124963 w 339230"/>
                <a:gd name="connsiteY166" fmla="*/ 264927 h 605816"/>
                <a:gd name="connsiteX167" fmla="*/ 132960 w 339230"/>
                <a:gd name="connsiteY167" fmla="*/ 262380 h 605816"/>
                <a:gd name="connsiteX168" fmla="*/ 106242 w 339230"/>
                <a:gd name="connsiteY168" fmla="*/ 191173 h 605816"/>
                <a:gd name="connsiteX169" fmla="*/ 34041 w 339230"/>
                <a:gd name="connsiteY169" fmla="*/ 162643 h 605816"/>
                <a:gd name="connsiteX170" fmla="*/ 60807 w 339230"/>
                <a:gd name="connsiteY170" fmla="*/ 233850 h 605816"/>
                <a:gd name="connsiteX171" fmla="*/ 71100 w 339230"/>
                <a:gd name="connsiteY171" fmla="*/ 240782 h 605816"/>
                <a:gd name="connsiteX172" fmla="*/ 52573 w 339230"/>
                <a:gd name="connsiteY172" fmla="*/ 237529 h 605816"/>
                <a:gd name="connsiteX173" fmla="*/ 33505 w 339230"/>
                <a:gd name="connsiteY173" fmla="*/ 246574 h 605816"/>
                <a:gd name="connsiteX174" fmla="*/ 15596 w 339230"/>
                <a:gd name="connsiteY174" fmla="*/ 223784 h 605816"/>
                <a:gd name="connsiteX175" fmla="*/ 13372 w 339230"/>
                <a:gd name="connsiteY175" fmla="*/ 141781 h 605816"/>
                <a:gd name="connsiteX176" fmla="*/ 36917 w 339230"/>
                <a:gd name="connsiteY176" fmla="*/ 130569 h 605816"/>
                <a:gd name="connsiteX177" fmla="*/ 161784 w 339230"/>
                <a:gd name="connsiteY177" fmla="*/ 29047 h 605816"/>
                <a:gd name="connsiteX178" fmla="*/ 130207 w 339230"/>
                <a:gd name="connsiteY178" fmla="*/ 98332 h 605816"/>
                <a:gd name="connsiteX179" fmla="*/ 161784 w 339230"/>
                <a:gd name="connsiteY179" fmla="*/ 167617 h 605816"/>
                <a:gd name="connsiteX180" fmla="*/ 193361 w 339230"/>
                <a:gd name="connsiteY180" fmla="*/ 98332 h 605816"/>
                <a:gd name="connsiteX181" fmla="*/ 161784 w 339230"/>
                <a:gd name="connsiteY181" fmla="*/ 29047 h 605816"/>
                <a:gd name="connsiteX182" fmla="*/ 161784 w 339230"/>
                <a:gd name="connsiteY182" fmla="*/ 0 h 605816"/>
                <a:gd name="connsiteX183" fmla="*/ 223176 w 339230"/>
                <a:gd name="connsiteY183" fmla="*/ 98332 h 605816"/>
                <a:gd name="connsiteX184" fmla="*/ 218701 w 339230"/>
                <a:gd name="connsiteY184" fmla="*/ 136156 h 605816"/>
                <a:gd name="connsiteX185" fmla="*/ 207621 w 339230"/>
                <a:gd name="connsiteY185" fmla="*/ 163740 h 605816"/>
                <a:gd name="connsiteX186" fmla="*/ 195928 w 339230"/>
                <a:gd name="connsiteY186" fmla="*/ 170992 h 605816"/>
                <a:gd name="connsiteX187" fmla="*/ 190730 w 339230"/>
                <a:gd name="connsiteY187" fmla="*/ 177601 h 605816"/>
                <a:gd name="connsiteX188" fmla="*/ 183157 w 339230"/>
                <a:gd name="connsiteY188" fmla="*/ 182588 h 605816"/>
                <a:gd name="connsiteX189" fmla="*/ 180215 w 339230"/>
                <a:gd name="connsiteY189" fmla="*/ 175680 h 605816"/>
                <a:gd name="connsiteX190" fmla="*/ 169656 w 339230"/>
                <a:gd name="connsiteY190" fmla="*/ 171418 h 605816"/>
                <a:gd name="connsiteX191" fmla="*/ 154727 w 339230"/>
                <a:gd name="connsiteY191" fmla="*/ 185942 h 605816"/>
                <a:gd name="connsiteX192" fmla="*/ 154727 w 339230"/>
                <a:gd name="connsiteY192" fmla="*/ 192016 h 605816"/>
                <a:gd name="connsiteX193" fmla="*/ 132929 w 339230"/>
                <a:gd name="connsiteY193" fmla="*/ 177661 h 605816"/>
                <a:gd name="connsiteX194" fmla="*/ 127673 w 339230"/>
                <a:gd name="connsiteY194" fmla="*/ 170978 h 605816"/>
                <a:gd name="connsiteX195" fmla="*/ 115931 w 339230"/>
                <a:gd name="connsiteY195" fmla="*/ 163698 h 605816"/>
                <a:gd name="connsiteX196" fmla="*/ 104868 w 339230"/>
                <a:gd name="connsiteY196" fmla="*/ 136156 h 605816"/>
                <a:gd name="connsiteX197" fmla="*/ 100393 w 339230"/>
                <a:gd name="connsiteY197" fmla="*/ 98332 h 605816"/>
                <a:gd name="connsiteX198" fmla="*/ 161784 w 339230"/>
                <a:gd name="connsiteY198" fmla="*/ 0 h 60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9230" h="605816">
                  <a:moveTo>
                    <a:pt x="178158" y="514207"/>
                  </a:moveTo>
                  <a:lnTo>
                    <a:pt x="184586" y="525984"/>
                  </a:lnTo>
                  <a:lnTo>
                    <a:pt x="184586" y="591292"/>
                  </a:lnTo>
                  <a:cubicBezTo>
                    <a:pt x="184586" y="599292"/>
                    <a:pt x="177908" y="605816"/>
                    <a:pt x="169656" y="605816"/>
                  </a:cubicBezTo>
                  <a:cubicBezTo>
                    <a:pt x="161405" y="605816"/>
                    <a:pt x="154727" y="599292"/>
                    <a:pt x="154727" y="591292"/>
                  </a:cubicBezTo>
                  <a:lnTo>
                    <a:pt x="154727" y="534682"/>
                  </a:lnTo>
                  <a:lnTo>
                    <a:pt x="169352" y="527728"/>
                  </a:lnTo>
                  <a:close/>
                  <a:moveTo>
                    <a:pt x="176239" y="472665"/>
                  </a:moveTo>
                  <a:lnTo>
                    <a:pt x="182623" y="491492"/>
                  </a:lnTo>
                  <a:cubicBezTo>
                    <a:pt x="182956" y="498641"/>
                    <a:pt x="182090" y="505392"/>
                    <a:pt x="179914" y="511510"/>
                  </a:cubicBezTo>
                  <a:lnTo>
                    <a:pt x="178158" y="514207"/>
                  </a:lnTo>
                  <a:lnTo>
                    <a:pt x="173233" y="505184"/>
                  </a:lnTo>
                  <a:cubicBezTo>
                    <a:pt x="171480" y="496496"/>
                    <a:pt x="171989" y="486823"/>
                    <a:pt x="174501" y="476722"/>
                  </a:cubicBezTo>
                  <a:close/>
                  <a:moveTo>
                    <a:pt x="61586" y="403372"/>
                  </a:moveTo>
                  <a:cubicBezTo>
                    <a:pt x="56509" y="403386"/>
                    <a:pt x="52407" y="404636"/>
                    <a:pt x="49716" y="407159"/>
                  </a:cubicBezTo>
                  <a:cubicBezTo>
                    <a:pt x="38952" y="417254"/>
                    <a:pt x="48382" y="450063"/>
                    <a:pt x="76482" y="478348"/>
                  </a:cubicBezTo>
                  <a:cubicBezTo>
                    <a:pt x="104533" y="506634"/>
                    <a:pt x="137872" y="516967"/>
                    <a:pt x="148635" y="506872"/>
                  </a:cubicBezTo>
                  <a:cubicBezTo>
                    <a:pt x="159399" y="496729"/>
                    <a:pt x="149969" y="463968"/>
                    <a:pt x="121869" y="435635"/>
                  </a:cubicBezTo>
                  <a:cubicBezTo>
                    <a:pt x="100831" y="414421"/>
                    <a:pt x="76818" y="403332"/>
                    <a:pt x="61586" y="403372"/>
                  </a:cubicBezTo>
                  <a:close/>
                  <a:moveTo>
                    <a:pt x="178155" y="376676"/>
                  </a:moveTo>
                  <a:lnTo>
                    <a:pt x="184586" y="388451"/>
                  </a:lnTo>
                  <a:lnTo>
                    <a:pt x="184586" y="453175"/>
                  </a:lnTo>
                  <a:lnTo>
                    <a:pt x="176239" y="472665"/>
                  </a:lnTo>
                  <a:lnTo>
                    <a:pt x="167102" y="445719"/>
                  </a:lnTo>
                  <a:lnTo>
                    <a:pt x="154727" y="429971"/>
                  </a:lnTo>
                  <a:lnTo>
                    <a:pt x="154727" y="397124"/>
                  </a:lnTo>
                  <a:lnTo>
                    <a:pt x="169357" y="390185"/>
                  </a:lnTo>
                  <a:close/>
                  <a:moveTo>
                    <a:pt x="52572" y="375074"/>
                  </a:moveTo>
                  <a:lnTo>
                    <a:pt x="87756" y="381250"/>
                  </a:lnTo>
                  <a:lnTo>
                    <a:pt x="116610" y="399137"/>
                  </a:lnTo>
                  <a:lnTo>
                    <a:pt x="120691" y="399449"/>
                  </a:lnTo>
                  <a:lnTo>
                    <a:pt x="143349" y="415493"/>
                  </a:lnTo>
                  <a:lnTo>
                    <a:pt x="154727" y="429971"/>
                  </a:lnTo>
                  <a:lnTo>
                    <a:pt x="154727" y="534682"/>
                  </a:lnTo>
                  <a:lnTo>
                    <a:pt x="145779" y="538937"/>
                  </a:lnTo>
                  <a:cubicBezTo>
                    <a:pt x="118842" y="543160"/>
                    <a:pt x="83507" y="527240"/>
                    <a:pt x="55002" y="498491"/>
                  </a:cubicBezTo>
                  <a:cubicBezTo>
                    <a:pt x="17045" y="460206"/>
                    <a:pt x="2852" y="410874"/>
                    <a:pt x="28999" y="386255"/>
                  </a:cubicBezTo>
                  <a:cubicBezTo>
                    <a:pt x="35548" y="380112"/>
                    <a:pt x="43593" y="376475"/>
                    <a:pt x="52572" y="375074"/>
                  </a:cubicBezTo>
                  <a:close/>
                  <a:moveTo>
                    <a:pt x="302318" y="375035"/>
                  </a:moveTo>
                  <a:cubicBezTo>
                    <a:pt x="311297" y="376437"/>
                    <a:pt x="319342" y="380075"/>
                    <a:pt x="325891" y="386219"/>
                  </a:cubicBezTo>
                  <a:cubicBezTo>
                    <a:pt x="352037" y="410844"/>
                    <a:pt x="337845" y="460189"/>
                    <a:pt x="299887" y="498483"/>
                  </a:cubicBezTo>
                  <a:cubicBezTo>
                    <a:pt x="287171" y="511343"/>
                    <a:pt x="272883" y="521727"/>
                    <a:pt x="258405" y="528919"/>
                  </a:cubicBezTo>
                  <a:cubicBezTo>
                    <a:pt x="251071" y="532539"/>
                    <a:pt x="242070" y="529681"/>
                    <a:pt x="238355" y="522537"/>
                  </a:cubicBezTo>
                  <a:cubicBezTo>
                    <a:pt x="234640" y="515392"/>
                    <a:pt x="237545" y="506628"/>
                    <a:pt x="244880" y="503008"/>
                  </a:cubicBezTo>
                  <a:cubicBezTo>
                    <a:pt x="256357" y="497340"/>
                    <a:pt x="267978" y="488862"/>
                    <a:pt x="278408" y="478336"/>
                  </a:cubicBezTo>
                  <a:cubicBezTo>
                    <a:pt x="306507" y="450043"/>
                    <a:pt x="315937" y="417226"/>
                    <a:pt x="305174" y="407129"/>
                  </a:cubicBezTo>
                  <a:cubicBezTo>
                    <a:pt x="294410" y="397031"/>
                    <a:pt x="261072" y="407319"/>
                    <a:pt x="233021" y="435611"/>
                  </a:cubicBezTo>
                  <a:cubicBezTo>
                    <a:pt x="204922" y="463951"/>
                    <a:pt x="195492" y="496721"/>
                    <a:pt x="206255" y="506819"/>
                  </a:cubicBezTo>
                  <a:cubicBezTo>
                    <a:pt x="212209" y="512391"/>
                    <a:pt x="212351" y="521584"/>
                    <a:pt x="206636" y="527347"/>
                  </a:cubicBezTo>
                  <a:cubicBezTo>
                    <a:pt x="200921" y="533111"/>
                    <a:pt x="191491" y="533301"/>
                    <a:pt x="185538" y="527728"/>
                  </a:cubicBezTo>
                  <a:lnTo>
                    <a:pt x="184586" y="525984"/>
                  </a:lnTo>
                  <a:lnTo>
                    <a:pt x="184586" y="453175"/>
                  </a:lnTo>
                  <a:lnTo>
                    <a:pt x="187789" y="445698"/>
                  </a:lnTo>
                  <a:cubicBezTo>
                    <a:pt x="194048" y="435302"/>
                    <a:pt x="202053" y="425038"/>
                    <a:pt x="211542" y="415464"/>
                  </a:cubicBezTo>
                  <a:lnTo>
                    <a:pt x="234140" y="399459"/>
                  </a:lnTo>
                  <a:lnTo>
                    <a:pt x="238282" y="399142"/>
                  </a:lnTo>
                  <a:lnTo>
                    <a:pt x="267244" y="381194"/>
                  </a:lnTo>
                  <a:close/>
                  <a:moveTo>
                    <a:pt x="176248" y="335133"/>
                  </a:moveTo>
                  <a:lnTo>
                    <a:pt x="182629" y="353949"/>
                  </a:lnTo>
                  <a:cubicBezTo>
                    <a:pt x="182962" y="361097"/>
                    <a:pt x="182095" y="367848"/>
                    <a:pt x="179920" y="373966"/>
                  </a:cubicBezTo>
                  <a:lnTo>
                    <a:pt x="178155" y="376676"/>
                  </a:lnTo>
                  <a:lnTo>
                    <a:pt x="173232" y="367660"/>
                  </a:lnTo>
                  <a:cubicBezTo>
                    <a:pt x="171478" y="358977"/>
                    <a:pt x="171987" y="349309"/>
                    <a:pt x="174500" y="339213"/>
                  </a:cubicBezTo>
                  <a:close/>
                  <a:moveTo>
                    <a:pt x="161785" y="268420"/>
                  </a:moveTo>
                  <a:lnTo>
                    <a:pt x="169917" y="283287"/>
                  </a:lnTo>
                  <a:lnTo>
                    <a:pt x="184586" y="290271"/>
                  </a:lnTo>
                  <a:lnTo>
                    <a:pt x="184586" y="315675"/>
                  </a:lnTo>
                  <a:lnTo>
                    <a:pt x="176248" y="335133"/>
                  </a:lnTo>
                  <a:lnTo>
                    <a:pt x="167107" y="308175"/>
                  </a:lnTo>
                  <a:lnTo>
                    <a:pt x="154727" y="292422"/>
                  </a:lnTo>
                  <a:lnTo>
                    <a:pt x="154727" y="281323"/>
                  </a:lnTo>
                  <a:close/>
                  <a:moveTo>
                    <a:pt x="293303" y="265850"/>
                  </a:moveTo>
                  <a:cubicBezTo>
                    <a:pt x="278071" y="265803"/>
                    <a:pt x="254058" y="276916"/>
                    <a:pt x="233020" y="298124"/>
                  </a:cubicBezTo>
                  <a:cubicBezTo>
                    <a:pt x="204920" y="326402"/>
                    <a:pt x="195490" y="359202"/>
                    <a:pt x="206254" y="369294"/>
                  </a:cubicBezTo>
                  <a:cubicBezTo>
                    <a:pt x="217017" y="379434"/>
                    <a:pt x="250356" y="369104"/>
                    <a:pt x="278407" y="340826"/>
                  </a:cubicBezTo>
                  <a:cubicBezTo>
                    <a:pt x="306507" y="312548"/>
                    <a:pt x="315937" y="279748"/>
                    <a:pt x="305173" y="269656"/>
                  </a:cubicBezTo>
                  <a:cubicBezTo>
                    <a:pt x="302482" y="267121"/>
                    <a:pt x="298381" y="265866"/>
                    <a:pt x="293303" y="265850"/>
                  </a:cubicBezTo>
                  <a:close/>
                  <a:moveTo>
                    <a:pt x="61587" y="265808"/>
                  </a:moveTo>
                  <a:cubicBezTo>
                    <a:pt x="69204" y="265785"/>
                    <a:pt x="79015" y="268552"/>
                    <a:pt x="89552" y="273977"/>
                  </a:cubicBezTo>
                  <a:lnTo>
                    <a:pt x="115511" y="293344"/>
                  </a:lnTo>
                  <a:lnTo>
                    <a:pt x="100955" y="292239"/>
                  </a:lnTo>
                  <a:lnTo>
                    <a:pt x="59448" y="266494"/>
                  </a:lnTo>
                  <a:close/>
                  <a:moveTo>
                    <a:pt x="33505" y="246574"/>
                  </a:moveTo>
                  <a:lnTo>
                    <a:pt x="39376" y="254045"/>
                  </a:lnTo>
                  <a:lnTo>
                    <a:pt x="59448" y="266494"/>
                  </a:lnTo>
                  <a:lnTo>
                    <a:pt x="49717" y="269615"/>
                  </a:lnTo>
                  <a:cubicBezTo>
                    <a:pt x="38954" y="279710"/>
                    <a:pt x="48384" y="312519"/>
                    <a:pt x="76484" y="340805"/>
                  </a:cubicBezTo>
                  <a:cubicBezTo>
                    <a:pt x="104536" y="369090"/>
                    <a:pt x="137875" y="379423"/>
                    <a:pt x="148639" y="369280"/>
                  </a:cubicBezTo>
                  <a:cubicBezTo>
                    <a:pt x="159403" y="359185"/>
                    <a:pt x="149973" y="326376"/>
                    <a:pt x="121873" y="298091"/>
                  </a:cubicBezTo>
                  <a:lnTo>
                    <a:pt x="115511" y="293344"/>
                  </a:lnTo>
                  <a:lnTo>
                    <a:pt x="130124" y="294454"/>
                  </a:lnTo>
                  <a:lnTo>
                    <a:pt x="149191" y="285378"/>
                  </a:lnTo>
                  <a:lnTo>
                    <a:pt x="154727" y="292422"/>
                  </a:lnTo>
                  <a:lnTo>
                    <a:pt x="154727" y="397124"/>
                  </a:lnTo>
                  <a:lnTo>
                    <a:pt x="145783" y="401366"/>
                  </a:lnTo>
                  <a:lnTo>
                    <a:pt x="120691" y="399449"/>
                  </a:lnTo>
                  <a:lnTo>
                    <a:pt x="97373" y="382938"/>
                  </a:lnTo>
                  <a:lnTo>
                    <a:pt x="87756" y="381250"/>
                  </a:lnTo>
                  <a:lnTo>
                    <a:pt x="55004" y="360947"/>
                  </a:lnTo>
                  <a:cubicBezTo>
                    <a:pt x="17045" y="322662"/>
                    <a:pt x="2852" y="273329"/>
                    <a:pt x="28999" y="248711"/>
                  </a:cubicBezTo>
                  <a:close/>
                  <a:moveTo>
                    <a:pt x="71100" y="240782"/>
                  </a:moveTo>
                  <a:lnTo>
                    <a:pt x="97375" y="245394"/>
                  </a:lnTo>
                  <a:lnTo>
                    <a:pt x="124963" y="264927"/>
                  </a:lnTo>
                  <a:lnTo>
                    <a:pt x="121090" y="266161"/>
                  </a:lnTo>
                  <a:cubicBezTo>
                    <a:pt x="116012" y="266170"/>
                    <a:pt x="109959" y="264941"/>
                    <a:pt x="103366" y="262511"/>
                  </a:cubicBezTo>
                  <a:close/>
                  <a:moveTo>
                    <a:pt x="302317" y="237579"/>
                  </a:moveTo>
                  <a:cubicBezTo>
                    <a:pt x="311296" y="238980"/>
                    <a:pt x="319342" y="242616"/>
                    <a:pt x="325890" y="248757"/>
                  </a:cubicBezTo>
                  <a:cubicBezTo>
                    <a:pt x="352037" y="273369"/>
                    <a:pt x="337844" y="322688"/>
                    <a:pt x="299887" y="360963"/>
                  </a:cubicBezTo>
                  <a:lnTo>
                    <a:pt x="267244" y="381194"/>
                  </a:lnTo>
                  <a:lnTo>
                    <a:pt x="257518" y="382902"/>
                  </a:lnTo>
                  <a:lnTo>
                    <a:pt x="234140" y="399459"/>
                  </a:lnTo>
                  <a:lnTo>
                    <a:pt x="209110" y="401371"/>
                  </a:lnTo>
                  <a:cubicBezTo>
                    <a:pt x="200131" y="399970"/>
                    <a:pt x="192086" y="396334"/>
                    <a:pt x="185537" y="390193"/>
                  </a:cubicBezTo>
                  <a:lnTo>
                    <a:pt x="184586" y="388451"/>
                  </a:lnTo>
                  <a:lnTo>
                    <a:pt x="184586" y="315675"/>
                  </a:lnTo>
                  <a:lnTo>
                    <a:pt x="187787" y="308205"/>
                  </a:lnTo>
                  <a:lnTo>
                    <a:pt x="198882" y="294090"/>
                  </a:lnTo>
                  <a:lnTo>
                    <a:pt x="222635" y="292285"/>
                  </a:lnTo>
                  <a:cubicBezTo>
                    <a:pt x="243197" y="286693"/>
                    <a:pt x="265242" y="273234"/>
                    <a:pt x="284250" y="254082"/>
                  </a:cubicBezTo>
                  <a:lnTo>
                    <a:pt x="296403" y="238617"/>
                  </a:lnTo>
                  <a:close/>
                  <a:moveTo>
                    <a:pt x="161802" y="225359"/>
                  </a:moveTo>
                  <a:lnTo>
                    <a:pt x="164750" y="232237"/>
                  </a:lnTo>
                  <a:cubicBezTo>
                    <a:pt x="167262" y="242337"/>
                    <a:pt x="167768" y="252011"/>
                    <a:pt x="166009" y="260698"/>
                  </a:cubicBezTo>
                  <a:lnTo>
                    <a:pt x="161785" y="268420"/>
                  </a:lnTo>
                  <a:lnTo>
                    <a:pt x="157582" y="260736"/>
                  </a:lnTo>
                  <a:cubicBezTo>
                    <a:pt x="155822" y="252046"/>
                    <a:pt x="156328" y="242370"/>
                    <a:pt x="158841" y="232267"/>
                  </a:cubicBezTo>
                  <a:close/>
                  <a:moveTo>
                    <a:pt x="183157" y="182588"/>
                  </a:moveTo>
                  <a:lnTo>
                    <a:pt x="184440" y="185599"/>
                  </a:lnTo>
                  <a:lnTo>
                    <a:pt x="172141" y="201234"/>
                  </a:lnTo>
                  <a:lnTo>
                    <a:pt x="161802" y="225359"/>
                  </a:lnTo>
                  <a:lnTo>
                    <a:pt x="154727" y="208851"/>
                  </a:lnTo>
                  <a:lnTo>
                    <a:pt x="154727" y="192016"/>
                  </a:lnTo>
                  <a:lnTo>
                    <a:pt x="161784" y="196664"/>
                  </a:lnTo>
                  <a:close/>
                  <a:moveTo>
                    <a:pt x="277665" y="158867"/>
                  </a:moveTo>
                  <a:cubicBezTo>
                    <a:pt x="262429" y="158829"/>
                    <a:pt x="238410" y="169932"/>
                    <a:pt x="217365" y="191193"/>
                  </a:cubicBezTo>
                  <a:cubicBezTo>
                    <a:pt x="189306" y="219493"/>
                    <a:pt x="179874" y="252271"/>
                    <a:pt x="190592" y="262419"/>
                  </a:cubicBezTo>
                  <a:cubicBezTo>
                    <a:pt x="201359" y="272519"/>
                    <a:pt x="234706" y="262181"/>
                    <a:pt x="262813" y="233881"/>
                  </a:cubicBezTo>
                  <a:cubicBezTo>
                    <a:pt x="290872" y="205581"/>
                    <a:pt x="300304" y="172755"/>
                    <a:pt x="289538" y="162655"/>
                  </a:cubicBezTo>
                  <a:cubicBezTo>
                    <a:pt x="286847" y="160130"/>
                    <a:pt x="282744" y="158879"/>
                    <a:pt x="277665" y="158867"/>
                  </a:cubicBezTo>
                  <a:close/>
                  <a:moveTo>
                    <a:pt x="286702" y="130573"/>
                  </a:moveTo>
                  <a:cubicBezTo>
                    <a:pt x="295680" y="131982"/>
                    <a:pt x="303723" y="135630"/>
                    <a:pt x="310261" y="141787"/>
                  </a:cubicBezTo>
                  <a:cubicBezTo>
                    <a:pt x="329912" y="160225"/>
                    <a:pt x="326839" y="192598"/>
                    <a:pt x="308037" y="223813"/>
                  </a:cubicBezTo>
                  <a:lnTo>
                    <a:pt x="296403" y="238617"/>
                  </a:lnTo>
                  <a:lnTo>
                    <a:pt x="257516" y="245442"/>
                  </a:lnTo>
                  <a:cubicBezTo>
                    <a:pt x="241752" y="252481"/>
                    <a:pt x="225792" y="263634"/>
                    <a:pt x="211540" y="277987"/>
                  </a:cubicBezTo>
                  <a:lnTo>
                    <a:pt x="198882" y="294090"/>
                  </a:lnTo>
                  <a:lnTo>
                    <a:pt x="193469" y="294501"/>
                  </a:lnTo>
                  <a:lnTo>
                    <a:pt x="184586" y="290271"/>
                  </a:lnTo>
                  <a:lnTo>
                    <a:pt x="184586" y="185942"/>
                  </a:lnTo>
                  <a:lnTo>
                    <a:pt x="184440" y="185599"/>
                  </a:lnTo>
                  <a:lnTo>
                    <a:pt x="190730" y="177601"/>
                  </a:lnTo>
                  <a:lnTo>
                    <a:pt x="206126" y="167462"/>
                  </a:lnTo>
                  <a:lnTo>
                    <a:pt x="207621" y="163740"/>
                  </a:lnTo>
                  <a:lnTo>
                    <a:pt x="257525" y="132789"/>
                  </a:lnTo>
                  <a:cubicBezTo>
                    <a:pt x="267809" y="129993"/>
                    <a:pt x="277724" y="129163"/>
                    <a:pt x="286702" y="130573"/>
                  </a:cubicBezTo>
                  <a:close/>
                  <a:moveTo>
                    <a:pt x="36917" y="130569"/>
                  </a:moveTo>
                  <a:cubicBezTo>
                    <a:pt x="45890" y="129160"/>
                    <a:pt x="55797" y="129989"/>
                    <a:pt x="66075" y="132785"/>
                  </a:cubicBezTo>
                  <a:lnTo>
                    <a:pt x="115931" y="163698"/>
                  </a:lnTo>
                  <a:lnTo>
                    <a:pt x="117443" y="167462"/>
                  </a:lnTo>
                  <a:lnTo>
                    <a:pt x="132929" y="177661"/>
                  </a:lnTo>
                  <a:lnTo>
                    <a:pt x="151453" y="201212"/>
                  </a:lnTo>
                  <a:lnTo>
                    <a:pt x="154727" y="208851"/>
                  </a:lnTo>
                  <a:lnTo>
                    <a:pt x="154727" y="281323"/>
                  </a:lnTo>
                  <a:lnTo>
                    <a:pt x="153677" y="283243"/>
                  </a:lnTo>
                  <a:lnTo>
                    <a:pt x="149191" y="285378"/>
                  </a:lnTo>
                  <a:lnTo>
                    <a:pt x="143353" y="277948"/>
                  </a:lnTo>
                  <a:lnTo>
                    <a:pt x="124963" y="264927"/>
                  </a:lnTo>
                  <a:lnTo>
                    <a:pt x="132960" y="262380"/>
                  </a:lnTo>
                  <a:cubicBezTo>
                    <a:pt x="143723" y="252235"/>
                    <a:pt x="134293" y="219466"/>
                    <a:pt x="106242" y="191173"/>
                  </a:cubicBezTo>
                  <a:cubicBezTo>
                    <a:pt x="78143" y="162833"/>
                    <a:pt x="44805" y="152545"/>
                    <a:pt x="34041" y="162643"/>
                  </a:cubicBezTo>
                  <a:cubicBezTo>
                    <a:pt x="23326" y="172740"/>
                    <a:pt x="32756" y="205558"/>
                    <a:pt x="60807" y="233850"/>
                  </a:cubicBezTo>
                  <a:lnTo>
                    <a:pt x="71100" y="240782"/>
                  </a:lnTo>
                  <a:lnTo>
                    <a:pt x="52573" y="237529"/>
                  </a:lnTo>
                  <a:lnTo>
                    <a:pt x="33505" y="246574"/>
                  </a:lnTo>
                  <a:lnTo>
                    <a:pt x="15596" y="223784"/>
                  </a:lnTo>
                  <a:cubicBezTo>
                    <a:pt x="-3202" y="192578"/>
                    <a:pt x="-6273" y="160214"/>
                    <a:pt x="13372" y="141781"/>
                  </a:cubicBezTo>
                  <a:cubicBezTo>
                    <a:pt x="19909" y="135625"/>
                    <a:pt x="27945" y="131978"/>
                    <a:pt x="36917" y="130569"/>
                  </a:cubicBezTo>
                  <a:close/>
                  <a:moveTo>
                    <a:pt x="161784" y="29047"/>
                  </a:moveTo>
                  <a:cubicBezTo>
                    <a:pt x="146829" y="29047"/>
                    <a:pt x="130207" y="58999"/>
                    <a:pt x="130207" y="98332"/>
                  </a:cubicBezTo>
                  <a:cubicBezTo>
                    <a:pt x="130207" y="137665"/>
                    <a:pt x="146829" y="167617"/>
                    <a:pt x="161784" y="167617"/>
                  </a:cubicBezTo>
                  <a:cubicBezTo>
                    <a:pt x="176739" y="167617"/>
                    <a:pt x="193361" y="137665"/>
                    <a:pt x="193361" y="98332"/>
                  </a:cubicBezTo>
                  <a:cubicBezTo>
                    <a:pt x="193361" y="58999"/>
                    <a:pt x="176739" y="29047"/>
                    <a:pt x="161784" y="29047"/>
                  </a:cubicBezTo>
                  <a:close/>
                  <a:moveTo>
                    <a:pt x="161784" y="0"/>
                  </a:moveTo>
                  <a:cubicBezTo>
                    <a:pt x="198172" y="0"/>
                    <a:pt x="223176" y="45095"/>
                    <a:pt x="223176" y="98332"/>
                  </a:cubicBezTo>
                  <a:cubicBezTo>
                    <a:pt x="223176" y="111641"/>
                    <a:pt x="221613" y="124442"/>
                    <a:pt x="218701" y="136156"/>
                  </a:cubicBezTo>
                  <a:lnTo>
                    <a:pt x="207621" y="163740"/>
                  </a:lnTo>
                  <a:lnTo>
                    <a:pt x="195928" y="170992"/>
                  </a:lnTo>
                  <a:lnTo>
                    <a:pt x="190730" y="177601"/>
                  </a:lnTo>
                  <a:lnTo>
                    <a:pt x="183157" y="182588"/>
                  </a:lnTo>
                  <a:lnTo>
                    <a:pt x="180215" y="175680"/>
                  </a:lnTo>
                  <a:cubicBezTo>
                    <a:pt x="177514" y="173049"/>
                    <a:pt x="173782" y="171418"/>
                    <a:pt x="169656" y="171418"/>
                  </a:cubicBezTo>
                  <a:cubicBezTo>
                    <a:pt x="161405" y="171418"/>
                    <a:pt x="154727" y="177942"/>
                    <a:pt x="154727" y="185942"/>
                  </a:cubicBezTo>
                  <a:lnTo>
                    <a:pt x="154727" y="192016"/>
                  </a:lnTo>
                  <a:lnTo>
                    <a:pt x="132929" y="177661"/>
                  </a:lnTo>
                  <a:lnTo>
                    <a:pt x="127673" y="170978"/>
                  </a:lnTo>
                  <a:lnTo>
                    <a:pt x="115931" y="163698"/>
                  </a:lnTo>
                  <a:lnTo>
                    <a:pt x="104868" y="136156"/>
                  </a:lnTo>
                  <a:cubicBezTo>
                    <a:pt x="101956" y="124442"/>
                    <a:pt x="100393" y="111641"/>
                    <a:pt x="100393" y="98332"/>
                  </a:cubicBezTo>
                  <a:cubicBezTo>
                    <a:pt x="100393" y="45095"/>
                    <a:pt x="125397" y="0"/>
                    <a:pt x="1617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marijuana-plantation_65830">
              <a:extLst>
                <a:ext uri="{FF2B5EF4-FFF2-40B4-BE49-F238E27FC236}">
                  <a16:creationId xmlns:a16="http://schemas.microsoft.com/office/drawing/2014/main" id="{727653A9-7A42-4E96-73F2-E42C07FC966C}"/>
                </a:ext>
              </a:extLst>
            </p:cNvPr>
            <p:cNvSpPr/>
            <p:nvPr/>
          </p:nvSpPr>
          <p:spPr>
            <a:xfrm>
              <a:off x="10173226" y="614368"/>
              <a:ext cx="274776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73441" h="606722">
                  <a:moveTo>
                    <a:pt x="252168" y="374147"/>
                  </a:moveTo>
                  <a:cubicBezTo>
                    <a:pt x="197515" y="379212"/>
                    <a:pt x="185321" y="419649"/>
                    <a:pt x="182294" y="443910"/>
                  </a:cubicBezTo>
                  <a:cubicBezTo>
                    <a:pt x="207662" y="439822"/>
                    <a:pt x="248162" y="423648"/>
                    <a:pt x="252168" y="374147"/>
                  </a:cubicBezTo>
                  <a:close/>
                  <a:moveTo>
                    <a:pt x="31421" y="283143"/>
                  </a:moveTo>
                  <a:cubicBezTo>
                    <a:pt x="36495" y="332644"/>
                    <a:pt x="76995" y="348819"/>
                    <a:pt x="101294" y="352907"/>
                  </a:cubicBezTo>
                  <a:cubicBezTo>
                    <a:pt x="98268" y="329622"/>
                    <a:pt x="86074" y="288209"/>
                    <a:pt x="31421" y="283143"/>
                  </a:cubicBezTo>
                  <a:close/>
                  <a:moveTo>
                    <a:pt x="131667" y="111290"/>
                  </a:moveTo>
                  <a:cubicBezTo>
                    <a:pt x="120542" y="111290"/>
                    <a:pt x="111463" y="120355"/>
                    <a:pt x="111463" y="131463"/>
                  </a:cubicBezTo>
                  <a:cubicBezTo>
                    <a:pt x="111463" y="142571"/>
                    <a:pt x="120542" y="151724"/>
                    <a:pt x="131667" y="151724"/>
                  </a:cubicBezTo>
                  <a:cubicBezTo>
                    <a:pt x="142881" y="151724"/>
                    <a:pt x="151959" y="142571"/>
                    <a:pt x="151959" y="131463"/>
                  </a:cubicBezTo>
                  <a:cubicBezTo>
                    <a:pt x="151959" y="120355"/>
                    <a:pt x="142881" y="111290"/>
                    <a:pt x="131667" y="111290"/>
                  </a:cubicBezTo>
                  <a:close/>
                  <a:moveTo>
                    <a:pt x="131667" y="91029"/>
                  </a:moveTo>
                  <a:cubicBezTo>
                    <a:pt x="154006" y="91029"/>
                    <a:pt x="172251" y="109247"/>
                    <a:pt x="172251" y="131463"/>
                  </a:cubicBezTo>
                  <a:cubicBezTo>
                    <a:pt x="172251" y="153679"/>
                    <a:pt x="154006" y="171897"/>
                    <a:pt x="131667" y="171897"/>
                  </a:cubicBezTo>
                  <a:cubicBezTo>
                    <a:pt x="109416" y="171897"/>
                    <a:pt x="91171" y="153679"/>
                    <a:pt x="91171" y="131463"/>
                  </a:cubicBezTo>
                  <a:cubicBezTo>
                    <a:pt x="91171" y="109247"/>
                    <a:pt x="109416" y="91029"/>
                    <a:pt x="131667" y="91029"/>
                  </a:cubicBezTo>
                  <a:close/>
                  <a:moveTo>
                    <a:pt x="131647" y="20263"/>
                  </a:moveTo>
                  <a:cubicBezTo>
                    <a:pt x="118563" y="20263"/>
                    <a:pt x="108415" y="30305"/>
                    <a:pt x="108415" y="43458"/>
                  </a:cubicBezTo>
                  <a:cubicBezTo>
                    <a:pt x="108415" y="45502"/>
                    <a:pt x="109394" y="48524"/>
                    <a:pt x="109394" y="49501"/>
                  </a:cubicBezTo>
                  <a:cubicBezTo>
                    <a:pt x="111442" y="56611"/>
                    <a:pt x="108415" y="60699"/>
                    <a:pt x="105389" y="61676"/>
                  </a:cubicBezTo>
                  <a:cubicBezTo>
                    <a:pt x="101294" y="63720"/>
                    <a:pt x="96221" y="63720"/>
                    <a:pt x="93194" y="60699"/>
                  </a:cubicBezTo>
                  <a:cubicBezTo>
                    <a:pt x="88121" y="54567"/>
                    <a:pt x="81089" y="51545"/>
                    <a:pt x="76015" y="50568"/>
                  </a:cubicBezTo>
                  <a:cubicBezTo>
                    <a:pt x="68895" y="49501"/>
                    <a:pt x="62842" y="52612"/>
                    <a:pt x="57768" y="57677"/>
                  </a:cubicBezTo>
                  <a:cubicBezTo>
                    <a:pt x="52695" y="63720"/>
                    <a:pt x="49668" y="68786"/>
                    <a:pt x="50647" y="75807"/>
                  </a:cubicBezTo>
                  <a:cubicBezTo>
                    <a:pt x="51715" y="80873"/>
                    <a:pt x="54742" y="86916"/>
                    <a:pt x="60795" y="93048"/>
                  </a:cubicBezTo>
                  <a:cubicBezTo>
                    <a:pt x="63821" y="96069"/>
                    <a:pt x="63821" y="101135"/>
                    <a:pt x="61774" y="105134"/>
                  </a:cubicBezTo>
                  <a:cubicBezTo>
                    <a:pt x="60795" y="108156"/>
                    <a:pt x="56700" y="111266"/>
                    <a:pt x="49668" y="109222"/>
                  </a:cubicBezTo>
                  <a:cubicBezTo>
                    <a:pt x="48600" y="109222"/>
                    <a:pt x="44595" y="108156"/>
                    <a:pt x="43616" y="108156"/>
                  </a:cubicBezTo>
                  <a:cubicBezTo>
                    <a:pt x="30442" y="109222"/>
                    <a:pt x="20295" y="119354"/>
                    <a:pt x="20295" y="131440"/>
                  </a:cubicBezTo>
                  <a:cubicBezTo>
                    <a:pt x="20295" y="143615"/>
                    <a:pt x="30442" y="154724"/>
                    <a:pt x="43616" y="154724"/>
                  </a:cubicBezTo>
                  <a:cubicBezTo>
                    <a:pt x="45574" y="154724"/>
                    <a:pt x="48600" y="153658"/>
                    <a:pt x="49668" y="153658"/>
                  </a:cubicBezTo>
                  <a:cubicBezTo>
                    <a:pt x="56700" y="152680"/>
                    <a:pt x="60795" y="155702"/>
                    <a:pt x="61774" y="158724"/>
                  </a:cubicBezTo>
                  <a:cubicBezTo>
                    <a:pt x="63821" y="162812"/>
                    <a:pt x="62842" y="167877"/>
                    <a:pt x="59815" y="170899"/>
                  </a:cubicBezTo>
                  <a:cubicBezTo>
                    <a:pt x="54742" y="175964"/>
                    <a:pt x="51715" y="182008"/>
                    <a:pt x="50647" y="188051"/>
                  </a:cubicBezTo>
                  <a:cubicBezTo>
                    <a:pt x="49668" y="194183"/>
                    <a:pt x="51715" y="200226"/>
                    <a:pt x="57768" y="205292"/>
                  </a:cubicBezTo>
                  <a:cubicBezTo>
                    <a:pt x="69874" y="217378"/>
                    <a:pt x="84115" y="212313"/>
                    <a:pt x="93194" y="203248"/>
                  </a:cubicBezTo>
                  <a:cubicBezTo>
                    <a:pt x="95242" y="201204"/>
                    <a:pt x="97289" y="200226"/>
                    <a:pt x="100315" y="200226"/>
                  </a:cubicBezTo>
                  <a:cubicBezTo>
                    <a:pt x="102274" y="200226"/>
                    <a:pt x="103342" y="200226"/>
                    <a:pt x="105389" y="201204"/>
                  </a:cubicBezTo>
                  <a:cubicBezTo>
                    <a:pt x="108415" y="203248"/>
                    <a:pt x="111442" y="206269"/>
                    <a:pt x="110463" y="213379"/>
                  </a:cubicBezTo>
                  <a:cubicBezTo>
                    <a:pt x="110463" y="214357"/>
                    <a:pt x="109394" y="218445"/>
                    <a:pt x="109394" y="219422"/>
                  </a:cubicBezTo>
                  <a:cubicBezTo>
                    <a:pt x="109394" y="231598"/>
                    <a:pt x="119542" y="241640"/>
                    <a:pt x="132715" y="241640"/>
                  </a:cubicBezTo>
                  <a:cubicBezTo>
                    <a:pt x="145889" y="241640"/>
                    <a:pt x="156036" y="231509"/>
                    <a:pt x="156036" y="219422"/>
                  </a:cubicBezTo>
                  <a:cubicBezTo>
                    <a:pt x="156036" y="217378"/>
                    <a:pt x="154968" y="214357"/>
                    <a:pt x="154968" y="213379"/>
                  </a:cubicBezTo>
                  <a:cubicBezTo>
                    <a:pt x="153989" y="206269"/>
                    <a:pt x="157015" y="203248"/>
                    <a:pt x="160042" y="201204"/>
                  </a:cubicBezTo>
                  <a:cubicBezTo>
                    <a:pt x="164136" y="199160"/>
                    <a:pt x="169121" y="200226"/>
                    <a:pt x="172236" y="203248"/>
                  </a:cubicBezTo>
                  <a:cubicBezTo>
                    <a:pt x="175262" y="206269"/>
                    <a:pt x="191462" y="220400"/>
                    <a:pt x="206594" y="205292"/>
                  </a:cubicBezTo>
                  <a:cubicBezTo>
                    <a:pt x="211668" y="200226"/>
                    <a:pt x="214694" y="194183"/>
                    <a:pt x="213715" y="188051"/>
                  </a:cubicBezTo>
                  <a:cubicBezTo>
                    <a:pt x="212736" y="182008"/>
                    <a:pt x="209710" y="175964"/>
                    <a:pt x="204636" y="170899"/>
                  </a:cubicBezTo>
                  <a:cubicBezTo>
                    <a:pt x="201610" y="167877"/>
                    <a:pt x="200541" y="162812"/>
                    <a:pt x="202589" y="158724"/>
                  </a:cubicBezTo>
                  <a:cubicBezTo>
                    <a:pt x="204636" y="155702"/>
                    <a:pt x="207662" y="152680"/>
                    <a:pt x="214694" y="153658"/>
                  </a:cubicBezTo>
                  <a:cubicBezTo>
                    <a:pt x="215762" y="153658"/>
                    <a:pt x="219768" y="154724"/>
                    <a:pt x="220836" y="154724"/>
                  </a:cubicBezTo>
                  <a:cubicBezTo>
                    <a:pt x="232941" y="154724"/>
                    <a:pt x="243089" y="144593"/>
                    <a:pt x="243089" y="131440"/>
                  </a:cubicBezTo>
                  <a:cubicBezTo>
                    <a:pt x="243089" y="118287"/>
                    <a:pt x="232941" y="108156"/>
                    <a:pt x="220836" y="108156"/>
                  </a:cubicBezTo>
                  <a:cubicBezTo>
                    <a:pt x="218789" y="108156"/>
                    <a:pt x="215762" y="109222"/>
                    <a:pt x="214694" y="109222"/>
                  </a:cubicBezTo>
                  <a:cubicBezTo>
                    <a:pt x="207662" y="110200"/>
                    <a:pt x="204636" y="107178"/>
                    <a:pt x="202589" y="104157"/>
                  </a:cubicBezTo>
                  <a:cubicBezTo>
                    <a:pt x="200541" y="100069"/>
                    <a:pt x="201610" y="95003"/>
                    <a:pt x="204636" y="91981"/>
                  </a:cubicBezTo>
                  <a:cubicBezTo>
                    <a:pt x="208641" y="87982"/>
                    <a:pt x="212736" y="81939"/>
                    <a:pt x="212736" y="75807"/>
                  </a:cubicBezTo>
                  <a:cubicBezTo>
                    <a:pt x="213715" y="69764"/>
                    <a:pt x="210689" y="63720"/>
                    <a:pt x="205615" y="57588"/>
                  </a:cubicBezTo>
                  <a:cubicBezTo>
                    <a:pt x="200541" y="52612"/>
                    <a:pt x="194489" y="49501"/>
                    <a:pt x="188436" y="50568"/>
                  </a:cubicBezTo>
                  <a:cubicBezTo>
                    <a:pt x="182294" y="51545"/>
                    <a:pt x="176242" y="54567"/>
                    <a:pt x="171168" y="60699"/>
                  </a:cubicBezTo>
                  <a:cubicBezTo>
                    <a:pt x="168142" y="63720"/>
                    <a:pt x="163068" y="64698"/>
                    <a:pt x="159062" y="62654"/>
                  </a:cubicBezTo>
                  <a:cubicBezTo>
                    <a:pt x="156036" y="60699"/>
                    <a:pt x="152921" y="57588"/>
                    <a:pt x="153989" y="50568"/>
                  </a:cubicBezTo>
                  <a:cubicBezTo>
                    <a:pt x="153989" y="49501"/>
                    <a:pt x="154968" y="45502"/>
                    <a:pt x="154968" y="44524"/>
                  </a:cubicBezTo>
                  <a:cubicBezTo>
                    <a:pt x="154968" y="30305"/>
                    <a:pt x="144821" y="20263"/>
                    <a:pt x="131647" y="20263"/>
                  </a:cubicBezTo>
                  <a:close/>
                  <a:moveTo>
                    <a:pt x="131647" y="0"/>
                  </a:moveTo>
                  <a:cubicBezTo>
                    <a:pt x="151942" y="0"/>
                    <a:pt x="169121" y="14130"/>
                    <a:pt x="174194" y="33327"/>
                  </a:cubicBezTo>
                  <a:cubicBezTo>
                    <a:pt x="189415" y="26306"/>
                    <a:pt x="206594" y="30305"/>
                    <a:pt x="219768" y="43458"/>
                  </a:cubicBezTo>
                  <a:cubicBezTo>
                    <a:pt x="231962" y="55633"/>
                    <a:pt x="234009" y="68786"/>
                    <a:pt x="232941" y="77851"/>
                  </a:cubicBezTo>
                  <a:cubicBezTo>
                    <a:pt x="232941" y="81939"/>
                    <a:pt x="231962" y="85938"/>
                    <a:pt x="229915" y="90026"/>
                  </a:cubicBezTo>
                  <a:cubicBezTo>
                    <a:pt x="249141" y="94025"/>
                    <a:pt x="263383" y="111266"/>
                    <a:pt x="263383" y="131440"/>
                  </a:cubicBezTo>
                  <a:cubicBezTo>
                    <a:pt x="263383" y="152680"/>
                    <a:pt x="249141" y="169832"/>
                    <a:pt x="229915" y="173920"/>
                  </a:cubicBezTo>
                  <a:cubicBezTo>
                    <a:pt x="231962" y="177920"/>
                    <a:pt x="231962" y="182008"/>
                    <a:pt x="232941" y="186096"/>
                  </a:cubicBezTo>
                  <a:cubicBezTo>
                    <a:pt x="234009" y="195161"/>
                    <a:pt x="231962" y="207247"/>
                    <a:pt x="219768" y="219422"/>
                  </a:cubicBezTo>
                  <a:cubicBezTo>
                    <a:pt x="206594" y="232575"/>
                    <a:pt x="190394" y="235597"/>
                    <a:pt x="174194" y="229554"/>
                  </a:cubicBezTo>
                  <a:cubicBezTo>
                    <a:pt x="171079" y="244662"/>
                    <a:pt x="159686" y="256570"/>
                    <a:pt x="144732" y="261014"/>
                  </a:cubicBezTo>
                  <a:cubicBezTo>
                    <a:pt x="153455" y="308827"/>
                    <a:pt x="154256" y="387566"/>
                    <a:pt x="151586" y="462307"/>
                  </a:cubicBezTo>
                  <a:lnTo>
                    <a:pt x="162178" y="451109"/>
                  </a:lnTo>
                  <a:cubicBezTo>
                    <a:pt x="163602" y="405518"/>
                    <a:pt x="190483" y="353884"/>
                    <a:pt x="263383" y="353884"/>
                  </a:cubicBezTo>
                  <a:cubicBezTo>
                    <a:pt x="269436" y="353884"/>
                    <a:pt x="273441" y="357972"/>
                    <a:pt x="273441" y="364015"/>
                  </a:cubicBezTo>
                  <a:cubicBezTo>
                    <a:pt x="273441" y="433868"/>
                    <a:pt x="218255" y="462040"/>
                    <a:pt x="178823" y="464884"/>
                  </a:cubicBezTo>
                  <a:cubicBezTo>
                    <a:pt x="174639" y="471816"/>
                    <a:pt x="165026" y="484969"/>
                    <a:pt x="150161" y="495100"/>
                  </a:cubicBezTo>
                  <a:cubicBezTo>
                    <a:pt x="148292" y="533581"/>
                    <a:pt x="145622" y="569396"/>
                    <a:pt x="142862" y="597568"/>
                  </a:cubicBezTo>
                  <a:cubicBezTo>
                    <a:pt x="140815" y="602634"/>
                    <a:pt x="136721" y="606722"/>
                    <a:pt x="131647" y="606722"/>
                  </a:cubicBezTo>
                  <a:cubicBezTo>
                    <a:pt x="125594" y="605656"/>
                    <a:pt x="120521" y="601656"/>
                    <a:pt x="121589" y="595613"/>
                  </a:cubicBezTo>
                  <a:cubicBezTo>
                    <a:pt x="127108" y="541313"/>
                    <a:pt x="131469" y="465417"/>
                    <a:pt x="131736" y="396453"/>
                  </a:cubicBezTo>
                  <a:cubicBezTo>
                    <a:pt x="122657" y="383567"/>
                    <a:pt x="114023" y="377079"/>
                    <a:pt x="109840" y="374147"/>
                  </a:cubicBezTo>
                  <a:cubicBezTo>
                    <a:pt x="70319" y="373436"/>
                    <a:pt x="10147" y="345886"/>
                    <a:pt x="10147" y="273012"/>
                  </a:cubicBezTo>
                  <a:cubicBezTo>
                    <a:pt x="10147" y="266968"/>
                    <a:pt x="14242" y="262880"/>
                    <a:pt x="20295" y="262880"/>
                  </a:cubicBezTo>
                  <a:cubicBezTo>
                    <a:pt x="91681" y="262880"/>
                    <a:pt x="119008" y="312470"/>
                    <a:pt x="121411" y="357439"/>
                  </a:cubicBezTo>
                  <a:cubicBezTo>
                    <a:pt x="124081" y="359305"/>
                    <a:pt x="127642" y="361971"/>
                    <a:pt x="131558" y="365704"/>
                  </a:cubicBezTo>
                  <a:cubicBezTo>
                    <a:pt x="130935" y="324646"/>
                    <a:pt x="128621" y="287942"/>
                    <a:pt x="123814" y="262258"/>
                  </a:cubicBezTo>
                  <a:cubicBezTo>
                    <a:pt x="106279" y="259237"/>
                    <a:pt x="92660" y="246350"/>
                    <a:pt x="89189" y="229554"/>
                  </a:cubicBezTo>
                  <a:cubicBezTo>
                    <a:pt x="73968" y="235597"/>
                    <a:pt x="56700" y="233553"/>
                    <a:pt x="42547" y="219422"/>
                  </a:cubicBezTo>
                  <a:cubicBezTo>
                    <a:pt x="30442" y="207247"/>
                    <a:pt x="28395" y="194183"/>
                    <a:pt x="29374" y="185029"/>
                  </a:cubicBezTo>
                  <a:cubicBezTo>
                    <a:pt x="29374" y="181030"/>
                    <a:pt x="31421" y="176942"/>
                    <a:pt x="32400" y="173920"/>
                  </a:cubicBezTo>
                  <a:cubicBezTo>
                    <a:pt x="14242" y="169832"/>
                    <a:pt x="0" y="152680"/>
                    <a:pt x="0" y="131440"/>
                  </a:cubicBezTo>
                  <a:cubicBezTo>
                    <a:pt x="0" y="111266"/>
                    <a:pt x="14242" y="93048"/>
                    <a:pt x="33468" y="88960"/>
                  </a:cubicBezTo>
                  <a:cubicBezTo>
                    <a:pt x="32400" y="85938"/>
                    <a:pt x="31421" y="81939"/>
                    <a:pt x="30442" y="77851"/>
                  </a:cubicBezTo>
                  <a:cubicBezTo>
                    <a:pt x="29374" y="68786"/>
                    <a:pt x="30442" y="55633"/>
                    <a:pt x="43616" y="43458"/>
                  </a:cubicBezTo>
                  <a:cubicBezTo>
                    <a:pt x="55721" y="31371"/>
                    <a:pt x="68895" y="29327"/>
                    <a:pt x="77974" y="30305"/>
                  </a:cubicBezTo>
                  <a:cubicBezTo>
                    <a:pt x="82068" y="30305"/>
                    <a:pt x="86074" y="32349"/>
                    <a:pt x="90168" y="33327"/>
                  </a:cubicBezTo>
                  <a:cubicBezTo>
                    <a:pt x="94174" y="14130"/>
                    <a:pt x="111442" y="0"/>
                    <a:pt x="1316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lodge_140783">
              <a:extLst>
                <a:ext uri="{FF2B5EF4-FFF2-40B4-BE49-F238E27FC236}">
                  <a16:creationId xmlns:a16="http://schemas.microsoft.com/office/drawing/2014/main" id="{78D6CD6E-4058-9C31-69D5-A05A388DAA0A}"/>
                </a:ext>
              </a:extLst>
            </p:cNvPr>
            <p:cNvSpPr/>
            <p:nvPr/>
          </p:nvSpPr>
          <p:spPr>
            <a:xfrm>
              <a:off x="9306309" y="614368"/>
              <a:ext cx="502165" cy="609685"/>
            </a:xfrm>
            <a:custGeom>
              <a:avLst/>
              <a:gdLst>
                <a:gd name="connsiteX0" fmla="*/ 230970 w 501664"/>
                <a:gd name="connsiteY0" fmla="*/ 548396 h 609076"/>
                <a:gd name="connsiteX1" fmla="*/ 230970 w 501664"/>
                <a:gd name="connsiteY1" fmla="*/ 568117 h 609076"/>
                <a:gd name="connsiteX2" fmla="*/ 271227 w 501664"/>
                <a:gd name="connsiteY2" fmla="*/ 568117 h 609076"/>
                <a:gd name="connsiteX3" fmla="*/ 271227 w 501664"/>
                <a:gd name="connsiteY3" fmla="*/ 548396 h 609076"/>
                <a:gd name="connsiteX4" fmla="*/ 230970 w 501664"/>
                <a:gd name="connsiteY4" fmla="*/ 507437 h 609076"/>
                <a:gd name="connsiteX5" fmla="*/ 230970 w 501664"/>
                <a:gd name="connsiteY5" fmla="*/ 527916 h 609076"/>
                <a:gd name="connsiteX6" fmla="*/ 271227 w 501664"/>
                <a:gd name="connsiteY6" fmla="*/ 527916 h 609076"/>
                <a:gd name="connsiteX7" fmla="*/ 271227 w 501664"/>
                <a:gd name="connsiteY7" fmla="*/ 507437 h 609076"/>
                <a:gd name="connsiteX8" fmla="*/ 230970 w 501664"/>
                <a:gd name="connsiteY8" fmla="*/ 467236 h 609076"/>
                <a:gd name="connsiteX9" fmla="*/ 230970 w 501664"/>
                <a:gd name="connsiteY9" fmla="*/ 487716 h 609076"/>
                <a:gd name="connsiteX10" fmla="*/ 271227 w 501664"/>
                <a:gd name="connsiteY10" fmla="*/ 487716 h 609076"/>
                <a:gd name="connsiteX11" fmla="*/ 271227 w 501664"/>
                <a:gd name="connsiteY11" fmla="*/ 467236 h 609076"/>
                <a:gd name="connsiteX12" fmla="*/ 230970 w 501664"/>
                <a:gd name="connsiteY12" fmla="*/ 427036 h 609076"/>
                <a:gd name="connsiteX13" fmla="*/ 230970 w 501664"/>
                <a:gd name="connsiteY13" fmla="*/ 446757 h 609076"/>
                <a:gd name="connsiteX14" fmla="*/ 271227 w 501664"/>
                <a:gd name="connsiteY14" fmla="*/ 446757 h 609076"/>
                <a:gd name="connsiteX15" fmla="*/ 271227 w 501664"/>
                <a:gd name="connsiteY15" fmla="*/ 427036 h 609076"/>
                <a:gd name="connsiteX16" fmla="*/ 291736 w 501664"/>
                <a:gd name="connsiteY16" fmla="*/ 409590 h 609076"/>
                <a:gd name="connsiteX17" fmla="*/ 291736 w 501664"/>
                <a:gd name="connsiteY17" fmla="*/ 490750 h 609076"/>
                <a:gd name="connsiteX18" fmla="*/ 402634 w 501664"/>
                <a:gd name="connsiteY18" fmla="*/ 533226 h 609076"/>
                <a:gd name="connsiteX19" fmla="*/ 387443 w 501664"/>
                <a:gd name="connsiteY19" fmla="*/ 434621 h 609076"/>
                <a:gd name="connsiteX20" fmla="*/ 210461 w 501664"/>
                <a:gd name="connsiteY20" fmla="*/ 409590 h 609076"/>
                <a:gd name="connsiteX21" fmla="*/ 113995 w 501664"/>
                <a:gd name="connsiteY21" fmla="*/ 434621 h 609076"/>
                <a:gd name="connsiteX22" fmla="*/ 98804 w 501664"/>
                <a:gd name="connsiteY22" fmla="*/ 533226 h 609076"/>
                <a:gd name="connsiteX23" fmla="*/ 210461 w 501664"/>
                <a:gd name="connsiteY23" fmla="*/ 490750 h 609076"/>
                <a:gd name="connsiteX24" fmla="*/ 230970 w 501664"/>
                <a:gd name="connsiteY24" fmla="*/ 386077 h 609076"/>
                <a:gd name="connsiteX25" fmla="*/ 230970 w 501664"/>
                <a:gd name="connsiteY25" fmla="*/ 406556 h 609076"/>
                <a:gd name="connsiteX26" fmla="*/ 271227 w 501664"/>
                <a:gd name="connsiteY26" fmla="*/ 406556 h 609076"/>
                <a:gd name="connsiteX27" fmla="*/ 271227 w 501664"/>
                <a:gd name="connsiteY27" fmla="*/ 386077 h 609076"/>
                <a:gd name="connsiteX28" fmla="*/ 291736 w 501664"/>
                <a:gd name="connsiteY28" fmla="*/ 345876 h 609076"/>
                <a:gd name="connsiteX29" fmla="*/ 291736 w 501664"/>
                <a:gd name="connsiteY29" fmla="*/ 388352 h 609076"/>
                <a:gd name="connsiteX30" fmla="*/ 384404 w 501664"/>
                <a:gd name="connsiteY30" fmla="*/ 413383 h 609076"/>
                <a:gd name="connsiteX31" fmla="*/ 373770 w 501664"/>
                <a:gd name="connsiteY31" fmla="*/ 345876 h 609076"/>
                <a:gd name="connsiteX32" fmla="*/ 301611 w 501664"/>
                <a:gd name="connsiteY32" fmla="*/ 345876 h 609076"/>
                <a:gd name="connsiteX33" fmla="*/ 230970 w 501664"/>
                <a:gd name="connsiteY33" fmla="*/ 345876 h 609076"/>
                <a:gd name="connsiteX34" fmla="*/ 230970 w 501664"/>
                <a:gd name="connsiteY34" fmla="*/ 366356 h 609076"/>
                <a:gd name="connsiteX35" fmla="*/ 271227 w 501664"/>
                <a:gd name="connsiteY35" fmla="*/ 366356 h 609076"/>
                <a:gd name="connsiteX36" fmla="*/ 271227 w 501664"/>
                <a:gd name="connsiteY36" fmla="*/ 345876 h 609076"/>
                <a:gd name="connsiteX37" fmla="*/ 127668 w 501664"/>
                <a:gd name="connsiteY37" fmla="*/ 345876 h 609076"/>
                <a:gd name="connsiteX38" fmla="*/ 117793 w 501664"/>
                <a:gd name="connsiteY38" fmla="*/ 413383 h 609076"/>
                <a:gd name="connsiteX39" fmla="*/ 210461 w 501664"/>
                <a:gd name="connsiteY39" fmla="*/ 388352 h 609076"/>
                <a:gd name="connsiteX40" fmla="*/ 210461 w 501664"/>
                <a:gd name="connsiteY40" fmla="*/ 345876 h 609076"/>
                <a:gd name="connsiteX41" fmla="*/ 200587 w 501664"/>
                <a:gd name="connsiteY41" fmla="*/ 345876 h 609076"/>
                <a:gd name="connsiteX42" fmla="*/ 230555 w 501664"/>
                <a:gd name="connsiteY42" fmla="*/ 264757 h 609076"/>
                <a:gd name="connsiteX43" fmla="*/ 240851 w 501664"/>
                <a:gd name="connsiteY43" fmla="*/ 274992 h 609076"/>
                <a:gd name="connsiteX44" fmla="*/ 230555 w 501664"/>
                <a:gd name="connsiteY44" fmla="*/ 285227 h 609076"/>
                <a:gd name="connsiteX45" fmla="*/ 220336 w 501664"/>
                <a:gd name="connsiteY45" fmla="*/ 275069 h 609076"/>
                <a:gd name="connsiteX46" fmla="*/ 220336 w 501664"/>
                <a:gd name="connsiteY46" fmla="*/ 274915 h 609076"/>
                <a:gd name="connsiteX47" fmla="*/ 220336 w 501664"/>
                <a:gd name="connsiteY47" fmla="*/ 224516 h 609076"/>
                <a:gd name="connsiteX48" fmla="*/ 220336 w 501664"/>
                <a:gd name="connsiteY48" fmla="*/ 274915 h 609076"/>
                <a:gd name="connsiteX49" fmla="*/ 220259 w 501664"/>
                <a:gd name="connsiteY49" fmla="*/ 274992 h 609076"/>
                <a:gd name="connsiteX50" fmla="*/ 220336 w 501664"/>
                <a:gd name="connsiteY50" fmla="*/ 275069 h 609076"/>
                <a:gd name="connsiteX51" fmla="*/ 220336 w 501664"/>
                <a:gd name="connsiteY51" fmla="*/ 275336 h 609076"/>
                <a:gd name="connsiteX52" fmla="*/ 220336 w 501664"/>
                <a:gd name="connsiteY52" fmla="*/ 325397 h 609076"/>
                <a:gd name="connsiteX53" fmla="*/ 281102 w 501664"/>
                <a:gd name="connsiteY53" fmla="*/ 325397 h 609076"/>
                <a:gd name="connsiteX54" fmla="*/ 281102 w 501664"/>
                <a:gd name="connsiteY54" fmla="*/ 224516 h 609076"/>
                <a:gd name="connsiteX55" fmla="*/ 402634 w 501664"/>
                <a:gd name="connsiteY55" fmla="*/ 82677 h 609076"/>
                <a:gd name="connsiteX56" fmla="*/ 402634 w 501664"/>
                <a:gd name="connsiteY56" fmla="*/ 110741 h 609076"/>
                <a:gd name="connsiteX57" fmla="*/ 443652 w 501664"/>
                <a:gd name="connsiteY57" fmla="*/ 140323 h 609076"/>
                <a:gd name="connsiteX58" fmla="*/ 443652 w 501664"/>
                <a:gd name="connsiteY58" fmla="*/ 82677 h 609076"/>
                <a:gd name="connsiteX59" fmla="*/ 249959 w 501664"/>
                <a:gd name="connsiteY59" fmla="*/ 74333 h 609076"/>
                <a:gd name="connsiteX60" fmla="*/ 179319 w 501664"/>
                <a:gd name="connsiteY60" fmla="*/ 123636 h 609076"/>
                <a:gd name="connsiteX61" fmla="*/ 200587 w 501664"/>
                <a:gd name="connsiteY61" fmla="*/ 123636 h 609076"/>
                <a:gd name="connsiteX62" fmla="*/ 210461 w 501664"/>
                <a:gd name="connsiteY62" fmla="*/ 133496 h 609076"/>
                <a:gd name="connsiteX63" fmla="*/ 200587 w 501664"/>
                <a:gd name="connsiteY63" fmla="*/ 143357 h 609076"/>
                <a:gd name="connsiteX64" fmla="*/ 149695 w 501664"/>
                <a:gd name="connsiteY64" fmla="*/ 143357 h 609076"/>
                <a:gd name="connsiteX65" fmla="*/ 105640 w 501664"/>
                <a:gd name="connsiteY65" fmla="*/ 173697 h 609076"/>
                <a:gd name="connsiteX66" fmla="*/ 149695 w 501664"/>
                <a:gd name="connsiteY66" fmla="*/ 173697 h 609076"/>
                <a:gd name="connsiteX67" fmla="*/ 159570 w 501664"/>
                <a:gd name="connsiteY67" fmla="*/ 184316 h 609076"/>
                <a:gd name="connsiteX68" fmla="*/ 149695 w 501664"/>
                <a:gd name="connsiteY68" fmla="*/ 194176 h 609076"/>
                <a:gd name="connsiteX69" fmla="*/ 98804 w 501664"/>
                <a:gd name="connsiteY69" fmla="*/ 194176 h 609076"/>
                <a:gd name="connsiteX70" fmla="*/ 98804 w 501664"/>
                <a:gd name="connsiteY70" fmla="*/ 224516 h 609076"/>
                <a:gd name="connsiteX71" fmla="*/ 170204 w 501664"/>
                <a:gd name="connsiteY71" fmla="*/ 224516 h 609076"/>
                <a:gd name="connsiteX72" fmla="*/ 180078 w 501664"/>
                <a:gd name="connsiteY72" fmla="*/ 234377 h 609076"/>
                <a:gd name="connsiteX73" fmla="*/ 170204 w 501664"/>
                <a:gd name="connsiteY73" fmla="*/ 244996 h 609076"/>
                <a:gd name="connsiteX74" fmla="*/ 98804 w 501664"/>
                <a:gd name="connsiteY74" fmla="*/ 244996 h 609076"/>
                <a:gd name="connsiteX75" fmla="*/ 98804 w 501664"/>
                <a:gd name="connsiteY75" fmla="*/ 275336 h 609076"/>
                <a:gd name="connsiteX76" fmla="*/ 149695 w 501664"/>
                <a:gd name="connsiteY76" fmla="*/ 275336 h 609076"/>
                <a:gd name="connsiteX77" fmla="*/ 159570 w 501664"/>
                <a:gd name="connsiteY77" fmla="*/ 285196 h 609076"/>
                <a:gd name="connsiteX78" fmla="*/ 149695 w 501664"/>
                <a:gd name="connsiteY78" fmla="*/ 295057 h 609076"/>
                <a:gd name="connsiteX79" fmla="*/ 98804 w 501664"/>
                <a:gd name="connsiteY79" fmla="*/ 295057 h 609076"/>
                <a:gd name="connsiteX80" fmla="*/ 98804 w 501664"/>
                <a:gd name="connsiteY80" fmla="*/ 325397 h 609076"/>
                <a:gd name="connsiteX81" fmla="*/ 200587 w 501664"/>
                <a:gd name="connsiteY81" fmla="*/ 325397 h 609076"/>
                <a:gd name="connsiteX82" fmla="*/ 200587 w 501664"/>
                <a:gd name="connsiteY82" fmla="*/ 204037 h 609076"/>
                <a:gd name="connsiteX83" fmla="*/ 301611 w 501664"/>
                <a:gd name="connsiteY83" fmla="*/ 204037 h 609076"/>
                <a:gd name="connsiteX84" fmla="*/ 301611 w 501664"/>
                <a:gd name="connsiteY84" fmla="*/ 325397 h 609076"/>
                <a:gd name="connsiteX85" fmla="*/ 402634 w 501664"/>
                <a:gd name="connsiteY85" fmla="*/ 325397 h 609076"/>
                <a:gd name="connsiteX86" fmla="*/ 402634 w 501664"/>
                <a:gd name="connsiteY86" fmla="*/ 295057 h 609076"/>
                <a:gd name="connsiteX87" fmla="*/ 331994 w 501664"/>
                <a:gd name="connsiteY87" fmla="*/ 295057 h 609076"/>
                <a:gd name="connsiteX88" fmla="*/ 322119 w 501664"/>
                <a:gd name="connsiteY88" fmla="*/ 285196 h 609076"/>
                <a:gd name="connsiteX89" fmla="*/ 331994 w 501664"/>
                <a:gd name="connsiteY89" fmla="*/ 275336 h 609076"/>
                <a:gd name="connsiteX90" fmla="*/ 402634 w 501664"/>
                <a:gd name="connsiteY90" fmla="*/ 275336 h 609076"/>
                <a:gd name="connsiteX91" fmla="*/ 402634 w 501664"/>
                <a:gd name="connsiteY91" fmla="*/ 244996 h 609076"/>
                <a:gd name="connsiteX92" fmla="*/ 352502 w 501664"/>
                <a:gd name="connsiteY92" fmla="*/ 244996 h 609076"/>
                <a:gd name="connsiteX93" fmla="*/ 341868 w 501664"/>
                <a:gd name="connsiteY93" fmla="*/ 234377 h 609076"/>
                <a:gd name="connsiteX94" fmla="*/ 352502 w 501664"/>
                <a:gd name="connsiteY94" fmla="*/ 224516 h 609076"/>
                <a:gd name="connsiteX95" fmla="*/ 402634 w 501664"/>
                <a:gd name="connsiteY95" fmla="*/ 224516 h 609076"/>
                <a:gd name="connsiteX96" fmla="*/ 402634 w 501664"/>
                <a:gd name="connsiteY96" fmla="*/ 194176 h 609076"/>
                <a:gd name="connsiteX97" fmla="*/ 311485 w 501664"/>
                <a:gd name="connsiteY97" fmla="*/ 194176 h 609076"/>
                <a:gd name="connsiteX98" fmla="*/ 301611 w 501664"/>
                <a:gd name="connsiteY98" fmla="*/ 184316 h 609076"/>
                <a:gd name="connsiteX99" fmla="*/ 311485 w 501664"/>
                <a:gd name="connsiteY99" fmla="*/ 173697 h 609076"/>
                <a:gd name="connsiteX100" fmla="*/ 386683 w 501664"/>
                <a:gd name="connsiteY100" fmla="*/ 173697 h 609076"/>
                <a:gd name="connsiteX101" fmla="*/ 344906 w 501664"/>
                <a:gd name="connsiteY101" fmla="*/ 143357 h 609076"/>
                <a:gd name="connsiteX102" fmla="*/ 341868 w 501664"/>
                <a:gd name="connsiteY102" fmla="*/ 143357 h 609076"/>
                <a:gd name="connsiteX103" fmla="*/ 271227 w 501664"/>
                <a:gd name="connsiteY103" fmla="*/ 143357 h 609076"/>
                <a:gd name="connsiteX104" fmla="*/ 261353 w 501664"/>
                <a:gd name="connsiteY104" fmla="*/ 133496 h 609076"/>
                <a:gd name="connsiteX105" fmla="*/ 271227 w 501664"/>
                <a:gd name="connsiteY105" fmla="*/ 123636 h 609076"/>
                <a:gd name="connsiteX106" fmla="*/ 317562 w 501664"/>
                <a:gd name="connsiteY106" fmla="*/ 123636 h 609076"/>
                <a:gd name="connsiteX107" fmla="*/ 250719 w 501664"/>
                <a:gd name="connsiteY107" fmla="*/ 24272 h 609076"/>
                <a:gd name="connsiteX108" fmla="*/ 21327 w 501664"/>
                <a:gd name="connsiteY108" fmla="*/ 183557 h 609076"/>
                <a:gd name="connsiteX109" fmla="*/ 31201 w 501664"/>
                <a:gd name="connsiteY109" fmla="*/ 201003 h 609076"/>
                <a:gd name="connsiteX110" fmla="*/ 79055 w 501664"/>
                <a:gd name="connsiteY110" fmla="*/ 168387 h 609076"/>
                <a:gd name="connsiteX111" fmla="*/ 250719 w 501664"/>
                <a:gd name="connsiteY111" fmla="*/ 49303 h 609076"/>
                <a:gd name="connsiteX112" fmla="*/ 423143 w 501664"/>
                <a:gd name="connsiteY112" fmla="*/ 175214 h 609076"/>
                <a:gd name="connsiteX113" fmla="*/ 470237 w 501664"/>
                <a:gd name="connsiteY113" fmla="*/ 210105 h 609076"/>
                <a:gd name="connsiteX114" fmla="*/ 480871 w 501664"/>
                <a:gd name="connsiteY114" fmla="*/ 191901 h 609076"/>
                <a:gd name="connsiteX115" fmla="*/ 463401 w 501664"/>
                <a:gd name="connsiteY115" fmla="*/ 179765 h 609076"/>
                <a:gd name="connsiteX116" fmla="*/ 388962 w 501664"/>
                <a:gd name="connsiteY116" fmla="*/ 125153 h 609076"/>
                <a:gd name="connsiteX117" fmla="*/ 402640 w 501664"/>
                <a:gd name="connsiteY117" fmla="*/ 12184 h 609076"/>
                <a:gd name="connsiteX118" fmla="*/ 413253 w 501664"/>
                <a:gd name="connsiteY118" fmla="*/ 22044 h 609076"/>
                <a:gd name="connsiteX119" fmla="*/ 413253 w 501664"/>
                <a:gd name="connsiteY119" fmla="*/ 32662 h 609076"/>
                <a:gd name="connsiteX120" fmla="*/ 402640 w 501664"/>
                <a:gd name="connsiteY120" fmla="*/ 42522 h 609076"/>
                <a:gd name="connsiteX121" fmla="*/ 392784 w 501664"/>
                <a:gd name="connsiteY121" fmla="*/ 32662 h 609076"/>
                <a:gd name="connsiteX122" fmla="*/ 392784 w 501664"/>
                <a:gd name="connsiteY122" fmla="*/ 22044 h 609076"/>
                <a:gd name="connsiteX123" fmla="*/ 402640 w 501664"/>
                <a:gd name="connsiteY123" fmla="*/ 12184 h 609076"/>
                <a:gd name="connsiteX124" fmla="*/ 432978 w 501664"/>
                <a:gd name="connsiteY124" fmla="*/ 2315 h 609076"/>
                <a:gd name="connsiteX125" fmla="*/ 443591 w 501664"/>
                <a:gd name="connsiteY125" fmla="*/ 12178 h 609076"/>
                <a:gd name="connsiteX126" fmla="*/ 443591 w 501664"/>
                <a:gd name="connsiteY126" fmla="*/ 42528 h 609076"/>
                <a:gd name="connsiteX127" fmla="*/ 432978 w 501664"/>
                <a:gd name="connsiteY127" fmla="*/ 52391 h 609076"/>
                <a:gd name="connsiteX128" fmla="*/ 423122 w 501664"/>
                <a:gd name="connsiteY128" fmla="*/ 42528 h 609076"/>
                <a:gd name="connsiteX129" fmla="*/ 423122 w 501664"/>
                <a:gd name="connsiteY129" fmla="*/ 12178 h 609076"/>
                <a:gd name="connsiteX130" fmla="*/ 432978 w 501664"/>
                <a:gd name="connsiteY130" fmla="*/ 2315 h 609076"/>
                <a:gd name="connsiteX131" fmla="*/ 250719 w 501664"/>
                <a:gd name="connsiteY131" fmla="*/ 0 h 609076"/>
                <a:gd name="connsiteX132" fmla="*/ 257555 w 501664"/>
                <a:gd name="connsiteY132" fmla="*/ 4551 h 609076"/>
                <a:gd name="connsiteX133" fmla="*/ 382885 w 501664"/>
                <a:gd name="connsiteY133" fmla="*/ 95571 h 609076"/>
                <a:gd name="connsiteX134" fmla="*/ 382885 w 501664"/>
                <a:gd name="connsiteY134" fmla="*/ 62956 h 609076"/>
                <a:gd name="connsiteX135" fmla="*/ 463401 w 501664"/>
                <a:gd name="connsiteY135" fmla="*/ 62956 h 609076"/>
                <a:gd name="connsiteX136" fmla="*/ 463401 w 501664"/>
                <a:gd name="connsiteY136" fmla="*/ 154734 h 609076"/>
                <a:gd name="connsiteX137" fmla="*/ 494543 w 501664"/>
                <a:gd name="connsiteY137" fmla="*/ 177489 h 609076"/>
                <a:gd name="connsiteX138" fmla="*/ 499101 w 501664"/>
                <a:gd name="connsiteY138" fmla="*/ 200244 h 609076"/>
                <a:gd name="connsiteX139" fmla="*/ 486188 w 501664"/>
                <a:gd name="connsiteY139" fmla="*/ 222999 h 609076"/>
                <a:gd name="connsiteX140" fmla="*/ 474794 w 501664"/>
                <a:gd name="connsiteY140" fmla="*/ 231343 h 609076"/>
                <a:gd name="connsiteX141" fmla="*/ 470996 w 501664"/>
                <a:gd name="connsiteY141" fmla="*/ 231343 h 609076"/>
                <a:gd name="connsiteX142" fmla="*/ 461122 w 501664"/>
                <a:gd name="connsiteY142" fmla="*/ 228309 h 609076"/>
                <a:gd name="connsiteX143" fmla="*/ 423143 w 501664"/>
                <a:gd name="connsiteY143" fmla="*/ 200244 h 609076"/>
                <a:gd name="connsiteX144" fmla="*/ 423143 w 501664"/>
                <a:gd name="connsiteY144" fmla="*/ 345876 h 609076"/>
                <a:gd name="connsiteX145" fmla="*/ 394279 w 501664"/>
                <a:gd name="connsiteY145" fmla="*/ 345876 h 609076"/>
                <a:gd name="connsiteX146" fmla="*/ 406432 w 501664"/>
                <a:gd name="connsiteY146" fmla="*/ 425519 h 609076"/>
                <a:gd name="connsiteX147" fmla="*/ 431498 w 501664"/>
                <a:gd name="connsiteY147" fmla="*/ 588597 h 609076"/>
                <a:gd name="connsiteX148" fmla="*/ 443652 w 501664"/>
                <a:gd name="connsiteY148" fmla="*/ 588597 h 609076"/>
                <a:gd name="connsiteX149" fmla="*/ 453526 w 501664"/>
                <a:gd name="connsiteY149" fmla="*/ 598457 h 609076"/>
                <a:gd name="connsiteX150" fmla="*/ 443652 w 501664"/>
                <a:gd name="connsiteY150" fmla="*/ 609076 h 609076"/>
                <a:gd name="connsiteX151" fmla="*/ 402634 w 501664"/>
                <a:gd name="connsiteY151" fmla="*/ 609076 h 609076"/>
                <a:gd name="connsiteX152" fmla="*/ 392760 w 501664"/>
                <a:gd name="connsiteY152" fmla="*/ 598457 h 609076"/>
                <a:gd name="connsiteX153" fmla="*/ 402634 w 501664"/>
                <a:gd name="connsiteY153" fmla="*/ 588597 h 609076"/>
                <a:gd name="connsiteX154" fmla="*/ 410990 w 501664"/>
                <a:gd name="connsiteY154" fmla="*/ 588597 h 609076"/>
                <a:gd name="connsiteX155" fmla="*/ 406432 w 501664"/>
                <a:gd name="connsiteY155" fmla="*/ 556739 h 609076"/>
                <a:gd name="connsiteX156" fmla="*/ 291736 w 501664"/>
                <a:gd name="connsiteY156" fmla="*/ 511988 h 609076"/>
                <a:gd name="connsiteX157" fmla="*/ 291736 w 501664"/>
                <a:gd name="connsiteY157" fmla="*/ 609076 h 609076"/>
                <a:gd name="connsiteX158" fmla="*/ 271227 w 501664"/>
                <a:gd name="connsiteY158" fmla="*/ 609076 h 609076"/>
                <a:gd name="connsiteX159" fmla="*/ 271227 w 501664"/>
                <a:gd name="connsiteY159" fmla="*/ 588597 h 609076"/>
                <a:gd name="connsiteX160" fmla="*/ 230970 w 501664"/>
                <a:gd name="connsiteY160" fmla="*/ 588597 h 609076"/>
                <a:gd name="connsiteX161" fmla="*/ 230970 w 501664"/>
                <a:gd name="connsiteY161" fmla="*/ 609076 h 609076"/>
                <a:gd name="connsiteX162" fmla="*/ 210461 w 501664"/>
                <a:gd name="connsiteY162" fmla="*/ 609076 h 609076"/>
                <a:gd name="connsiteX163" fmla="*/ 210461 w 501664"/>
                <a:gd name="connsiteY163" fmla="*/ 511988 h 609076"/>
                <a:gd name="connsiteX164" fmla="*/ 95765 w 501664"/>
                <a:gd name="connsiteY164" fmla="*/ 556739 h 609076"/>
                <a:gd name="connsiteX165" fmla="*/ 90448 w 501664"/>
                <a:gd name="connsiteY165" fmla="*/ 588597 h 609076"/>
                <a:gd name="connsiteX166" fmla="*/ 98804 w 501664"/>
                <a:gd name="connsiteY166" fmla="*/ 588597 h 609076"/>
                <a:gd name="connsiteX167" fmla="*/ 109438 w 501664"/>
                <a:gd name="connsiteY167" fmla="*/ 598457 h 609076"/>
                <a:gd name="connsiteX168" fmla="*/ 98804 w 501664"/>
                <a:gd name="connsiteY168" fmla="*/ 609076 h 609076"/>
                <a:gd name="connsiteX169" fmla="*/ 58546 w 501664"/>
                <a:gd name="connsiteY169" fmla="*/ 609076 h 609076"/>
                <a:gd name="connsiteX170" fmla="*/ 48672 w 501664"/>
                <a:gd name="connsiteY170" fmla="*/ 598457 h 609076"/>
                <a:gd name="connsiteX171" fmla="*/ 58546 w 501664"/>
                <a:gd name="connsiteY171" fmla="*/ 588597 h 609076"/>
                <a:gd name="connsiteX172" fmla="*/ 69940 w 501664"/>
                <a:gd name="connsiteY172" fmla="*/ 588597 h 609076"/>
                <a:gd name="connsiteX173" fmla="*/ 95006 w 501664"/>
                <a:gd name="connsiteY173" fmla="*/ 425519 h 609076"/>
                <a:gd name="connsiteX174" fmla="*/ 107159 w 501664"/>
                <a:gd name="connsiteY174" fmla="*/ 345876 h 609076"/>
                <a:gd name="connsiteX175" fmla="*/ 79055 w 501664"/>
                <a:gd name="connsiteY175" fmla="*/ 345876 h 609076"/>
                <a:gd name="connsiteX176" fmla="*/ 79055 w 501664"/>
                <a:gd name="connsiteY176" fmla="*/ 192659 h 609076"/>
                <a:gd name="connsiteX177" fmla="*/ 40316 w 501664"/>
                <a:gd name="connsiteY177" fmla="*/ 219207 h 609076"/>
                <a:gd name="connsiteX178" fmla="*/ 26644 w 501664"/>
                <a:gd name="connsiteY178" fmla="*/ 222241 h 609076"/>
                <a:gd name="connsiteX179" fmla="*/ 15250 w 501664"/>
                <a:gd name="connsiteY179" fmla="*/ 213897 h 609076"/>
                <a:gd name="connsiteX180" fmla="*/ 2337 w 501664"/>
                <a:gd name="connsiteY180" fmla="*/ 191142 h 609076"/>
                <a:gd name="connsiteX181" fmla="*/ 7654 w 501664"/>
                <a:gd name="connsiteY181" fmla="*/ 168387 h 6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01664" h="609076">
                  <a:moveTo>
                    <a:pt x="230970" y="548396"/>
                  </a:moveTo>
                  <a:lnTo>
                    <a:pt x="230970" y="568117"/>
                  </a:lnTo>
                  <a:lnTo>
                    <a:pt x="271227" y="568117"/>
                  </a:lnTo>
                  <a:lnTo>
                    <a:pt x="271227" y="548396"/>
                  </a:lnTo>
                  <a:close/>
                  <a:moveTo>
                    <a:pt x="230970" y="507437"/>
                  </a:moveTo>
                  <a:lnTo>
                    <a:pt x="230970" y="527916"/>
                  </a:lnTo>
                  <a:lnTo>
                    <a:pt x="271227" y="527916"/>
                  </a:lnTo>
                  <a:lnTo>
                    <a:pt x="271227" y="507437"/>
                  </a:lnTo>
                  <a:close/>
                  <a:moveTo>
                    <a:pt x="230970" y="467236"/>
                  </a:moveTo>
                  <a:lnTo>
                    <a:pt x="230970" y="487716"/>
                  </a:lnTo>
                  <a:lnTo>
                    <a:pt x="271227" y="487716"/>
                  </a:lnTo>
                  <a:lnTo>
                    <a:pt x="271227" y="467236"/>
                  </a:lnTo>
                  <a:close/>
                  <a:moveTo>
                    <a:pt x="230970" y="427036"/>
                  </a:moveTo>
                  <a:lnTo>
                    <a:pt x="230970" y="446757"/>
                  </a:lnTo>
                  <a:lnTo>
                    <a:pt x="271227" y="446757"/>
                  </a:lnTo>
                  <a:lnTo>
                    <a:pt x="271227" y="427036"/>
                  </a:lnTo>
                  <a:close/>
                  <a:moveTo>
                    <a:pt x="291736" y="409590"/>
                  </a:moveTo>
                  <a:lnTo>
                    <a:pt x="291736" y="490750"/>
                  </a:lnTo>
                  <a:lnTo>
                    <a:pt x="402634" y="533226"/>
                  </a:lnTo>
                  <a:lnTo>
                    <a:pt x="387443" y="434621"/>
                  </a:lnTo>
                  <a:close/>
                  <a:moveTo>
                    <a:pt x="210461" y="409590"/>
                  </a:moveTo>
                  <a:lnTo>
                    <a:pt x="113995" y="434621"/>
                  </a:lnTo>
                  <a:lnTo>
                    <a:pt x="98804" y="533226"/>
                  </a:lnTo>
                  <a:lnTo>
                    <a:pt x="210461" y="490750"/>
                  </a:lnTo>
                  <a:close/>
                  <a:moveTo>
                    <a:pt x="230970" y="386077"/>
                  </a:moveTo>
                  <a:lnTo>
                    <a:pt x="230970" y="406556"/>
                  </a:lnTo>
                  <a:lnTo>
                    <a:pt x="271227" y="406556"/>
                  </a:lnTo>
                  <a:lnTo>
                    <a:pt x="271227" y="386077"/>
                  </a:lnTo>
                  <a:close/>
                  <a:moveTo>
                    <a:pt x="291736" y="345876"/>
                  </a:moveTo>
                  <a:lnTo>
                    <a:pt x="291736" y="388352"/>
                  </a:lnTo>
                  <a:lnTo>
                    <a:pt x="384404" y="413383"/>
                  </a:lnTo>
                  <a:lnTo>
                    <a:pt x="373770" y="345876"/>
                  </a:lnTo>
                  <a:lnTo>
                    <a:pt x="301611" y="345876"/>
                  </a:lnTo>
                  <a:close/>
                  <a:moveTo>
                    <a:pt x="230970" y="345876"/>
                  </a:moveTo>
                  <a:lnTo>
                    <a:pt x="230970" y="366356"/>
                  </a:lnTo>
                  <a:lnTo>
                    <a:pt x="271227" y="366356"/>
                  </a:lnTo>
                  <a:lnTo>
                    <a:pt x="271227" y="345876"/>
                  </a:lnTo>
                  <a:close/>
                  <a:moveTo>
                    <a:pt x="127668" y="345876"/>
                  </a:moveTo>
                  <a:lnTo>
                    <a:pt x="117793" y="413383"/>
                  </a:lnTo>
                  <a:lnTo>
                    <a:pt x="210461" y="388352"/>
                  </a:lnTo>
                  <a:lnTo>
                    <a:pt x="210461" y="345876"/>
                  </a:lnTo>
                  <a:lnTo>
                    <a:pt x="200587" y="345876"/>
                  </a:lnTo>
                  <a:close/>
                  <a:moveTo>
                    <a:pt x="230555" y="264757"/>
                  </a:moveTo>
                  <a:cubicBezTo>
                    <a:pt x="236241" y="264757"/>
                    <a:pt x="240851" y="269339"/>
                    <a:pt x="240851" y="274992"/>
                  </a:cubicBezTo>
                  <a:cubicBezTo>
                    <a:pt x="240851" y="280645"/>
                    <a:pt x="236241" y="285227"/>
                    <a:pt x="230555" y="285227"/>
                  </a:cubicBezTo>
                  <a:lnTo>
                    <a:pt x="220336" y="275069"/>
                  </a:lnTo>
                  <a:lnTo>
                    <a:pt x="220336" y="274915"/>
                  </a:lnTo>
                  <a:close/>
                  <a:moveTo>
                    <a:pt x="220336" y="224516"/>
                  </a:moveTo>
                  <a:lnTo>
                    <a:pt x="220336" y="274915"/>
                  </a:lnTo>
                  <a:lnTo>
                    <a:pt x="220259" y="274992"/>
                  </a:lnTo>
                  <a:lnTo>
                    <a:pt x="220336" y="275069"/>
                  </a:lnTo>
                  <a:lnTo>
                    <a:pt x="220336" y="275336"/>
                  </a:lnTo>
                  <a:lnTo>
                    <a:pt x="220336" y="325397"/>
                  </a:lnTo>
                  <a:lnTo>
                    <a:pt x="281102" y="325397"/>
                  </a:lnTo>
                  <a:lnTo>
                    <a:pt x="281102" y="224516"/>
                  </a:lnTo>
                  <a:close/>
                  <a:moveTo>
                    <a:pt x="402634" y="82677"/>
                  </a:moveTo>
                  <a:lnTo>
                    <a:pt x="402634" y="110741"/>
                  </a:lnTo>
                  <a:lnTo>
                    <a:pt x="443652" y="140323"/>
                  </a:lnTo>
                  <a:lnTo>
                    <a:pt x="443652" y="82677"/>
                  </a:lnTo>
                  <a:close/>
                  <a:moveTo>
                    <a:pt x="249959" y="74333"/>
                  </a:moveTo>
                  <a:lnTo>
                    <a:pt x="179319" y="123636"/>
                  </a:lnTo>
                  <a:lnTo>
                    <a:pt x="200587" y="123636"/>
                  </a:lnTo>
                  <a:cubicBezTo>
                    <a:pt x="205904" y="123636"/>
                    <a:pt x="210461" y="128187"/>
                    <a:pt x="210461" y="133496"/>
                  </a:cubicBezTo>
                  <a:cubicBezTo>
                    <a:pt x="210461" y="138806"/>
                    <a:pt x="205904" y="143357"/>
                    <a:pt x="200587" y="143357"/>
                  </a:cubicBezTo>
                  <a:lnTo>
                    <a:pt x="149695" y="143357"/>
                  </a:lnTo>
                  <a:lnTo>
                    <a:pt x="105640" y="173697"/>
                  </a:lnTo>
                  <a:lnTo>
                    <a:pt x="149695" y="173697"/>
                  </a:lnTo>
                  <a:cubicBezTo>
                    <a:pt x="155012" y="173697"/>
                    <a:pt x="159570" y="178248"/>
                    <a:pt x="159570" y="184316"/>
                  </a:cubicBezTo>
                  <a:cubicBezTo>
                    <a:pt x="159570" y="189625"/>
                    <a:pt x="155012" y="194176"/>
                    <a:pt x="149695" y="194176"/>
                  </a:cubicBezTo>
                  <a:lnTo>
                    <a:pt x="98804" y="194176"/>
                  </a:lnTo>
                  <a:lnTo>
                    <a:pt x="98804" y="224516"/>
                  </a:lnTo>
                  <a:lnTo>
                    <a:pt x="170204" y="224516"/>
                  </a:lnTo>
                  <a:cubicBezTo>
                    <a:pt x="175521" y="224516"/>
                    <a:pt x="180078" y="229067"/>
                    <a:pt x="180078" y="234377"/>
                  </a:cubicBezTo>
                  <a:cubicBezTo>
                    <a:pt x="180078" y="240445"/>
                    <a:pt x="175521" y="244996"/>
                    <a:pt x="170204" y="244996"/>
                  </a:cubicBezTo>
                  <a:lnTo>
                    <a:pt x="98804" y="244996"/>
                  </a:lnTo>
                  <a:lnTo>
                    <a:pt x="98804" y="275336"/>
                  </a:lnTo>
                  <a:lnTo>
                    <a:pt x="149695" y="275336"/>
                  </a:lnTo>
                  <a:cubicBezTo>
                    <a:pt x="155012" y="275336"/>
                    <a:pt x="159570" y="279887"/>
                    <a:pt x="159570" y="285196"/>
                  </a:cubicBezTo>
                  <a:cubicBezTo>
                    <a:pt x="159570" y="290506"/>
                    <a:pt x="155012" y="295057"/>
                    <a:pt x="149695" y="295057"/>
                  </a:cubicBezTo>
                  <a:lnTo>
                    <a:pt x="98804" y="295057"/>
                  </a:lnTo>
                  <a:lnTo>
                    <a:pt x="98804" y="325397"/>
                  </a:lnTo>
                  <a:lnTo>
                    <a:pt x="200587" y="325397"/>
                  </a:lnTo>
                  <a:lnTo>
                    <a:pt x="200587" y="204037"/>
                  </a:lnTo>
                  <a:lnTo>
                    <a:pt x="301611" y="204037"/>
                  </a:lnTo>
                  <a:lnTo>
                    <a:pt x="301611" y="325397"/>
                  </a:lnTo>
                  <a:lnTo>
                    <a:pt x="402634" y="325397"/>
                  </a:lnTo>
                  <a:lnTo>
                    <a:pt x="402634" y="295057"/>
                  </a:lnTo>
                  <a:lnTo>
                    <a:pt x="331994" y="295057"/>
                  </a:lnTo>
                  <a:cubicBezTo>
                    <a:pt x="326677" y="295057"/>
                    <a:pt x="322119" y="290506"/>
                    <a:pt x="322119" y="285196"/>
                  </a:cubicBezTo>
                  <a:cubicBezTo>
                    <a:pt x="322119" y="279887"/>
                    <a:pt x="326677" y="275336"/>
                    <a:pt x="331994" y="275336"/>
                  </a:cubicBezTo>
                  <a:lnTo>
                    <a:pt x="402634" y="275336"/>
                  </a:lnTo>
                  <a:lnTo>
                    <a:pt x="402634" y="244996"/>
                  </a:lnTo>
                  <a:lnTo>
                    <a:pt x="352502" y="244996"/>
                  </a:lnTo>
                  <a:cubicBezTo>
                    <a:pt x="346426" y="244996"/>
                    <a:pt x="341868" y="240445"/>
                    <a:pt x="341868" y="234377"/>
                  </a:cubicBezTo>
                  <a:cubicBezTo>
                    <a:pt x="341868" y="229067"/>
                    <a:pt x="346426" y="224516"/>
                    <a:pt x="352502" y="224516"/>
                  </a:cubicBezTo>
                  <a:lnTo>
                    <a:pt x="402634" y="224516"/>
                  </a:lnTo>
                  <a:lnTo>
                    <a:pt x="402634" y="194176"/>
                  </a:lnTo>
                  <a:lnTo>
                    <a:pt x="311485" y="194176"/>
                  </a:lnTo>
                  <a:cubicBezTo>
                    <a:pt x="306168" y="194176"/>
                    <a:pt x="301611" y="189625"/>
                    <a:pt x="301611" y="184316"/>
                  </a:cubicBezTo>
                  <a:cubicBezTo>
                    <a:pt x="301611" y="178248"/>
                    <a:pt x="306168" y="173697"/>
                    <a:pt x="311485" y="173697"/>
                  </a:cubicBezTo>
                  <a:lnTo>
                    <a:pt x="386683" y="173697"/>
                  </a:lnTo>
                  <a:lnTo>
                    <a:pt x="344906" y="143357"/>
                  </a:lnTo>
                  <a:cubicBezTo>
                    <a:pt x="343387" y="143357"/>
                    <a:pt x="342628" y="143357"/>
                    <a:pt x="341868" y="143357"/>
                  </a:cubicBezTo>
                  <a:lnTo>
                    <a:pt x="271227" y="143357"/>
                  </a:lnTo>
                  <a:cubicBezTo>
                    <a:pt x="265910" y="143357"/>
                    <a:pt x="261353" y="138806"/>
                    <a:pt x="261353" y="133496"/>
                  </a:cubicBezTo>
                  <a:cubicBezTo>
                    <a:pt x="261353" y="128187"/>
                    <a:pt x="265910" y="123636"/>
                    <a:pt x="271227" y="123636"/>
                  </a:cubicBezTo>
                  <a:lnTo>
                    <a:pt x="317562" y="123636"/>
                  </a:lnTo>
                  <a:close/>
                  <a:moveTo>
                    <a:pt x="250719" y="24272"/>
                  </a:moveTo>
                  <a:lnTo>
                    <a:pt x="21327" y="183557"/>
                  </a:lnTo>
                  <a:lnTo>
                    <a:pt x="31201" y="201003"/>
                  </a:lnTo>
                  <a:lnTo>
                    <a:pt x="79055" y="168387"/>
                  </a:lnTo>
                  <a:lnTo>
                    <a:pt x="250719" y="49303"/>
                  </a:lnTo>
                  <a:lnTo>
                    <a:pt x="423143" y="175214"/>
                  </a:lnTo>
                  <a:lnTo>
                    <a:pt x="470237" y="210105"/>
                  </a:lnTo>
                  <a:lnTo>
                    <a:pt x="480871" y="191901"/>
                  </a:lnTo>
                  <a:lnTo>
                    <a:pt x="463401" y="179765"/>
                  </a:lnTo>
                  <a:lnTo>
                    <a:pt x="388962" y="125153"/>
                  </a:lnTo>
                  <a:close/>
                  <a:moveTo>
                    <a:pt x="402640" y="12184"/>
                  </a:moveTo>
                  <a:cubicBezTo>
                    <a:pt x="408704" y="12184"/>
                    <a:pt x="413253" y="16735"/>
                    <a:pt x="413253" y="22044"/>
                  </a:cubicBezTo>
                  <a:lnTo>
                    <a:pt x="413253" y="32662"/>
                  </a:lnTo>
                  <a:cubicBezTo>
                    <a:pt x="413253" y="37971"/>
                    <a:pt x="408704" y="42522"/>
                    <a:pt x="402640" y="42522"/>
                  </a:cubicBezTo>
                  <a:cubicBezTo>
                    <a:pt x="397333" y="42522"/>
                    <a:pt x="392784" y="37971"/>
                    <a:pt x="392784" y="32662"/>
                  </a:cubicBezTo>
                  <a:lnTo>
                    <a:pt x="392784" y="22044"/>
                  </a:lnTo>
                  <a:cubicBezTo>
                    <a:pt x="392784" y="16735"/>
                    <a:pt x="397333" y="12184"/>
                    <a:pt x="402640" y="12184"/>
                  </a:cubicBezTo>
                  <a:close/>
                  <a:moveTo>
                    <a:pt x="432978" y="2315"/>
                  </a:moveTo>
                  <a:cubicBezTo>
                    <a:pt x="439042" y="2315"/>
                    <a:pt x="443591" y="6867"/>
                    <a:pt x="443591" y="12178"/>
                  </a:cubicBezTo>
                  <a:lnTo>
                    <a:pt x="443591" y="42528"/>
                  </a:lnTo>
                  <a:cubicBezTo>
                    <a:pt x="443591" y="47839"/>
                    <a:pt x="439042" y="52391"/>
                    <a:pt x="432978" y="52391"/>
                  </a:cubicBezTo>
                  <a:cubicBezTo>
                    <a:pt x="427671" y="52391"/>
                    <a:pt x="423122" y="47839"/>
                    <a:pt x="423122" y="42528"/>
                  </a:cubicBezTo>
                  <a:lnTo>
                    <a:pt x="423122" y="12178"/>
                  </a:lnTo>
                  <a:cubicBezTo>
                    <a:pt x="423122" y="6867"/>
                    <a:pt x="427671" y="2315"/>
                    <a:pt x="432978" y="2315"/>
                  </a:cubicBezTo>
                  <a:close/>
                  <a:moveTo>
                    <a:pt x="250719" y="0"/>
                  </a:moveTo>
                  <a:lnTo>
                    <a:pt x="257555" y="4551"/>
                  </a:lnTo>
                  <a:lnTo>
                    <a:pt x="382885" y="95571"/>
                  </a:lnTo>
                  <a:lnTo>
                    <a:pt x="382885" y="62956"/>
                  </a:lnTo>
                  <a:lnTo>
                    <a:pt x="463401" y="62956"/>
                  </a:lnTo>
                  <a:lnTo>
                    <a:pt x="463401" y="154734"/>
                  </a:lnTo>
                  <a:lnTo>
                    <a:pt x="494543" y="177489"/>
                  </a:lnTo>
                  <a:cubicBezTo>
                    <a:pt x="502139" y="182799"/>
                    <a:pt x="503658" y="192659"/>
                    <a:pt x="499101" y="200244"/>
                  </a:cubicBezTo>
                  <a:lnTo>
                    <a:pt x="486188" y="222999"/>
                  </a:lnTo>
                  <a:cubicBezTo>
                    <a:pt x="483909" y="226792"/>
                    <a:pt x="479352" y="229826"/>
                    <a:pt x="474794" y="231343"/>
                  </a:cubicBezTo>
                  <a:cubicBezTo>
                    <a:pt x="473275" y="231343"/>
                    <a:pt x="472515" y="231343"/>
                    <a:pt x="470996" y="231343"/>
                  </a:cubicBezTo>
                  <a:cubicBezTo>
                    <a:pt x="467198" y="231343"/>
                    <a:pt x="464160" y="229826"/>
                    <a:pt x="461122" y="228309"/>
                  </a:cubicBezTo>
                  <a:lnTo>
                    <a:pt x="423143" y="200244"/>
                  </a:lnTo>
                  <a:lnTo>
                    <a:pt x="423143" y="345876"/>
                  </a:lnTo>
                  <a:lnTo>
                    <a:pt x="394279" y="345876"/>
                  </a:lnTo>
                  <a:lnTo>
                    <a:pt x="406432" y="425519"/>
                  </a:lnTo>
                  <a:lnTo>
                    <a:pt x="431498" y="588597"/>
                  </a:lnTo>
                  <a:lnTo>
                    <a:pt x="443652" y="588597"/>
                  </a:lnTo>
                  <a:cubicBezTo>
                    <a:pt x="448969" y="588597"/>
                    <a:pt x="453526" y="593147"/>
                    <a:pt x="453526" y="598457"/>
                  </a:cubicBezTo>
                  <a:cubicBezTo>
                    <a:pt x="453526" y="604525"/>
                    <a:pt x="448969" y="609076"/>
                    <a:pt x="443652" y="609076"/>
                  </a:cubicBezTo>
                  <a:lnTo>
                    <a:pt x="402634" y="609076"/>
                  </a:lnTo>
                  <a:cubicBezTo>
                    <a:pt x="397317" y="609076"/>
                    <a:pt x="392760" y="604525"/>
                    <a:pt x="392760" y="598457"/>
                  </a:cubicBezTo>
                  <a:cubicBezTo>
                    <a:pt x="392760" y="593147"/>
                    <a:pt x="397317" y="588597"/>
                    <a:pt x="402634" y="588597"/>
                  </a:cubicBezTo>
                  <a:lnTo>
                    <a:pt x="410990" y="588597"/>
                  </a:lnTo>
                  <a:lnTo>
                    <a:pt x="406432" y="556739"/>
                  </a:lnTo>
                  <a:lnTo>
                    <a:pt x="291736" y="511988"/>
                  </a:lnTo>
                  <a:lnTo>
                    <a:pt x="291736" y="609076"/>
                  </a:lnTo>
                  <a:lnTo>
                    <a:pt x="271227" y="609076"/>
                  </a:lnTo>
                  <a:lnTo>
                    <a:pt x="271227" y="588597"/>
                  </a:lnTo>
                  <a:lnTo>
                    <a:pt x="230970" y="588597"/>
                  </a:lnTo>
                  <a:lnTo>
                    <a:pt x="230970" y="609076"/>
                  </a:lnTo>
                  <a:lnTo>
                    <a:pt x="210461" y="609076"/>
                  </a:lnTo>
                  <a:lnTo>
                    <a:pt x="210461" y="511988"/>
                  </a:lnTo>
                  <a:lnTo>
                    <a:pt x="95765" y="556739"/>
                  </a:lnTo>
                  <a:lnTo>
                    <a:pt x="90448" y="588597"/>
                  </a:lnTo>
                  <a:lnTo>
                    <a:pt x="98804" y="588597"/>
                  </a:lnTo>
                  <a:cubicBezTo>
                    <a:pt x="104880" y="588597"/>
                    <a:pt x="109438" y="593147"/>
                    <a:pt x="109438" y="598457"/>
                  </a:cubicBezTo>
                  <a:cubicBezTo>
                    <a:pt x="109438" y="604525"/>
                    <a:pt x="104880" y="609076"/>
                    <a:pt x="98804" y="609076"/>
                  </a:cubicBezTo>
                  <a:lnTo>
                    <a:pt x="58546" y="609076"/>
                  </a:lnTo>
                  <a:cubicBezTo>
                    <a:pt x="53229" y="609076"/>
                    <a:pt x="48672" y="604525"/>
                    <a:pt x="48672" y="598457"/>
                  </a:cubicBezTo>
                  <a:cubicBezTo>
                    <a:pt x="48672" y="593147"/>
                    <a:pt x="53229" y="588597"/>
                    <a:pt x="58546" y="588597"/>
                  </a:cubicBezTo>
                  <a:lnTo>
                    <a:pt x="69940" y="588597"/>
                  </a:lnTo>
                  <a:lnTo>
                    <a:pt x="95006" y="425519"/>
                  </a:lnTo>
                  <a:lnTo>
                    <a:pt x="107159" y="345876"/>
                  </a:lnTo>
                  <a:lnTo>
                    <a:pt x="79055" y="345876"/>
                  </a:lnTo>
                  <a:lnTo>
                    <a:pt x="79055" y="192659"/>
                  </a:lnTo>
                  <a:lnTo>
                    <a:pt x="40316" y="219207"/>
                  </a:lnTo>
                  <a:cubicBezTo>
                    <a:pt x="36518" y="222241"/>
                    <a:pt x="31201" y="222999"/>
                    <a:pt x="26644" y="222241"/>
                  </a:cubicBezTo>
                  <a:cubicBezTo>
                    <a:pt x="22086" y="220724"/>
                    <a:pt x="17529" y="217690"/>
                    <a:pt x="15250" y="213897"/>
                  </a:cubicBezTo>
                  <a:lnTo>
                    <a:pt x="2337" y="191142"/>
                  </a:lnTo>
                  <a:cubicBezTo>
                    <a:pt x="-2220" y="182799"/>
                    <a:pt x="59" y="172938"/>
                    <a:pt x="7654" y="1683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sprout_195610">
              <a:extLst>
                <a:ext uri="{FF2B5EF4-FFF2-40B4-BE49-F238E27FC236}">
                  <a16:creationId xmlns:a16="http://schemas.microsoft.com/office/drawing/2014/main" id="{2421CF76-85E5-B24D-CB36-FCF3EFD69756}"/>
                </a:ext>
              </a:extLst>
            </p:cNvPr>
            <p:cNvSpPr/>
            <p:nvPr/>
          </p:nvSpPr>
          <p:spPr>
            <a:xfrm>
              <a:off x="8395132" y="614368"/>
              <a:ext cx="546425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windmill_316039">
              <a:extLst>
                <a:ext uri="{FF2B5EF4-FFF2-40B4-BE49-F238E27FC236}">
                  <a16:creationId xmlns:a16="http://schemas.microsoft.com/office/drawing/2014/main" id="{E8BA50AA-4968-C6CA-E070-72AA053FABF0}"/>
                </a:ext>
              </a:extLst>
            </p:cNvPr>
            <p:cNvSpPr/>
            <p:nvPr/>
          </p:nvSpPr>
          <p:spPr>
            <a:xfrm>
              <a:off x="11518900" y="614368"/>
              <a:ext cx="483534" cy="609685"/>
            </a:xfrm>
            <a:custGeom>
              <a:avLst/>
              <a:gdLst>
                <a:gd name="connsiteX0" fmla="*/ 240548 w 481185"/>
                <a:gd name="connsiteY0" fmla="*/ 535359 h 606722"/>
                <a:gd name="connsiteX1" fmla="*/ 219546 w 481185"/>
                <a:gd name="connsiteY1" fmla="*/ 556332 h 606722"/>
                <a:gd name="connsiteX2" fmla="*/ 219546 w 481185"/>
                <a:gd name="connsiteY2" fmla="*/ 587615 h 606722"/>
                <a:gd name="connsiteX3" fmla="*/ 261639 w 481185"/>
                <a:gd name="connsiteY3" fmla="*/ 587615 h 606722"/>
                <a:gd name="connsiteX4" fmla="*/ 261639 w 481185"/>
                <a:gd name="connsiteY4" fmla="*/ 556332 h 606722"/>
                <a:gd name="connsiteX5" fmla="*/ 240548 w 481185"/>
                <a:gd name="connsiteY5" fmla="*/ 535359 h 606722"/>
                <a:gd name="connsiteX6" fmla="*/ 240548 w 481185"/>
                <a:gd name="connsiteY6" fmla="*/ 424451 h 606722"/>
                <a:gd name="connsiteX7" fmla="*/ 250154 w 481185"/>
                <a:gd name="connsiteY7" fmla="*/ 433969 h 606722"/>
                <a:gd name="connsiteX8" fmla="*/ 250154 w 481185"/>
                <a:gd name="connsiteY8" fmla="*/ 444199 h 606722"/>
                <a:gd name="connsiteX9" fmla="*/ 240548 w 481185"/>
                <a:gd name="connsiteY9" fmla="*/ 453806 h 606722"/>
                <a:gd name="connsiteX10" fmla="*/ 231031 w 481185"/>
                <a:gd name="connsiteY10" fmla="*/ 444199 h 606722"/>
                <a:gd name="connsiteX11" fmla="*/ 231031 w 481185"/>
                <a:gd name="connsiteY11" fmla="*/ 433969 h 606722"/>
                <a:gd name="connsiteX12" fmla="*/ 240548 w 481185"/>
                <a:gd name="connsiteY12" fmla="*/ 424451 h 606722"/>
                <a:gd name="connsiteX13" fmla="*/ 240548 w 481185"/>
                <a:gd name="connsiteY13" fmla="*/ 363201 h 606722"/>
                <a:gd name="connsiteX14" fmla="*/ 250154 w 481185"/>
                <a:gd name="connsiteY14" fmla="*/ 372808 h 606722"/>
                <a:gd name="connsiteX15" fmla="*/ 250154 w 481185"/>
                <a:gd name="connsiteY15" fmla="*/ 383038 h 606722"/>
                <a:gd name="connsiteX16" fmla="*/ 240548 w 481185"/>
                <a:gd name="connsiteY16" fmla="*/ 392556 h 606722"/>
                <a:gd name="connsiteX17" fmla="*/ 231031 w 481185"/>
                <a:gd name="connsiteY17" fmla="*/ 383038 h 606722"/>
                <a:gd name="connsiteX18" fmla="*/ 231031 w 481185"/>
                <a:gd name="connsiteY18" fmla="*/ 372808 h 606722"/>
                <a:gd name="connsiteX19" fmla="*/ 240548 w 481185"/>
                <a:gd name="connsiteY19" fmla="*/ 363201 h 606722"/>
                <a:gd name="connsiteX20" fmla="*/ 204506 w 481185"/>
                <a:gd name="connsiteY20" fmla="*/ 289897 h 606722"/>
                <a:gd name="connsiteX21" fmla="*/ 59180 w 481185"/>
                <a:gd name="connsiteY21" fmla="*/ 434935 h 606722"/>
                <a:gd name="connsiteX22" fmla="*/ 81696 w 481185"/>
                <a:gd name="connsiteY22" fmla="*/ 457508 h 606722"/>
                <a:gd name="connsiteX23" fmla="*/ 227021 w 481185"/>
                <a:gd name="connsiteY23" fmla="*/ 312381 h 606722"/>
                <a:gd name="connsiteX24" fmla="*/ 227288 w 481185"/>
                <a:gd name="connsiteY24" fmla="*/ 267146 h 606722"/>
                <a:gd name="connsiteX25" fmla="*/ 218033 w 481185"/>
                <a:gd name="connsiteY25" fmla="*/ 276300 h 606722"/>
                <a:gd name="connsiteX26" fmla="*/ 247311 w 481185"/>
                <a:gd name="connsiteY26" fmla="*/ 305627 h 606722"/>
                <a:gd name="connsiteX27" fmla="*/ 247311 w 481185"/>
                <a:gd name="connsiteY27" fmla="*/ 319135 h 606722"/>
                <a:gd name="connsiteX28" fmla="*/ 171756 w 481185"/>
                <a:gd name="connsiteY28" fmla="*/ 394587 h 606722"/>
                <a:gd name="connsiteX29" fmla="*/ 139541 w 481185"/>
                <a:gd name="connsiteY29" fmla="*/ 587615 h 606722"/>
                <a:gd name="connsiteX30" fmla="*/ 200412 w 481185"/>
                <a:gd name="connsiteY30" fmla="*/ 587615 h 606722"/>
                <a:gd name="connsiteX31" fmla="*/ 200412 w 481185"/>
                <a:gd name="connsiteY31" fmla="*/ 556332 h 606722"/>
                <a:gd name="connsiteX32" fmla="*/ 240548 w 481185"/>
                <a:gd name="connsiteY32" fmla="*/ 516163 h 606722"/>
                <a:gd name="connsiteX33" fmla="*/ 280773 w 481185"/>
                <a:gd name="connsiteY33" fmla="*/ 556332 h 606722"/>
                <a:gd name="connsiteX34" fmla="*/ 280773 w 481185"/>
                <a:gd name="connsiteY34" fmla="*/ 587615 h 606722"/>
                <a:gd name="connsiteX35" fmla="*/ 341555 w 481185"/>
                <a:gd name="connsiteY35" fmla="*/ 587615 h 606722"/>
                <a:gd name="connsiteX36" fmla="*/ 294923 w 481185"/>
                <a:gd name="connsiteY36" fmla="*/ 308115 h 606722"/>
                <a:gd name="connsiteX37" fmla="*/ 253897 w 481185"/>
                <a:gd name="connsiteY37" fmla="*/ 267146 h 606722"/>
                <a:gd name="connsiteX38" fmla="*/ 240548 w 481185"/>
                <a:gd name="connsiteY38" fmla="*/ 270256 h 606722"/>
                <a:gd name="connsiteX39" fmla="*/ 227288 w 481185"/>
                <a:gd name="connsiteY39" fmla="*/ 267146 h 606722"/>
                <a:gd name="connsiteX40" fmla="*/ 312810 w 481185"/>
                <a:gd name="connsiteY40" fmla="*/ 253815 h 606722"/>
                <a:gd name="connsiteX41" fmla="*/ 290206 w 481185"/>
                <a:gd name="connsiteY41" fmla="*/ 276300 h 606722"/>
                <a:gd name="connsiteX42" fmla="*/ 435532 w 481185"/>
                <a:gd name="connsiteY42" fmla="*/ 421426 h 606722"/>
                <a:gd name="connsiteX43" fmla="*/ 458047 w 481185"/>
                <a:gd name="connsiteY43" fmla="*/ 398941 h 606722"/>
                <a:gd name="connsiteX44" fmla="*/ 240548 w 481185"/>
                <a:gd name="connsiteY44" fmla="*/ 229465 h 606722"/>
                <a:gd name="connsiteX45" fmla="*/ 229691 w 481185"/>
                <a:gd name="connsiteY45" fmla="*/ 240307 h 606722"/>
                <a:gd name="connsiteX46" fmla="*/ 240548 w 481185"/>
                <a:gd name="connsiteY46" fmla="*/ 251149 h 606722"/>
                <a:gd name="connsiteX47" fmla="*/ 251405 w 481185"/>
                <a:gd name="connsiteY47" fmla="*/ 240307 h 606722"/>
                <a:gd name="connsiteX48" fmla="*/ 240548 w 481185"/>
                <a:gd name="connsiteY48" fmla="*/ 229465 h 606722"/>
                <a:gd name="connsiteX49" fmla="*/ 204506 w 481185"/>
                <a:gd name="connsiteY49" fmla="*/ 217734 h 606722"/>
                <a:gd name="connsiteX50" fmla="*/ 200679 w 481185"/>
                <a:gd name="connsiteY50" fmla="*/ 221555 h 606722"/>
                <a:gd name="connsiteX51" fmla="*/ 191602 w 481185"/>
                <a:gd name="connsiteY51" fmla="*/ 275677 h 606722"/>
                <a:gd name="connsiteX52" fmla="*/ 213761 w 481185"/>
                <a:gd name="connsiteY52" fmla="*/ 253549 h 606722"/>
                <a:gd name="connsiteX53" fmla="*/ 210557 w 481185"/>
                <a:gd name="connsiteY53" fmla="*/ 240307 h 606722"/>
                <a:gd name="connsiteX54" fmla="*/ 213761 w 481185"/>
                <a:gd name="connsiteY54" fmla="*/ 226976 h 606722"/>
                <a:gd name="connsiteX55" fmla="*/ 279438 w 481185"/>
                <a:gd name="connsiteY55" fmla="*/ 214979 h 606722"/>
                <a:gd name="connsiteX56" fmla="*/ 267424 w 481185"/>
                <a:gd name="connsiteY56" fmla="*/ 226976 h 606722"/>
                <a:gd name="connsiteX57" fmla="*/ 270539 w 481185"/>
                <a:gd name="connsiteY57" fmla="*/ 240307 h 606722"/>
                <a:gd name="connsiteX58" fmla="*/ 267424 w 481185"/>
                <a:gd name="connsiteY58" fmla="*/ 253549 h 606722"/>
                <a:gd name="connsiteX59" fmla="*/ 276679 w 481185"/>
                <a:gd name="connsiteY59" fmla="*/ 262791 h 606722"/>
                <a:gd name="connsiteX60" fmla="*/ 285845 w 481185"/>
                <a:gd name="connsiteY60" fmla="*/ 253637 h 606722"/>
                <a:gd name="connsiteX61" fmla="*/ 208422 w 481185"/>
                <a:gd name="connsiteY61" fmla="*/ 178453 h 606722"/>
                <a:gd name="connsiteX62" fmla="*/ 207799 w 481185"/>
                <a:gd name="connsiteY62" fmla="*/ 178986 h 606722"/>
                <a:gd name="connsiteX63" fmla="*/ 205574 w 481185"/>
                <a:gd name="connsiteY63" fmla="*/ 191872 h 606722"/>
                <a:gd name="connsiteX64" fmla="*/ 227288 w 481185"/>
                <a:gd name="connsiteY64" fmla="*/ 213468 h 606722"/>
                <a:gd name="connsiteX65" fmla="*/ 240548 w 481185"/>
                <a:gd name="connsiteY65" fmla="*/ 210357 h 606722"/>
                <a:gd name="connsiteX66" fmla="*/ 253897 w 481185"/>
                <a:gd name="connsiteY66" fmla="*/ 213468 h 606722"/>
                <a:gd name="connsiteX67" fmla="*/ 263152 w 481185"/>
                <a:gd name="connsiteY67" fmla="*/ 204225 h 606722"/>
                <a:gd name="connsiteX68" fmla="*/ 237255 w 481185"/>
                <a:gd name="connsiteY68" fmla="*/ 178453 h 606722"/>
                <a:gd name="connsiteX69" fmla="*/ 45653 w 481185"/>
                <a:gd name="connsiteY69" fmla="*/ 59099 h 606722"/>
                <a:gd name="connsiteX70" fmla="*/ 23049 w 481185"/>
                <a:gd name="connsiteY70" fmla="*/ 81672 h 606722"/>
                <a:gd name="connsiteX71" fmla="*/ 168375 w 481185"/>
                <a:gd name="connsiteY71" fmla="*/ 226798 h 606722"/>
                <a:gd name="connsiteX72" fmla="*/ 190979 w 481185"/>
                <a:gd name="connsiteY72" fmla="*/ 204225 h 606722"/>
                <a:gd name="connsiteX73" fmla="*/ 399400 w 481185"/>
                <a:gd name="connsiteY73" fmla="*/ 23106 h 606722"/>
                <a:gd name="connsiteX74" fmla="*/ 254075 w 481185"/>
                <a:gd name="connsiteY74" fmla="*/ 168144 h 606722"/>
                <a:gd name="connsiteX75" fmla="*/ 276679 w 481185"/>
                <a:gd name="connsiteY75" fmla="*/ 190717 h 606722"/>
                <a:gd name="connsiteX76" fmla="*/ 422005 w 481185"/>
                <a:gd name="connsiteY76" fmla="*/ 45591 h 606722"/>
                <a:gd name="connsiteX77" fmla="*/ 399400 w 481185"/>
                <a:gd name="connsiteY77" fmla="*/ 0 h 606722"/>
                <a:gd name="connsiteX78" fmla="*/ 406164 w 481185"/>
                <a:gd name="connsiteY78" fmla="*/ 2844 h 606722"/>
                <a:gd name="connsiteX79" fmla="*/ 442295 w 481185"/>
                <a:gd name="connsiteY79" fmla="*/ 38836 h 606722"/>
                <a:gd name="connsiteX80" fmla="*/ 442295 w 481185"/>
                <a:gd name="connsiteY80" fmla="*/ 52345 h 606722"/>
                <a:gd name="connsiteX81" fmla="*/ 296080 w 481185"/>
                <a:gd name="connsiteY81" fmla="*/ 198360 h 606722"/>
                <a:gd name="connsiteX82" fmla="*/ 302487 w 481185"/>
                <a:gd name="connsiteY82" fmla="*/ 237019 h 606722"/>
                <a:gd name="connsiteX83" fmla="*/ 306047 w 481185"/>
                <a:gd name="connsiteY83" fmla="*/ 233553 h 606722"/>
                <a:gd name="connsiteX84" fmla="*/ 319574 w 481185"/>
                <a:gd name="connsiteY84" fmla="*/ 233553 h 606722"/>
                <a:gd name="connsiteX85" fmla="*/ 478426 w 481185"/>
                <a:gd name="connsiteY85" fmla="*/ 392187 h 606722"/>
                <a:gd name="connsiteX86" fmla="*/ 481185 w 481185"/>
                <a:gd name="connsiteY86" fmla="*/ 398941 h 606722"/>
                <a:gd name="connsiteX87" fmla="*/ 478426 w 481185"/>
                <a:gd name="connsiteY87" fmla="*/ 405696 h 606722"/>
                <a:gd name="connsiteX88" fmla="*/ 442295 w 481185"/>
                <a:gd name="connsiteY88" fmla="*/ 441689 h 606722"/>
                <a:gd name="connsiteX89" fmla="*/ 435532 w 481185"/>
                <a:gd name="connsiteY89" fmla="*/ 444533 h 606722"/>
                <a:gd name="connsiteX90" fmla="*/ 434642 w 481185"/>
                <a:gd name="connsiteY90" fmla="*/ 444444 h 606722"/>
                <a:gd name="connsiteX91" fmla="*/ 428768 w 481185"/>
                <a:gd name="connsiteY91" fmla="*/ 441689 h 606722"/>
                <a:gd name="connsiteX92" fmla="*/ 318239 w 481185"/>
                <a:gd name="connsiteY92" fmla="*/ 331400 h 606722"/>
                <a:gd name="connsiteX93" fmla="*/ 361045 w 481185"/>
                <a:gd name="connsiteY93" fmla="*/ 587615 h 606722"/>
                <a:gd name="connsiteX94" fmla="*/ 383560 w 481185"/>
                <a:gd name="connsiteY94" fmla="*/ 587615 h 606722"/>
                <a:gd name="connsiteX95" fmla="*/ 393082 w 481185"/>
                <a:gd name="connsiteY95" fmla="*/ 597124 h 606722"/>
                <a:gd name="connsiteX96" fmla="*/ 383560 w 481185"/>
                <a:gd name="connsiteY96" fmla="*/ 606722 h 606722"/>
                <a:gd name="connsiteX97" fmla="*/ 97625 w 481185"/>
                <a:gd name="connsiteY97" fmla="*/ 606722 h 606722"/>
                <a:gd name="connsiteX98" fmla="*/ 88014 w 481185"/>
                <a:gd name="connsiteY98" fmla="*/ 597124 h 606722"/>
                <a:gd name="connsiteX99" fmla="*/ 97625 w 481185"/>
                <a:gd name="connsiteY99" fmla="*/ 587615 h 606722"/>
                <a:gd name="connsiteX100" fmla="*/ 120141 w 481185"/>
                <a:gd name="connsiteY100" fmla="*/ 587615 h 606722"/>
                <a:gd name="connsiteX101" fmla="*/ 148440 w 481185"/>
                <a:gd name="connsiteY101" fmla="*/ 417871 h 606722"/>
                <a:gd name="connsiteX102" fmla="*/ 88459 w 481185"/>
                <a:gd name="connsiteY102" fmla="*/ 477770 h 606722"/>
                <a:gd name="connsiteX103" fmla="*/ 81696 w 481185"/>
                <a:gd name="connsiteY103" fmla="*/ 480614 h 606722"/>
                <a:gd name="connsiteX104" fmla="*/ 74932 w 481185"/>
                <a:gd name="connsiteY104" fmla="*/ 477770 h 606722"/>
                <a:gd name="connsiteX105" fmla="*/ 38890 w 481185"/>
                <a:gd name="connsiteY105" fmla="*/ 441689 h 606722"/>
                <a:gd name="connsiteX106" fmla="*/ 38890 w 481185"/>
                <a:gd name="connsiteY106" fmla="*/ 428180 h 606722"/>
                <a:gd name="connsiteX107" fmla="*/ 168286 w 481185"/>
                <a:gd name="connsiteY107" fmla="*/ 298962 h 606722"/>
                <a:gd name="connsiteX108" fmla="*/ 177363 w 481185"/>
                <a:gd name="connsiteY108" fmla="*/ 244839 h 606722"/>
                <a:gd name="connsiteX109" fmla="*/ 175138 w 481185"/>
                <a:gd name="connsiteY109" fmla="*/ 247061 h 606722"/>
                <a:gd name="connsiteX110" fmla="*/ 168375 w 481185"/>
                <a:gd name="connsiteY110" fmla="*/ 249816 h 606722"/>
                <a:gd name="connsiteX111" fmla="*/ 161611 w 481185"/>
                <a:gd name="connsiteY111" fmla="*/ 247061 h 606722"/>
                <a:gd name="connsiteX112" fmla="*/ 2759 w 481185"/>
                <a:gd name="connsiteY112" fmla="*/ 88426 h 606722"/>
                <a:gd name="connsiteX113" fmla="*/ 0 w 481185"/>
                <a:gd name="connsiteY113" fmla="*/ 81672 h 606722"/>
                <a:gd name="connsiteX114" fmla="*/ 2759 w 481185"/>
                <a:gd name="connsiteY114" fmla="*/ 74918 h 606722"/>
                <a:gd name="connsiteX115" fmla="*/ 38890 w 481185"/>
                <a:gd name="connsiteY115" fmla="*/ 38836 h 606722"/>
                <a:gd name="connsiteX116" fmla="*/ 40403 w 481185"/>
                <a:gd name="connsiteY116" fmla="*/ 37592 h 606722"/>
                <a:gd name="connsiteX117" fmla="*/ 52417 w 481185"/>
                <a:gd name="connsiteY117" fmla="*/ 38836 h 606722"/>
                <a:gd name="connsiteX118" fmla="*/ 189021 w 481185"/>
                <a:gd name="connsiteY118" fmla="*/ 175253 h 606722"/>
                <a:gd name="connsiteX119" fmla="*/ 208422 w 481185"/>
                <a:gd name="connsiteY119" fmla="*/ 159345 h 606722"/>
                <a:gd name="connsiteX120" fmla="*/ 235920 w 481185"/>
                <a:gd name="connsiteY120" fmla="*/ 159345 h 606722"/>
                <a:gd name="connsiteX121" fmla="*/ 392637 w 481185"/>
                <a:gd name="connsiteY121" fmla="*/ 2844 h 606722"/>
                <a:gd name="connsiteX122" fmla="*/ 399400 w 481185"/>
                <a:gd name="connsiteY12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81185" h="606722">
                  <a:moveTo>
                    <a:pt x="240548" y="535359"/>
                  </a:moveTo>
                  <a:cubicBezTo>
                    <a:pt x="228979" y="535359"/>
                    <a:pt x="219546" y="544779"/>
                    <a:pt x="219546" y="556332"/>
                  </a:cubicBezTo>
                  <a:lnTo>
                    <a:pt x="219546" y="587615"/>
                  </a:lnTo>
                  <a:lnTo>
                    <a:pt x="261639" y="587615"/>
                  </a:lnTo>
                  <a:lnTo>
                    <a:pt x="261639" y="556332"/>
                  </a:lnTo>
                  <a:cubicBezTo>
                    <a:pt x="261639" y="544779"/>
                    <a:pt x="252206" y="535359"/>
                    <a:pt x="240548" y="535359"/>
                  </a:cubicBezTo>
                  <a:close/>
                  <a:moveTo>
                    <a:pt x="240548" y="424451"/>
                  </a:moveTo>
                  <a:cubicBezTo>
                    <a:pt x="245885" y="424451"/>
                    <a:pt x="250154" y="428721"/>
                    <a:pt x="250154" y="433969"/>
                  </a:cubicBezTo>
                  <a:lnTo>
                    <a:pt x="250154" y="444199"/>
                  </a:lnTo>
                  <a:cubicBezTo>
                    <a:pt x="250154" y="449447"/>
                    <a:pt x="245885" y="453806"/>
                    <a:pt x="240548" y="453806"/>
                  </a:cubicBezTo>
                  <a:cubicBezTo>
                    <a:pt x="235300" y="453806"/>
                    <a:pt x="231031" y="449447"/>
                    <a:pt x="231031" y="444199"/>
                  </a:cubicBezTo>
                  <a:lnTo>
                    <a:pt x="231031" y="433969"/>
                  </a:lnTo>
                  <a:cubicBezTo>
                    <a:pt x="231031" y="428721"/>
                    <a:pt x="235300" y="424451"/>
                    <a:pt x="240548" y="424451"/>
                  </a:cubicBezTo>
                  <a:close/>
                  <a:moveTo>
                    <a:pt x="240548" y="363201"/>
                  </a:moveTo>
                  <a:cubicBezTo>
                    <a:pt x="245885" y="363201"/>
                    <a:pt x="250154" y="367471"/>
                    <a:pt x="250154" y="372808"/>
                  </a:cubicBezTo>
                  <a:lnTo>
                    <a:pt x="250154" y="383038"/>
                  </a:lnTo>
                  <a:cubicBezTo>
                    <a:pt x="250154" y="388286"/>
                    <a:pt x="245885" y="392556"/>
                    <a:pt x="240548" y="392556"/>
                  </a:cubicBezTo>
                  <a:cubicBezTo>
                    <a:pt x="235300" y="392556"/>
                    <a:pt x="231031" y="388286"/>
                    <a:pt x="231031" y="383038"/>
                  </a:cubicBezTo>
                  <a:lnTo>
                    <a:pt x="231031" y="372808"/>
                  </a:lnTo>
                  <a:cubicBezTo>
                    <a:pt x="231031" y="367471"/>
                    <a:pt x="235300" y="363201"/>
                    <a:pt x="240548" y="363201"/>
                  </a:cubicBezTo>
                  <a:close/>
                  <a:moveTo>
                    <a:pt x="204506" y="289897"/>
                  </a:moveTo>
                  <a:lnTo>
                    <a:pt x="59180" y="434935"/>
                  </a:lnTo>
                  <a:lnTo>
                    <a:pt x="81696" y="457508"/>
                  </a:lnTo>
                  <a:lnTo>
                    <a:pt x="227021" y="312381"/>
                  </a:lnTo>
                  <a:close/>
                  <a:moveTo>
                    <a:pt x="227288" y="267146"/>
                  </a:moveTo>
                  <a:lnTo>
                    <a:pt x="218033" y="276300"/>
                  </a:lnTo>
                  <a:lnTo>
                    <a:pt x="247311" y="305627"/>
                  </a:lnTo>
                  <a:cubicBezTo>
                    <a:pt x="251049" y="309360"/>
                    <a:pt x="251049" y="315403"/>
                    <a:pt x="247311" y="319135"/>
                  </a:cubicBezTo>
                  <a:lnTo>
                    <a:pt x="171756" y="394587"/>
                  </a:lnTo>
                  <a:lnTo>
                    <a:pt x="139541" y="587615"/>
                  </a:lnTo>
                  <a:lnTo>
                    <a:pt x="200412" y="587615"/>
                  </a:lnTo>
                  <a:lnTo>
                    <a:pt x="200412" y="556332"/>
                  </a:lnTo>
                  <a:cubicBezTo>
                    <a:pt x="200412" y="534204"/>
                    <a:pt x="218389" y="516163"/>
                    <a:pt x="240548" y="516163"/>
                  </a:cubicBezTo>
                  <a:cubicBezTo>
                    <a:pt x="262707" y="516163"/>
                    <a:pt x="280773" y="534204"/>
                    <a:pt x="280773" y="556332"/>
                  </a:cubicBezTo>
                  <a:lnTo>
                    <a:pt x="280773" y="587615"/>
                  </a:lnTo>
                  <a:lnTo>
                    <a:pt x="341555" y="587615"/>
                  </a:lnTo>
                  <a:lnTo>
                    <a:pt x="294923" y="308115"/>
                  </a:lnTo>
                  <a:lnTo>
                    <a:pt x="253897" y="267146"/>
                  </a:lnTo>
                  <a:cubicBezTo>
                    <a:pt x="249892" y="269101"/>
                    <a:pt x="245354" y="270256"/>
                    <a:pt x="240548" y="270256"/>
                  </a:cubicBezTo>
                  <a:cubicBezTo>
                    <a:pt x="235831" y="270256"/>
                    <a:pt x="231293" y="269101"/>
                    <a:pt x="227288" y="267146"/>
                  </a:cubicBezTo>
                  <a:close/>
                  <a:moveTo>
                    <a:pt x="312810" y="253815"/>
                  </a:moveTo>
                  <a:lnTo>
                    <a:pt x="290206" y="276300"/>
                  </a:lnTo>
                  <a:lnTo>
                    <a:pt x="435532" y="421426"/>
                  </a:lnTo>
                  <a:lnTo>
                    <a:pt x="458047" y="398941"/>
                  </a:lnTo>
                  <a:close/>
                  <a:moveTo>
                    <a:pt x="240548" y="229465"/>
                  </a:moveTo>
                  <a:cubicBezTo>
                    <a:pt x="234585" y="229465"/>
                    <a:pt x="229691" y="234352"/>
                    <a:pt x="229691" y="240307"/>
                  </a:cubicBezTo>
                  <a:cubicBezTo>
                    <a:pt x="229691" y="246261"/>
                    <a:pt x="234585" y="251149"/>
                    <a:pt x="240548" y="251149"/>
                  </a:cubicBezTo>
                  <a:cubicBezTo>
                    <a:pt x="246600" y="251149"/>
                    <a:pt x="251405" y="246261"/>
                    <a:pt x="251405" y="240307"/>
                  </a:cubicBezTo>
                  <a:cubicBezTo>
                    <a:pt x="251405" y="234352"/>
                    <a:pt x="246600" y="229465"/>
                    <a:pt x="240548" y="229465"/>
                  </a:cubicBezTo>
                  <a:close/>
                  <a:moveTo>
                    <a:pt x="204506" y="217734"/>
                  </a:moveTo>
                  <a:lnTo>
                    <a:pt x="200679" y="221555"/>
                  </a:lnTo>
                  <a:lnTo>
                    <a:pt x="191602" y="275677"/>
                  </a:lnTo>
                  <a:lnTo>
                    <a:pt x="213761" y="253549"/>
                  </a:lnTo>
                  <a:cubicBezTo>
                    <a:pt x="211714" y="249549"/>
                    <a:pt x="210557" y="245106"/>
                    <a:pt x="210557" y="240307"/>
                  </a:cubicBezTo>
                  <a:cubicBezTo>
                    <a:pt x="210557" y="235508"/>
                    <a:pt x="211714" y="230975"/>
                    <a:pt x="213761" y="226976"/>
                  </a:cubicBezTo>
                  <a:close/>
                  <a:moveTo>
                    <a:pt x="279438" y="214979"/>
                  </a:moveTo>
                  <a:lnTo>
                    <a:pt x="267424" y="226976"/>
                  </a:lnTo>
                  <a:cubicBezTo>
                    <a:pt x="269471" y="230975"/>
                    <a:pt x="270539" y="235508"/>
                    <a:pt x="270539" y="240307"/>
                  </a:cubicBezTo>
                  <a:cubicBezTo>
                    <a:pt x="270539" y="245106"/>
                    <a:pt x="269471" y="249549"/>
                    <a:pt x="267424" y="253549"/>
                  </a:cubicBezTo>
                  <a:lnTo>
                    <a:pt x="276679" y="262791"/>
                  </a:lnTo>
                  <a:lnTo>
                    <a:pt x="285845" y="253637"/>
                  </a:lnTo>
                  <a:close/>
                  <a:moveTo>
                    <a:pt x="208422" y="178453"/>
                  </a:moveTo>
                  <a:cubicBezTo>
                    <a:pt x="208066" y="178453"/>
                    <a:pt x="207799" y="178630"/>
                    <a:pt x="207799" y="178986"/>
                  </a:cubicBezTo>
                  <a:lnTo>
                    <a:pt x="205574" y="191872"/>
                  </a:lnTo>
                  <a:lnTo>
                    <a:pt x="227288" y="213468"/>
                  </a:lnTo>
                  <a:cubicBezTo>
                    <a:pt x="231293" y="211424"/>
                    <a:pt x="235831" y="210357"/>
                    <a:pt x="240548" y="210357"/>
                  </a:cubicBezTo>
                  <a:cubicBezTo>
                    <a:pt x="245354" y="210357"/>
                    <a:pt x="249892" y="211424"/>
                    <a:pt x="253897" y="213468"/>
                  </a:cubicBezTo>
                  <a:lnTo>
                    <a:pt x="263152" y="204225"/>
                  </a:lnTo>
                  <a:lnTo>
                    <a:pt x="237255" y="178453"/>
                  </a:lnTo>
                  <a:close/>
                  <a:moveTo>
                    <a:pt x="45653" y="59099"/>
                  </a:moveTo>
                  <a:lnTo>
                    <a:pt x="23049" y="81672"/>
                  </a:lnTo>
                  <a:lnTo>
                    <a:pt x="168375" y="226798"/>
                  </a:lnTo>
                  <a:lnTo>
                    <a:pt x="190979" y="204225"/>
                  </a:lnTo>
                  <a:close/>
                  <a:moveTo>
                    <a:pt x="399400" y="23106"/>
                  </a:moveTo>
                  <a:lnTo>
                    <a:pt x="254075" y="168144"/>
                  </a:lnTo>
                  <a:lnTo>
                    <a:pt x="276679" y="190717"/>
                  </a:lnTo>
                  <a:lnTo>
                    <a:pt x="422005" y="45591"/>
                  </a:lnTo>
                  <a:close/>
                  <a:moveTo>
                    <a:pt x="399400" y="0"/>
                  </a:moveTo>
                  <a:cubicBezTo>
                    <a:pt x="401981" y="0"/>
                    <a:pt x="404384" y="977"/>
                    <a:pt x="406164" y="2844"/>
                  </a:cubicBezTo>
                  <a:lnTo>
                    <a:pt x="442295" y="38836"/>
                  </a:lnTo>
                  <a:cubicBezTo>
                    <a:pt x="446033" y="42569"/>
                    <a:pt x="446033" y="48612"/>
                    <a:pt x="442295" y="52345"/>
                  </a:cubicBezTo>
                  <a:lnTo>
                    <a:pt x="296080" y="198360"/>
                  </a:lnTo>
                  <a:lnTo>
                    <a:pt x="302487" y="237019"/>
                  </a:lnTo>
                  <a:lnTo>
                    <a:pt x="306047" y="233553"/>
                  </a:lnTo>
                  <a:cubicBezTo>
                    <a:pt x="309785" y="229820"/>
                    <a:pt x="315836" y="229820"/>
                    <a:pt x="319574" y="233553"/>
                  </a:cubicBezTo>
                  <a:lnTo>
                    <a:pt x="478426" y="392187"/>
                  </a:lnTo>
                  <a:cubicBezTo>
                    <a:pt x="480206" y="393965"/>
                    <a:pt x="481185" y="396364"/>
                    <a:pt x="481185" y="398941"/>
                  </a:cubicBezTo>
                  <a:cubicBezTo>
                    <a:pt x="481185" y="401430"/>
                    <a:pt x="480206" y="403918"/>
                    <a:pt x="478426" y="405696"/>
                  </a:cubicBezTo>
                  <a:lnTo>
                    <a:pt x="442295" y="441689"/>
                  </a:lnTo>
                  <a:cubicBezTo>
                    <a:pt x="440426" y="443555"/>
                    <a:pt x="437934" y="444533"/>
                    <a:pt x="435532" y="444533"/>
                  </a:cubicBezTo>
                  <a:cubicBezTo>
                    <a:pt x="435176" y="444533"/>
                    <a:pt x="434909" y="444533"/>
                    <a:pt x="434642" y="444444"/>
                  </a:cubicBezTo>
                  <a:cubicBezTo>
                    <a:pt x="432506" y="444266"/>
                    <a:pt x="430370" y="443377"/>
                    <a:pt x="428768" y="441689"/>
                  </a:cubicBezTo>
                  <a:lnTo>
                    <a:pt x="318239" y="331400"/>
                  </a:lnTo>
                  <a:lnTo>
                    <a:pt x="361045" y="587615"/>
                  </a:lnTo>
                  <a:lnTo>
                    <a:pt x="383560" y="587615"/>
                  </a:lnTo>
                  <a:cubicBezTo>
                    <a:pt x="388810" y="587615"/>
                    <a:pt x="393082" y="591881"/>
                    <a:pt x="393082" y="597124"/>
                  </a:cubicBezTo>
                  <a:cubicBezTo>
                    <a:pt x="393082" y="602368"/>
                    <a:pt x="388810" y="606722"/>
                    <a:pt x="383560" y="606722"/>
                  </a:cubicBezTo>
                  <a:lnTo>
                    <a:pt x="97625" y="606722"/>
                  </a:lnTo>
                  <a:cubicBezTo>
                    <a:pt x="92375" y="606722"/>
                    <a:pt x="88014" y="602368"/>
                    <a:pt x="88014" y="597124"/>
                  </a:cubicBezTo>
                  <a:cubicBezTo>
                    <a:pt x="88014" y="591881"/>
                    <a:pt x="92375" y="587615"/>
                    <a:pt x="97625" y="587615"/>
                  </a:cubicBezTo>
                  <a:lnTo>
                    <a:pt x="120141" y="587615"/>
                  </a:lnTo>
                  <a:lnTo>
                    <a:pt x="148440" y="417871"/>
                  </a:lnTo>
                  <a:lnTo>
                    <a:pt x="88459" y="477770"/>
                  </a:lnTo>
                  <a:cubicBezTo>
                    <a:pt x="86679" y="479548"/>
                    <a:pt x="84276" y="480614"/>
                    <a:pt x="81696" y="480614"/>
                  </a:cubicBezTo>
                  <a:cubicBezTo>
                    <a:pt x="79204" y="480614"/>
                    <a:pt x="76801" y="479548"/>
                    <a:pt x="74932" y="477770"/>
                  </a:cubicBezTo>
                  <a:lnTo>
                    <a:pt x="38890" y="441689"/>
                  </a:lnTo>
                  <a:cubicBezTo>
                    <a:pt x="35152" y="437956"/>
                    <a:pt x="35152" y="431913"/>
                    <a:pt x="38890" y="428180"/>
                  </a:cubicBezTo>
                  <a:lnTo>
                    <a:pt x="168286" y="298962"/>
                  </a:lnTo>
                  <a:lnTo>
                    <a:pt x="177363" y="244839"/>
                  </a:lnTo>
                  <a:lnTo>
                    <a:pt x="175138" y="247061"/>
                  </a:lnTo>
                  <a:cubicBezTo>
                    <a:pt x="173269" y="248927"/>
                    <a:pt x="170867" y="249816"/>
                    <a:pt x="168375" y="249816"/>
                  </a:cubicBezTo>
                  <a:cubicBezTo>
                    <a:pt x="165883" y="249816"/>
                    <a:pt x="163480" y="248927"/>
                    <a:pt x="161611" y="247061"/>
                  </a:cubicBezTo>
                  <a:lnTo>
                    <a:pt x="2759" y="88426"/>
                  </a:lnTo>
                  <a:cubicBezTo>
                    <a:pt x="979" y="86649"/>
                    <a:pt x="0" y="84161"/>
                    <a:pt x="0" y="81672"/>
                  </a:cubicBezTo>
                  <a:cubicBezTo>
                    <a:pt x="0" y="79095"/>
                    <a:pt x="979" y="76695"/>
                    <a:pt x="2759" y="74918"/>
                  </a:cubicBezTo>
                  <a:lnTo>
                    <a:pt x="38890" y="38836"/>
                  </a:lnTo>
                  <a:cubicBezTo>
                    <a:pt x="39335" y="38392"/>
                    <a:pt x="39869" y="37948"/>
                    <a:pt x="40403" y="37592"/>
                  </a:cubicBezTo>
                  <a:cubicBezTo>
                    <a:pt x="44052" y="35193"/>
                    <a:pt x="49124" y="35548"/>
                    <a:pt x="52417" y="38836"/>
                  </a:cubicBezTo>
                  <a:lnTo>
                    <a:pt x="189021" y="175253"/>
                  </a:lnTo>
                  <a:cubicBezTo>
                    <a:pt x="190801" y="166011"/>
                    <a:pt x="198899" y="159345"/>
                    <a:pt x="208422" y="159345"/>
                  </a:cubicBezTo>
                  <a:lnTo>
                    <a:pt x="235920" y="159345"/>
                  </a:lnTo>
                  <a:lnTo>
                    <a:pt x="392637" y="2844"/>
                  </a:lnTo>
                  <a:cubicBezTo>
                    <a:pt x="394417" y="977"/>
                    <a:pt x="396909" y="0"/>
                    <a:pt x="3994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E24ADFE1-18EA-494C-76A7-798853A703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9882485" y="1030447"/>
            <a:ext cx="3749602" cy="3346134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D206EF7-B1F2-ED17-E29C-9DD2E225B5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PART   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B9A81B9F-FBB9-9E12-A460-C1B1CEAFEF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sz="6600" dirty="0">
                <a:solidFill>
                  <a:schemeClr val="accent5"/>
                </a:solidFill>
                <a:latin typeface="+mj-ea"/>
                <a:ea typeface="+mj-ea"/>
                <a:cs typeface="+mn-ea"/>
                <a:sym typeface="+mn-lt"/>
              </a:rPr>
              <a:t>项目发展背景</a:t>
            </a:r>
          </a:p>
        </p:txBody>
      </p:sp>
    </p:spTree>
    <p:extLst>
      <p:ext uri="{BB962C8B-B14F-4D97-AF65-F5344CB8AC3E}">
        <p14:creationId xmlns:p14="http://schemas.microsoft.com/office/powerpoint/2010/main" val="293619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build="p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673E2A37-3A2A-96A2-27F2-42D42CCF989D}"/>
              </a:ext>
            </a:extLst>
          </p:cNvPr>
          <p:cNvSpPr/>
          <p:nvPr/>
        </p:nvSpPr>
        <p:spPr>
          <a:xfrm>
            <a:off x="313900" y="1330702"/>
            <a:ext cx="6450372" cy="45241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sp>
        <p:nvSpPr>
          <p:cNvPr id="4" name="windmill_316039">
            <a:extLst>
              <a:ext uri="{FF2B5EF4-FFF2-40B4-BE49-F238E27FC236}">
                <a16:creationId xmlns:a16="http://schemas.microsoft.com/office/drawing/2014/main" id="{74501B8B-B3EC-592D-F5E8-2B26E5CD064F}"/>
              </a:ext>
            </a:extLst>
          </p:cNvPr>
          <p:cNvSpPr/>
          <p:nvPr/>
        </p:nvSpPr>
        <p:spPr>
          <a:xfrm>
            <a:off x="252952" y="357785"/>
            <a:ext cx="407448" cy="513749"/>
          </a:xfrm>
          <a:custGeom>
            <a:avLst/>
            <a:gdLst>
              <a:gd name="connsiteX0" fmla="*/ 240548 w 481185"/>
              <a:gd name="connsiteY0" fmla="*/ 535359 h 606722"/>
              <a:gd name="connsiteX1" fmla="*/ 219546 w 481185"/>
              <a:gd name="connsiteY1" fmla="*/ 556332 h 606722"/>
              <a:gd name="connsiteX2" fmla="*/ 219546 w 481185"/>
              <a:gd name="connsiteY2" fmla="*/ 587615 h 606722"/>
              <a:gd name="connsiteX3" fmla="*/ 261639 w 481185"/>
              <a:gd name="connsiteY3" fmla="*/ 587615 h 606722"/>
              <a:gd name="connsiteX4" fmla="*/ 261639 w 481185"/>
              <a:gd name="connsiteY4" fmla="*/ 556332 h 606722"/>
              <a:gd name="connsiteX5" fmla="*/ 240548 w 481185"/>
              <a:gd name="connsiteY5" fmla="*/ 535359 h 606722"/>
              <a:gd name="connsiteX6" fmla="*/ 240548 w 481185"/>
              <a:gd name="connsiteY6" fmla="*/ 424451 h 606722"/>
              <a:gd name="connsiteX7" fmla="*/ 250154 w 481185"/>
              <a:gd name="connsiteY7" fmla="*/ 433969 h 606722"/>
              <a:gd name="connsiteX8" fmla="*/ 250154 w 481185"/>
              <a:gd name="connsiteY8" fmla="*/ 444199 h 606722"/>
              <a:gd name="connsiteX9" fmla="*/ 240548 w 481185"/>
              <a:gd name="connsiteY9" fmla="*/ 453806 h 606722"/>
              <a:gd name="connsiteX10" fmla="*/ 231031 w 481185"/>
              <a:gd name="connsiteY10" fmla="*/ 444199 h 606722"/>
              <a:gd name="connsiteX11" fmla="*/ 231031 w 481185"/>
              <a:gd name="connsiteY11" fmla="*/ 433969 h 606722"/>
              <a:gd name="connsiteX12" fmla="*/ 240548 w 481185"/>
              <a:gd name="connsiteY12" fmla="*/ 424451 h 606722"/>
              <a:gd name="connsiteX13" fmla="*/ 240548 w 481185"/>
              <a:gd name="connsiteY13" fmla="*/ 363201 h 606722"/>
              <a:gd name="connsiteX14" fmla="*/ 250154 w 481185"/>
              <a:gd name="connsiteY14" fmla="*/ 372808 h 606722"/>
              <a:gd name="connsiteX15" fmla="*/ 250154 w 481185"/>
              <a:gd name="connsiteY15" fmla="*/ 383038 h 606722"/>
              <a:gd name="connsiteX16" fmla="*/ 240548 w 481185"/>
              <a:gd name="connsiteY16" fmla="*/ 392556 h 606722"/>
              <a:gd name="connsiteX17" fmla="*/ 231031 w 481185"/>
              <a:gd name="connsiteY17" fmla="*/ 383038 h 606722"/>
              <a:gd name="connsiteX18" fmla="*/ 231031 w 481185"/>
              <a:gd name="connsiteY18" fmla="*/ 372808 h 606722"/>
              <a:gd name="connsiteX19" fmla="*/ 240548 w 481185"/>
              <a:gd name="connsiteY19" fmla="*/ 363201 h 606722"/>
              <a:gd name="connsiteX20" fmla="*/ 204506 w 481185"/>
              <a:gd name="connsiteY20" fmla="*/ 289897 h 606722"/>
              <a:gd name="connsiteX21" fmla="*/ 59180 w 481185"/>
              <a:gd name="connsiteY21" fmla="*/ 434935 h 606722"/>
              <a:gd name="connsiteX22" fmla="*/ 81696 w 481185"/>
              <a:gd name="connsiteY22" fmla="*/ 457508 h 606722"/>
              <a:gd name="connsiteX23" fmla="*/ 227021 w 481185"/>
              <a:gd name="connsiteY23" fmla="*/ 312381 h 606722"/>
              <a:gd name="connsiteX24" fmla="*/ 227288 w 481185"/>
              <a:gd name="connsiteY24" fmla="*/ 267146 h 606722"/>
              <a:gd name="connsiteX25" fmla="*/ 218033 w 481185"/>
              <a:gd name="connsiteY25" fmla="*/ 276300 h 606722"/>
              <a:gd name="connsiteX26" fmla="*/ 247311 w 481185"/>
              <a:gd name="connsiteY26" fmla="*/ 305627 h 606722"/>
              <a:gd name="connsiteX27" fmla="*/ 247311 w 481185"/>
              <a:gd name="connsiteY27" fmla="*/ 319135 h 606722"/>
              <a:gd name="connsiteX28" fmla="*/ 171756 w 481185"/>
              <a:gd name="connsiteY28" fmla="*/ 394587 h 606722"/>
              <a:gd name="connsiteX29" fmla="*/ 139541 w 481185"/>
              <a:gd name="connsiteY29" fmla="*/ 587615 h 606722"/>
              <a:gd name="connsiteX30" fmla="*/ 200412 w 481185"/>
              <a:gd name="connsiteY30" fmla="*/ 587615 h 606722"/>
              <a:gd name="connsiteX31" fmla="*/ 200412 w 481185"/>
              <a:gd name="connsiteY31" fmla="*/ 556332 h 606722"/>
              <a:gd name="connsiteX32" fmla="*/ 240548 w 481185"/>
              <a:gd name="connsiteY32" fmla="*/ 516163 h 606722"/>
              <a:gd name="connsiteX33" fmla="*/ 280773 w 481185"/>
              <a:gd name="connsiteY33" fmla="*/ 556332 h 606722"/>
              <a:gd name="connsiteX34" fmla="*/ 280773 w 481185"/>
              <a:gd name="connsiteY34" fmla="*/ 587615 h 606722"/>
              <a:gd name="connsiteX35" fmla="*/ 341555 w 481185"/>
              <a:gd name="connsiteY35" fmla="*/ 587615 h 606722"/>
              <a:gd name="connsiteX36" fmla="*/ 294923 w 481185"/>
              <a:gd name="connsiteY36" fmla="*/ 308115 h 606722"/>
              <a:gd name="connsiteX37" fmla="*/ 253897 w 481185"/>
              <a:gd name="connsiteY37" fmla="*/ 267146 h 606722"/>
              <a:gd name="connsiteX38" fmla="*/ 240548 w 481185"/>
              <a:gd name="connsiteY38" fmla="*/ 270256 h 606722"/>
              <a:gd name="connsiteX39" fmla="*/ 227288 w 481185"/>
              <a:gd name="connsiteY39" fmla="*/ 267146 h 606722"/>
              <a:gd name="connsiteX40" fmla="*/ 312810 w 481185"/>
              <a:gd name="connsiteY40" fmla="*/ 253815 h 606722"/>
              <a:gd name="connsiteX41" fmla="*/ 290206 w 481185"/>
              <a:gd name="connsiteY41" fmla="*/ 276300 h 606722"/>
              <a:gd name="connsiteX42" fmla="*/ 435532 w 481185"/>
              <a:gd name="connsiteY42" fmla="*/ 421426 h 606722"/>
              <a:gd name="connsiteX43" fmla="*/ 458047 w 481185"/>
              <a:gd name="connsiteY43" fmla="*/ 398941 h 606722"/>
              <a:gd name="connsiteX44" fmla="*/ 240548 w 481185"/>
              <a:gd name="connsiteY44" fmla="*/ 229465 h 606722"/>
              <a:gd name="connsiteX45" fmla="*/ 229691 w 481185"/>
              <a:gd name="connsiteY45" fmla="*/ 240307 h 606722"/>
              <a:gd name="connsiteX46" fmla="*/ 240548 w 481185"/>
              <a:gd name="connsiteY46" fmla="*/ 251149 h 606722"/>
              <a:gd name="connsiteX47" fmla="*/ 251405 w 481185"/>
              <a:gd name="connsiteY47" fmla="*/ 240307 h 606722"/>
              <a:gd name="connsiteX48" fmla="*/ 240548 w 481185"/>
              <a:gd name="connsiteY48" fmla="*/ 229465 h 606722"/>
              <a:gd name="connsiteX49" fmla="*/ 204506 w 481185"/>
              <a:gd name="connsiteY49" fmla="*/ 217734 h 606722"/>
              <a:gd name="connsiteX50" fmla="*/ 200679 w 481185"/>
              <a:gd name="connsiteY50" fmla="*/ 221555 h 606722"/>
              <a:gd name="connsiteX51" fmla="*/ 191602 w 481185"/>
              <a:gd name="connsiteY51" fmla="*/ 275677 h 606722"/>
              <a:gd name="connsiteX52" fmla="*/ 213761 w 481185"/>
              <a:gd name="connsiteY52" fmla="*/ 253549 h 606722"/>
              <a:gd name="connsiteX53" fmla="*/ 210557 w 481185"/>
              <a:gd name="connsiteY53" fmla="*/ 240307 h 606722"/>
              <a:gd name="connsiteX54" fmla="*/ 213761 w 481185"/>
              <a:gd name="connsiteY54" fmla="*/ 226976 h 606722"/>
              <a:gd name="connsiteX55" fmla="*/ 279438 w 481185"/>
              <a:gd name="connsiteY55" fmla="*/ 214979 h 606722"/>
              <a:gd name="connsiteX56" fmla="*/ 267424 w 481185"/>
              <a:gd name="connsiteY56" fmla="*/ 226976 h 606722"/>
              <a:gd name="connsiteX57" fmla="*/ 270539 w 481185"/>
              <a:gd name="connsiteY57" fmla="*/ 240307 h 606722"/>
              <a:gd name="connsiteX58" fmla="*/ 267424 w 481185"/>
              <a:gd name="connsiteY58" fmla="*/ 253549 h 606722"/>
              <a:gd name="connsiteX59" fmla="*/ 276679 w 481185"/>
              <a:gd name="connsiteY59" fmla="*/ 262791 h 606722"/>
              <a:gd name="connsiteX60" fmla="*/ 285845 w 481185"/>
              <a:gd name="connsiteY60" fmla="*/ 253637 h 606722"/>
              <a:gd name="connsiteX61" fmla="*/ 208422 w 481185"/>
              <a:gd name="connsiteY61" fmla="*/ 178453 h 606722"/>
              <a:gd name="connsiteX62" fmla="*/ 207799 w 481185"/>
              <a:gd name="connsiteY62" fmla="*/ 178986 h 606722"/>
              <a:gd name="connsiteX63" fmla="*/ 205574 w 481185"/>
              <a:gd name="connsiteY63" fmla="*/ 191872 h 606722"/>
              <a:gd name="connsiteX64" fmla="*/ 227288 w 481185"/>
              <a:gd name="connsiteY64" fmla="*/ 213468 h 606722"/>
              <a:gd name="connsiteX65" fmla="*/ 240548 w 481185"/>
              <a:gd name="connsiteY65" fmla="*/ 210357 h 606722"/>
              <a:gd name="connsiteX66" fmla="*/ 253897 w 481185"/>
              <a:gd name="connsiteY66" fmla="*/ 213468 h 606722"/>
              <a:gd name="connsiteX67" fmla="*/ 263152 w 481185"/>
              <a:gd name="connsiteY67" fmla="*/ 204225 h 606722"/>
              <a:gd name="connsiteX68" fmla="*/ 237255 w 481185"/>
              <a:gd name="connsiteY68" fmla="*/ 178453 h 606722"/>
              <a:gd name="connsiteX69" fmla="*/ 45653 w 481185"/>
              <a:gd name="connsiteY69" fmla="*/ 59099 h 606722"/>
              <a:gd name="connsiteX70" fmla="*/ 23049 w 481185"/>
              <a:gd name="connsiteY70" fmla="*/ 81672 h 606722"/>
              <a:gd name="connsiteX71" fmla="*/ 168375 w 481185"/>
              <a:gd name="connsiteY71" fmla="*/ 226798 h 606722"/>
              <a:gd name="connsiteX72" fmla="*/ 190979 w 481185"/>
              <a:gd name="connsiteY72" fmla="*/ 204225 h 606722"/>
              <a:gd name="connsiteX73" fmla="*/ 399400 w 481185"/>
              <a:gd name="connsiteY73" fmla="*/ 23106 h 606722"/>
              <a:gd name="connsiteX74" fmla="*/ 254075 w 481185"/>
              <a:gd name="connsiteY74" fmla="*/ 168144 h 606722"/>
              <a:gd name="connsiteX75" fmla="*/ 276679 w 481185"/>
              <a:gd name="connsiteY75" fmla="*/ 190717 h 606722"/>
              <a:gd name="connsiteX76" fmla="*/ 422005 w 481185"/>
              <a:gd name="connsiteY76" fmla="*/ 45591 h 606722"/>
              <a:gd name="connsiteX77" fmla="*/ 399400 w 481185"/>
              <a:gd name="connsiteY77" fmla="*/ 0 h 606722"/>
              <a:gd name="connsiteX78" fmla="*/ 406164 w 481185"/>
              <a:gd name="connsiteY78" fmla="*/ 2844 h 606722"/>
              <a:gd name="connsiteX79" fmla="*/ 442295 w 481185"/>
              <a:gd name="connsiteY79" fmla="*/ 38836 h 606722"/>
              <a:gd name="connsiteX80" fmla="*/ 442295 w 481185"/>
              <a:gd name="connsiteY80" fmla="*/ 52345 h 606722"/>
              <a:gd name="connsiteX81" fmla="*/ 296080 w 481185"/>
              <a:gd name="connsiteY81" fmla="*/ 198360 h 606722"/>
              <a:gd name="connsiteX82" fmla="*/ 302487 w 481185"/>
              <a:gd name="connsiteY82" fmla="*/ 237019 h 606722"/>
              <a:gd name="connsiteX83" fmla="*/ 306047 w 481185"/>
              <a:gd name="connsiteY83" fmla="*/ 233553 h 606722"/>
              <a:gd name="connsiteX84" fmla="*/ 319574 w 481185"/>
              <a:gd name="connsiteY84" fmla="*/ 233553 h 606722"/>
              <a:gd name="connsiteX85" fmla="*/ 478426 w 481185"/>
              <a:gd name="connsiteY85" fmla="*/ 392187 h 606722"/>
              <a:gd name="connsiteX86" fmla="*/ 481185 w 481185"/>
              <a:gd name="connsiteY86" fmla="*/ 398941 h 606722"/>
              <a:gd name="connsiteX87" fmla="*/ 478426 w 481185"/>
              <a:gd name="connsiteY87" fmla="*/ 405696 h 606722"/>
              <a:gd name="connsiteX88" fmla="*/ 442295 w 481185"/>
              <a:gd name="connsiteY88" fmla="*/ 441689 h 606722"/>
              <a:gd name="connsiteX89" fmla="*/ 435532 w 481185"/>
              <a:gd name="connsiteY89" fmla="*/ 444533 h 606722"/>
              <a:gd name="connsiteX90" fmla="*/ 434642 w 481185"/>
              <a:gd name="connsiteY90" fmla="*/ 444444 h 606722"/>
              <a:gd name="connsiteX91" fmla="*/ 428768 w 481185"/>
              <a:gd name="connsiteY91" fmla="*/ 441689 h 606722"/>
              <a:gd name="connsiteX92" fmla="*/ 318239 w 481185"/>
              <a:gd name="connsiteY92" fmla="*/ 331400 h 606722"/>
              <a:gd name="connsiteX93" fmla="*/ 361045 w 481185"/>
              <a:gd name="connsiteY93" fmla="*/ 587615 h 606722"/>
              <a:gd name="connsiteX94" fmla="*/ 383560 w 481185"/>
              <a:gd name="connsiteY94" fmla="*/ 587615 h 606722"/>
              <a:gd name="connsiteX95" fmla="*/ 393082 w 481185"/>
              <a:gd name="connsiteY95" fmla="*/ 597124 h 606722"/>
              <a:gd name="connsiteX96" fmla="*/ 383560 w 481185"/>
              <a:gd name="connsiteY96" fmla="*/ 606722 h 606722"/>
              <a:gd name="connsiteX97" fmla="*/ 97625 w 481185"/>
              <a:gd name="connsiteY97" fmla="*/ 606722 h 606722"/>
              <a:gd name="connsiteX98" fmla="*/ 88014 w 481185"/>
              <a:gd name="connsiteY98" fmla="*/ 597124 h 606722"/>
              <a:gd name="connsiteX99" fmla="*/ 97625 w 481185"/>
              <a:gd name="connsiteY99" fmla="*/ 587615 h 606722"/>
              <a:gd name="connsiteX100" fmla="*/ 120141 w 481185"/>
              <a:gd name="connsiteY100" fmla="*/ 587615 h 606722"/>
              <a:gd name="connsiteX101" fmla="*/ 148440 w 481185"/>
              <a:gd name="connsiteY101" fmla="*/ 417871 h 606722"/>
              <a:gd name="connsiteX102" fmla="*/ 88459 w 481185"/>
              <a:gd name="connsiteY102" fmla="*/ 477770 h 606722"/>
              <a:gd name="connsiteX103" fmla="*/ 81696 w 481185"/>
              <a:gd name="connsiteY103" fmla="*/ 480614 h 606722"/>
              <a:gd name="connsiteX104" fmla="*/ 74932 w 481185"/>
              <a:gd name="connsiteY104" fmla="*/ 477770 h 606722"/>
              <a:gd name="connsiteX105" fmla="*/ 38890 w 481185"/>
              <a:gd name="connsiteY105" fmla="*/ 441689 h 606722"/>
              <a:gd name="connsiteX106" fmla="*/ 38890 w 481185"/>
              <a:gd name="connsiteY106" fmla="*/ 428180 h 606722"/>
              <a:gd name="connsiteX107" fmla="*/ 168286 w 481185"/>
              <a:gd name="connsiteY107" fmla="*/ 298962 h 606722"/>
              <a:gd name="connsiteX108" fmla="*/ 177363 w 481185"/>
              <a:gd name="connsiteY108" fmla="*/ 244839 h 606722"/>
              <a:gd name="connsiteX109" fmla="*/ 175138 w 481185"/>
              <a:gd name="connsiteY109" fmla="*/ 247061 h 606722"/>
              <a:gd name="connsiteX110" fmla="*/ 168375 w 481185"/>
              <a:gd name="connsiteY110" fmla="*/ 249816 h 606722"/>
              <a:gd name="connsiteX111" fmla="*/ 161611 w 481185"/>
              <a:gd name="connsiteY111" fmla="*/ 247061 h 606722"/>
              <a:gd name="connsiteX112" fmla="*/ 2759 w 481185"/>
              <a:gd name="connsiteY112" fmla="*/ 88426 h 606722"/>
              <a:gd name="connsiteX113" fmla="*/ 0 w 481185"/>
              <a:gd name="connsiteY113" fmla="*/ 81672 h 606722"/>
              <a:gd name="connsiteX114" fmla="*/ 2759 w 481185"/>
              <a:gd name="connsiteY114" fmla="*/ 74918 h 606722"/>
              <a:gd name="connsiteX115" fmla="*/ 38890 w 481185"/>
              <a:gd name="connsiteY115" fmla="*/ 38836 h 606722"/>
              <a:gd name="connsiteX116" fmla="*/ 40403 w 481185"/>
              <a:gd name="connsiteY116" fmla="*/ 37592 h 606722"/>
              <a:gd name="connsiteX117" fmla="*/ 52417 w 481185"/>
              <a:gd name="connsiteY117" fmla="*/ 38836 h 606722"/>
              <a:gd name="connsiteX118" fmla="*/ 189021 w 481185"/>
              <a:gd name="connsiteY118" fmla="*/ 175253 h 606722"/>
              <a:gd name="connsiteX119" fmla="*/ 208422 w 481185"/>
              <a:gd name="connsiteY119" fmla="*/ 159345 h 606722"/>
              <a:gd name="connsiteX120" fmla="*/ 235920 w 481185"/>
              <a:gd name="connsiteY120" fmla="*/ 159345 h 606722"/>
              <a:gd name="connsiteX121" fmla="*/ 392637 w 481185"/>
              <a:gd name="connsiteY121" fmla="*/ 2844 h 606722"/>
              <a:gd name="connsiteX122" fmla="*/ 399400 w 481185"/>
              <a:gd name="connsiteY12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481185" h="606722">
                <a:moveTo>
                  <a:pt x="240548" y="535359"/>
                </a:moveTo>
                <a:cubicBezTo>
                  <a:pt x="228979" y="535359"/>
                  <a:pt x="219546" y="544779"/>
                  <a:pt x="219546" y="556332"/>
                </a:cubicBezTo>
                <a:lnTo>
                  <a:pt x="219546" y="587615"/>
                </a:lnTo>
                <a:lnTo>
                  <a:pt x="261639" y="587615"/>
                </a:lnTo>
                <a:lnTo>
                  <a:pt x="261639" y="556332"/>
                </a:lnTo>
                <a:cubicBezTo>
                  <a:pt x="261639" y="544779"/>
                  <a:pt x="252206" y="535359"/>
                  <a:pt x="240548" y="535359"/>
                </a:cubicBezTo>
                <a:close/>
                <a:moveTo>
                  <a:pt x="240548" y="424451"/>
                </a:moveTo>
                <a:cubicBezTo>
                  <a:pt x="245885" y="424451"/>
                  <a:pt x="250154" y="428721"/>
                  <a:pt x="250154" y="433969"/>
                </a:cubicBezTo>
                <a:lnTo>
                  <a:pt x="250154" y="444199"/>
                </a:lnTo>
                <a:cubicBezTo>
                  <a:pt x="250154" y="449447"/>
                  <a:pt x="245885" y="453806"/>
                  <a:pt x="240548" y="453806"/>
                </a:cubicBezTo>
                <a:cubicBezTo>
                  <a:pt x="235300" y="453806"/>
                  <a:pt x="231031" y="449447"/>
                  <a:pt x="231031" y="444199"/>
                </a:cubicBezTo>
                <a:lnTo>
                  <a:pt x="231031" y="433969"/>
                </a:lnTo>
                <a:cubicBezTo>
                  <a:pt x="231031" y="428721"/>
                  <a:pt x="235300" y="424451"/>
                  <a:pt x="240548" y="424451"/>
                </a:cubicBezTo>
                <a:close/>
                <a:moveTo>
                  <a:pt x="240548" y="363201"/>
                </a:moveTo>
                <a:cubicBezTo>
                  <a:pt x="245885" y="363201"/>
                  <a:pt x="250154" y="367471"/>
                  <a:pt x="250154" y="372808"/>
                </a:cubicBezTo>
                <a:lnTo>
                  <a:pt x="250154" y="383038"/>
                </a:lnTo>
                <a:cubicBezTo>
                  <a:pt x="250154" y="388286"/>
                  <a:pt x="245885" y="392556"/>
                  <a:pt x="240548" y="392556"/>
                </a:cubicBezTo>
                <a:cubicBezTo>
                  <a:pt x="235300" y="392556"/>
                  <a:pt x="231031" y="388286"/>
                  <a:pt x="231031" y="383038"/>
                </a:cubicBezTo>
                <a:lnTo>
                  <a:pt x="231031" y="372808"/>
                </a:lnTo>
                <a:cubicBezTo>
                  <a:pt x="231031" y="367471"/>
                  <a:pt x="235300" y="363201"/>
                  <a:pt x="240548" y="363201"/>
                </a:cubicBezTo>
                <a:close/>
                <a:moveTo>
                  <a:pt x="204506" y="289897"/>
                </a:moveTo>
                <a:lnTo>
                  <a:pt x="59180" y="434935"/>
                </a:lnTo>
                <a:lnTo>
                  <a:pt x="81696" y="457508"/>
                </a:lnTo>
                <a:lnTo>
                  <a:pt x="227021" y="312381"/>
                </a:lnTo>
                <a:close/>
                <a:moveTo>
                  <a:pt x="227288" y="267146"/>
                </a:moveTo>
                <a:lnTo>
                  <a:pt x="218033" y="276300"/>
                </a:lnTo>
                <a:lnTo>
                  <a:pt x="247311" y="305627"/>
                </a:lnTo>
                <a:cubicBezTo>
                  <a:pt x="251049" y="309360"/>
                  <a:pt x="251049" y="315403"/>
                  <a:pt x="247311" y="319135"/>
                </a:cubicBezTo>
                <a:lnTo>
                  <a:pt x="171756" y="394587"/>
                </a:lnTo>
                <a:lnTo>
                  <a:pt x="139541" y="587615"/>
                </a:lnTo>
                <a:lnTo>
                  <a:pt x="200412" y="587615"/>
                </a:lnTo>
                <a:lnTo>
                  <a:pt x="200412" y="556332"/>
                </a:lnTo>
                <a:cubicBezTo>
                  <a:pt x="200412" y="534204"/>
                  <a:pt x="218389" y="516163"/>
                  <a:pt x="240548" y="516163"/>
                </a:cubicBezTo>
                <a:cubicBezTo>
                  <a:pt x="262707" y="516163"/>
                  <a:pt x="280773" y="534204"/>
                  <a:pt x="280773" y="556332"/>
                </a:cubicBezTo>
                <a:lnTo>
                  <a:pt x="280773" y="587615"/>
                </a:lnTo>
                <a:lnTo>
                  <a:pt x="341555" y="587615"/>
                </a:lnTo>
                <a:lnTo>
                  <a:pt x="294923" y="308115"/>
                </a:lnTo>
                <a:lnTo>
                  <a:pt x="253897" y="267146"/>
                </a:lnTo>
                <a:cubicBezTo>
                  <a:pt x="249892" y="269101"/>
                  <a:pt x="245354" y="270256"/>
                  <a:pt x="240548" y="270256"/>
                </a:cubicBezTo>
                <a:cubicBezTo>
                  <a:pt x="235831" y="270256"/>
                  <a:pt x="231293" y="269101"/>
                  <a:pt x="227288" y="267146"/>
                </a:cubicBezTo>
                <a:close/>
                <a:moveTo>
                  <a:pt x="312810" y="253815"/>
                </a:moveTo>
                <a:lnTo>
                  <a:pt x="290206" y="276300"/>
                </a:lnTo>
                <a:lnTo>
                  <a:pt x="435532" y="421426"/>
                </a:lnTo>
                <a:lnTo>
                  <a:pt x="458047" y="398941"/>
                </a:lnTo>
                <a:close/>
                <a:moveTo>
                  <a:pt x="240548" y="229465"/>
                </a:moveTo>
                <a:cubicBezTo>
                  <a:pt x="234585" y="229465"/>
                  <a:pt x="229691" y="234352"/>
                  <a:pt x="229691" y="240307"/>
                </a:cubicBezTo>
                <a:cubicBezTo>
                  <a:pt x="229691" y="246261"/>
                  <a:pt x="234585" y="251149"/>
                  <a:pt x="240548" y="251149"/>
                </a:cubicBezTo>
                <a:cubicBezTo>
                  <a:pt x="246600" y="251149"/>
                  <a:pt x="251405" y="246261"/>
                  <a:pt x="251405" y="240307"/>
                </a:cubicBezTo>
                <a:cubicBezTo>
                  <a:pt x="251405" y="234352"/>
                  <a:pt x="246600" y="229465"/>
                  <a:pt x="240548" y="229465"/>
                </a:cubicBezTo>
                <a:close/>
                <a:moveTo>
                  <a:pt x="204506" y="217734"/>
                </a:moveTo>
                <a:lnTo>
                  <a:pt x="200679" y="221555"/>
                </a:lnTo>
                <a:lnTo>
                  <a:pt x="191602" y="275677"/>
                </a:lnTo>
                <a:lnTo>
                  <a:pt x="213761" y="253549"/>
                </a:lnTo>
                <a:cubicBezTo>
                  <a:pt x="211714" y="249549"/>
                  <a:pt x="210557" y="245106"/>
                  <a:pt x="210557" y="240307"/>
                </a:cubicBezTo>
                <a:cubicBezTo>
                  <a:pt x="210557" y="235508"/>
                  <a:pt x="211714" y="230975"/>
                  <a:pt x="213761" y="226976"/>
                </a:cubicBezTo>
                <a:close/>
                <a:moveTo>
                  <a:pt x="279438" y="214979"/>
                </a:moveTo>
                <a:lnTo>
                  <a:pt x="267424" y="226976"/>
                </a:lnTo>
                <a:cubicBezTo>
                  <a:pt x="269471" y="230975"/>
                  <a:pt x="270539" y="235508"/>
                  <a:pt x="270539" y="240307"/>
                </a:cubicBezTo>
                <a:cubicBezTo>
                  <a:pt x="270539" y="245106"/>
                  <a:pt x="269471" y="249549"/>
                  <a:pt x="267424" y="253549"/>
                </a:cubicBezTo>
                <a:lnTo>
                  <a:pt x="276679" y="262791"/>
                </a:lnTo>
                <a:lnTo>
                  <a:pt x="285845" y="253637"/>
                </a:lnTo>
                <a:close/>
                <a:moveTo>
                  <a:pt x="208422" y="178453"/>
                </a:moveTo>
                <a:cubicBezTo>
                  <a:pt x="208066" y="178453"/>
                  <a:pt x="207799" y="178630"/>
                  <a:pt x="207799" y="178986"/>
                </a:cubicBezTo>
                <a:lnTo>
                  <a:pt x="205574" y="191872"/>
                </a:lnTo>
                <a:lnTo>
                  <a:pt x="227288" y="213468"/>
                </a:lnTo>
                <a:cubicBezTo>
                  <a:pt x="231293" y="211424"/>
                  <a:pt x="235831" y="210357"/>
                  <a:pt x="240548" y="210357"/>
                </a:cubicBezTo>
                <a:cubicBezTo>
                  <a:pt x="245354" y="210357"/>
                  <a:pt x="249892" y="211424"/>
                  <a:pt x="253897" y="213468"/>
                </a:cubicBezTo>
                <a:lnTo>
                  <a:pt x="263152" y="204225"/>
                </a:lnTo>
                <a:lnTo>
                  <a:pt x="237255" y="178453"/>
                </a:lnTo>
                <a:close/>
                <a:moveTo>
                  <a:pt x="45653" y="59099"/>
                </a:moveTo>
                <a:lnTo>
                  <a:pt x="23049" y="81672"/>
                </a:lnTo>
                <a:lnTo>
                  <a:pt x="168375" y="226798"/>
                </a:lnTo>
                <a:lnTo>
                  <a:pt x="190979" y="204225"/>
                </a:lnTo>
                <a:close/>
                <a:moveTo>
                  <a:pt x="399400" y="23106"/>
                </a:moveTo>
                <a:lnTo>
                  <a:pt x="254075" y="168144"/>
                </a:lnTo>
                <a:lnTo>
                  <a:pt x="276679" y="190717"/>
                </a:lnTo>
                <a:lnTo>
                  <a:pt x="422005" y="45591"/>
                </a:lnTo>
                <a:close/>
                <a:moveTo>
                  <a:pt x="399400" y="0"/>
                </a:moveTo>
                <a:cubicBezTo>
                  <a:pt x="401981" y="0"/>
                  <a:pt x="404384" y="977"/>
                  <a:pt x="406164" y="2844"/>
                </a:cubicBezTo>
                <a:lnTo>
                  <a:pt x="442295" y="38836"/>
                </a:lnTo>
                <a:cubicBezTo>
                  <a:pt x="446033" y="42569"/>
                  <a:pt x="446033" y="48612"/>
                  <a:pt x="442295" y="52345"/>
                </a:cubicBezTo>
                <a:lnTo>
                  <a:pt x="296080" y="198360"/>
                </a:lnTo>
                <a:lnTo>
                  <a:pt x="302487" y="237019"/>
                </a:lnTo>
                <a:lnTo>
                  <a:pt x="306047" y="233553"/>
                </a:lnTo>
                <a:cubicBezTo>
                  <a:pt x="309785" y="229820"/>
                  <a:pt x="315836" y="229820"/>
                  <a:pt x="319574" y="233553"/>
                </a:cubicBezTo>
                <a:lnTo>
                  <a:pt x="478426" y="392187"/>
                </a:lnTo>
                <a:cubicBezTo>
                  <a:pt x="480206" y="393965"/>
                  <a:pt x="481185" y="396364"/>
                  <a:pt x="481185" y="398941"/>
                </a:cubicBezTo>
                <a:cubicBezTo>
                  <a:pt x="481185" y="401430"/>
                  <a:pt x="480206" y="403918"/>
                  <a:pt x="478426" y="405696"/>
                </a:cubicBezTo>
                <a:lnTo>
                  <a:pt x="442295" y="441689"/>
                </a:lnTo>
                <a:cubicBezTo>
                  <a:pt x="440426" y="443555"/>
                  <a:pt x="437934" y="444533"/>
                  <a:pt x="435532" y="444533"/>
                </a:cubicBezTo>
                <a:cubicBezTo>
                  <a:pt x="435176" y="444533"/>
                  <a:pt x="434909" y="444533"/>
                  <a:pt x="434642" y="444444"/>
                </a:cubicBezTo>
                <a:cubicBezTo>
                  <a:pt x="432506" y="444266"/>
                  <a:pt x="430370" y="443377"/>
                  <a:pt x="428768" y="441689"/>
                </a:cubicBezTo>
                <a:lnTo>
                  <a:pt x="318239" y="331400"/>
                </a:lnTo>
                <a:lnTo>
                  <a:pt x="361045" y="587615"/>
                </a:lnTo>
                <a:lnTo>
                  <a:pt x="383560" y="587615"/>
                </a:lnTo>
                <a:cubicBezTo>
                  <a:pt x="388810" y="587615"/>
                  <a:pt x="393082" y="591881"/>
                  <a:pt x="393082" y="597124"/>
                </a:cubicBezTo>
                <a:cubicBezTo>
                  <a:pt x="393082" y="602368"/>
                  <a:pt x="388810" y="606722"/>
                  <a:pt x="383560" y="606722"/>
                </a:cubicBezTo>
                <a:lnTo>
                  <a:pt x="97625" y="606722"/>
                </a:lnTo>
                <a:cubicBezTo>
                  <a:pt x="92375" y="606722"/>
                  <a:pt x="88014" y="602368"/>
                  <a:pt x="88014" y="597124"/>
                </a:cubicBezTo>
                <a:cubicBezTo>
                  <a:pt x="88014" y="591881"/>
                  <a:pt x="92375" y="587615"/>
                  <a:pt x="97625" y="587615"/>
                </a:cubicBezTo>
                <a:lnTo>
                  <a:pt x="120141" y="587615"/>
                </a:lnTo>
                <a:lnTo>
                  <a:pt x="148440" y="417871"/>
                </a:lnTo>
                <a:lnTo>
                  <a:pt x="88459" y="477770"/>
                </a:lnTo>
                <a:cubicBezTo>
                  <a:pt x="86679" y="479548"/>
                  <a:pt x="84276" y="480614"/>
                  <a:pt x="81696" y="480614"/>
                </a:cubicBezTo>
                <a:cubicBezTo>
                  <a:pt x="79204" y="480614"/>
                  <a:pt x="76801" y="479548"/>
                  <a:pt x="74932" y="477770"/>
                </a:cubicBezTo>
                <a:lnTo>
                  <a:pt x="38890" y="441689"/>
                </a:lnTo>
                <a:cubicBezTo>
                  <a:pt x="35152" y="437956"/>
                  <a:pt x="35152" y="431913"/>
                  <a:pt x="38890" y="428180"/>
                </a:cubicBezTo>
                <a:lnTo>
                  <a:pt x="168286" y="298962"/>
                </a:lnTo>
                <a:lnTo>
                  <a:pt x="177363" y="244839"/>
                </a:lnTo>
                <a:lnTo>
                  <a:pt x="175138" y="247061"/>
                </a:lnTo>
                <a:cubicBezTo>
                  <a:pt x="173269" y="248927"/>
                  <a:pt x="170867" y="249816"/>
                  <a:pt x="168375" y="249816"/>
                </a:cubicBezTo>
                <a:cubicBezTo>
                  <a:pt x="165883" y="249816"/>
                  <a:pt x="163480" y="248927"/>
                  <a:pt x="161611" y="247061"/>
                </a:cubicBezTo>
                <a:lnTo>
                  <a:pt x="2759" y="88426"/>
                </a:lnTo>
                <a:cubicBezTo>
                  <a:pt x="979" y="86649"/>
                  <a:pt x="0" y="84161"/>
                  <a:pt x="0" y="81672"/>
                </a:cubicBezTo>
                <a:cubicBezTo>
                  <a:pt x="0" y="79095"/>
                  <a:pt x="979" y="76695"/>
                  <a:pt x="2759" y="74918"/>
                </a:cubicBezTo>
                <a:lnTo>
                  <a:pt x="38890" y="38836"/>
                </a:lnTo>
                <a:cubicBezTo>
                  <a:pt x="39335" y="38392"/>
                  <a:pt x="39869" y="37948"/>
                  <a:pt x="40403" y="37592"/>
                </a:cubicBezTo>
                <a:cubicBezTo>
                  <a:pt x="44052" y="35193"/>
                  <a:pt x="49124" y="35548"/>
                  <a:pt x="52417" y="38836"/>
                </a:cubicBezTo>
                <a:lnTo>
                  <a:pt x="189021" y="175253"/>
                </a:lnTo>
                <a:cubicBezTo>
                  <a:pt x="190801" y="166011"/>
                  <a:pt x="198899" y="159345"/>
                  <a:pt x="208422" y="159345"/>
                </a:cubicBezTo>
                <a:lnTo>
                  <a:pt x="235920" y="159345"/>
                </a:lnTo>
                <a:lnTo>
                  <a:pt x="392637" y="2844"/>
                </a:lnTo>
                <a:cubicBezTo>
                  <a:pt x="394417" y="977"/>
                  <a:pt x="396909" y="0"/>
                  <a:pt x="399400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>
                  <a:alpha val="5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65B8504-D093-758C-2703-531BB64701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1665027"/>
            <a:ext cx="5802828" cy="3862272"/>
          </a:xfrm>
          <a:prstGeom prst="rect">
            <a:avLst/>
          </a:prstGeom>
          <a:effectLst>
            <a:outerShdw blurRad="228600" sx="102000" sy="102000" algn="ctr" rotWithShape="0">
              <a:schemeClr val="accent5">
                <a:alpha val="17000"/>
              </a:scheme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0E4C16F-46CE-DF42-72BF-5D5F176E4179}"/>
              </a:ext>
            </a:extLst>
          </p:cNvPr>
          <p:cNvSpPr txBox="1"/>
          <p:nvPr/>
        </p:nvSpPr>
        <p:spPr>
          <a:xfrm>
            <a:off x="6968989" y="1665027"/>
            <a:ext cx="4094329" cy="58477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accent5"/>
                </a:solidFill>
                <a:latin typeface="+mn-ea"/>
              </a:rPr>
              <a:t>项目背景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DE2C483-9CAD-8DEB-D0DB-C5484984C2F8}"/>
              </a:ext>
            </a:extLst>
          </p:cNvPr>
          <p:cNvCxnSpPr>
            <a:cxnSpLocks/>
          </p:cNvCxnSpPr>
          <p:nvPr/>
        </p:nvCxnSpPr>
        <p:spPr>
          <a:xfrm>
            <a:off x="6968989" y="2378270"/>
            <a:ext cx="967041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695778D0-8CE4-EDBF-9C45-334E22A85870}"/>
              </a:ext>
            </a:extLst>
          </p:cNvPr>
          <p:cNvSpPr txBox="1"/>
          <p:nvPr/>
        </p:nvSpPr>
        <p:spPr>
          <a:xfrm>
            <a:off x="6859808" y="2512977"/>
            <a:ext cx="5041042" cy="866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请在此处输入关键的文字信息，对项目背景进行概况性描述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CA33310-986C-9B42-DDC1-FEE1C71B34DD}"/>
              </a:ext>
            </a:extLst>
          </p:cNvPr>
          <p:cNvSpPr/>
          <p:nvPr/>
        </p:nvSpPr>
        <p:spPr>
          <a:xfrm>
            <a:off x="5680953" y="3793787"/>
            <a:ext cx="5837947" cy="1733512"/>
          </a:xfrm>
          <a:prstGeom prst="rect">
            <a:avLst/>
          </a:prstGeom>
          <a:gradFill>
            <a:gsLst>
              <a:gs pos="0">
                <a:schemeClr val="accent5">
                  <a:alpha val="72000"/>
                </a:schemeClr>
              </a:gs>
              <a:gs pos="100000">
                <a:schemeClr val="accent6"/>
              </a:gs>
            </a:gsLst>
            <a:lin ang="108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26BFAA1-2BBF-E78E-F5FF-AADBC77BF281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pic>
        <p:nvPicPr>
          <p:cNvPr id="13" name="图片 12" descr="图片包含 动物, 锯子&#10;&#10;描述已自动生成">
            <a:extLst>
              <a:ext uri="{FF2B5EF4-FFF2-40B4-BE49-F238E27FC236}">
                <a16:creationId xmlns:a16="http://schemas.microsoft.com/office/drawing/2014/main" id="{E4DA971B-3CC5-AC0A-4556-F9D1D38285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37618" y="4156747"/>
            <a:ext cx="5041868" cy="2628900"/>
          </a:xfrm>
          <a:custGeom>
            <a:avLst/>
            <a:gdLst>
              <a:gd name="connsiteX0" fmla="*/ 5041868 w 5041868"/>
              <a:gd name="connsiteY0" fmla="*/ 0 h 2628900"/>
              <a:gd name="connsiteX1" fmla="*/ 0 w 5041868"/>
              <a:gd name="connsiteY1" fmla="*/ 0 h 2628900"/>
              <a:gd name="connsiteX2" fmla="*/ 0 w 5041868"/>
              <a:gd name="connsiteY2" fmla="*/ 2628900 h 2628900"/>
              <a:gd name="connsiteX3" fmla="*/ 5041868 w 5041868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868" h="2628900">
                <a:moveTo>
                  <a:pt x="5041868" y="0"/>
                </a:moveTo>
                <a:lnTo>
                  <a:pt x="0" y="0"/>
                </a:lnTo>
                <a:lnTo>
                  <a:pt x="0" y="2628900"/>
                </a:lnTo>
                <a:lnTo>
                  <a:pt x="5041868" y="2628900"/>
                </a:lnTo>
                <a:close/>
              </a:path>
            </a:pathLst>
          </a:cu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0CDCD59-525B-0783-520D-4226341E6CF1}"/>
              </a:ext>
            </a:extLst>
          </p:cNvPr>
          <p:cNvSpPr txBox="1"/>
          <p:nvPr/>
        </p:nvSpPr>
        <p:spPr>
          <a:xfrm>
            <a:off x="6859808" y="4204109"/>
            <a:ext cx="4719509" cy="866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请在此处输入关键的文字信息，对项目背景进行概况性描述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2FB8FB1F-9E40-BF91-A072-F1F3C99A33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项目背景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1E0E523-A312-4D22-FAAF-D509819C01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10230765" y="-924983"/>
            <a:ext cx="3749602" cy="3346134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42752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10" grpId="0"/>
      <p:bldP spid="11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6FB5E04-ACF4-ED3D-D2DE-740921E7B0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项目背景</a:t>
            </a:r>
          </a:p>
        </p:txBody>
      </p:sp>
      <p:pic>
        <p:nvPicPr>
          <p:cNvPr id="10" name="图片 9" descr="草地上的植物&#10;&#10;描述已自动生成">
            <a:extLst>
              <a:ext uri="{FF2B5EF4-FFF2-40B4-BE49-F238E27FC236}">
                <a16:creationId xmlns:a16="http://schemas.microsoft.com/office/drawing/2014/main" id="{F7FEBA2B-C623-E1AC-DE6E-01BA6086AF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5528" y="1119049"/>
            <a:ext cx="3266253" cy="501505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8C2B22D-A22B-DD23-27DC-7B28A17ADE47}"/>
              </a:ext>
            </a:extLst>
          </p:cNvPr>
          <p:cNvSpPr/>
          <p:nvPr/>
        </p:nvSpPr>
        <p:spPr>
          <a:xfrm>
            <a:off x="10681781" y="3419812"/>
            <a:ext cx="577622" cy="2714287"/>
          </a:xfrm>
          <a:prstGeom prst="rect">
            <a:avLst/>
          </a:prstGeom>
          <a:gradFill>
            <a:gsLst>
              <a:gs pos="0">
                <a:schemeClr val="accent5">
                  <a:alpha val="4000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  <a:effectLst>
            <a:outerShdw blurRad="50800" dist="38100" algn="l" rotWithShape="0">
              <a:schemeClr val="accent5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5A22B8F-05F5-D134-C8D5-05A7CF00DB32}"/>
              </a:ext>
            </a:extLst>
          </p:cNvPr>
          <p:cNvGrpSpPr/>
          <p:nvPr/>
        </p:nvGrpSpPr>
        <p:grpSpPr>
          <a:xfrm>
            <a:off x="800910" y="1769416"/>
            <a:ext cx="908148" cy="908148"/>
            <a:chOff x="800910" y="1668222"/>
            <a:chExt cx="908148" cy="90814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698AB55-4DF2-2AF7-0D74-ECD2A81BFD85}"/>
                </a:ext>
              </a:extLst>
            </p:cNvPr>
            <p:cNvSpPr/>
            <p:nvPr/>
          </p:nvSpPr>
          <p:spPr>
            <a:xfrm>
              <a:off x="800910" y="1668222"/>
              <a:ext cx="908148" cy="908148"/>
            </a:xfrm>
            <a:prstGeom prst="ellipse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wheat_230087">
              <a:extLst>
                <a:ext uri="{FF2B5EF4-FFF2-40B4-BE49-F238E27FC236}">
                  <a16:creationId xmlns:a16="http://schemas.microsoft.com/office/drawing/2014/main" id="{90BC1E3D-7775-84E5-7B3B-DBFB0F741626}"/>
                </a:ext>
              </a:extLst>
            </p:cNvPr>
            <p:cNvSpPr/>
            <p:nvPr/>
          </p:nvSpPr>
          <p:spPr>
            <a:xfrm>
              <a:off x="950142" y="1865352"/>
              <a:ext cx="609685" cy="513888"/>
            </a:xfrm>
            <a:custGeom>
              <a:avLst/>
              <a:gdLst>
                <a:gd name="connsiteX0" fmla="*/ 266672 w 607639"/>
                <a:gd name="connsiteY0" fmla="*/ 365106 h 512164"/>
                <a:gd name="connsiteX1" fmla="*/ 303784 w 607639"/>
                <a:gd name="connsiteY1" fmla="*/ 399227 h 512164"/>
                <a:gd name="connsiteX2" fmla="*/ 340986 w 607639"/>
                <a:gd name="connsiteY2" fmla="*/ 365106 h 512164"/>
                <a:gd name="connsiteX3" fmla="*/ 377742 w 607639"/>
                <a:gd name="connsiteY3" fmla="*/ 387853 h 512164"/>
                <a:gd name="connsiteX4" fmla="*/ 336536 w 607639"/>
                <a:gd name="connsiteY4" fmla="*/ 426417 h 512164"/>
                <a:gd name="connsiteX5" fmla="*/ 400704 w 607639"/>
                <a:gd name="connsiteY5" fmla="*/ 473689 h 512164"/>
                <a:gd name="connsiteX6" fmla="*/ 406311 w 607639"/>
                <a:gd name="connsiteY6" fmla="*/ 502923 h 512164"/>
                <a:gd name="connsiteX7" fmla="*/ 388867 w 607639"/>
                <a:gd name="connsiteY7" fmla="*/ 512164 h 512164"/>
                <a:gd name="connsiteX8" fmla="*/ 377030 w 607639"/>
                <a:gd name="connsiteY8" fmla="*/ 508521 h 512164"/>
                <a:gd name="connsiteX9" fmla="*/ 303784 w 607639"/>
                <a:gd name="connsiteY9" fmla="*/ 454141 h 512164"/>
                <a:gd name="connsiteX10" fmla="*/ 230627 w 607639"/>
                <a:gd name="connsiteY10" fmla="*/ 508521 h 512164"/>
                <a:gd name="connsiteX11" fmla="*/ 218790 w 607639"/>
                <a:gd name="connsiteY11" fmla="*/ 512164 h 512164"/>
                <a:gd name="connsiteX12" fmla="*/ 201347 w 607639"/>
                <a:gd name="connsiteY12" fmla="*/ 502923 h 512164"/>
                <a:gd name="connsiteX13" fmla="*/ 206865 w 607639"/>
                <a:gd name="connsiteY13" fmla="*/ 473689 h 512164"/>
                <a:gd name="connsiteX14" fmla="*/ 271033 w 607639"/>
                <a:gd name="connsiteY14" fmla="*/ 426417 h 512164"/>
                <a:gd name="connsiteX15" fmla="*/ 229915 w 607639"/>
                <a:gd name="connsiteY15" fmla="*/ 387853 h 512164"/>
                <a:gd name="connsiteX16" fmla="*/ 406281 w 607639"/>
                <a:gd name="connsiteY16" fmla="*/ 292494 h 512164"/>
                <a:gd name="connsiteX17" fmla="*/ 444774 w 607639"/>
                <a:gd name="connsiteY17" fmla="*/ 311498 h 512164"/>
                <a:gd name="connsiteX18" fmla="*/ 441210 w 607639"/>
                <a:gd name="connsiteY18" fmla="*/ 316204 h 512164"/>
                <a:gd name="connsiteX19" fmla="*/ 410915 w 607639"/>
                <a:gd name="connsiteY19" fmla="*/ 315227 h 512164"/>
                <a:gd name="connsiteX20" fmla="*/ 402717 w 607639"/>
                <a:gd name="connsiteY20" fmla="*/ 297023 h 512164"/>
                <a:gd name="connsiteX21" fmla="*/ 406281 w 607639"/>
                <a:gd name="connsiteY21" fmla="*/ 292494 h 512164"/>
                <a:gd name="connsiteX22" fmla="*/ 201221 w 607639"/>
                <a:gd name="connsiteY22" fmla="*/ 292494 h 512164"/>
                <a:gd name="connsiteX23" fmla="*/ 204781 w 607639"/>
                <a:gd name="connsiteY23" fmla="*/ 297023 h 512164"/>
                <a:gd name="connsiteX24" fmla="*/ 196682 w 607639"/>
                <a:gd name="connsiteY24" fmla="*/ 315227 h 512164"/>
                <a:gd name="connsiteX25" fmla="*/ 166424 w 607639"/>
                <a:gd name="connsiteY25" fmla="*/ 316204 h 512164"/>
                <a:gd name="connsiteX26" fmla="*/ 162865 w 607639"/>
                <a:gd name="connsiteY26" fmla="*/ 311498 h 512164"/>
                <a:gd name="connsiteX27" fmla="*/ 325823 w 607639"/>
                <a:gd name="connsiteY27" fmla="*/ 260104 h 512164"/>
                <a:gd name="connsiteX28" fmla="*/ 369970 w 607639"/>
                <a:gd name="connsiteY28" fmla="*/ 287483 h 512164"/>
                <a:gd name="connsiteX29" fmla="*/ 396227 w 607639"/>
                <a:gd name="connsiteY29" fmla="*/ 326685 h 512164"/>
                <a:gd name="connsiteX30" fmla="*/ 397829 w 607639"/>
                <a:gd name="connsiteY30" fmla="*/ 336196 h 512164"/>
                <a:gd name="connsiteX31" fmla="*/ 406998 w 607639"/>
                <a:gd name="connsiteY31" fmla="*/ 333441 h 512164"/>
                <a:gd name="connsiteX32" fmla="*/ 453904 w 607639"/>
                <a:gd name="connsiteY32" fmla="*/ 339574 h 512164"/>
                <a:gd name="connsiteX33" fmla="*/ 498051 w 607639"/>
                <a:gd name="connsiteY33" fmla="*/ 366864 h 512164"/>
                <a:gd name="connsiteX34" fmla="*/ 494669 w 607639"/>
                <a:gd name="connsiteY34" fmla="*/ 372287 h 512164"/>
                <a:gd name="connsiteX35" fmla="*/ 458710 w 607639"/>
                <a:gd name="connsiteY35" fmla="*/ 398154 h 512164"/>
                <a:gd name="connsiteX36" fmla="*/ 415275 w 607639"/>
                <a:gd name="connsiteY36" fmla="*/ 391310 h 512164"/>
                <a:gd name="connsiteX37" fmla="*/ 340598 w 607639"/>
                <a:gd name="connsiteY37" fmla="*/ 344997 h 512164"/>
                <a:gd name="connsiteX38" fmla="*/ 322530 w 607639"/>
                <a:gd name="connsiteY38" fmla="*/ 265438 h 512164"/>
                <a:gd name="connsiteX39" fmla="*/ 281726 w 607639"/>
                <a:gd name="connsiteY39" fmla="*/ 260104 h 512164"/>
                <a:gd name="connsiteX40" fmla="*/ 285109 w 607639"/>
                <a:gd name="connsiteY40" fmla="*/ 265438 h 512164"/>
                <a:gd name="connsiteX41" fmla="*/ 266951 w 607639"/>
                <a:gd name="connsiteY41" fmla="*/ 344997 h 512164"/>
                <a:gd name="connsiteX42" fmla="*/ 192364 w 607639"/>
                <a:gd name="connsiteY42" fmla="*/ 391310 h 512164"/>
                <a:gd name="connsiteX43" fmla="*/ 148840 w 607639"/>
                <a:gd name="connsiteY43" fmla="*/ 398154 h 512164"/>
                <a:gd name="connsiteX44" fmla="*/ 112881 w 607639"/>
                <a:gd name="connsiteY44" fmla="*/ 372287 h 512164"/>
                <a:gd name="connsiteX45" fmla="*/ 109588 w 607639"/>
                <a:gd name="connsiteY45" fmla="*/ 366864 h 512164"/>
                <a:gd name="connsiteX46" fmla="*/ 153646 w 607639"/>
                <a:gd name="connsiteY46" fmla="*/ 339574 h 512164"/>
                <a:gd name="connsiteX47" fmla="*/ 200552 w 607639"/>
                <a:gd name="connsiteY47" fmla="*/ 333441 h 512164"/>
                <a:gd name="connsiteX48" fmla="*/ 209809 w 607639"/>
                <a:gd name="connsiteY48" fmla="*/ 336196 h 512164"/>
                <a:gd name="connsiteX49" fmla="*/ 211322 w 607639"/>
                <a:gd name="connsiteY49" fmla="*/ 326685 h 512164"/>
                <a:gd name="connsiteX50" fmla="*/ 237668 w 607639"/>
                <a:gd name="connsiteY50" fmla="*/ 287483 h 512164"/>
                <a:gd name="connsiteX51" fmla="*/ 461767 w 607639"/>
                <a:gd name="connsiteY51" fmla="*/ 205204 h 512164"/>
                <a:gd name="connsiteX52" fmla="*/ 502778 w 607639"/>
                <a:gd name="connsiteY52" fmla="*/ 216854 h 512164"/>
                <a:gd name="connsiteX53" fmla="*/ 494772 w 607639"/>
                <a:gd name="connsiteY53" fmla="*/ 233128 h 512164"/>
                <a:gd name="connsiteX54" fmla="*/ 470041 w 607639"/>
                <a:gd name="connsiteY54" fmla="*/ 235618 h 512164"/>
                <a:gd name="connsiteX55" fmla="*/ 457052 w 607639"/>
                <a:gd name="connsiteY55" fmla="*/ 214453 h 512164"/>
                <a:gd name="connsiteX56" fmla="*/ 461767 w 607639"/>
                <a:gd name="connsiteY56" fmla="*/ 205204 h 512164"/>
                <a:gd name="connsiteX57" fmla="*/ 145874 w 607639"/>
                <a:gd name="connsiteY57" fmla="*/ 205204 h 512164"/>
                <a:gd name="connsiteX58" fmla="*/ 150587 w 607639"/>
                <a:gd name="connsiteY58" fmla="*/ 214453 h 512164"/>
                <a:gd name="connsiteX59" fmla="*/ 137515 w 607639"/>
                <a:gd name="connsiteY59" fmla="*/ 235618 h 512164"/>
                <a:gd name="connsiteX60" fmla="*/ 112882 w 607639"/>
                <a:gd name="connsiteY60" fmla="*/ 233128 h 512164"/>
                <a:gd name="connsiteX61" fmla="*/ 104790 w 607639"/>
                <a:gd name="connsiteY61" fmla="*/ 216854 h 512164"/>
                <a:gd name="connsiteX62" fmla="*/ 380021 w 607639"/>
                <a:gd name="connsiteY62" fmla="*/ 189045 h 512164"/>
                <a:gd name="connsiteX63" fmla="*/ 426571 w 607639"/>
                <a:gd name="connsiteY63" fmla="*/ 211971 h 512164"/>
                <a:gd name="connsiteX64" fmla="*/ 456567 w 607639"/>
                <a:gd name="connsiteY64" fmla="*/ 248492 h 512164"/>
                <a:gd name="connsiteX65" fmla="*/ 459059 w 607639"/>
                <a:gd name="connsiteY65" fmla="*/ 257734 h 512164"/>
                <a:gd name="connsiteX66" fmla="*/ 467959 w 607639"/>
                <a:gd name="connsiteY66" fmla="*/ 254091 h 512164"/>
                <a:gd name="connsiteX67" fmla="*/ 515222 w 607639"/>
                <a:gd name="connsiteY67" fmla="*/ 255690 h 512164"/>
                <a:gd name="connsiteX68" fmla="*/ 561772 w 607639"/>
                <a:gd name="connsiteY68" fmla="*/ 278616 h 512164"/>
                <a:gd name="connsiteX69" fmla="*/ 559013 w 607639"/>
                <a:gd name="connsiteY69" fmla="*/ 284303 h 512164"/>
                <a:gd name="connsiteX70" fmla="*/ 525725 w 607639"/>
                <a:gd name="connsiteY70" fmla="*/ 313538 h 512164"/>
                <a:gd name="connsiteX71" fmla="*/ 481755 w 607639"/>
                <a:gd name="connsiteY71" fmla="*/ 310961 h 512164"/>
                <a:gd name="connsiteX72" fmla="*/ 402984 w 607639"/>
                <a:gd name="connsiteY72" fmla="*/ 272129 h 512164"/>
                <a:gd name="connsiteX73" fmla="*/ 374235 w 607639"/>
                <a:gd name="connsiteY73" fmla="*/ 238807 h 512164"/>
                <a:gd name="connsiteX74" fmla="*/ 377261 w 607639"/>
                <a:gd name="connsiteY74" fmla="*/ 194643 h 512164"/>
                <a:gd name="connsiteX75" fmla="*/ 227481 w 607639"/>
                <a:gd name="connsiteY75" fmla="*/ 189045 h 512164"/>
                <a:gd name="connsiteX76" fmla="*/ 230328 w 607639"/>
                <a:gd name="connsiteY76" fmla="*/ 194643 h 512164"/>
                <a:gd name="connsiteX77" fmla="*/ 233354 w 607639"/>
                <a:gd name="connsiteY77" fmla="*/ 238807 h 512164"/>
                <a:gd name="connsiteX78" fmla="*/ 204612 w 607639"/>
                <a:gd name="connsiteY78" fmla="*/ 272129 h 512164"/>
                <a:gd name="connsiteX79" fmla="*/ 125863 w 607639"/>
                <a:gd name="connsiteY79" fmla="*/ 310961 h 512164"/>
                <a:gd name="connsiteX80" fmla="*/ 81906 w 607639"/>
                <a:gd name="connsiteY80" fmla="*/ 313538 h 512164"/>
                <a:gd name="connsiteX81" fmla="*/ 48626 w 607639"/>
                <a:gd name="connsiteY81" fmla="*/ 284303 h 512164"/>
                <a:gd name="connsiteX82" fmla="*/ 45868 w 607639"/>
                <a:gd name="connsiteY82" fmla="*/ 278705 h 512164"/>
                <a:gd name="connsiteX83" fmla="*/ 92406 w 607639"/>
                <a:gd name="connsiteY83" fmla="*/ 255690 h 512164"/>
                <a:gd name="connsiteX84" fmla="*/ 139655 w 607639"/>
                <a:gd name="connsiteY84" fmla="*/ 254091 h 512164"/>
                <a:gd name="connsiteX85" fmla="*/ 148553 w 607639"/>
                <a:gd name="connsiteY85" fmla="*/ 257823 h 512164"/>
                <a:gd name="connsiteX86" fmla="*/ 151045 w 607639"/>
                <a:gd name="connsiteY86" fmla="*/ 248492 h 512164"/>
                <a:gd name="connsiteX87" fmla="*/ 180943 w 607639"/>
                <a:gd name="connsiteY87" fmla="*/ 211971 h 512164"/>
                <a:gd name="connsiteX88" fmla="*/ 411434 w 607639"/>
                <a:gd name="connsiteY88" fmla="*/ 106272 h 512164"/>
                <a:gd name="connsiteX89" fmla="*/ 461286 w 607639"/>
                <a:gd name="connsiteY89" fmla="*/ 120410 h 512164"/>
                <a:gd name="connsiteX90" fmla="*/ 497340 w 607639"/>
                <a:gd name="connsiteY90" fmla="*/ 150908 h 512164"/>
                <a:gd name="connsiteX91" fmla="*/ 501524 w 607639"/>
                <a:gd name="connsiteY91" fmla="*/ 159622 h 512164"/>
                <a:gd name="connsiteX92" fmla="*/ 509536 w 607639"/>
                <a:gd name="connsiteY92" fmla="*/ 154376 h 512164"/>
                <a:gd name="connsiteX93" fmla="*/ 556362 w 607639"/>
                <a:gd name="connsiteY93" fmla="*/ 147352 h 512164"/>
                <a:gd name="connsiteX94" fmla="*/ 607639 w 607639"/>
                <a:gd name="connsiteY94" fmla="*/ 161934 h 512164"/>
                <a:gd name="connsiteX95" fmla="*/ 605770 w 607639"/>
                <a:gd name="connsiteY95" fmla="*/ 168336 h 512164"/>
                <a:gd name="connsiteX96" fmla="*/ 533395 w 607639"/>
                <a:gd name="connsiteY96" fmla="*/ 207993 h 512164"/>
                <a:gd name="connsiteX97" fmla="*/ 448823 w 607639"/>
                <a:gd name="connsiteY97" fmla="*/ 184075 h 512164"/>
                <a:gd name="connsiteX98" fmla="*/ 414639 w 607639"/>
                <a:gd name="connsiteY98" fmla="*/ 156599 h 512164"/>
                <a:gd name="connsiteX99" fmla="*/ 409653 w 607639"/>
                <a:gd name="connsiteY99" fmla="*/ 112674 h 512164"/>
                <a:gd name="connsiteX100" fmla="*/ 196047 w 607639"/>
                <a:gd name="connsiteY100" fmla="*/ 106272 h 512164"/>
                <a:gd name="connsiteX101" fmla="*/ 197916 w 607639"/>
                <a:gd name="connsiteY101" fmla="*/ 112674 h 512164"/>
                <a:gd name="connsiteX102" fmla="*/ 192933 w 607639"/>
                <a:gd name="connsiteY102" fmla="*/ 156599 h 512164"/>
                <a:gd name="connsiteX103" fmla="*/ 158671 w 607639"/>
                <a:gd name="connsiteY103" fmla="*/ 184075 h 512164"/>
                <a:gd name="connsiteX104" fmla="*/ 74218 w 607639"/>
                <a:gd name="connsiteY104" fmla="*/ 207993 h 512164"/>
                <a:gd name="connsiteX105" fmla="*/ 1780 w 607639"/>
                <a:gd name="connsiteY105" fmla="*/ 168336 h 512164"/>
                <a:gd name="connsiteX106" fmla="*/ 0 w 607639"/>
                <a:gd name="connsiteY106" fmla="*/ 161934 h 512164"/>
                <a:gd name="connsiteX107" fmla="*/ 51259 w 607639"/>
                <a:gd name="connsiteY107" fmla="*/ 147352 h 512164"/>
                <a:gd name="connsiteX108" fmla="*/ 97979 w 607639"/>
                <a:gd name="connsiteY108" fmla="*/ 154376 h 512164"/>
                <a:gd name="connsiteX109" fmla="*/ 106077 w 607639"/>
                <a:gd name="connsiteY109" fmla="*/ 159622 h 512164"/>
                <a:gd name="connsiteX110" fmla="*/ 110171 w 607639"/>
                <a:gd name="connsiteY110" fmla="*/ 150908 h 512164"/>
                <a:gd name="connsiteX111" fmla="*/ 146301 w 607639"/>
                <a:gd name="connsiteY111" fmla="*/ 120410 h 512164"/>
                <a:gd name="connsiteX112" fmla="*/ 546958 w 607639"/>
                <a:gd name="connsiteY112" fmla="*/ 0 h 512164"/>
                <a:gd name="connsiteX113" fmla="*/ 553724 w 607639"/>
                <a:gd name="connsiteY113" fmla="*/ 14661 h 512164"/>
                <a:gd name="connsiteX114" fmla="*/ 559065 w 607639"/>
                <a:gd name="connsiteY114" fmla="*/ 84500 h 512164"/>
                <a:gd name="connsiteX115" fmla="*/ 532803 w 607639"/>
                <a:gd name="connsiteY115" fmla="*/ 128749 h 512164"/>
                <a:gd name="connsiteX116" fmla="*/ 508320 w 607639"/>
                <a:gd name="connsiteY116" fmla="*/ 135768 h 512164"/>
                <a:gd name="connsiteX117" fmla="*/ 491138 w 607639"/>
                <a:gd name="connsiteY117" fmla="*/ 116931 h 512164"/>
                <a:gd name="connsiteX118" fmla="*/ 492118 w 607639"/>
                <a:gd name="connsiteY118" fmla="*/ 65485 h 512164"/>
                <a:gd name="connsiteX119" fmla="*/ 533426 w 607639"/>
                <a:gd name="connsiteY119" fmla="*/ 8974 h 512164"/>
                <a:gd name="connsiteX120" fmla="*/ 60681 w 607639"/>
                <a:gd name="connsiteY120" fmla="*/ 0 h 512164"/>
                <a:gd name="connsiteX121" fmla="*/ 74124 w 607639"/>
                <a:gd name="connsiteY121" fmla="*/ 8974 h 512164"/>
                <a:gd name="connsiteX122" fmla="*/ 115432 w 607639"/>
                <a:gd name="connsiteY122" fmla="*/ 65485 h 512164"/>
                <a:gd name="connsiteX123" fmla="*/ 116501 w 607639"/>
                <a:gd name="connsiteY123" fmla="*/ 116931 h 512164"/>
                <a:gd name="connsiteX124" fmla="*/ 99319 w 607639"/>
                <a:gd name="connsiteY124" fmla="*/ 135768 h 512164"/>
                <a:gd name="connsiteX125" fmla="*/ 74836 w 607639"/>
                <a:gd name="connsiteY125" fmla="*/ 128749 h 512164"/>
                <a:gd name="connsiteX126" fmla="*/ 48574 w 607639"/>
                <a:gd name="connsiteY126" fmla="*/ 84500 h 512164"/>
                <a:gd name="connsiteX127" fmla="*/ 53915 w 607639"/>
                <a:gd name="connsiteY127" fmla="*/ 14661 h 51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7639" h="512164">
                  <a:moveTo>
                    <a:pt x="266672" y="365106"/>
                  </a:moveTo>
                  <a:cubicBezTo>
                    <a:pt x="279043" y="377102"/>
                    <a:pt x="291502" y="388475"/>
                    <a:pt x="303784" y="399227"/>
                  </a:cubicBezTo>
                  <a:cubicBezTo>
                    <a:pt x="316155" y="388475"/>
                    <a:pt x="328615" y="377102"/>
                    <a:pt x="340986" y="365106"/>
                  </a:cubicBezTo>
                  <a:lnTo>
                    <a:pt x="377742" y="387853"/>
                  </a:lnTo>
                  <a:cubicBezTo>
                    <a:pt x="364125" y="401448"/>
                    <a:pt x="350242" y="414333"/>
                    <a:pt x="336536" y="426417"/>
                  </a:cubicBezTo>
                  <a:cubicBezTo>
                    <a:pt x="359853" y="444988"/>
                    <a:pt x="381836" y="460894"/>
                    <a:pt x="400704" y="473689"/>
                  </a:cubicBezTo>
                  <a:cubicBezTo>
                    <a:pt x="410405" y="480264"/>
                    <a:pt x="412808" y="493326"/>
                    <a:pt x="406311" y="502923"/>
                  </a:cubicBezTo>
                  <a:cubicBezTo>
                    <a:pt x="402217" y="508965"/>
                    <a:pt x="395542" y="512164"/>
                    <a:pt x="388867" y="512164"/>
                  </a:cubicBezTo>
                  <a:cubicBezTo>
                    <a:pt x="384773" y="512164"/>
                    <a:pt x="380590" y="511009"/>
                    <a:pt x="377030" y="508521"/>
                  </a:cubicBezTo>
                  <a:cubicBezTo>
                    <a:pt x="355582" y="493948"/>
                    <a:pt x="330395" y="475733"/>
                    <a:pt x="303784" y="454141"/>
                  </a:cubicBezTo>
                  <a:cubicBezTo>
                    <a:pt x="277174" y="475733"/>
                    <a:pt x="251987" y="493948"/>
                    <a:pt x="230627" y="508521"/>
                  </a:cubicBezTo>
                  <a:cubicBezTo>
                    <a:pt x="226978" y="511009"/>
                    <a:pt x="222884" y="512164"/>
                    <a:pt x="218790" y="512164"/>
                  </a:cubicBezTo>
                  <a:cubicBezTo>
                    <a:pt x="212027" y="512164"/>
                    <a:pt x="205441" y="508965"/>
                    <a:pt x="201347" y="502923"/>
                  </a:cubicBezTo>
                  <a:cubicBezTo>
                    <a:pt x="194761" y="493326"/>
                    <a:pt x="197253" y="480264"/>
                    <a:pt x="206865" y="473689"/>
                  </a:cubicBezTo>
                  <a:cubicBezTo>
                    <a:pt x="225732" y="460894"/>
                    <a:pt x="247715" y="444988"/>
                    <a:pt x="271033" y="426417"/>
                  </a:cubicBezTo>
                  <a:cubicBezTo>
                    <a:pt x="257327" y="414333"/>
                    <a:pt x="243532" y="401448"/>
                    <a:pt x="229915" y="387853"/>
                  </a:cubicBezTo>
                  <a:close/>
                  <a:moveTo>
                    <a:pt x="406281" y="292494"/>
                  </a:moveTo>
                  <a:lnTo>
                    <a:pt x="444774" y="311498"/>
                  </a:lnTo>
                  <a:cubicBezTo>
                    <a:pt x="443616" y="313096"/>
                    <a:pt x="442368" y="314606"/>
                    <a:pt x="441210" y="316204"/>
                  </a:cubicBezTo>
                  <a:cubicBezTo>
                    <a:pt x="431320" y="313806"/>
                    <a:pt x="420984" y="313451"/>
                    <a:pt x="410915" y="315227"/>
                  </a:cubicBezTo>
                  <a:cubicBezTo>
                    <a:pt x="408955" y="308745"/>
                    <a:pt x="406281" y="302706"/>
                    <a:pt x="402717" y="297023"/>
                  </a:cubicBezTo>
                  <a:cubicBezTo>
                    <a:pt x="403964" y="295513"/>
                    <a:pt x="405123" y="294092"/>
                    <a:pt x="406281" y="292494"/>
                  </a:cubicBezTo>
                  <a:close/>
                  <a:moveTo>
                    <a:pt x="201221" y="292494"/>
                  </a:moveTo>
                  <a:cubicBezTo>
                    <a:pt x="202467" y="294092"/>
                    <a:pt x="203624" y="295602"/>
                    <a:pt x="204781" y="297023"/>
                  </a:cubicBezTo>
                  <a:cubicBezTo>
                    <a:pt x="201310" y="302706"/>
                    <a:pt x="198551" y="308745"/>
                    <a:pt x="196682" y="315227"/>
                  </a:cubicBezTo>
                  <a:cubicBezTo>
                    <a:pt x="186537" y="313451"/>
                    <a:pt x="176303" y="313806"/>
                    <a:pt x="166424" y="316204"/>
                  </a:cubicBezTo>
                  <a:cubicBezTo>
                    <a:pt x="165179" y="314606"/>
                    <a:pt x="164022" y="313096"/>
                    <a:pt x="162865" y="311498"/>
                  </a:cubicBezTo>
                  <a:close/>
                  <a:moveTo>
                    <a:pt x="325823" y="260104"/>
                  </a:moveTo>
                  <a:lnTo>
                    <a:pt x="369970" y="287483"/>
                  </a:lnTo>
                  <a:cubicBezTo>
                    <a:pt x="383944" y="296106"/>
                    <a:pt x="393557" y="310417"/>
                    <a:pt x="396227" y="326685"/>
                  </a:cubicBezTo>
                  <a:lnTo>
                    <a:pt x="397829" y="336196"/>
                  </a:lnTo>
                  <a:lnTo>
                    <a:pt x="406998" y="333441"/>
                  </a:lnTo>
                  <a:cubicBezTo>
                    <a:pt x="422841" y="328640"/>
                    <a:pt x="439930" y="330863"/>
                    <a:pt x="453904" y="339574"/>
                  </a:cubicBezTo>
                  <a:lnTo>
                    <a:pt x="498051" y="366864"/>
                  </a:lnTo>
                  <a:lnTo>
                    <a:pt x="494669" y="372287"/>
                  </a:lnTo>
                  <a:cubicBezTo>
                    <a:pt x="486569" y="385354"/>
                    <a:pt x="473841" y="394510"/>
                    <a:pt x="458710" y="398154"/>
                  </a:cubicBezTo>
                  <a:cubicBezTo>
                    <a:pt x="443668" y="401799"/>
                    <a:pt x="428181" y="399310"/>
                    <a:pt x="415275" y="391310"/>
                  </a:cubicBezTo>
                  <a:lnTo>
                    <a:pt x="340598" y="344997"/>
                  </a:lnTo>
                  <a:cubicBezTo>
                    <a:pt x="313718" y="328374"/>
                    <a:pt x="305619" y="292639"/>
                    <a:pt x="322530" y="265438"/>
                  </a:cubicBezTo>
                  <a:close/>
                  <a:moveTo>
                    <a:pt x="281726" y="260104"/>
                  </a:moveTo>
                  <a:lnTo>
                    <a:pt x="285109" y="265438"/>
                  </a:lnTo>
                  <a:cubicBezTo>
                    <a:pt x="302020" y="292639"/>
                    <a:pt x="293831" y="328374"/>
                    <a:pt x="266951" y="344997"/>
                  </a:cubicBezTo>
                  <a:lnTo>
                    <a:pt x="192364" y="391310"/>
                  </a:lnTo>
                  <a:cubicBezTo>
                    <a:pt x="179369" y="399310"/>
                    <a:pt x="163971" y="401799"/>
                    <a:pt x="148840" y="398154"/>
                  </a:cubicBezTo>
                  <a:cubicBezTo>
                    <a:pt x="133798" y="394510"/>
                    <a:pt x="120981" y="385354"/>
                    <a:pt x="112881" y="372287"/>
                  </a:cubicBezTo>
                  <a:lnTo>
                    <a:pt x="109588" y="366864"/>
                  </a:lnTo>
                  <a:lnTo>
                    <a:pt x="153646" y="339574"/>
                  </a:lnTo>
                  <a:cubicBezTo>
                    <a:pt x="167709" y="330863"/>
                    <a:pt x="184798" y="328640"/>
                    <a:pt x="200552" y="333441"/>
                  </a:cubicBezTo>
                  <a:lnTo>
                    <a:pt x="209809" y="336196"/>
                  </a:lnTo>
                  <a:lnTo>
                    <a:pt x="211322" y="326685"/>
                  </a:lnTo>
                  <a:cubicBezTo>
                    <a:pt x="214081" y="310417"/>
                    <a:pt x="223605" y="296106"/>
                    <a:pt x="237668" y="287483"/>
                  </a:cubicBezTo>
                  <a:close/>
                  <a:moveTo>
                    <a:pt x="461767" y="205204"/>
                  </a:moveTo>
                  <a:lnTo>
                    <a:pt x="502778" y="216854"/>
                  </a:lnTo>
                  <a:cubicBezTo>
                    <a:pt x="500198" y="222279"/>
                    <a:pt x="497530" y="227792"/>
                    <a:pt x="494772" y="233128"/>
                  </a:cubicBezTo>
                  <a:cubicBezTo>
                    <a:pt x="486498" y="232594"/>
                    <a:pt x="478136" y="233395"/>
                    <a:pt x="470041" y="235618"/>
                  </a:cubicBezTo>
                  <a:cubicBezTo>
                    <a:pt x="466927" y="227881"/>
                    <a:pt x="462479" y="220678"/>
                    <a:pt x="457052" y="214453"/>
                  </a:cubicBezTo>
                  <a:cubicBezTo>
                    <a:pt x="458654" y="211340"/>
                    <a:pt x="460166" y="208317"/>
                    <a:pt x="461767" y="205204"/>
                  </a:cubicBezTo>
                  <a:close/>
                  <a:moveTo>
                    <a:pt x="145874" y="205204"/>
                  </a:moveTo>
                  <a:cubicBezTo>
                    <a:pt x="147385" y="208317"/>
                    <a:pt x="148986" y="211340"/>
                    <a:pt x="150587" y="214453"/>
                  </a:cubicBezTo>
                  <a:cubicBezTo>
                    <a:pt x="145162" y="220678"/>
                    <a:pt x="140716" y="227881"/>
                    <a:pt x="137515" y="235618"/>
                  </a:cubicBezTo>
                  <a:cubicBezTo>
                    <a:pt x="129511" y="233395"/>
                    <a:pt x="121152" y="232594"/>
                    <a:pt x="112882" y="233128"/>
                  </a:cubicBezTo>
                  <a:cubicBezTo>
                    <a:pt x="110036" y="227792"/>
                    <a:pt x="107369" y="222279"/>
                    <a:pt x="104790" y="216854"/>
                  </a:cubicBezTo>
                  <a:close/>
                  <a:moveTo>
                    <a:pt x="380021" y="189045"/>
                  </a:moveTo>
                  <a:lnTo>
                    <a:pt x="426571" y="211971"/>
                  </a:lnTo>
                  <a:cubicBezTo>
                    <a:pt x="441346" y="219257"/>
                    <a:pt x="452294" y="232586"/>
                    <a:pt x="456567" y="248492"/>
                  </a:cubicBezTo>
                  <a:lnTo>
                    <a:pt x="459059" y="257734"/>
                  </a:lnTo>
                  <a:lnTo>
                    <a:pt x="467959" y="254091"/>
                  </a:lnTo>
                  <a:cubicBezTo>
                    <a:pt x="483180" y="247870"/>
                    <a:pt x="500447" y="248404"/>
                    <a:pt x="515222" y="255690"/>
                  </a:cubicBezTo>
                  <a:lnTo>
                    <a:pt x="561772" y="278616"/>
                  </a:lnTo>
                  <a:lnTo>
                    <a:pt x="559013" y="284303"/>
                  </a:lnTo>
                  <a:cubicBezTo>
                    <a:pt x="552160" y="298076"/>
                    <a:pt x="540322" y="308473"/>
                    <a:pt x="525725" y="313538"/>
                  </a:cubicBezTo>
                  <a:cubicBezTo>
                    <a:pt x="511039" y="318603"/>
                    <a:pt x="495373" y="317714"/>
                    <a:pt x="481755" y="310961"/>
                  </a:cubicBezTo>
                  <a:lnTo>
                    <a:pt x="402984" y="272129"/>
                  </a:lnTo>
                  <a:cubicBezTo>
                    <a:pt x="389277" y="265376"/>
                    <a:pt x="379130" y="253557"/>
                    <a:pt x="374235" y="238807"/>
                  </a:cubicBezTo>
                  <a:cubicBezTo>
                    <a:pt x="369340" y="224145"/>
                    <a:pt x="370408" y="208417"/>
                    <a:pt x="377261" y="194643"/>
                  </a:cubicBezTo>
                  <a:close/>
                  <a:moveTo>
                    <a:pt x="227481" y="189045"/>
                  </a:moveTo>
                  <a:lnTo>
                    <a:pt x="230328" y="194643"/>
                  </a:lnTo>
                  <a:cubicBezTo>
                    <a:pt x="237091" y="208417"/>
                    <a:pt x="238159" y="224145"/>
                    <a:pt x="233354" y="238807"/>
                  </a:cubicBezTo>
                  <a:cubicBezTo>
                    <a:pt x="228460" y="253557"/>
                    <a:pt x="218227" y="265376"/>
                    <a:pt x="204612" y="272129"/>
                  </a:cubicBezTo>
                  <a:lnTo>
                    <a:pt x="125863" y="310961"/>
                  </a:lnTo>
                  <a:cubicBezTo>
                    <a:pt x="112160" y="317714"/>
                    <a:pt x="96588" y="318603"/>
                    <a:pt x="81906" y="313538"/>
                  </a:cubicBezTo>
                  <a:cubicBezTo>
                    <a:pt x="67224" y="308473"/>
                    <a:pt x="55478" y="298076"/>
                    <a:pt x="48626" y="284303"/>
                  </a:cubicBezTo>
                  <a:lnTo>
                    <a:pt x="45868" y="278705"/>
                  </a:lnTo>
                  <a:lnTo>
                    <a:pt x="92406" y="255690"/>
                  </a:lnTo>
                  <a:cubicBezTo>
                    <a:pt x="107177" y="248404"/>
                    <a:pt x="124350" y="247870"/>
                    <a:pt x="139655" y="254091"/>
                  </a:cubicBezTo>
                  <a:lnTo>
                    <a:pt x="148553" y="257823"/>
                  </a:lnTo>
                  <a:lnTo>
                    <a:pt x="151045" y="248492"/>
                  </a:lnTo>
                  <a:cubicBezTo>
                    <a:pt x="155316" y="232586"/>
                    <a:pt x="166172" y="219257"/>
                    <a:pt x="180943" y="211971"/>
                  </a:cubicBezTo>
                  <a:close/>
                  <a:moveTo>
                    <a:pt x="411434" y="106272"/>
                  </a:moveTo>
                  <a:lnTo>
                    <a:pt x="461286" y="120410"/>
                  </a:lnTo>
                  <a:cubicBezTo>
                    <a:pt x="477132" y="124856"/>
                    <a:pt x="490308" y="135970"/>
                    <a:pt x="497340" y="150908"/>
                  </a:cubicBezTo>
                  <a:lnTo>
                    <a:pt x="501524" y="159622"/>
                  </a:lnTo>
                  <a:lnTo>
                    <a:pt x="509536" y="154376"/>
                  </a:lnTo>
                  <a:cubicBezTo>
                    <a:pt x="523424" y="145396"/>
                    <a:pt x="540516" y="142906"/>
                    <a:pt x="556362" y="147352"/>
                  </a:cubicBezTo>
                  <a:lnTo>
                    <a:pt x="607639" y="161934"/>
                  </a:lnTo>
                  <a:lnTo>
                    <a:pt x="605770" y="168336"/>
                  </a:lnTo>
                  <a:cubicBezTo>
                    <a:pt x="597224" y="198568"/>
                    <a:pt x="564018" y="216707"/>
                    <a:pt x="533395" y="207993"/>
                  </a:cubicBezTo>
                  <a:lnTo>
                    <a:pt x="448823" y="184075"/>
                  </a:lnTo>
                  <a:cubicBezTo>
                    <a:pt x="434224" y="179895"/>
                    <a:pt x="422027" y="170115"/>
                    <a:pt x="414639" y="156599"/>
                  </a:cubicBezTo>
                  <a:cubicBezTo>
                    <a:pt x="407250" y="143084"/>
                    <a:pt x="405469" y="127434"/>
                    <a:pt x="409653" y="112674"/>
                  </a:cubicBezTo>
                  <a:close/>
                  <a:moveTo>
                    <a:pt x="196047" y="106272"/>
                  </a:moveTo>
                  <a:lnTo>
                    <a:pt x="197916" y="112674"/>
                  </a:lnTo>
                  <a:cubicBezTo>
                    <a:pt x="202099" y="127434"/>
                    <a:pt x="200319" y="143084"/>
                    <a:pt x="192933" y="156599"/>
                  </a:cubicBezTo>
                  <a:cubicBezTo>
                    <a:pt x="185546" y="170114"/>
                    <a:pt x="173355" y="179895"/>
                    <a:pt x="158671" y="184075"/>
                  </a:cubicBezTo>
                  <a:lnTo>
                    <a:pt x="74218" y="207993"/>
                  </a:lnTo>
                  <a:cubicBezTo>
                    <a:pt x="43605" y="216707"/>
                    <a:pt x="10412" y="198568"/>
                    <a:pt x="1780" y="168336"/>
                  </a:cubicBezTo>
                  <a:lnTo>
                    <a:pt x="0" y="161934"/>
                  </a:lnTo>
                  <a:lnTo>
                    <a:pt x="51259" y="147352"/>
                  </a:lnTo>
                  <a:cubicBezTo>
                    <a:pt x="67099" y="142906"/>
                    <a:pt x="84096" y="145396"/>
                    <a:pt x="97979" y="154376"/>
                  </a:cubicBezTo>
                  <a:lnTo>
                    <a:pt x="106077" y="159622"/>
                  </a:lnTo>
                  <a:lnTo>
                    <a:pt x="110171" y="150908"/>
                  </a:lnTo>
                  <a:cubicBezTo>
                    <a:pt x="117290" y="136059"/>
                    <a:pt x="130461" y="124856"/>
                    <a:pt x="146301" y="120410"/>
                  </a:cubicBezTo>
                  <a:close/>
                  <a:moveTo>
                    <a:pt x="546958" y="0"/>
                  </a:moveTo>
                  <a:lnTo>
                    <a:pt x="553724" y="14661"/>
                  </a:lnTo>
                  <a:cubicBezTo>
                    <a:pt x="563695" y="36519"/>
                    <a:pt x="565653" y="61309"/>
                    <a:pt x="559065" y="84500"/>
                  </a:cubicBezTo>
                  <a:cubicBezTo>
                    <a:pt x="554258" y="101382"/>
                    <a:pt x="545088" y="116576"/>
                    <a:pt x="532803" y="128749"/>
                  </a:cubicBezTo>
                  <a:cubicBezTo>
                    <a:pt x="524345" y="129726"/>
                    <a:pt x="516066" y="132036"/>
                    <a:pt x="508320" y="135768"/>
                  </a:cubicBezTo>
                  <a:cubicBezTo>
                    <a:pt x="503691" y="128571"/>
                    <a:pt x="497815" y="122174"/>
                    <a:pt x="491138" y="116931"/>
                  </a:cubicBezTo>
                  <a:cubicBezTo>
                    <a:pt x="487043" y="100138"/>
                    <a:pt x="487310" y="82367"/>
                    <a:pt x="492118" y="65485"/>
                  </a:cubicBezTo>
                  <a:cubicBezTo>
                    <a:pt x="498706" y="42294"/>
                    <a:pt x="513395" y="22302"/>
                    <a:pt x="533426" y="8974"/>
                  </a:cubicBezTo>
                  <a:close/>
                  <a:moveTo>
                    <a:pt x="60681" y="0"/>
                  </a:moveTo>
                  <a:lnTo>
                    <a:pt x="74124" y="8974"/>
                  </a:lnTo>
                  <a:cubicBezTo>
                    <a:pt x="94244" y="22302"/>
                    <a:pt x="108844" y="42294"/>
                    <a:pt x="115432" y="65485"/>
                  </a:cubicBezTo>
                  <a:cubicBezTo>
                    <a:pt x="120240" y="82367"/>
                    <a:pt x="120596" y="100138"/>
                    <a:pt x="116501" y="116931"/>
                  </a:cubicBezTo>
                  <a:cubicBezTo>
                    <a:pt x="109735" y="122173"/>
                    <a:pt x="103948" y="128571"/>
                    <a:pt x="99319" y="135768"/>
                  </a:cubicBezTo>
                  <a:cubicBezTo>
                    <a:pt x="91573" y="132036"/>
                    <a:pt x="83294" y="129726"/>
                    <a:pt x="74836" y="128749"/>
                  </a:cubicBezTo>
                  <a:cubicBezTo>
                    <a:pt x="62462" y="116576"/>
                    <a:pt x="53381" y="101382"/>
                    <a:pt x="48574" y="84500"/>
                  </a:cubicBezTo>
                  <a:cubicBezTo>
                    <a:pt x="41986" y="61309"/>
                    <a:pt x="43855" y="36519"/>
                    <a:pt x="53915" y="146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68890D5-E2D7-6985-9A4F-A1C5274D3194}"/>
              </a:ext>
            </a:extLst>
          </p:cNvPr>
          <p:cNvCxnSpPr>
            <a:cxnSpLocks/>
          </p:cNvCxnSpPr>
          <p:nvPr/>
        </p:nvCxnSpPr>
        <p:spPr>
          <a:xfrm>
            <a:off x="1920240" y="1822666"/>
            <a:ext cx="0" cy="801648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98D8E95-2CA2-AC1D-5061-2B9F5B9EC4F9}"/>
              </a:ext>
            </a:extLst>
          </p:cNvPr>
          <p:cNvGrpSpPr/>
          <p:nvPr/>
        </p:nvGrpSpPr>
        <p:grpSpPr>
          <a:xfrm>
            <a:off x="2131423" y="1521071"/>
            <a:ext cx="5041042" cy="1404839"/>
            <a:chOff x="2131423" y="1521071"/>
            <a:chExt cx="5041042" cy="140483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C7701D2-F25D-DC78-680C-8E2A232B617E}"/>
                </a:ext>
              </a:extLst>
            </p:cNvPr>
            <p:cNvSpPr txBox="1"/>
            <p:nvPr/>
          </p:nvSpPr>
          <p:spPr>
            <a:xfrm>
              <a:off x="2131423" y="1521071"/>
              <a:ext cx="4094329" cy="613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2800" dirty="0">
                  <a:solidFill>
                    <a:schemeClr val="accent5"/>
                  </a:solidFill>
                  <a:latin typeface="+mn-ea"/>
                </a:rPr>
                <a:t>项目背景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9D93C87-E1A7-D6D4-99FF-58E51049C97A}"/>
                </a:ext>
              </a:extLst>
            </p:cNvPr>
            <p:cNvSpPr txBox="1"/>
            <p:nvPr/>
          </p:nvSpPr>
          <p:spPr>
            <a:xfrm>
              <a:off x="2131423" y="2059454"/>
              <a:ext cx="5041042" cy="86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请在此处输入关键的文字信息，对项目背景进行概况性描述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DA562D-C81C-AF39-1C6F-A6ACBEA3B413}"/>
              </a:ext>
            </a:extLst>
          </p:cNvPr>
          <p:cNvGrpSpPr/>
          <p:nvPr/>
        </p:nvGrpSpPr>
        <p:grpSpPr>
          <a:xfrm>
            <a:off x="800910" y="3497022"/>
            <a:ext cx="908148" cy="908148"/>
            <a:chOff x="800910" y="3497022"/>
            <a:chExt cx="908148" cy="908148"/>
          </a:xfrm>
        </p:grpSpPr>
        <p:sp>
          <p:nvSpPr>
            <p:cNvPr id="16" name="branch-with-leaves_1457">
              <a:extLst>
                <a:ext uri="{FF2B5EF4-FFF2-40B4-BE49-F238E27FC236}">
                  <a16:creationId xmlns:a16="http://schemas.microsoft.com/office/drawing/2014/main" id="{0CD9CA6B-4E16-94D4-39C5-B447B17C5B3A}"/>
                </a:ext>
              </a:extLst>
            </p:cNvPr>
            <p:cNvSpPr/>
            <p:nvPr/>
          </p:nvSpPr>
          <p:spPr>
            <a:xfrm>
              <a:off x="1009804" y="3717556"/>
              <a:ext cx="464956" cy="467080"/>
            </a:xfrm>
            <a:custGeom>
              <a:avLst/>
              <a:gdLst>
                <a:gd name="connsiteX0" fmla="*/ 227490 w 557078"/>
                <a:gd name="connsiteY0" fmla="*/ 504746 h 559622"/>
                <a:gd name="connsiteX1" fmla="*/ 11209 w 557078"/>
                <a:gd name="connsiteY1" fmla="*/ 559618 h 559622"/>
                <a:gd name="connsiteX2" fmla="*/ 1525 w 557078"/>
                <a:gd name="connsiteY2" fmla="*/ 538638 h 559622"/>
                <a:gd name="connsiteX3" fmla="*/ 227490 w 557078"/>
                <a:gd name="connsiteY3" fmla="*/ 504746 h 559622"/>
                <a:gd name="connsiteX4" fmla="*/ 276839 w 557078"/>
                <a:gd name="connsiteY4" fmla="*/ 484881 h 559622"/>
                <a:gd name="connsiteX5" fmla="*/ 295235 w 557078"/>
                <a:gd name="connsiteY5" fmla="*/ 488508 h 559622"/>
                <a:gd name="connsiteX6" fmla="*/ 361450 w 557078"/>
                <a:gd name="connsiteY6" fmla="*/ 541713 h 559622"/>
                <a:gd name="connsiteX7" fmla="*/ 272625 w 557078"/>
                <a:gd name="connsiteY7" fmla="*/ 541713 h 559622"/>
                <a:gd name="connsiteX8" fmla="*/ 251630 w 557078"/>
                <a:gd name="connsiteY8" fmla="*/ 503019 h 559622"/>
                <a:gd name="connsiteX9" fmla="*/ 276839 w 557078"/>
                <a:gd name="connsiteY9" fmla="*/ 484881 h 559622"/>
                <a:gd name="connsiteX10" fmla="*/ 352523 w 557078"/>
                <a:gd name="connsiteY10" fmla="*/ 434883 h 559622"/>
                <a:gd name="connsiteX11" fmla="*/ 371333 w 557078"/>
                <a:gd name="connsiteY11" fmla="*/ 435460 h 559622"/>
                <a:gd name="connsiteX12" fmla="*/ 445661 w 557078"/>
                <a:gd name="connsiteY12" fmla="*/ 474016 h 559622"/>
                <a:gd name="connsiteX13" fmla="*/ 360022 w 557078"/>
                <a:gd name="connsiteY13" fmla="*/ 490081 h 559622"/>
                <a:gd name="connsiteX14" fmla="*/ 330937 w 557078"/>
                <a:gd name="connsiteY14" fmla="*/ 456345 h 559622"/>
                <a:gd name="connsiteX15" fmla="*/ 352523 w 557078"/>
                <a:gd name="connsiteY15" fmla="*/ 434883 h 559622"/>
                <a:gd name="connsiteX16" fmla="*/ 229127 w 557078"/>
                <a:gd name="connsiteY16" fmla="*/ 372341 h 559622"/>
                <a:gd name="connsiteX17" fmla="*/ 264680 w 557078"/>
                <a:gd name="connsiteY17" fmla="*/ 453133 h 559622"/>
                <a:gd name="connsiteX18" fmla="*/ 238824 w 557078"/>
                <a:gd name="connsiteY18" fmla="*/ 487065 h 559622"/>
                <a:gd name="connsiteX19" fmla="*/ 208119 w 557078"/>
                <a:gd name="connsiteY19" fmla="*/ 453133 h 559622"/>
                <a:gd name="connsiteX20" fmla="*/ 229127 w 557078"/>
                <a:gd name="connsiteY20" fmla="*/ 372341 h 559622"/>
                <a:gd name="connsiteX21" fmla="*/ 455904 w 557078"/>
                <a:gd name="connsiteY21" fmla="*/ 366005 h 559622"/>
                <a:gd name="connsiteX22" fmla="*/ 511734 w 557078"/>
                <a:gd name="connsiteY22" fmla="*/ 378911 h 559622"/>
                <a:gd name="connsiteX23" fmla="*/ 437495 w 557078"/>
                <a:gd name="connsiteY23" fmla="*/ 422386 h 559622"/>
                <a:gd name="connsiteX24" fmla="*/ 400376 w 557078"/>
                <a:gd name="connsiteY24" fmla="*/ 399844 h 559622"/>
                <a:gd name="connsiteX25" fmla="*/ 431040 w 557078"/>
                <a:gd name="connsiteY25" fmla="*/ 366030 h 559622"/>
                <a:gd name="connsiteX26" fmla="*/ 455904 w 557078"/>
                <a:gd name="connsiteY26" fmla="*/ 366005 h 559622"/>
                <a:gd name="connsiteX27" fmla="*/ 287246 w 557078"/>
                <a:gd name="connsiteY27" fmla="*/ 327256 h 559622"/>
                <a:gd name="connsiteX28" fmla="*/ 330888 w 557078"/>
                <a:gd name="connsiteY28" fmla="*/ 403031 h 559622"/>
                <a:gd name="connsiteX29" fmla="*/ 308259 w 557078"/>
                <a:gd name="connsiteY29" fmla="*/ 441725 h 559622"/>
                <a:gd name="connsiteX30" fmla="*/ 274315 w 557078"/>
                <a:gd name="connsiteY30" fmla="*/ 411092 h 559622"/>
                <a:gd name="connsiteX31" fmla="*/ 287246 w 557078"/>
                <a:gd name="connsiteY31" fmla="*/ 327256 h 559622"/>
                <a:gd name="connsiteX32" fmla="*/ 327633 w 557078"/>
                <a:gd name="connsiteY32" fmla="*/ 287094 h 559622"/>
                <a:gd name="connsiteX33" fmla="*/ 390740 w 557078"/>
                <a:gd name="connsiteY33" fmla="*/ 349891 h 559622"/>
                <a:gd name="connsiteX34" fmla="*/ 377795 w 557078"/>
                <a:gd name="connsiteY34" fmla="*/ 391756 h 559622"/>
                <a:gd name="connsiteX35" fmla="*/ 337342 w 557078"/>
                <a:gd name="connsiteY35" fmla="*/ 370824 h 559622"/>
                <a:gd name="connsiteX36" fmla="*/ 327633 w 557078"/>
                <a:gd name="connsiteY36" fmla="*/ 287094 h 559622"/>
                <a:gd name="connsiteX37" fmla="*/ 547232 w 557078"/>
                <a:gd name="connsiteY37" fmla="*/ 269215 h 559622"/>
                <a:gd name="connsiteX38" fmla="*/ 492371 w 557078"/>
                <a:gd name="connsiteY38" fmla="*/ 335293 h 559622"/>
                <a:gd name="connsiteX39" fmla="*/ 450419 w 557078"/>
                <a:gd name="connsiteY39" fmla="*/ 325623 h 559622"/>
                <a:gd name="connsiteX40" fmla="*/ 466555 w 557078"/>
                <a:gd name="connsiteY40" fmla="*/ 283720 h 559622"/>
                <a:gd name="connsiteX41" fmla="*/ 547232 w 557078"/>
                <a:gd name="connsiteY41" fmla="*/ 269215 h 559622"/>
                <a:gd name="connsiteX42" fmla="*/ 350308 w 557078"/>
                <a:gd name="connsiteY42" fmla="*/ 233717 h 559622"/>
                <a:gd name="connsiteX43" fmla="*/ 424494 w 557078"/>
                <a:gd name="connsiteY43" fmla="*/ 280563 h 559622"/>
                <a:gd name="connsiteX44" fmla="*/ 422881 w 557078"/>
                <a:gd name="connsiteY44" fmla="*/ 324179 h 559622"/>
                <a:gd name="connsiteX45" fmla="*/ 379337 w 557078"/>
                <a:gd name="connsiteY45" fmla="*/ 314487 h 559622"/>
                <a:gd name="connsiteX46" fmla="*/ 350308 w 557078"/>
                <a:gd name="connsiteY46" fmla="*/ 233717 h 559622"/>
                <a:gd name="connsiteX47" fmla="*/ 353418 w 557078"/>
                <a:gd name="connsiteY47" fmla="*/ 185523 h 559622"/>
                <a:gd name="connsiteX48" fmla="*/ 440720 w 557078"/>
                <a:gd name="connsiteY48" fmla="*/ 200039 h 559622"/>
                <a:gd name="connsiteX49" fmla="*/ 455270 w 557078"/>
                <a:gd name="connsiteY49" fmla="*/ 241972 h 559622"/>
                <a:gd name="connsiteX50" fmla="*/ 410003 w 557078"/>
                <a:gd name="connsiteY50" fmla="*/ 248424 h 559622"/>
                <a:gd name="connsiteX51" fmla="*/ 353418 w 557078"/>
                <a:gd name="connsiteY51" fmla="*/ 185523 h 559622"/>
                <a:gd name="connsiteX52" fmla="*/ 557078 w 557078"/>
                <a:gd name="connsiteY52" fmla="*/ 150025 h 559622"/>
                <a:gd name="connsiteX53" fmla="*/ 528012 w 557078"/>
                <a:gd name="connsiteY53" fmla="*/ 230592 h 559622"/>
                <a:gd name="connsiteX54" fmla="*/ 484412 w 557078"/>
                <a:gd name="connsiteY54" fmla="*/ 237038 h 559622"/>
                <a:gd name="connsiteX55" fmla="*/ 486027 w 557078"/>
                <a:gd name="connsiteY55" fmla="*/ 191920 h 559622"/>
                <a:gd name="connsiteX56" fmla="*/ 557078 w 557078"/>
                <a:gd name="connsiteY56" fmla="*/ 150025 h 559622"/>
                <a:gd name="connsiteX57" fmla="*/ 406736 w 557078"/>
                <a:gd name="connsiteY57" fmla="*/ 115281 h 559622"/>
                <a:gd name="connsiteX58" fmla="*/ 432640 w 557078"/>
                <a:gd name="connsiteY58" fmla="*/ 117678 h 559622"/>
                <a:gd name="connsiteX59" fmla="*/ 456878 w 557078"/>
                <a:gd name="connsiteY59" fmla="*/ 154820 h 559622"/>
                <a:gd name="connsiteX60" fmla="*/ 414866 w 557078"/>
                <a:gd name="connsiteY60" fmla="*/ 170969 h 559622"/>
                <a:gd name="connsiteX61" fmla="*/ 345385 w 557078"/>
                <a:gd name="connsiteY61" fmla="*/ 124137 h 559622"/>
                <a:gd name="connsiteX62" fmla="*/ 406736 w 557078"/>
                <a:gd name="connsiteY62" fmla="*/ 115281 h 559622"/>
                <a:gd name="connsiteX63" fmla="*/ 526321 w 557078"/>
                <a:gd name="connsiteY63" fmla="*/ 43530 h 559622"/>
                <a:gd name="connsiteX64" fmla="*/ 518245 w 557078"/>
                <a:gd name="connsiteY64" fmla="*/ 129066 h 559622"/>
                <a:gd name="connsiteX65" fmla="*/ 477862 w 557078"/>
                <a:gd name="connsiteY65" fmla="*/ 145205 h 559622"/>
                <a:gd name="connsiteX66" fmla="*/ 468170 w 557078"/>
                <a:gd name="connsiteY66" fmla="*/ 101630 h 559622"/>
                <a:gd name="connsiteX67" fmla="*/ 526321 w 557078"/>
                <a:gd name="connsiteY67" fmla="*/ 43530 h 559622"/>
                <a:gd name="connsiteX68" fmla="*/ 387361 w 557078"/>
                <a:gd name="connsiteY68" fmla="*/ 0 h 559622"/>
                <a:gd name="connsiteX69" fmla="*/ 453602 w 557078"/>
                <a:gd name="connsiteY69" fmla="*/ 54861 h 559622"/>
                <a:gd name="connsiteX70" fmla="*/ 445524 w 557078"/>
                <a:gd name="connsiteY70" fmla="*/ 96813 h 559622"/>
                <a:gd name="connsiteX71" fmla="*/ 403517 w 557078"/>
                <a:gd name="connsiteY71" fmla="*/ 80677 h 559622"/>
                <a:gd name="connsiteX72" fmla="*/ 387361 w 557078"/>
                <a:gd name="connsiteY72" fmla="*/ 0 h 55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57078" h="559622">
                  <a:moveTo>
                    <a:pt x="227490" y="504746"/>
                  </a:moveTo>
                  <a:cubicBezTo>
                    <a:pt x="137104" y="561232"/>
                    <a:pt x="11209" y="559618"/>
                    <a:pt x="11209" y="559618"/>
                  </a:cubicBezTo>
                  <a:cubicBezTo>
                    <a:pt x="11209" y="559618"/>
                    <a:pt x="-4931" y="546707"/>
                    <a:pt x="1525" y="538638"/>
                  </a:cubicBezTo>
                  <a:cubicBezTo>
                    <a:pt x="88683" y="558004"/>
                    <a:pt x="227490" y="504746"/>
                    <a:pt x="227490" y="504746"/>
                  </a:cubicBezTo>
                  <a:close/>
                  <a:moveTo>
                    <a:pt x="276839" y="484881"/>
                  </a:moveTo>
                  <a:cubicBezTo>
                    <a:pt x="281911" y="484981"/>
                    <a:pt x="287967" y="486090"/>
                    <a:pt x="295235" y="488508"/>
                  </a:cubicBezTo>
                  <a:cubicBezTo>
                    <a:pt x="322690" y="499794"/>
                    <a:pt x="361450" y="541713"/>
                    <a:pt x="361450" y="541713"/>
                  </a:cubicBezTo>
                  <a:cubicBezTo>
                    <a:pt x="361450" y="541713"/>
                    <a:pt x="301695" y="551386"/>
                    <a:pt x="272625" y="541713"/>
                  </a:cubicBezTo>
                  <a:cubicBezTo>
                    <a:pt x="243555" y="532039"/>
                    <a:pt x="246785" y="515917"/>
                    <a:pt x="251630" y="503019"/>
                  </a:cubicBezTo>
                  <a:cubicBezTo>
                    <a:pt x="255264" y="493345"/>
                    <a:pt x="261623" y="484579"/>
                    <a:pt x="276839" y="484881"/>
                  </a:cubicBezTo>
                  <a:close/>
                  <a:moveTo>
                    <a:pt x="352523" y="434883"/>
                  </a:moveTo>
                  <a:cubicBezTo>
                    <a:pt x="357497" y="434155"/>
                    <a:pt x="363658" y="434255"/>
                    <a:pt x="371333" y="435460"/>
                  </a:cubicBezTo>
                  <a:cubicBezTo>
                    <a:pt x="402034" y="440280"/>
                    <a:pt x="445661" y="474016"/>
                    <a:pt x="445661" y="474016"/>
                  </a:cubicBezTo>
                  <a:cubicBezTo>
                    <a:pt x="445661" y="474016"/>
                    <a:pt x="390723" y="494900"/>
                    <a:pt x="360022" y="490081"/>
                  </a:cubicBezTo>
                  <a:cubicBezTo>
                    <a:pt x="329321" y="486868"/>
                    <a:pt x="329321" y="470803"/>
                    <a:pt x="330937" y="456345"/>
                  </a:cubicBezTo>
                  <a:cubicBezTo>
                    <a:pt x="333360" y="446706"/>
                    <a:pt x="337602" y="437067"/>
                    <a:pt x="352523" y="434883"/>
                  </a:cubicBezTo>
                  <a:close/>
                  <a:moveTo>
                    <a:pt x="229127" y="372341"/>
                  </a:moveTo>
                  <a:cubicBezTo>
                    <a:pt x="229127" y="372341"/>
                    <a:pt x="263064" y="422432"/>
                    <a:pt x="264680" y="453133"/>
                  </a:cubicBezTo>
                  <a:cubicBezTo>
                    <a:pt x="267912" y="483834"/>
                    <a:pt x="251752" y="487065"/>
                    <a:pt x="238824" y="487065"/>
                  </a:cubicBezTo>
                  <a:cubicBezTo>
                    <a:pt x="224279" y="488681"/>
                    <a:pt x="209735" y="483834"/>
                    <a:pt x="208119" y="453133"/>
                  </a:cubicBezTo>
                  <a:cubicBezTo>
                    <a:pt x="206503" y="422432"/>
                    <a:pt x="229127" y="372341"/>
                    <a:pt x="229127" y="372341"/>
                  </a:cubicBezTo>
                  <a:close/>
                  <a:moveTo>
                    <a:pt x="455904" y="366005"/>
                  </a:moveTo>
                  <a:cubicBezTo>
                    <a:pt x="482684" y="368948"/>
                    <a:pt x="511734" y="378911"/>
                    <a:pt x="511734" y="378911"/>
                  </a:cubicBezTo>
                  <a:cubicBezTo>
                    <a:pt x="511734" y="378911"/>
                    <a:pt x="466545" y="417556"/>
                    <a:pt x="437495" y="422386"/>
                  </a:cubicBezTo>
                  <a:cubicBezTo>
                    <a:pt x="408445" y="428827"/>
                    <a:pt x="403604" y="412725"/>
                    <a:pt x="400376" y="399844"/>
                  </a:cubicBezTo>
                  <a:cubicBezTo>
                    <a:pt x="398762" y="386962"/>
                    <a:pt x="401990" y="372470"/>
                    <a:pt x="431040" y="366030"/>
                  </a:cubicBezTo>
                  <a:cubicBezTo>
                    <a:pt x="438302" y="364822"/>
                    <a:pt x="446977" y="365023"/>
                    <a:pt x="455904" y="366005"/>
                  </a:cubicBezTo>
                  <a:close/>
                  <a:moveTo>
                    <a:pt x="287246" y="327256"/>
                  </a:moveTo>
                  <a:cubicBezTo>
                    <a:pt x="287246" y="327256"/>
                    <a:pt x="326038" y="374011"/>
                    <a:pt x="330888" y="403031"/>
                  </a:cubicBezTo>
                  <a:cubicBezTo>
                    <a:pt x="337353" y="433664"/>
                    <a:pt x="321189" y="438500"/>
                    <a:pt x="308259" y="441725"/>
                  </a:cubicBezTo>
                  <a:cubicBezTo>
                    <a:pt x="295328" y="443337"/>
                    <a:pt x="280780" y="440113"/>
                    <a:pt x="274315" y="411092"/>
                  </a:cubicBezTo>
                  <a:cubicBezTo>
                    <a:pt x="269466" y="380460"/>
                    <a:pt x="287246" y="327256"/>
                    <a:pt x="287246" y="327256"/>
                  </a:cubicBezTo>
                  <a:close/>
                  <a:moveTo>
                    <a:pt x="327633" y="287094"/>
                  </a:moveTo>
                  <a:cubicBezTo>
                    <a:pt x="327633" y="287094"/>
                    <a:pt x="377795" y="322518"/>
                    <a:pt x="390740" y="349891"/>
                  </a:cubicBezTo>
                  <a:cubicBezTo>
                    <a:pt x="403685" y="377264"/>
                    <a:pt x="390740" y="386926"/>
                    <a:pt x="377795" y="391756"/>
                  </a:cubicBezTo>
                  <a:cubicBezTo>
                    <a:pt x="364850" y="398197"/>
                    <a:pt x="350287" y="399807"/>
                    <a:pt x="337342" y="370824"/>
                  </a:cubicBezTo>
                  <a:cubicBezTo>
                    <a:pt x="324397" y="343450"/>
                    <a:pt x="327633" y="287094"/>
                    <a:pt x="327633" y="287094"/>
                  </a:cubicBezTo>
                  <a:close/>
                  <a:moveTo>
                    <a:pt x="547232" y="269215"/>
                  </a:moveTo>
                  <a:cubicBezTo>
                    <a:pt x="547232" y="269215"/>
                    <a:pt x="518188" y="320788"/>
                    <a:pt x="492371" y="335293"/>
                  </a:cubicBezTo>
                  <a:cubicBezTo>
                    <a:pt x="466555" y="349798"/>
                    <a:pt x="456873" y="336905"/>
                    <a:pt x="450419" y="325623"/>
                  </a:cubicBezTo>
                  <a:cubicBezTo>
                    <a:pt x="442352" y="314341"/>
                    <a:pt x="440738" y="299837"/>
                    <a:pt x="466555" y="283720"/>
                  </a:cubicBezTo>
                  <a:cubicBezTo>
                    <a:pt x="492371" y="269215"/>
                    <a:pt x="547232" y="269215"/>
                    <a:pt x="547232" y="269215"/>
                  </a:cubicBezTo>
                  <a:close/>
                  <a:moveTo>
                    <a:pt x="350308" y="233717"/>
                  </a:moveTo>
                  <a:cubicBezTo>
                    <a:pt x="350308" y="233717"/>
                    <a:pt x="406754" y="256332"/>
                    <a:pt x="424494" y="280563"/>
                  </a:cubicBezTo>
                  <a:cubicBezTo>
                    <a:pt x="443847" y="304794"/>
                    <a:pt x="434171" y="316102"/>
                    <a:pt x="422881" y="324179"/>
                  </a:cubicBezTo>
                  <a:cubicBezTo>
                    <a:pt x="411592" y="333871"/>
                    <a:pt x="397078" y="337102"/>
                    <a:pt x="379337" y="314487"/>
                  </a:cubicBezTo>
                  <a:cubicBezTo>
                    <a:pt x="359984" y="290256"/>
                    <a:pt x="350308" y="233717"/>
                    <a:pt x="350308" y="233717"/>
                  </a:cubicBezTo>
                  <a:close/>
                  <a:moveTo>
                    <a:pt x="353418" y="185523"/>
                  </a:moveTo>
                  <a:cubicBezTo>
                    <a:pt x="353418" y="185523"/>
                    <a:pt x="414853" y="185523"/>
                    <a:pt x="440720" y="200039"/>
                  </a:cubicBezTo>
                  <a:cubicBezTo>
                    <a:pt x="468204" y="216167"/>
                    <a:pt x="461737" y="230682"/>
                    <a:pt x="455270" y="241972"/>
                  </a:cubicBezTo>
                  <a:cubicBezTo>
                    <a:pt x="447187" y="254875"/>
                    <a:pt x="435870" y="264552"/>
                    <a:pt x="410003" y="248424"/>
                  </a:cubicBezTo>
                  <a:cubicBezTo>
                    <a:pt x="384135" y="233908"/>
                    <a:pt x="353418" y="185523"/>
                    <a:pt x="353418" y="185523"/>
                  </a:cubicBezTo>
                  <a:close/>
                  <a:moveTo>
                    <a:pt x="557078" y="150025"/>
                  </a:moveTo>
                  <a:cubicBezTo>
                    <a:pt x="557078" y="150025"/>
                    <a:pt x="545774" y="208033"/>
                    <a:pt x="528012" y="230592"/>
                  </a:cubicBezTo>
                  <a:cubicBezTo>
                    <a:pt x="508634" y="253151"/>
                    <a:pt x="494101" y="245094"/>
                    <a:pt x="484412" y="237038"/>
                  </a:cubicBezTo>
                  <a:cubicBezTo>
                    <a:pt x="473108" y="227370"/>
                    <a:pt x="466649" y="214479"/>
                    <a:pt x="486027" y="191920"/>
                  </a:cubicBezTo>
                  <a:cubicBezTo>
                    <a:pt x="505404" y="169361"/>
                    <a:pt x="557078" y="150025"/>
                    <a:pt x="557078" y="150025"/>
                  </a:cubicBezTo>
                  <a:close/>
                  <a:moveTo>
                    <a:pt x="406736" y="115281"/>
                  </a:moveTo>
                  <a:cubicBezTo>
                    <a:pt x="416280" y="115054"/>
                    <a:pt x="425369" y="115659"/>
                    <a:pt x="432640" y="117678"/>
                  </a:cubicBezTo>
                  <a:cubicBezTo>
                    <a:pt x="461725" y="125752"/>
                    <a:pt x="460109" y="140286"/>
                    <a:pt x="456878" y="154820"/>
                  </a:cubicBezTo>
                  <a:cubicBezTo>
                    <a:pt x="453646" y="167740"/>
                    <a:pt x="443951" y="179044"/>
                    <a:pt x="414866" y="170969"/>
                  </a:cubicBezTo>
                  <a:cubicBezTo>
                    <a:pt x="385781" y="162895"/>
                    <a:pt x="345385" y="124137"/>
                    <a:pt x="345385" y="124137"/>
                  </a:cubicBezTo>
                  <a:cubicBezTo>
                    <a:pt x="345385" y="124137"/>
                    <a:pt x="378106" y="115962"/>
                    <a:pt x="406736" y="115281"/>
                  </a:cubicBezTo>
                  <a:close/>
                  <a:moveTo>
                    <a:pt x="526321" y="43530"/>
                  </a:moveTo>
                  <a:cubicBezTo>
                    <a:pt x="526321" y="43530"/>
                    <a:pt x="531167" y="101630"/>
                    <a:pt x="518245" y="129066"/>
                  </a:cubicBezTo>
                  <a:cubicBezTo>
                    <a:pt x="505322" y="156502"/>
                    <a:pt x="490785" y="151660"/>
                    <a:pt x="477862" y="145205"/>
                  </a:cubicBezTo>
                  <a:cubicBezTo>
                    <a:pt x="464940" y="140363"/>
                    <a:pt x="455248" y="129066"/>
                    <a:pt x="468170" y="101630"/>
                  </a:cubicBezTo>
                  <a:cubicBezTo>
                    <a:pt x="481093" y="75808"/>
                    <a:pt x="526321" y="43530"/>
                    <a:pt x="526321" y="43530"/>
                  </a:cubicBezTo>
                  <a:close/>
                  <a:moveTo>
                    <a:pt x="387361" y="0"/>
                  </a:moveTo>
                  <a:cubicBezTo>
                    <a:pt x="387361" y="0"/>
                    <a:pt x="439061" y="29044"/>
                    <a:pt x="453602" y="54861"/>
                  </a:cubicBezTo>
                  <a:cubicBezTo>
                    <a:pt x="469758" y="80677"/>
                    <a:pt x="456833" y="90359"/>
                    <a:pt x="445524" y="96813"/>
                  </a:cubicBezTo>
                  <a:cubicBezTo>
                    <a:pt x="432599" y="104880"/>
                    <a:pt x="418058" y="106494"/>
                    <a:pt x="403517" y="80677"/>
                  </a:cubicBezTo>
                  <a:cubicBezTo>
                    <a:pt x="388977" y="54861"/>
                    <a:pt x="387361" y="0"/>
                    <a:pt x="3873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3CDB195-D958-F3AF-6827-68800BF5A616}"/>
                </a:ext>
              </a:extLst>
            </p:cNvPr>
            <p:cNvSpPr/>
            <p:nvPr/>
          </p:nvSpPr>
          <p:spPr>
            <a:xfrm>
              <a:off x="800910" y="3497022"/>
              <a:ext cx="908148" cy="908148"/>
            </a:xfrm>
            <a:prstGeom prst="ellipse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D1E8ACE6-0342-788C-1C83-BEE0BFDE42F0}"/>
              </a:ext>
            </a:extLst>
          </p:cNvPr>
          <p:cNvCxnSpPr>
            <a:cxnSpLocks/>
          </p:cNvCxnSpPr>
          <p:nvPr/>
        </p:nvCxnSpPr>
        <p:spPr>
          <a:xfrm>
            <a:off x="1920240" y="3515279"/>
            <a:ext cx="0" cy="801648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BA4CF37-62C7-09C3-19FA-8422AA222B66}"/>
              </a:ext>
            </a:extLst>
          </p:cNvPr>
          <p:cNvGrpSpPr/>
          <p:nvPr/>
        </p:nvGrpSpPr>
        <p:grpSpPr>
          <a:xfrm>
            <a:off x="2131423" y="3213684"/>
            <a:ext cx="5041042" cy="1404839"/>
            <a:chOff x="2131423" y="1521071"/>
            <a:chExt cx="5041042" cy="140483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E64D97A-DB3F-BB78-F5D4-E650FA0B978E}"/>
                </a:ext>
              </a:extLst>
            </p:cNvPr>
            <p:cNvSpPr txBox="1"/>
            <p:nvPr/>
          </p:nvSpPr>
          <p:spPr>
            <a:xfrm>
              <a:off x="2131423" y="1521071"/>
              <a:ext cx="4094329" cy="613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2800" dirty="0">
                  <a:solidFill>
                    <a:schemeClr val="accent5"/>
                  </a:solidFill>
                  <a:latin typeface="+mn-ea"/>
                </a:rPr>
                <a:t>项目背景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12F3ABD-2605-9D3F-9934-186936862D68}"/>
                </a:ext>
              </a:extLst>
            </p:cNvPr>
            <p:cNvSpPr txBox="1"/>
            <p:nvPr/>
          </p:nvSpPr>
          <p:spPr>
            <a:xfrm>
              <a:off x="2131423" y="2059454"/>
              <a:ext cx="5041042" cy="86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请在此处输入关键的文字信息，对项目背景进行概况性描述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DFC17870-0649-C421-E97B-B0ECA06B93F8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D77FC4A6-C413-B471-1400-2D19660D41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5294708" y="4443591"/>
            <a:ext cx="3749602" cy="3518058"/>
          </a:xfrm>
          <a:custGeom>
            <a:avLst/>
            <a:gdLst>
              <a:gd name="connsiteX0" fmla="*/ 3749602 w 3749602"/>
              <a:gd name="connsiteY0" fmla="*/ 0 h 4302715"/>
              <a:gd name="connsiteX1" fmla="*/ 3749602 w 3749602"/>
              <a:gd name="connsiteY1" fmla="*/ 4302715 h 4302715"/>
              <a:gd name="connsiteX2" fmla="*/ 268660 w 3749602"/>
              <a:gd name="connsiteY2" fmla="*/ 4302715 h 4302715"/>
              <a:gd name="connsiteX3" fmla="*/ 0 w 3749602"/>
              <a:gd name="connsiteY3" fmla="*/ 248473 h 4302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9602" h="4302715">
                <a:moveTo>
                  <a:pt x="3749602" y="0"/>
                </a:moveTo>
                <a:lnTo>
                  <a:pt x="3749602" y="4302715"/>
                </a:lnTo>
                <a:lnTo>
                  <a:pt x="268660" y="4302715"/>
                </a:lnTo>
                <a:lnTo>
                  <a:pt x="0" y="248473"/>
                </a:lnTo>
                <a:close/>
              </a:path>
            </a:pathLst>
          </a:custGeom>
        </p:spPr>
      </p:pic>
      <p:pic>
        <p:nvPicPr>
          <p:cNvPr id="41" name="图片 40" descr="图片包含 动物, 锯子&#10;&#10;描述已自动生成">
            <a:extLst>
              <a:ext uri="{FF2B5EF4-FFF2-40B4-BE49-F238E27FC236}">
                <a16:creationId xmlns:a16="http://schemas.microsoft.com/office/drawing/2014/main" id="{0DBB9F0C-1006-CB41-8C54-9DCA99B69A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966347" flipH="1">
            <a:off x="-1416852" y="3925080"/>
            <a:ext cx="5854141" cy="2559300"/>
          </a:xfrm>
          <a:custGeom>
            <a:avLst/>
            <a:gdLst>
              <a:gd name="connsiteX0" fmla="*/ 4537283 w 5854141"/>
              <a:gd name="connsiteY0" fmla="*/ 0 h 2559300"/>
              <a:gd name="connsiteX1" fmla="*/ 0 w 5854141"/>
              <a:gd name="connsiteY1" fmla="*/ 2334606 h 2559300"/>
              <a:gd name="connsiteX2" fmla="*/ 0 w 5854141"/>
              <a:gd name="connsiteY2" fmla="*/ 2559300 h 2559300"/>
              <a:gd name="connsiteX3" fmla="*/ 5854141 w 5854141"/>
              <a:gd name="connsiteY3" fmla="*/ 2559300 h 2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4141" h="2559300">
                <a:moveTo>
                  <a:pt x="4537283" y="0"/>
                </a:moveTo>
                <a:lnTo>
                  <a:pt x="0" y="2334606"/>
                </a:lnTo>
                <a:lnTo>
                  <a:pt x="0" y="2559300"/>
                </a:lnTo>
                <a:lnTo>
                  <a:pt x="5854141" y="2559300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972665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9C46272-47F7-8624-91B2-AF8EFC19A3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项目背景</a:t>
            </a:r>
          </a:p>
        </p:txBody>
      </p:sp>
      <p:pic>
        <p:nvPicPr>
          <p:cNvPr id="5" name="图片 4" descr="绿色的田地&#10;&#10;描述已自动生成">
            <a:extLst>
              <a:ext uri="{FF2B5EF4-FFF2-40B4-BE49-F238E27FC236}">
                <a16:creationId xmlns:a16="http://schemas.microsoft.com/office/drawing/2014/main" id="{DE8102DA-E32A-FA25-D362-8BF851B124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130" y="1740265"/>
            <a:ext cx="2901486" cy="3702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4F16F4C-2B53-14D3-EC6E-85C1BA23E7F9}"/>
              </a:ext>
            </a:extLst>
          </p:cNvPr>
          <p:cNvSpPr/>
          <p:nvPr/>
        </p:nvSpPr>
        <p:spPr>
          <a:xfrm>
            <a:off x="775543" y="1740265"/>
            <a:ext cx="2901486" cy="3702185"/>
          </a:xfrm>
          <a:prstGeom prst="rect">
            <a:avLst/>
          </a:prstGeom>
          <a:gradFill>
            <a:gsLst>
              <a:gs pos="0">
                <a:schemeClr val="accent5">
                  <a:alpha val="68000"/>
                </a:schemeClr>
              </a:gs>
              <a:gs pos="100000">
                <a:schemeClr val="accent6">
                  <a:alpha val="6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C50302C-8A5D-BBFB-1A81-4C3E13AE7C93}"/>
              </a:ext>
            </a:extLst>
          </p:cNvPr>
          <p:cNvGrpSpPr/>
          <p:nvPr/>
        </p:nvGrpSpPr>
        <p:grpSpPr>
          <a:xfrm>
            <a:off x="1772212" y="2185543"/>
            <a:ext cx="908148" cy="908148"/>
            <a:chOff x="800910" y="1668222"/>
            <a:chExt cx="908148" cy="90814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9040886-7D6B-3A41-1F61-EE83003BE520}"/>
                </a:ext>
              </a:extLst>
            </p:cNvPr>
            <p:cNvSpPr/>
            <p:nvPr/>
          </p:nvSpPr>
          <p:spPr>
            <a:xfrm>
              <a:off x="800910" y="1668222"/>
              <a:ext cx="908148" cy="9081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wheat_230087">
              <a:extLst>
                <a:ext uri="{FF2B5EF4-FFF2-40B4-BE49-F238E27FC236}">
                  <a16:creationId xmlns:a16="http://schemas.microsoft.com/office/drawing/2014/main" id="{2AAFE08A-3443-F3D4-2BB0-584765F9B903}"/>
                </a:ext>
              </a:extLst>
            </p:cNvPr>
            <p:cNvSpPr/>
            <p:nvPr/>
          </p:nvSpPr>
          <p:spPr>
            <a:xfrm>
              <a:off x="950142" y="1865352"/>
              <a:ext cx="609685" cy="513888"/>
            </a:xfrm>
            <a:custGeom>
              <a:avLst/>
              <a:gdLst>
                <a:gd name="connsiteX0" fmla="*/ 266672 w 607639"/>
                <a:gd name="connsiteY0" fmla="*/ 365106 h 512164"/>
                <a:gd name="connsiteX1" fmla="*/ 303784 w 607639"/>
                <a:gd name="connsiteY1" fmla="*/ 399227 h 512164"/>
                <a:gd name="connsiteX2" fmla="*/ 340986 w 607639"/>
                <a:gd name="connsiteY2" fmla="*/ 365106 h 512164"/>
                <a:gd name="connsiteX3" fmla="*/ 377742 w 607639"/>
                <a:gd name="connsiteY3" fmla="*/ 387853 h 512164"/>
                <a:gd name="connsiteX4" fmla="*/ 336536 w 607639"/>
                <a:gd name="connsiteY4" fmla="*/ 426417 h 512164"/>
                <a:gd name="connsiteX5" fmla="*/ 400704 w 607639"/>
                <a:gd name="connsiteY5" fmla="*/ 473689 h 512164"/>
                <a:gd name="connsiteX6" fmla="*/ 406311 w 607639"/>
                <a:gd name="connsiteY6" fmla="*/ 502923 h 512164"/>
                <a:gd name="connsiteX7" fmla="*/ 388867 w 607639"/>
                <a:gd name="connsiteY7" fmla="*/ 512164 h 512164"/>
                <a:gd name="connsiteX8" fmla="*/ 377030 w 607639"/>
                <a:gd name="connsiteY8" fmla="*/ 508521 h 512164"/>
                <a:gd name="connsiteX9" fmla="*/ 303784 w 607639"/>
                <a:gd name="connsiteY9" fmla="*/ 454141 h 512164"/>
                <a:gd name="connsiteX10" fmla="*/ 230627 w 607639"/>
                <a:gd name="connsiteY10" fmla="*/ 508521 h 512164"/>
                <a:gd name="connsiteX11" fmla="*/ 218790 w 607639"/>
                <a:gd name="connsiteY11" fmla="*/ 512164 h 512164"/>
                <a:gd name="connsiteX12" fmla="*/ 201347 w 607639"/>
                <a:gd name="connsiteY12" fmla="*/ 502923 h 512164"/>
                <a:gd name="connsiteX13" fmla="*/ 206865 w 607639"/>
                <a:gd name="connsiteY13" fmla="*/ 473689 h 512164"/>
                <a:gd name="connsiteX14" fmla="*/ 271033 w 607639"/>
                <a:gd name="connsiteY14" fmla="*/ 426417 h 512164"/>
                <a:gd name="connsiteX15" fmla="*/ 229915 w 607639"/>
                <a:gd name="connsiteY15" fmla="*/ 387853 h 512164"/>
                <a:gd name="connsiteX16" fmla="*/ 406281 w 607639"/>
                <a:gd name="connsiteY16" fmla="*/ 292494 h 512164"/>
                <a:gd name="connsiteX17" fmla="*/ 444774 w 607639"/>
                <a:gd name="connsiteY17" fmla="*/ 311498 h 512164"/>
                <a:gd name="connsiteX18" fmla="*/ 441210 w 607639"/>
                <a:gd name="connsiteY18" fmla="*/ 316204 h 512164"/>
                <a:gd name="connsiteX19" fmla="*/ 410915 w 607639"/>
                <a:gd name="connsiteY19" fmla="*/ 315227 h 512164"/>
                <a:gd name="connsiteX20" fmla="*/ 402717 w 607639"/>
                <a:gd name="connsiteY20" fmla="*/ 297023 h 512164"/>
                <a:gd name="connsiteX21" fmla="*/ 406281 w 607639"/>
                <a:gd name="connsiteY21" fmla="*/ 292494 h 512164"/>
                <a:gd name="connsiteX22" fmla="*/ 201221 w 607639"/>
                <a:gd name="connsiteY22" fmla="*/ 292494 h 512164"/>
                <a:gd name="connsiteX23" fmla="*/ 204781 w 607639"/>
                <a:gd name="connsiteY23" fmla="*/ 297023 h 512164"/>
                <a:gd name="connsiteX24" fmla="*/ 196682 w 607639"/>
                <a:gd name="connsiteY24" fmla="*/ 315227 h 512164"/>
                <a:gd name="connsiteX25" fmla="*/ 166424 w 607639"/>
                <a:gd name="connsiteY25" fmla="*/ 316204 h 512164"/>
                <a:gd name="connsiteX26" fmla="*/ 162865 w 607639"/>
                <a:gd name="connsiteY26" fmla="*/ 311498 h 512164"/>
                <a:gd name="connsiteX27" fmla="*/ 325823 w 607639"/>
                <a:gd name="connsiteY27" fmla="*/ 260104 h 512164"/>
                <a:gd name="connsiteX28" fmla="*/ 369970 w 607639"/>
                <a:gd name="connsiteY28" fmla="*/ 287483 h 512164"/>
                <a:gd name="connsiteX29" fmla="*/ 396227 w 607639"/>
                <a:gd name="connsiteY29" fmla="*/ 326685 h 512164"/>
                <a:gd name="connsiteX30" fmla="*/ 397829 w 607639"/>
                <a:gd name="connsiteY30" fmla="*/ 336196 h 512164"/>
                <a:gd name="connsiteX31" fmla="*/ 406998 w 607639"/>
                <a:gd name="connsiteY31" fmla="*/ 333441 h 512164"/>
                <a:gd name="connsiteX32" fmla="*/ 453904 w 607639"/>
                <a:gd name="connsiteY32" fmla="*/ 339574 h 512164"/>
                <a:gd name="connsiteX33" fmla="*/ 498051 w 607639"/>
                <a:gd name="connsiteY33" fmla="*/ 366864 h 512164"/>
                <a:gd name="connsiteX34" fmla="*/ 494669 w 607639"/>
                <a:gd name="connsiteY34" fmla="*/ 372287 h 512164"/>
                <a:gd name="connsiteX35" fmla="*/ 458710 w 607639"/>
                <a:gd name="connsiteY35" fmla="*/ 398154 h 512164"/>
                <a:gd name="connsiteX36" fmla="*/ 415275 w 607639"/>
                <a:gd name="connsiteY36" fmla="*/ 391310 h 512164"/>
                <a:gd name="connsiteX37" fmla="*/ 340598 w 607639"/>
                <a:gd name="connsiteY37" fmla="*/ 344997 h 512164"/>
                <a:gd name="connsiteX38" fmla="*/ 322530 w 607639"/>
                <a:gd name="connsiteY38" fmla="*/ 265438 h 512164"/>
                <a:gd name="connsiteX39" fmla="*/ 281726 w 607639"/>
                <a:gd name="connsiteY39" fmla="*/ 260104 h 512164"/>
                <a:gd name="connsiteX40" fmla="*/ 285109 w 607639"/>
                <a:gd name="connsiteY40" fmla="*/ 265438 h 512164"/>
                <a:gd name="connsiteX41" fmla="*/ 266951 w 607639"/>
                <a:gd name="connsiteY41" fmla="*/ 344997 h 512164"/>
                <a:gd name="connsiteX42" fmla="*/ 192364 w 607639"/>
                <a:gd name="connsiteY42" fmla="*/ 391310 h 512164"/>
                <a:gd name="connsiteX43" fmla="*/ 148840 w 607639"/>
                <a:gd name="connsiteY43" fmla="*/ 398154 h 512164"/>
                <a:gd name="connsiteX44" fmla="*/ 112881 w 607639"/>
                <a:gd name="connsiteY44" fmla="*/ 372287 h 512164"/>
                <a:gd name="connsiteX45" fmla="*/ 109588 w 607639"/>
                <a:gd name="connsiteY45" fmla="*/ 366864 h 512164"/>
                <a:gd name="connsiteX46" fmla="*/ 153646 w 607639"/>
                <a:gd name="connsiteY46" fmla="*/ 339574 h 512164"/>
                <a:gd name="connsiteX47" fmla="*/ 200552 w 607639"/>
                <a:gd name="connsiteY47" fmla="*/ 333441 h 512164"/>
                <a:gd name="connsiteX48" fmla="*/ 209809 w 607639"/>
                <a:gd name="connsiteY48" fmla="*/ 336196 h 512164"/>
                <a:gd name="connsiteX49" fmla="*/ 211322 w 607639"/>
                <a:gd name="connsiteY49" fmla="*/ 326685 h 512164"/>
                <a:gd name="connsiteX50" fmla="*/ 237668 w 607639"/>
                <a:gd name="connsiteY50" fmla="*/ 287483 h 512164"/>
                <a:gd name="connsiteX51" fmla="*/ 461767 w 607639"/>
                <a:gd name="connsiteY51" fmla="*/ 205204 h 512164"/>
                <a:gd name="connsiteX52" fmla="*/ 502778 w 607639"/>
                <a:gd name="connsiteY52" fmla="*/ 216854 h 512164"/>
                <a:gd name="connsiteX53" fmla="*/ 494772 w 607639"/>
                <a:gd name="connsiteY53" fmla="*/ 233128 h 512164"/>
                <a:gd name="connsiteX54" fmla="*/ 470041 w 607639"/>
                <a:gd name="connsiteY54" fmla="*/ 235618 h 512164"/>
                <a:gd name="connsiteX55" fmla="*/ 457052 w 607639"/>
                <a:gd name="connsiteY55" fmla="*/ 214453 h 512164"/>
                <a:gd name="connsiteX56" fmla="*/ 461767 w 607639"/>
                <a:gd name="connsiteY56" fmla="*/ 205204 h 512164"/>
                <a:gd name="connsiteX57" fmla="*/ 145874 w 607639"/>
                <a:gd name="connsiteY57" fmla="*/ 205204 h 512164"/>
                <a:gd name="connsiteX58" fmla="*/ 150587 w 607639"/>
                <a:gd name="connsiteY58" fmla="*/ 214453 h 512164"/>
                <a:gd name="connsiteX59" fmla="*/ 137515 w 607639"/>
                <a:gd name="connsiteY59" fmla="*/ 235618 h 512164"/>
                <a:gd name="connsiteX60" fmla="*/ 112882 w 607639"/>
                <a:gd name="connsiteY60" fmla="*/ 233128 h 512164"/>
                <a:gd name="connsiteX61" fmla="*/ 104790 w 607639"/>
                <a:gd name="connsiteY61" fmla="*/ 216854 h 512164"/>
                <a:gd name="connsiteX62" fmla="*/ 380021 w 607639"/>
                <a:gd name="connsiteY62" fmla="*/ 189045 h 512164"/>
                <a:gd name="connsiteX63" fmla="*/ 426571 w 607639"/>
                <a:gd name="connsiteY63" fmla="*/ 211971 h 512164"/>
                <a:gd name="connsiteX64" fmla="*/ 456567 w 607639"/>
                <a:gd name="connsiteY64" fmla="*/ 248492 h 512164"/>
                <a:gd name="connsiteX65" fmla="*/ 459059 w 607639"/>
                <a:gd name="connsiteY65" fmla="*/ 257734 h 512164"/>
                <a:gd name="connsiteX66" fmla="*/ 467959 w 607639"/>
                <a:gd name="connsiteY66" fmla="*/ 254091 h 512164"/>
                <a:gd name="connsiteX67" fmla="*/ 515222 w 607639"/>
                <a:gd name="connsiteY67" fmla="*/ 255690 h 512164"/>
                <a:gd name="connsiteX68" fmla="*/ 561772 w 607639"/>
                <a:gd name="connsiteY68" fmla="*/ 278616 h 512164"/>
                <a:gd name="connsiteX69" fmla="*/ 559013 w 607639"/>
                <a:gd name="connsiteY69" fmla="*/ 284303 h 512164"/>
                <a:gd name="connsiteX70" fmla="*/ 525725 w 607639"/>
                <a:gd name="connsiteY70" fmla="*/ 313538 h 512164"/>
                <a:gd name="connsiteX71" fmla="*/ 481755 w 607639"/>
                <a:gd name="connsiteY71" fmla="*/ 310961 h 512164"/>
                <a:gd name="connsiteX72" fmla="*/ 402984 w 607639"/>
                <a:gd name="connsiteY72" fmla="*/ 272129 h 512164"/>
                <a:gd name="connsiteX73" fmla="*/ 374235 w 607639"/>
                <a:gd name="connsiteY73" fmla="*/ 238807 h 512164"/>
                <a:gd name="connsiteX74" fmla="*/ 377261 w 607639"/>
                <a:gd name="connsiteY74" fmla="*/ 194643 h 512164"/>
                <a:gd name="connsiteX75" fmla="*/ 227481 w 607639"/>
                <a:gd name="connsiteY75" fmla="*/ 189045 h 512164"/>
                <a:gd name="connsiteX76" fmla="*/ 230328 w 607639"/>
                <a:gd name="connsiteY76" fmla="*/ 194643 h 512164"/>
                <a:gd name="connsiteX77" fmla="*/ 233354 w 607639"/>
                <a:gd name="connsiteY77" fmla="*/ 238807 h 512164"/>
                <a:gd name="connsiteX78" fmla="*/ 204612 w 607639"/>
                <a:gd name="connsiteY78" fmla="*/ 272129 h 512164"/>
                <a:gd name="connsiteX79" fmla="*/ 125863 w 607639"/>
                <a:gd name="connsiteY79" fmla="*/ 310961 h 512164"/>
                <a:gd name="connsiteX80" fmla="*/ 81906 w 607639"/>
                <a:gd name="connsiteY80" fmla="*/ 313538 h 512164"/>
                <a:gd name="connsiteX81" fmla="*/ 48626 w 607639"/>
                <a:gd name="connsiteY81" fmla="*/ 284303 h 512164"/>
                <a:gd name="connsiteX82" fmla="*/ 45868 w 607639"/>
                <a:gd name="connsiteY82" fmla="*/ 278705 h 512164"/>
                <a:gd name="connsiteX83" fmla="*/ 92406 w 607639"/>
                <a:gd name="connsiteY83" fmla="*/ 255690 h 512164"/>
                <a:gd name="connsiteX84" fmla="*/ 139655 w 607639"/>
                <a:gd name="connsiteY84" fmla="*/ 254091 h 512164"/>
                <a:gd name="connsiteX85" fmla="*/ 148553 w 607639"/>
                <a:gd name="connsiteY85" fmla="*/ 257823 h 512164"/>
                <a:gd name="connsiteX86" fmla="*/ 151045 w 607639"/>
                <a:gd name="connsiteY86" fmla="*/ 248492 h 512164"/>
                <a:gd name="connsiteX87" fmla="*/ 180943 w 607639"/>
                <a:gd name="connsiteY87" fmla="*/ 211971 h 512164"/>
                <a:gd name="connsiteX88" fmla="*/ 411434 w 607639"/>
                <a:gd name="connsiteY88" fmla="*/ 106272 h 512164"/>
                <a:gd name="connsiteX89" fmla="*/ 461286 w 607639"/>
                <a:gd name="connsiteY89" fmla="*/ 120410 h 512164"/>
                <a:gd name="connsiteX90" fmla="*/ 497340 w 607639"/>
                <a:gd name="connsiteY90" fmla="*/ 150908 h 512164"/>
                <a:gd name="connsiteX91" fmla="*/ 501524 w 607639"/>
                <a:gd name="connsiteY91" fmla="*/ 159622 h 512164"/>
                <a:gd name="connsiteX92" fmla="*/ 509536 w 607639"/>
                <a:gd name="connsiteY92" fmla="*/ 154376 h 512164"/>
                <a:gd name="connsiteX93" fmla="*/ 556362 w 607639"/>
                <a:gd name="connsiteY93" fmla="*/ 147352 h 512164"/>
                <a:gd name="connsiteX94" fmla="*/ 607639 w 607639"/>
                <a:gd name="connsiteY94" fmla="*/ 161934 h 512164"/>
                <a:gd name="connsiteX95" fmla="*/ 605770 w 607639"/>
                <a:gd name="connsiteY95" fmla="*/ 168336 h 512164"/>
                <a:gd name="connsiteX96" fmla="*/ 533395 w 607639"/>
                <a:gd name="connsiteY96" fmla="*/ 207993 h 512164"/>
                <a:gd name="connsiteX97" fmla="*/ 448823 w 607639"/>
                <a:gd name="connsiteY97" fmla="*/ 184075 h 512164"/>
                <a:gd name="connsiteX98" fmla="*/ 414639 w 607639"/>
                <a:gd name="connsiteY98" fmla="*/ 156599 h 512164"/>
                <a:gd name="connsiteX99" fmla="*/ 409653 w 607639"/>
                <a:gd name="connsiteY99" fmla="*/ 112674 h 512164"/>
                <a:gd name="connsiteX100" fmla="*/ 196047 w 607639"/>
                <a:gd name="connsiteY100" fmla="*/ 106272 h 512164"/>
                <a:gd name="connsiteX101" fmla="*/ 197916 w 607639"/>
                <a:gd name="connsiteY101" fmla="*/ 112674 h 512164"/>
                <a:gd name="connsiteX102" fmla="*/ 192933 w 607639"/>
                <a:gd name="connsiteY102" fmla="*/ 156599 h 512164"/>
                <a:gd name="connsiteX103" fmla="*/ 158671 w 607639"/>
                <a:gd name="connsiteY103" fmla="*/ 184075 h 512164"/>
                <a:gd name="connsiteX104" fmla="*/ 74218 w 607639"/>
                <a:gd name="connsiteY104" fmla="*/ 207993 h 512164"/>
                <a:gd name="connsiteX105" fmla="*/ 1780 w 607639"/>
                <a:gd name="connsiteY105" fmla="*/ 168336 h 512164"/>
                <a:gd name="connsiteX106" fmla="*/ 0 w 607639"/>
                <a:gd name="connsiteY106" fmla="*/ 161934 h 512164"/>
                <a:gd name="connsiteX107" fmla="*/ 51259 w 607639"/>
                <a:gd name="connsiteY107" fmla="*/ 147352 h 512164"/>
                <a:gd name="connsiteX108" fmla="*/ 97979 w 607639"/>
                <a:gd name="connsiteY108" fmla="*/ 154376 h 512164"/>
                <a:gd name="connsiteX109" fmla="*/ 106077 w 607639"/>
                <a:gd name="connsiteY109" fmla="*/ 159622 h 512164"/>
                <a:gd name="connsiteX110" fmla="*/ 110171 w 607639"/>
                <a:gd name="connsiteY110" fmla="*/ 150908 h 512164"/>
                <a:gd name="connsiteX111" fmla="*/ 146301 w 607639"/>
                <a:gd name="connsiteY111" fmla="*/ 120410 h 512164"/>
                <a:gd name="connsiteX112" fmla="*/ 546958 w 607639"/>
                <a:gd name="connsiteY112" fmla="*/ 0 h 512164"/>
                <a:gd name="connsiteX113" fmla="*/ 553724 w 607639"/>
                <a:gd name="connsiteY113" fmla="*/ 14661 h 512164"/>
                <a:gd name="connsiteX114" fmla="*/ 559065 w 607639"/>
                <a:gd name="connsiteY114" fmla="*/ 84500 h 512164"/>
                <a:gd name="connsiteX115" fmla="*/ 532803 w 607639"/>
                <a:gd name="connsiteY115" fmla="*/ 128749 h 512164"/>
                <a:gd name="connsiteX116" fmla="*/ 508320 w 607639"/>
                <a:gd name="connsiteY116" fmla="*/ 135768 h 512164"/>
                <a:gd name="connsiteX117" fmla="*/ 491138 w 607639"/>
                <a:gd name="connsiteY117" fmla="*/ 116931 h 512164"/>
                <a:gd name="connsiteX118" fmla="*/ 492118 w 607639"/>
                <a:gd name="connsiteY118" fmla="*/ 65485 h 512164"/>
                <a:gd name="connsiteX119" fmla="*/ 533426 w 607639"/>
                <a:gd name="connsiteY119" fmla="*/ 8974 h 512164"/>
                <a:gd name="connsiteX120" fmla="*/ 60681 w 607639"/>
                <a:gd name="connsiteY120" fmla="*/ 0 h 512164"/>
                <a:gd name="connsiteX121" fmla="*/ 74124 w 607639"/>
                <a:gd name="connsiteY121" fmla="*/ 8974 h 512164"/>
                <a:gd name="connsiteX122" fmla="*/ 115432 w 607639"/>
                <a:gd name="connsiteY122" fmla="*/ 65485 h 512164"/>
                <a:gd name="connsiteX123" fmla="*/ 116501 w 607639"/>
                <a:gd name="connsiteY123" fmla="*/ 116931 h 512164"/>
                <a:gd name="connsiteX124" fmla="*/ 99319 w 607639"/>
                <a:gd name="connsiteY124" fmla="*/ 135768 h 512164"/>
                <a:gd name="connsiteX125" fmla="*/ 74836 w 607639"/>
                <a:gd name="connsiteY125" fmla="*/ 128749 h 512164"/>
                <a:gd name="connsiteX126" fmla="*/ 48574 w 607639"/>
                <a:gd name="connsiteY126" fmla="*/ 84500 h 512164"/>
                <a:gd name="connsiteX127" fmla="*/ 53915 w 607639"/>
                <a:gd name="connsiteY127" fmla="*/ 14661 h 51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7639" h="512164">
                  <a:moveTo>
                    <a:pt x="266672" y="365106"/>
                  </a:moveTo>
                  <a:cubicBezTo>
                    <a:pt x="279043" y="377102"/>
                    <a:pt x="291502" y="388475"/>
                    <a:pt x="303784" y="399227"/>
                  </a:cubicBezTo>
                  <a:cubicBezTo>
                    <a:pt x="316155" y="388475"/>
                    <a:pt x="328615" y="377102"/>
                    <a:pt x="340986" y="365106"/>
                  </a:cubicBezTo>
                  <a:lnTo>
                    <a:pt x="377742" y="387853"/>
                  </a:lnTo>
                  <a:cubicBezTo>
                    <a:pt x="364125" y="401448"/>
                    <a:pt x="350242" y="414333"/>
                    <a:pt x="336536" y="426417"/>
                  </a:cubicBezTo>
                  <a:cubicBezTo>
                    <a:pt x="359853" y="444988"/>
                    <a:pt x="381836" y="460894"/>
                    <a:pt x="400704" y="473689"/>
                  </a:cubicBezTo>
                  <a:cubicBezTo>
                    <a:pt x="410405" y="480264"/>
                    <a:pt x="412808" y="493326"/>
                    <a:pt x="406311" y="502923"/>
                  </a:cubicBezTo>
                  <a:cubicBezTo>
                    <a:pt x="402217" y="508965"/>
                    <a:pt x="395542" y="512164"/>
                    <a:pt x="388867" y="512164"/>
                  </a:cubicBezTo>
                  <a:cubicBezTo>
                    <a:pt x="384773" y="512164"/>
                    <a:pt x="380590" y="511009"/>
                    <a:pt x="377030" y="508521"/>
                  </a:cubicBezTo>
                  <a:cubicBezTo>
                    <a:pt x="355582" y="493948"/>
                    <a:pt x="330395" y="475733"/>
                    <a:pt x="303784" y="454141"/>
                  </a:cubicBezTo>
                  <a:cubicBezTo>
                    <a:pt x="277174" y="475733"/>
                    <a:pt x="251987" y="493948"/>
                    <a:pt x="230627" y="508521"/>
                  </a:cubicBezTo>
                  <a:cubicBezTo>
                    <a:pt x="226978" y="511009"/>
                    <a:pt x="222884" y="512164"/>
                    <a:pt x="218790" y="512164"/>
                  </a:cubicBezTo>
                  <a:cubicBezTo>
                    <a:pt x="212027" y="512164"/>
                    <a:pt x="205441" y="508965"/>
                    <a:pt x="201347" y="502923"/>
                  </a:cubicBezTo>
                  <a:cubicBezTo>
                    <a:pt x="194761" y="493326"/>
                    <a:pt x="197253" y="480264"/>
                    <a:pt x="206865" y="473689"/>
                  </a:cubicBezTo>
                  <a:cubicBezTo>
                    <a:pt x="225732" y="460894"/>
                    <a:pt x="247715" y="444988"/>
                    <a:pt x="271033" y="426417"/>
                  </a:cubicBezTo>
                  <a:cubicBezTo>
                    <a:pt x="257327" y="414333"/>
                    <a:pt x="243532" y="401448"/>
                    <a:pt x="229915" y="387853"/>
                  </a:cubicBezTo>
                  <a:close/>
                  <a:moveTo>
                    <a:pt x="406281" y="292494"/>
                  </a:moveTo>
                  <a:lnTo>
                    <a:pt x="444774" y="311498"/>
                  </a:lnTo>
                  <a:cubicBezTo>
                    <a:pt x="443616" y="313096"/>
                    <a:pt x="442368" y="314606"/>
                    <a:pt x="441210" y="316204"/>
                  </a:cubicBezTo>
                  <a:cubicBezTo>
                    <a:pt x="431320" y="313806"/>
                    <a:pt x="420984" y="313451"/>
                    <a:pt x="410915" y="315227"/>
                  </a:cubicBezTo>
                  <a:cubicBezTo>
                    <a:pt x="408955" y="308745"/>
                    <a:pt x="406281" y="302706"/>
                    <a:pt x="402717" y="297023"/>
                  </a:cubicBezTo>
                  <a:cubicBezTo>
                    <a:pt x="403964" y="295513"/>
                    <a:pt x="405123" y="294092"/>
                    <a:pt x="406281" y="292494"/>
                  </a:cubicBezTo>
                  <a:close/>
                  <a:moveTo>
                    <a:pt x="201221" y="292494"/>
                  </a:moveTo>
                  <a:cubicBezTo>
                    <a:pt x="202467" y="294092"/>
                    <a:pt x="203624" y="295602"/>
                    <a:pt x="204781" y="297023"/>
                  </a:cubicBezTo>
                  <a:cubicBezTo>
                    <a:pt x="201310" y="302706"/>
                    <a:pt x="198551" y="308745"/>
                    <a:pt x="196682" y="315227"/>
                  </a:cubicBezTo>
                  <a:cubicBezTo>
                    <a:pt x="186537" y="313451"/>
                    <a:pt x="176303" y="313806"/>
                    <a:pt x="166424" y="316204"/>
                  </a:cubicBezTo>
                  <a:cubicBezTo>
                    <a:pt x="165179" y="314606"/>
                    <a:pt x="164022" y="313096"/>
                    <a:pt x="162865" y="311498"/>
                  </a:cubicBezTo>
                  <a:close/>
                  <a:moveTo>
                    <a:pt x="325823" y="260104"/>
                  </a:moveTo>
                  <a:lnTo>
                    <a:pt x="369970" y="287483"/>
                  </a:lnTo>
                  <a:cubicBezTo>
                    <a:pt x="383944" y="296106"/>
                    <a:pt x="393557" y="310417"/>
                    <a:pt x="396227" y="326685"/>
                  </a:cubicBezTo>
                  <a:lnTo>
                    <a:pt x="397829" y="336196"/>
                  </a:lnTo>
                  <a:lnTo>
                    <a:pt x="406998" y="333441"/>
                  </a:lnTo>
                  <a:cubicBezTo>
                    <a:pt x="422841" y="328640"/>
                    <a:pt x="439930" y="330863"/>
                    <a:pt x="453904" y="339574"/>
                  </a:cubicBezTo>
                  <a:lnTo>
                    <a:pt x="498051" y="366864"/>
                  </a:lnTo>
                  <a:lnTo>
                    <a:pt x="494669" y="372287"/>
                  </a:lnTo>
                  <a:cubicBezTo>
                    <a:pt x="486569" y="385354"/>
                    <a:pt x="473841" y="394510"/>
                    <a:pt x="458710" y="398154"/>
                  </a:cubicBezTo>
                  <a:cubicBezTo>
                    <a:pt x="443668" y="401799"/>
                    <a:pt x="428181" y="399310"/>
                    <a:pt x="415275" y="391310"/>
                  </a:cubicBezTo>
                  <a:lnTo>
                    <a:pt x="340598" y="344997"/>
                  </a:lnTo>
                  <a:cubicBezTo>
                    <a:pt x="313718" y="328374"/>
                    <a:pt x="305619" y="292639"/>
                    <a:pt x="322530" y="265438"/>
                  </a:cubicBezTo>
                  <a:close/>
                  <a:moveTo>
                    <a:pt x="281726" y="260104"/>
                  </a:moveTo>
                  <a:lnTo>
                    <a:pt x="285109" y="265438"/>
                  </a:lnTo>
                  <a:cubicBezTo>
                    <a:pt x="302020" y="292639"/>
                    <a:pt x="293831" y="328374"/>
                    <a:pt x="266951" y="344997"/>
                  </a:cubicBezTo>
                  <a:lnTo>
                    <a:pt x="192364" y="391310"/>
                  </a:lnTo>
                  <a:cubicBezTo>
                    <a:pt x="179369" y="399310"/>
                    <a:pt x="163971" y="401799"/>
                    <a:pt x="148840" y="398154"/>
                  </a:cubicBezTo>
                  <a:cubicBezTo>
                    <a:pt x="133798" y="394510"/>
                    <a:pt x="120981" y="385354"/>
                    <a:pt x="112881" y="372287"/>
                  </a:cubicBezTo>
                  <a:lnTo>
                    <a:pt x="109588" y="366864"/>
                  </a:lnTo>
                  <a:lnTo>
                    <a:pt x="153646" y="339574"/>
                  </a:lnTo>
                  <a:cubicBezTo>
                    <a:pt x="167709" y="330863"/>
                    <a:pt x="184798" y="328640"/>
                    <a:pt x="200552" y="333441"/>
                  </a:cubicBezTo>
                  <a:lnTo>
                    <a:pt x="209809" y="336196"/>
                  </a:lnTo>
                  <a:lnTo>
                    <a:pt x="211322" y="326685"/>
                  </a:lnTo>
                  <a:cubicBezTo>
                    <a:pt x="214081" y="310417"/>
                    <a:pt x="223605" y="296106"/>
                    <a:pt x="237668" y="287483"/>
                  </a:cubicBezTo>
                  <a:close/>
                  <a:moveTo>
                    <a:pt x="461767" y="205204"/>
                  </a:moveTo>
                  <a:lnTo>
                    <a:pt x="502778" y="216854"/>
                  </a:lnTo>
                  <a:cubicBezTo>
                    <a:pt x="500198" y="222279"/>
                    <a:pt x="497530" y="227792"/>
                    <a:pt x="494772" y="233128"/>
                  </a:cubicBezTo>
                  <a:cubicBezTo>
                    <a:pt x="486498" y="232594"/>
                    <a:pt x="478136" y="233395"/>
                    <a:pt x="470041" y="235618"/>
                  </a:cubicBezTo>
                  <a:cubicBezTo>
                    <a:pt x="466927" y="227881"/>
                    <a:pt x="462479" y="220678"/>
                    <a:pt x="457052" y="214453"/>
                  </a:cubicBezTo>
                  <a:cubicBezTo>
                    <a:pt x="458654" y="211340"/>
                    <a:pt x="460166" y="208317"/>
                    <a:pt x="461767" y="205204"/>
                  </a:cubicBezTo>
                  <a:close/>
                  <a:moveTo>
                    <a:pt x="145874" y="205204"/>
                  </a:moveTo>
                  <a:cubicBezTo>
                    <a:pt x="147385" y="208317"/>
                    <a:pt x="148986" y="211340"/>
                    <a:pt x="150587" y="214453"/>
                  </a:cubicBezTo>
                  <a:cubicBezTo>
                    <a:pt x="145162" y="220678"/>
                    <a:pt x="140716" y="227881"/>
                    <a:pt x="137515" y="235618"/>
                  </a:cubicBezTo>
                  <a:cubicBezTo>
                    <a:pt x="129511" y="233395"/>
                    <a:pt x="121152" y="232594"/>
                    <a:pt x="112882" y="233128"/>
                  </a:cubicBezTo>
                  <a:cubicBezTo>
                    <a:pt x="110036" y="227792"/>
                    <a:pt x="107369" y="222279"/>
                    <a:pt x="104790" y="216854"/>
                  </a:cubicBezTo>
                  <a:close/>
                  <a:moveTo>
                    <a:pt x="380021" y="189045"/>
                  </a:moveTo>
                  <a:lnTo>
                    <a:pt x="426571" y="211971"/>
                  </a:lnTo>
                  <a:cubicBezTo>
                    <a:pt x="441346" y="219257"/>
                    <a:pt x="452294" y="232586"/>
                    <a:pt x="456567" y="248492"/>
                  </a:cubicBezTo>
                  <a:lnTo>
                    <a:pt x="459059" y="257734"/>
                  </a:lnTo>
                  <a:lnTo>
                    <a:pt x="467959" y="254091"/>
                  </a:lnTo>
                  <a:cubicBezTo>
                    <a:pt x="483180" y="247870"/>
                    <a:pt x="500447" y="248404"/>
                    <a:pt x="515222" y="255690"/>
                  </a:cubicBezTo>
                  <a:lnTo>
                    <a:pt x="561772" y="278616"/>
                  </a:lnTo>
                  <a:lnTo>
                    <a:pt x="559013" y="284303"/>
                  </a:lnTo>
                  <a:cubicBezTo>
                    <a:pt x="552160" y="298076"/>
                    <a:pt x="540322" y="308473"/>
                    <a:pt x="525725" y="313538"/>
                  </a:cubicBezTo>
                  <a:cubicBezTo>
                    <a:pt x="511039" y="318603"/>
                    <a:pt x="495373" y="317714"/>
                    <a:pt x="481755" y="310961"/>
                  </a:cubicBezTo>
                  <a:lnTo>
                    <a:pt x="402984" y="272129"/>
                  </a:lnTo>
                  <a:cubicBezTo>
                    <a:pt x="389277" y="265376"/>
                    <a:pt x="379130" y="253557"/>
                    <a:pt x="374235" y="238807"/>
                  </a:cubicBezTo>
                  <a:cubicBezTo>
                    <a:pt x="369340" y="224145"/>
                    <a:pt x="370408" y="208417"/>
                    <a:pt x="377261" y="194643"/>
                  </a:cubicBezTo>
                  <a:close/>
                  <a:moveTo>
                    <a:pt x="227481" y="189045"/>
                  </a:moveTo>
                  <a:lnTo>
                    <a:pt x="230328" y="194643"/>
                  </a:lnTo>
                  <a:cubicBezTo>
                    <a:pt x="237091" y="208417"/>
                    <a:pt x="238159" y="224145"/>
                    <a:pt x="233354" y="238807"/>
                  </a:cubicBezTo>
                  <a:cubicBezTo>
                    <a:pt x="228460" y="253557"/>
                    <a:pt x="218227" y="265376"/>
                    <a:pt x="204612" y="272129"/>
                  </a:cubicBezTo>
                  <a:lnTo>
                    <a:pt x="125863" y="310961"/>
                  </a:lnTo>
                  <a:cubicBezTo>
                    <a:pt x="112160" y="317714"/>
                    <a:pt x="96588" y="318603"/>
                    <a:pt x="81906" y="313538"/>
                  </a:cubicBezTo>
                  <a:cubicBezTo>
                    <a:pt x="67224" y="308473"/>
                    <a:pt x="55478" y="298076"/>
                    <a:pt x="48626" y="284303"/>
                  </a:cubicBezTo>
                  <a:lnTo>
                    <a:pt x="45868" y="278705"/>
                  </a:lnTo>
                  <a:lnTo>
                    <a:pt x="92406" y="255690"/>
                  </a:lnTo>
                  <a:cubicBezTo>
                    <a:pt x="107177" y="248404"/>
                    <a:pt x="124350" y="247870"/>
                    <a:pt x="139655" y="254091"/>
                  </a:cubicBezTo>
                  <a:lnTo>
                    <a:pt x="148553" y="257823"/>
                  </a:lnTo>
                  <a:lnTo>
                    <a:pt x="151045" y="248492"/>
                  </a:lnTo>
                  <a:cubicBezTo>
                    <a:pt x="155316" y="232586"/>
                    <a:pt x="166172" y="219257"/>
                    <a:pt x="180943" y="211971"/>
                  </a:cubicBezTo>
                  <a:close/>
                  <a:moveTo>
                    <a:pt x="411434" y="106272"/>
                  </a:moveTo>
                  <a:lnTo>
                    <a:pt x="461286" y="120410"/>
                  </a:lnTo>
                  <a:cubicBezTo>
                    <a:pt x="477132" y="124856"/>
                    <a:pt x="490308" y="135970"/>
                    <a:pt x="497340" y="150908"/>
                  </a:cubicBezTo>
                  <a:lnTo>
                    <a:pt x="501524" y="159622"/>
                  </a:lnTo>
                  <a:lnTo>
                    <a:pt x="509536" y="154376"/>
                  </a:lnTo>
                  <a:cubicBezTo>
                    <a:pt x="523424" y="145396"/>
                    <a:pt x="540516" y="142906"/>
                    <a:pt x="556362" y="147352"/>
                  </a:cubicBezTo>
                  <a:lnTo>
                    <a:pt x="607639" y="161934"/>
                  </a:lnTo>
                  <a:lnTo>
                    <a:pt x="605770" y="168336"/>
                  </a:lnTo>
                  <a:cubicBezTo>
                    <a:pt x="597224" y="198568"/>
                    <a:pt x="564018" y="216707"/>
                    <a:pt x="533395" y="207993"/>
                  </a:cubicBezTo>
                  <a:lnTo>
                    <a:pt x="448823" y="184075"/>
                  </a:lnTo>
                  <a:cubicBezTo>
                    <a:pt x="434224" y="179895"/>
                    <a:pt x="422027" y="170115"/>
                    <a:pt x="414639" y="156599"/>
                  </a:cubicBezTo>
                  <a:cubicBezTo>
                    <a:pt x="407250" y="143084"/>
                    <a:pt x="405469" y="127434"/>
                    <a:pt x="409653" y="112674"/>
                  </a:cubicBezTo>
                  <a:close/>
                  <a:moveTo>
                    <a:pt x="196047" y="106272"/>
                  </a:moveTo>
                  <a:lnTo>
                    <a:pt x="197916" y="112674"/>
                  </a:lnTo>
                  <a:cubicBezTo>
                    <a:pt x="202099" y="127434"/>
                    <a:pt x="200319" y="143084"/>
                    <a:pt x="192933" y="156599"/>
                  </a:cubicBezTo>
                  <a:cubicBezTo>
                    <a:pt x="185546" y="170114"/>
                    <a:pt x="173355" y="179895"/>
                    <a:pt x="158671" y="184075"/>
                  </a:cubicBezTo>
                  <a:lnTo>
                    <a:pt x="74218" y="207993"/>
                  </a:lnTo>
                  <a:cubicBezTo>
                    <a:pt x="43605" y="216707"/>
                    <a:pt x="10412" y="198568"/>
                    <a:pt x="1780" y="168336"/>
                  </a:cubicBezTo>
                  <a:lnTo>
                    <a:pt x="0" y="161934"/>
                  </a:lnTo>
                  <a:lnTo>
                    <a:pt x="51259" y="147352"/>
                  </a:lnTo>
                  <a:cubicBezTo>
                    <a:pt x="67099" y="142906"/>
                    <a:pt x="84096" y="145396"/>
                    <a:pt x="97979" y="154376"/>
                  </a:cubicBezTo>
                  <a:lnTo>
                    <a:pt x="106077" y="159622"/>
                  </a:lnTo>
                  <a:lnTo>
                    <a:pt x="110171" y="150908"/>
                  </a:lnTo>
                  <a:cubicBezTo>
                    <a:pt x="117290" y="136059"/>
                    <a:pt x="130461" y="124856"/>
                    <a:pt x="146301" y="120410"/>
                  </a:cubicBezTo>
                  <a:close/>
                  <a:moveTo>
                    <a:pt x="546958" y="0"/>
                  </a:moveTo>
                  <a:lnTo>
                    <a:pt x="553724" y="14661"/>
                  </a:lnTo>
                  <a:cubicBezTo>
                    <a:pt x="563695" y="36519"/>
                    <a:pt x="565653" y="61309"/>
                    <a:pt x="559065" y="84500"/>
                  </a:cubicBezTo>
                  <a:cubicBezTo>
                    <a:pt x="554258" y="101382"/>
                    <a:pt x="545088" y="116576"/>
                    <a:pt x="532803" y="128749"/>
                  </a:cubicBezTo>
                  <a:cubicBezTo>
                    <a:pt x="524345" y="129726"/>
                    <a:pt x="516066" y="132036"/>
                    <a:pt x="508320" y="135768"/>
                  </a:cubicBezTo>
                  <a:cubicBezTo>
                    <a:pt x="503691" y="128571"/>
                    <a:pt x="497815" y="122174"/>
                    <a:pt x="491138" y="116931"/>
                  </a:cubicBezTo>
                  <a:cubicBezTo>
                    <a:pt x="487043" y="100138"/>
                    <a:pt x="487310" y="82367"/>
                    <a:pt x="492118" y="65485"/>
                  </a:cubicBezTo>
                  <a:cubicBezTo>
                    <a:pt x="498706" y="42294"/>
                    <a:pt x="513395" y="22302"/>
                    <a:pt x="533426" y="8974"/>
                  </a:cubicBezTo>
                  <a:close/>
                  <a:moveTo>
                    <a:pt x="60681" y="0"/>
                  </a:moveTo>
                  <a:lnTo>
                    <a:pt x="74124" y="8974"/>
                  </a:lnTo>
                  <a:cubicBezTo>
                    <a:pt x="94244" y="22302"/>
                    <a:pt x="108844" y="42294"/>
                    <a:pt x="115432" y="65485"/>
                  </a:cubicBezTo>
                  <a:cubicBezTo>
                    <a:pt x="120240" y="82367"/>
                    <a:pt x="120596" y="100138"/>
                    <a:pt x="116501" y="116931"/>
                  </a:cubicBezTo>
                  <a:cubicBezTo>
                    <a:pt x="109735" y="122173"/>
                    <a:pt x="103948" y="128571"/>
                    <a:pt x="99319" y="135768"/>
                  </a:cubicBezTo>
                  <a:cubicBezTo>
                    <a:pt x="91573" y="132036"/>
                    <a:pt x="83294" y="129726"/>
                    <a:pt x="74836" y="128749"/>
                  </a:cubicBezTo>
                  <a:cubicBezTo>
                    <a:pt x="62462" y="116576"/>
                    <a:pt x="53381" y="101382"/>
                    <a:pt x="48574" y="84500"/>
                  </a:cubicBezTo>
                  <a:cubicBezTo>
                    <a:pt x="41986" y="61309"/>
                    <a:pt x="43855" y="36519"/>
                    <a:pt x="53915" y="146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05036EA4-08C6-3A5C-1BEA-CD87C722E101}"/>
              </a:ext>
            </a:extLst>
          </p:cNvPr>
          <p:cNvSpPr txBox="1"/>
          <p:nvPr/>
        </p:nvSpPr>
        <p:spPr>
          <a:xfrm>
            <a:off x="777130" y="3232186"/>
            <a:ext cx="2899899" cy="62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项目背景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B8EB5E-C426-067B-CED7-39A6F7D80B04}"/>
              </a:ext>
            </a:extLst>
          </p:cNvPr>
          <p:cNvSpPr txBox="1"/>
          <p:nvPr/>
        </p:nvSpPr>
        <p:spPr>
          <a:xfrm>
            <a:off x="775543" y="3930708"/>
            <a:ext cx="2899899" cy="1266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请在此处输入关键的文字信息，对项目背景进行概况性描述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0F1FF34-B0CA-C2A7-7ACB-8C067DDA13D7}"/>
              </a:ext>
            </a:extLst>
          </p:cNvPr>
          <p:cNvGrpSpPr/>
          <p:nvPr/>
        </p:nvGrpSpPr>
        <p:grpSpPr>
          <a:xfrm>
            <a:off x="4638217" y="1740265"/>
            <a:ext cx="2901486" cy="3702185"/>
            <a:chOff x="4199681" y="1740265"/>
            <a:chExt cx="2901486" cy="370218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36F35B1-5992-6C69-AA73-21CD40153FAD}"/>
                </a:ext>
              </a:extLst>
            </p:cNvPr>
            <p:cNvSpPr/>
            <p:nvPr/>
          </p:nvSpPr>
          <p:spPr>
            <a:xfrm>
              <a:off x="4199681" y="1740265"/>
              <a:ext cx="2901486" cy="37021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DB68447-DED5-66F4-B497-C803B7F934C1}"/>
                </a:ext>
              </a:extLst>
            </p:cNvPr>
            <p:cNvGrpSpPr/>
            <p:nvPr/>
          </p:nvGrpSpPr>
          <p:grpSpPr>
            <a:xfrm>
              <a:off x="5196350" y="2185543"/>
              <a:ext cx="908148" cy="908148"/>
              <a:chOff x="800910" y="3497022"/>
              <a:chExt cx="908148" cy="908148"/>
            </a:xfrm>
          </p:grpSpPr>
          <p:sp>
            <p:nvSpPr>
              <p:cNvPr id="13" name="branch-with-leaves_1457">
                <a:extLst>
                  <a:ext uri="{FF2B5EF4-FFF2-40B4-BE49-F238E27FC236}">
                    <a16:creationId xmlns:a16="http://schemas.microsoft.com/office/drawing/2014/main" id="{D09A6D5B-9E9C-C43A-A121-5E703DDE4C71}"/>
                  </a:ext>
                </a:extLst>
              </p:cNvPr>
              <p:cNvSpPr/>
              <p:nvPr/>
            </p:nvSpPr>
            <p:spPr>
              <a:xfrm>
                <a:off x="1009804" y="3717556"/>
                <a:ext cx="464956" cy="4670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CE9FB901-D000-0B33-F389-D910248DF63F}"/>
                  </a:ext>
                </a:extLst>
              </p:cNvPr>
              <p:cNvSpPr/>
              <p:nvPr/>
            </p:nvSpPr>
            <p:spPr>
              <a:xfrm>
                <a:off x="800910" y="3497022"/>
                <a:ext cx="908148" cy="908148"/>
              </a:xfrm>
              <a:prstGeom prst="ellipse">
                <a:avLst/>
              </a:prstGeom>
              <a:noFill/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1A5280B-0CFC-3924-27DA-EA3E8C127D02}"/>
                </a:ext>
              </a:extLst>
            </p:cNvPr>
            <p:cNvSpPr txBox="1"/>
            <p:nvPr/>
          </p:nvSpPr>
          <p:spPr>
            <a:xfrm>
              <a:off x="4200475" y="3203702"/>
              <a:ext cx="2899899" cy="628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sz="2800" dirty="0">
                  <a:latin typeface="+mn-ea"/>
                </a:rPr>
                <a:t>项目背景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5533239-D2FD-5BBD-298F-B0D30363684F}"/>
                </a:ext>
              </a:extLst>
            </p:cNvPr>
            <p:cNvSpPr txBox="1"/>
            <p:nvPr/>
          </p:nvSpPr>
          <p:spPr>
            <a:xfrm>
              <a:off x="4200475" y="3902224"/>
              <a:ext cx="2899899" cy="1266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请在此处输入关键的文字信息，对项目背景进行概况性描述</a:t>
              </a: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95219CDE-5815-C1D6-11BD-E55A61FCA668}"/>
              </a:ext>
            </a:extLst>
          </p:cNvPr>
          <p:cNvSpPr/>
          <p:nvPr/>
        </p:nvSpPr>
        <p:spPr>
          <a:xfrm>
            <a:off x="8499304" y="1740265"/>
            <a:ext cx="2901486" cy="3702185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5" name="Group 18">
            <a:extLst>
              <a:ext uri="{FF2B5EF4-FFF2-40B4-BE49-F238E27FC236}">
                <a16:creationId xmlns:a16="http://schemas.microsoft.com/office/drawing/2014/main" id="{C5E48225-D852-E386-1EF9-6620E4B35CAA}"/>
              </a:ext>
            </a:extLst>
          </p:cNvPr>
          <p:cNvGrpSpPr/>
          <p:nvPr/>
        </p:nvGrpSpPr>
        <p:grpSpPr>
          <a:xfrm>
            <a:off x="9495973" y="2185543"/>
            <a:ext cx="908148" cy="908148"/>
            <a:chOff x="800910" y="3497022"/>
            <a:chExt cx="908148" cy="908148"/>
          </a:xfrm>
        </p:grpSpPr>
        <p:sp>
          <p:nvSpPr>
            <p:cNvPr id="26" name="branch-with-leaves_1457">
              <a:extLst>
                <a:ext uri="{FF2B5EF4-FFF2-40B4-BE49-F238E27FC236}">
                  <a16:creationId xmlns:a16="http://schemas.microsoft.com/office/drawing/2014/main" id="{46E923F1-6783-8BDB-212A-EF6A52763412}"/>
                </a:ext>
              </a:extLst>
            </p:cNvPr>
            <p:cNvSpPr/>
            <p:nvPr/>
          </p:nvSpPr>
          <p:spPr>
            <a:xfrm>
              <a:off x="1104089" y="3717556"/>
              <a:ext cx="276385" cy="46708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57681" h="604466">
                  <a:moveTo>
                    <a:pt x="165525" y="495584"/>
                  </a:moveTo>
                  <a:lnTo>
                    <a:pt x="184273" y="497465"/>
                  </a:lnTo>
                  <a:cubicBezTo>
                    <a:pt x="184273" y="497465"/>
                    <a:pt x="177772" y="561214"/>
                    <a:pt x="166467" y="604466"/>
                  </a:cubicBezTo>
                  <a:lnTo>
                    <a:pt x="148567" y="598824"/>
                  </a:lnTo>
                  <a:cubicBezTo>
                    <a:pt x="159024" y="559522"/>
                    <a:pt x="165525" y="495584"/>
                    <a:pt x="165525" y="495584"/>
                  </a:cubicBezTo>
                  <a:close/>
                  <a:moveTo>
                    <a:pt x="162130" y="1177"/>
                  </a:moveTo>
                  <a:cubicBezTo>
                    <a:pt x="207913" y="-6348"/>
                    <a:pt x="245595" y="22812"/>
                    <a:pt x="240790" y="70785"/>
                  </a:cubicBezTo>
                  <a:cubicBezTo>
                    <a:pt x="238058" y="93360"/>
                    <a:pt x="227602" y="108411"/>
                    <a:pt x="217334" y="128070"/>
                  </a:cubicBezTo>
                  <a:lnTo>
                    <a:pt x="240790" y="119699"/>
                  </a:lnTo>
                  <a:cubicBezTo>
                    <a:pt x="286856" y="100886"/>
                    <a:pt x="330190" y="120545"/>
                    <a:pt x="345169" y="153562"/>
                  </a:cubicBezTo>
                  <a:cubicBezTo>
                    <a:pt x="351669" y="170493"/>
                    <a:pt x="350821" y="189306"/>
                    <a:pt x="341400" y="208119"/>
                  </a:cubicBezTo>
                  <a:cubicBezTo>
                    <a:pt x="333016" y="226932"/>
                    <a:pt x="316907" y="245745"/>
                    <a:pt x="296182" y="260795"/>
                  </a:cubicBezTo>
                  <a:lnTo>
                    <a:pt x="281110" y="271049"/>
                  </a:lnTo>
                  <a:lnTo>
                    <a:pt x="298914" y="276692"/>
                  </a:lnTo>
                  <a:cubicBezTo>
                    <a:pt x="317755" y="283183"/>
                    <a:pt x="333770" y="291743"/>
                    <a:pt x="344132" y="301996"/>
                  </a:cubicBezTo>
                  <a:cubicBezTo>
                    <a:pt x="353553" y="313283"/>
                    <a:pt x="359205" y="325512"/>
                    <a:pt x="357321" y="345265"/>
                  </a:cubicBezTo>
                  <a:cubicBezTo>
                    <a:pt x="352705" y="372544"/>
                    <a:pt x="342248" y="384773"/>
                    <a:pt x="327176" y="393238"/>
                  </a:cubicBezTo>
                  <a:cubicBezTo>
                    <a:pt x="311255" y="400764"/>
                    <a:pt x="289494" y="403491"/>
                    <a:pt x="262269" y="402645"/>
                  </a:cubicBezTo>
                  <a:lnTo>
                    <a:pt x="255769" y="402645"/>
                  </a:lnTo>
                  <a:lnTo>
                    <a:pt x="253885" y="409135"/>
                  </a:lnTo>
                  <a:cubicBezTo>
                    <a:pt x="247290" y="426914"/>
                    <a:pt x="237870" y="445726"/>
                    <a:pt x="225624" y="458895"/>
                  </a:cubicBezTo>
                  <a:cubicBezTo>
                    <a:pt x="213377" y="472065"/>
                    <a:pt x="200188" y="480530"/>
                    <a:pt x="186058" y="481471"/>
                  </a:cubicBezTo>
                  <a:cubicBezTo>
                    <a:pt x="189826" y="447608"/>
                    <a:pt x="193594" y="410170"/>
                    <a:pt x="196326" y="373391"/>
                  </a:cubicBezTo>
                  <a:lnTo>
                    <a:pt x="281958" y="336800"/>
                  </a:lnTo>
                  <a:lnTo>
                    <a:pt x="275458" y="319868"/>
                  </a:lnTo>
                  <a:lnTo>
                    <a:pt x="198304" y="352697"/>
                  </a:lnTo>
                  <a:cubicBezTo>
                    <a:pt x="199246" y="334918"/>
                    <a:pt x="200188" y="317987"/>
                    <a:pt x="200188" y="302936"/>
                  </a:cubicBezTo>
                  <a:cubicBezTo>
                    <a:pt x="201130" y="286945"/>
                    <a:pt x="200188" y="267192"/>
                    <a:pt x="199341" y="246498"/>
                  </a:cubicBezTo>
                  <a:lnTo>
                    <a:pt x="296182" y="185356"/>
                  </a:lnTo>
                  <a:lnTo>
                    <a:pt x="286762" y="169459"/>
                  </a:lnTo>
                  <a:lnTo>
                    <a:pt x="197362" y="224863"/>
                  </a:lnTo>
                  <a:cubicBezTo>
                    <a:pt x="193594" y="169459"/>
                    <a:pt x="187942" y="114055"/>
                    <a:pt x="187942" y="114055"/>
                  </a:cubicBezTo>
                  <a:lnTo>
                    <a:pt x="169101" y="115936"/>
                  </a:lnTo>
                  <a:cubicBezTo>
                    <a:pt x="169101" y="115936"/>
                    <a:pt x="174753" y="170493"/>
                    <a:pt x="178521" y="224863"/>
                  </a:cubicBezTo>
                  <a:lnTo>
                    <a:pt x="107021" y="174068"/>
                  </a:lnTo>
                  <a:lnTo>
                    <a:pt x="95716" y="189118"/>
                  </a:lnTo>
                  <a:lnTo>
                    <a:pt x="180406" y="249320"/>
                  </a:lnTo>
                  <a:cubicBezTo>
                    <a:pt x="181253" y="269073"/>
                    <a:pt x="182290" y="287886"/>
                    <a:pt x="181253" y="302936"/>
                  </a:cubicBezTo>
                  <a:cubicBezTo>
                    <a:pt x="181253" y="316952"/>
                    <a:pt x="180406" y="333037"/>
                    <a:pt x="179369" y="350815"/>
                  </a:cubicBezTo>
                  <a:lnTo>
                    <a:pt x="107303" y="319868"/>
                  </a:lnTo>
                  <a:lnTo>
                    <a:pt x="99767" y="336800"/>
                  </a:lnTo>
                  <a:lnTo>
                    <a:pt x="177862" y="370663"/>
                  </a:lnTo>
                  <a:cubicBezTo>
                    <a:pt x="175130" y="407254"/>
                    <a:pt x="171362" y="444880"/>
                    <a:pt x="167594" y="479590"/>
                  </a:cubicBezTo>
                  <a:cubicBezTo>
                    <a:pt x="140275" y="472065"/>
                    <a:pt x="115782" y="446761"/>
                    <a:pt x="103629" y="409135"/>
                  </a:cubicBezTo>
                  <a:lnTo>
                    <a:pt x="101745" y="402645"/>
                  </a:lnTo>
                  <a:lnTo>
                    <a:pt x="95245" y="402645"/>
                  </a:lnTo>
                  <a:cubicBezTo>
                    <a:pt x="69810" y="401704"/>
                    <a:pt x="46353" y="399823"/>
                    <a:pt x="30244" y="391357"/>
                  </a:cubicBezTo>
                  <a:cubicBezTo>
                    <a:pt x="14324" y="383832"/>
                    <a:pt x="3019" y="371604"/>
                    <a:pt x="99" y="346206"/>
                  </a:cubicBezTo>
                  <a:cubicBezTo>
                    <a:pt x="-749" y="324571"/>
                    <a:pt x="3867" y="311402"/>
                    <a:pt x="13287" y="301055"/>
                  </a:cubicBezTo>
                  <a:cubicBezTo>
                    <a:pt x="22708" y="290708"/>
                    <a:pt x="37780" y="283183"/>
                    <a:pt x="58505" y="276598"/>
                  </a:cubicBezTo>
                  <a:lnTo>
                    <a:pt x="75462" y="271895"/>
                  </a:lnTo>
                  <a:lnTo>
                    <a:pt x="61426" y="260607"/>
                  </a:lnTo>
                  <a:cubicBezTo>
                    <a:pt x="42585" y="245557"/>
                    <a:pt x="26664" y="226744"/>
                    <a:pt x="17244" y="207931"/>
                  </a:cubicBezTo>
                  <a:cubicBezTo>
                    <a:pt x="7824" y="189118"/>
                    <a:pt x="4997" y="170305"/>
                    <a:pt x="12534" y="153374"/>
                  </a:cubicBezTo>
                  <a:cubicBezTo>
                    <a:pt x="26664" y="120545"/>
                    <a:pt x="66230" y="98816"/>
                    <a:pt x="116912" y="119510"/>
                  </a:cubicBezTo>
                  <a:lnTo>
                    <a:pt x="139521" y="127976"/>
                  </a:lnTo>
                  <a:cubicBezTo>
                    <a:pt x="131137" y="110104"/>
                    <a:pt x="118796" y="88469"/>
                    <a:pt x="117948" y="70597"/>
                  </a:cubicBezTo>
                  <a:cubicBezTo>
                    <a:pt x="116064" y="34852"/>
                    <a:pt x="131137" y="10395"/>
                    <a:pt x="162130" y="11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A6D8D5D-61B3-5424-98E6-BFD665702910}"/>
                </a:ext>
              </a:extLst>
            </p:cNvPr>
            <p:cNvSpPr/>
            <p:nvPr/>
          </p:nvSpPr>
          <p:spPr>
            <a:xfrm>
              <a:off x="800910" y="3497022"/>
              <a:ext cx="908148" cy="908148"/>
            </a:xfrm>
            <a:prstGeom prst="ellipse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AE0CEED-3A0D-24D0-6488-98D1BF89A3F6}"/>
              </a:ext>
            </a:extLst>
          </p:cNvPr>
          <p:cNvSpPr txBox="1"/>
          <p:nvPr/>
        </p:nvSpPr>
        <p:spPr>
          <a:xfrm>
            <a:off x="8500098" y="3203702"/>
            <a:ext cx="2899899" cy="62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800" dirty="0">
                <a:latin typeface="+mn-ea"/>
              </a:rPr>
              <a:t>项目背景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A0E963E-A028-CDE2-B2C8-560037C8E062}"/>
              </a:ext>
            </a:extLst>
          </p:cNvPr>
          <p:cNvSpPr txBox="1"/>
          <p:nvPr/>
        </p:nvSpPr>
        <p:spPr>
          <a:xfrm>
            <a:off x="8500098" y="3902224"/>
            <a:ext cx="2899899" cy="1266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请在此处输入关键的文字信息，对项目背景进行概况性描述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DA1EB7A-D264-0768-B2EE-6FC725C8570F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6C734E2B-9598-D57F-E5B6-282AB5F70B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5294708" y="4443591"/>
            <a:ext cx="3749602" cy="3518058"/>
          </a:xfrm>
          <a:custGeom>
            <a:avLst/>
            <a:gdLst>
              <a:gd name="connsiteX0" fmla="*/ 3749602 w 3749602"/>
              <a:gd name="connsiteY0" fmla="*/ 0 h 4302715"/>
              <a:gd name="connsiteX1" fmla="*/ 3749602 w 3749602"/>
              <a:gd name="connsiteY1" fmla="*/ 4302715 h 4302715"/>
              <a:gd name="connsiteX2" fmla="*/ 268660 w 3749602"/>
              <a:gd name="connsiteY2" fmla="*/ 4302715 h 4302715"/>
              <a:gd name="connsiteX3" fmla="*/ 0 w 3749602"/>
              <a:gd name="connsiteY3" fmla="*/ 248473 h 4302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9602" h="4302715">
                <a:moveTo>
                  <a:pt x="3749602" y="0"/>
                </a:moveTo>
                <a:lnTo>
                  <a:pt x="3749602" y="4302715"/>
                </a:lnTo>
                <a:lnTo>
                  <a:pt x="268660" y="4302715"/>
                </a:lnTo>
                <a:lnTo>
                  <a:pt x="0" y="248473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77692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  <p:bldP spid="18" grpId="0" animBg="1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46C69FF-003C-62A2-E714-C01085E67BAC}"/>
              </a:ext>
            </a:extLst>
          </p:cNvPr>
          <p:cNvSpPr/>
          <p:nvPr/>
        </p:nvSpPr>
        <p:spPr>
          <a:xfrm>
            <a:off x="3404681" y="1047156"/>
            <a:ext cx="8787319" cy="4817717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" panose="0202040000000000000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AD537F-A1F8-B3FE-9D5E-8D4BD55DC76B}"/>
              </a:ext>
            </a:extLst>
          </p:cNvPr>
          <p:cNvSpPr txBox="1"/>
          <p:nvPr/>
        </p:nvSpPr>
        <p:spPr>
          <a:xfrm>
            <a:off x="4101805" y="3657575"/>
            <a:ext cx="3429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accent5"/>
                </a:solidFill>
              </a:rPr>
              <a:t>The Status Of This Project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859B644-5C7F-309B-5801-053A48F612D8}"/>
              </a:ext>
            </a:extLst>
          </p:cNvPr>
          <p:cNvCxnSpPr>
            <a:cxnSpLocks/>
          </p:cNvCxnSpPr>
          <p:nvPr/>
        </p:nvCxnSpPr>
        <p:spPr>
          <a:xfrm>
            <a:off x="4198325" y="4249806"/>
            <a:ext cx="116107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0F57299-0E19-658C-E4D9-91804AABA383}"/>
              </a:ext>
            </a:extLst>
          </p:cNvPr>
          <p:cNvGrpSpPr/>
          <p:nvPr/>
        </p:nvGrpSpPr>
        <p:grpSpPr>
          <a:xfrm>
            <a:off x="8832281" y="5213990"/>
            <a:ext cx="3039681" cy="513749"/>
            <a:chOff x="8395132" y="614368"/>
            <a:chExt cx="3607302" cy="609685"/>
          </a:xfrm>
          <a:solidFill>
            <a:schemeClr val="accent6">
              <a:lumMod val="40000"/>
              <a:lumOff val="60000"/>
              <a:alpha val="74000"/>
            </a:schemeClr>
          </a:solidFill>
        </p:grpSpPr>
        <p:sp>
          <p:nvSpPr>
            <p:cNvPr id="15" name="iconfont-11538-3547529">
              <a:extLst>
                <a:ext uri="{FF2B5EF4-FFF2-40B4-BE49-F238E27FC236}">
                  <a16:creationId xmlns:a16="http://schemas.microsoft.com/office/drawing/2014/main" id="{F09E461D-6552-2D55-5C33-3A3480B1338D}"/>
                </a:ext>
              </a:extLst>
            </p:cNvPr>
            <p:cNvSpPr/>
            <p:nvPr/>
          </p:nvSpPr>
          <p:spPr>
            <a:xfrm>
              <a:off x="10812754" y="614368"/>
              <a:ext cx="341396" cy="609685"/>
            </a:xfrm>
            <a:custGeom>
              <a:avLst/>
              <a:gdLst>
                <a:gd name="connsiteX0" fmla="*/ 178158 w 339230"/>
                <a:gd name="connsiteY0" fmla="*/ 514207 h 605816"/>
                <a:gd name="connsiteX1" fmla="*/ 184586 w 339230"/>
                <a:gd name="connsiteY1" fmla="*/ 525984 h 605816"/>
                <a:gd name="connsiteX2" fmla="*/ 184586 w 339230"/>
                <a:gd name="connsiteY2" fmla="*/ 591292 h 605816"/>
                <a:gd name="connsiteX3" fmla="*/ 169656 w 339230"/>
                <a:gd name="connsiteY3" fmla="*/ 605816 h 605816"/>
                <a:gd name="connsiteX4" fmla="*/ 154727 w 339230"/>
                <a:gd name="connsiteY4" fmla="*/ 591292 h 605816"/>
                <a:gd name="connsiteX5" fmla="*/ 154727 w 339230"/>
                <a:gd name="connsiteY5" fmla="*/ 534682 h 605816"/>
                <a:gd name="connsiteX6" fmla="*/ 169352 w 339230"/>
                <a:gd name="connsiteY6" fmla="*/ 527728 h 605816"/>
                <a:gd name="connsiteX7" fmla="*/ 176239 w 339230"/>
                <a:gd name="connsiteY7" fmla="*/ 472665 h 605816"/>
                <a:gd name="connsiteX8" fmla="*/ 182623 w 339230"/>
                <a:gd name="connsiteY8" fmla="*/ 491492 h 605816"/>
                <a:gd name="connsiteX9" fmla="*/ 179914 w 339230"/>
                <a:gd name="connsiteY9" fmla="*/ 511510 h 605816"/>
                <a:gd name="connsiteX10" fmla="*/ 178158 w 339230"/>
                <a:gd name="connsiteY10" fmla="*/ 514207 h 605816"/>
                <a:gd name="connsiteX11" fmla="*/ 173233 w 339230"/>
                <a:gd name="connsiteY11" fmla="*/ 505184 h 605816"/>
                <a:gd name="connsiteX12" fmla="*/ 174501 w 339230"/>
                <a:gd name="connsiteY12" fmla="*/ 476722 h 605816"/>
                <a:gd name="connsiteX13" fmla="*/ 61586 w 339230"/>
                <a:gd name="connsiteY13" fmla="*/ 403372 h 605816"/>
                <a:gd name="connsiteX14" fmla="*/ 49716 w 339230"/>
                <a:gd name="connsiteY14" fmla="*/ 407159 h 605816"/>
                <a:gd name="connsiteX15" fmla="*/ 76482 w 339230"/>
                <a:gd name="connsiteY15" fmla="*/ 478348 h 605816"/>
                <a:gd name="connsiteX16" fmla="*/ 148635 w 339230"/>
                <a:gd name="connsiteY16" fmla="*/ 506872 h 605816"/>
                <a:gd name="connsiteX17" fmla="*/ 121869 w 339230"/>
                <a:gd name="connsiteY17" fmla="*/ 435635 h 605816"/>
                <a:gd name="connsiteX18" fmla="*/ 61586 w 339230"/>
                <a:gd name="connsiteY18" fmla="*/ 403372 h 605816"/>
                <a:gd name="connsiteX19" fmla="*/ 178155 w 339230"/>
                <a:gd name="connsiteY19" fmla="*/ 376676 h 605816"/>
                <a:gd name="connsiteX20" fmla="*/ 184586 w 339230"/>
                <a:gd name="connsiteY20" fmla="*/ 388451 h 605816"/>
                <a:gd name="connsiteX21" fmla="*/ 184586 w 339230"/>
                <a:gd name="connsiteY21" fmla="*/ 453175 h 605816"/>
                <a:gd name="connsiteX22" fmla="*/ 176239 w 339230"/>
                <a:gd name="connsiteY22" fmla="*/ 472665 h 605816"/>
                <a:gd name="connsiteX23" fmla="*/ 167102 w 339230"/>
                <a:gd name="connsiteY23" fmla="*/ 445719 h 605816"/>
                <a:gd name="connsiteX24" fmla="*/ 154727 w 339230"/>
                <a:gd name="connsiteY24" fmla="*/ 429971 h 605816"/>
                <a:gd name="connsiteX25" fmla="*/ 154727 w 339230"/>
                <a:gd name="connsiteY25" fmla="*/ 397124 h 605816"/>
                <a:gd name="connsiteX26" fmla="*/ 169357 w 339230"/>
                <a:gd name="connsiteY26" fmla="*/ 390185 h 605816"/>
                <a:gd name="connsiteX27" fmla="*/ 52572 w 339230"/>
                <a:gd name="connsiteY27" fmla="*/ 375074 h 605816"/>
                <a:gd name="connsiteX28" fmla="*/ 87756 w 339230"/>
                <a:gd name="connsiteY28" fmla="*/ 381250 h 605816"/>
                <a:gd name="connsiteX29" fmla="*/ 116610 w 339230"/>
                <a:gd name="connsiteY29" fmla="*/ 399137 h 605816"/>
                <a:gd name="connsiteX30" fmla="*/ 120691 w 339230"/>
                <a:gd name="connsiteY30" fmla="*/ 399449 h 605816"/>
                <a:gd name="connsiteX31" fmla="*/ 143349 w 339230"/>
                <a:gd name="connsiteY31" fmla="*/ 415493 h 605816"/>
                <a:gd name="connsiteX32" fmla="*/ 154727 w 339230"/>
                <a:gd name="connsiteY32" fmla="*/ 429971 h 605816"/>
                <a:gd name="connsiteX33" fmla="*/ 154727 w 339230"/>
                <a:gd name="connsiteY33" fmla="*/ 534682 h 605816"/>
                <a:gd name="connsiteX34" fmla="*/ 145779 w 339230"/>
                <a:gd name="connsiteY34" fmla="*/ 538937 h 605816"/>
                <a:gd name="connsiteX35" fmla="*/ 55002 w 339230"/>
                <a:gd name="connsiteY35" fmla="*/ 498491 h 605816"/>
                <a:gd name="connsiteX36" fmla="*/ 28999 w 339230"/>
                <a:gd name="connsiteY36" fmla="*/ 386255 h 605816"/>
                <a:gd name="connsiteX37" fmla="*/ 52572 w 339230"/>
                <a:gd name="connsiteY37" fmla="*/ 375074 h 605816"/>
                <a:gd name="connsiteX38" fmla="*/ 302318 w 339230"/>
                <a:gd name="connsiteY38" fmla="*/ 375035 h 605816"/>
                <a:gd name="connsiteX39" fmla="*/ 325891 w 339230"/>
                <a:gd name="connsiteY39" fmla="*/ 386219 h 605816"/>
                <a:gd name="connsiteX40" fmla="*/ 299887 w 339230"/>
                <a:gd name="connsiteY40" fmla="*/ 498483 h 605816"/>
                <a:gd name="connsiteX41" fmla="*/ 258405 w 339230"/>
                <a:gd name="connsiteY41" fmla="*/ 528919 h 605816"/>
                <a:gd name="connsiteX42" fmla="*/ 238355 w 339230"/>
                <a:gd name="connsiteY42" fmla="*/ 522537 h 605816"/>
                <a:gd name="connsiteX43" fmla="*/ 244880 w 339230"/>
                <a:gd name="connsiteY43" fmla="*/ 503008 h 605816"/>
                <a:gd name="connsiteX44" fmla="*/ 278408 w 339230"/>
                <a:gd name="connsiteY44" fmla="*/ 478336 h 605816"/>
                <a:gd name="connsiteX45" fmla="*/ 305174 w 339230"/>
                <a:gd name="connsiteY45" fmla="*/ 407129 h 605816"/>
                <a:gd name="connsiteX46" fmla="*/ 233021 w 339230"/>
                <a:gd name="connsiteY46" fmla="*/ 435611 h 605816"/>
                <a:gd name="connsiteX47" fmla="*/ 206255 w 339230"/>
                <a:gd name="connsiteY47" fmla="*/ 506819 h 605816"/>
                <a:gd name="connsiteX48" fmla="*/ 206636 w 339230"/>
                <a:gd name="connsiteY48" fmla="*/ 527347 h 605816"/>
                <a:gd name="connsiteX49" fmla="*/ 185538 w 339230"/>
                <a:gd name="connsiteY49" fmla="*/ 527728 h 605816"/>
                <a:gd name="connsiteX50" fmla="*/ 184586 w 339230"/>
                <a:gd name="connsiteY50" fmla="*/ 525984 h 605816"/>
                <a:gd name="connsiteX51" fmla="*/ 184586 w 339230"/>
                <a:gd name="connsiteY51" fmla="*/ 453175 h 605816"/>
                <a:gd name="connsiteX52" fmla="*/ 187789 w 339230"/>
                <a:gd name="connsiteY52" fmla="*/ 445698 h 605816"/>
                <a:gd name="connsiteX53" fmla="*/ 211542 w 339230"/>
                <a:gd name="connsiteY53" fmla="*/ 415464 h 605816"/>
                <a:gd name="connsiteX54" fmla="*/ 234140 w 339230"/>
                <a:gd name="connsiteY54" fmla="*/ 399459 h 605816"/>
                <a:gd name="connsiteX55" fmla="*/ 238282 w 339230"/>
                <a:gd name="connsiteY55" fmla="*/ 399142 h 605816"/>
                <a:gd name="connsiteX56" fmla="*/ 267244 w 339230"/>
                <a:gd name="connsiteY56" fmla="*/ 381194 h 605816"/>
                <a:gd name="connsiteX57" fmla="*/ 176248 w 339230"/>
                <a:gd name="connsiteY57" fmla="*/ 335133 h 605816"/>
                <a:gd name="connsiteX58" fmla="*/ 182629 w 339230"/>
                <a:gd name="connsiteY58" fmla="*/ 353949 h 605816"/>
                <a:gd name="connsiteX59" fmla="*/ 179920 w 339230"/>
                <a:gd name="connsiteY59" fmla="*/ 373966 h 605816"/>
                <a:gd name="connsiteX60" fmla="*/ 178155 w 339230"/>
                <a:gd name="connsiteY60" fmla="*/ 376676 h 605816"/>
                <a:gd name="connsiteX61" fmla="*/ 173232 w 339230"/>
                <a:gd name="connsiteY61" fmla="*/ 367660 h 605816"/>
                <a:gd name="connsiteX62" fmla="*/ 174500 w 339230"/>
                <a:gd name="connsiteY62" fmla="*/ 339213 h 605816"/>
                <a:gd name="connsiteX63" fmla="*/ 161785 w 339230"/>
                <a:gd name="connsiteY63" fmla="*/ 268420 h 605816"/>
                <a:gd name="connsiteX64" fmla="*/ 169917 w 339230"/>
                <a:gd name="connsiteY64" fmla="*/ 283287 h 605816"/>
                <a:gd name="connsiteX65" fmla="*/ 184586 w 339230"/>
                <a:gd name="connsiteY65" fmla="*/ 290271 h 605816"/>
                <a:gd name="connsiteX66" fmla="*/ 184586 w 339230"/>
                <a:gd name="connsiteY66" fmla="*/ 315675 h 605816"/>
                <a:gd name="connsiteX67" fmla="*/ 176248 w 339230"/>
                <a:gd name="connsiteY67" fmla="*/ 335133 h 605816"/>
                <a:gd name="connsiteX68" fmla="*/ 167107 w 339230"/>
                <a:gd name="connsiteY68" fmla="*/ 308175 h 605816"/>
                <a:gd name="connsiteX69" fmla="*/ 154727 w 339230"/>
                <a:gd name="connsiteY69" fmla="*/ 292422 h 605816"/>
                <a:gd name="connsiteX70" fmla="*/ 154727 w 339230"/>
                <a:gd name="connsiteY70" fmla="*/ 281323 h 605816"/>
                <a:gd name="connsiteX71" fmla="*/ 293303 w 339230"/>
                <a:gd name="connsiteY71" fmla="*/ 265850 h 605816"/>
                <a:gd name="connsiteX72" fmla="*/ 233020 w 339230"/>
                <a:gd name="connsiteY72" fmla="*/ 298124 h 605816"/>
                <a:gd name="connsiteX73" fmla="*/ 206254 w 339230"/>
                <a:gd name="connsiteY73" fmla="*/ 369294 h 605816"/>
                <a:gd name="connsiteX74" fmla="*/ 278407 w 339230"/>
                <a:gd name="connsiteY74" fmla="*/ 340826 h 605816"/>
                <a:gd name="connsiteX75" fmla="*/ 305173 w 339230"/>
                <a:gd name="connsiteY75" fmla="*/ 269656 h 605816"/>
                <a:gd name="connsiteX76" fmla="*/ 293303 w 339230"/>
                <a:gd name="connsiteY76" fmla="*/ 265850 h 605816"/>
                <a:gd name="connsiteX77" fmla="*/ 61587 w 339230"/>
                <a:gd name="connsiteY77" fmla="*/ 265808 h 605816"/>
                <a:gd name="connsiteX78" fmla="*/ 89552 w 339230"/>
                <a:gd name="connsiteY78" fmla="*/ 273977 h 605816"/>
                <a:gd name="connsiteX79" fmla="*/ 115511 w 339230"/>
                <a:gd name="connsiteY79" fmla="*/ 293344 h 605816"/>
                <a:gd name="connsiteX80" fmla="*/ 100955 w 339230"/>
                <a:gd name="connsiteY80" fmla="*/ 292239 h 605816"/>
                <a:gd name="connsiteX81" fmla="*/ 59448 w 339230"/>
                <a:gd name="connsiteY81" fmla="*/ 266494 h 605816"/>
                <a:gd name="connsiteX82" fmla="*/ 33505 w 339230"/>
                <a:gd name="connsiteY82" fmla="*/ 246574 h 605816"/>
                <a:gd name="connsiteX83" fmla="*/ 39376 w 339230"/>
                <a:gd name="connsiteY83" fmla="*/ 254045 h 605816"/>
                <a:gd name="connsiteX84" fmla="*/ 59448 w 339230"/>
                <a:gd name="connsiteY84" fmla="*/ 266494 h 605816"/>
                <a:gd name="connsiteX85" fmla="*/ 49717 w 339230"/>
                <a:gd name="connsiteY85" fmla="*/ 269615 h 605816"/>
                <a:gd name="connsiteX86" fmla="*/ 76484 w 339230"/>
                <a:gd name="connsiteY86" fmla="*/ 340805 h 605816"/>
                <a:gd name="connsiteX87" fmla="*/ 148639 w 339230"/>
                <a:gd name="connsiteY87" fmla="*/ 369280 h 605816"/>
                <a:gd name="connsiteX88" fmla="*/ 121873 w 339230"/>
                <a:gd name="connsiteY88" fmla="*/ 298091 h 605816"/>
                <a:gd name="connsiteX89" fmla="*/ 115511 w 339230"/>
                <a:gd name="connsiteY89" fmla="*/ 293344 h 605816"/>
                <a:gd name="connsiteX90" fmla="*/ 130124 w 339230"/>
                <a:gd name="connsiteY90" fmla="*/ 294454 h 605816"/>
                <a:gd name="connsiteX91" fmla="*/ 149191 w 339230"/>
                <a:gd name="connsiteY91" fmla="*/ 285378 h 605816"/>
                <a:gd name="connsiteX92" fmla="*/ 154727 w 339230"/>
                <a:gd name="connsiteY92" fmla="*/ 292422 h 605816"/>
                <a:gd name="connsiteX93" fmla="*/ 154727 w 339230"/>
                <a:gd name="connsiteY93" fmla="*/ 397124 h 605816"/>
                <a:gd name="connsiteX94" fmla="*/ 145783 w 339230"/>
                <a:gd name="connsiteY94" fmla="*/ 401366 h 605816"/>
                <a:gd name="connsiteX95" fmla="*/ 120691 w 339230"/>
                <a:gd name="connsiteY95" fmla="*/ 399449 h 605816"/>
                <a:gd name="connsiteX96" fmla="*/ 97373 w 339230"/>
                <a:gd name="connsiteY96" fmla="*/ 382938 h 605816"/>
                <a:gd name="connsiteX97" fmla="*/ 87756 w 339230"/>
                <a:gd name="connsiteY97" fmla="*/ 381250 h 605816"/>
                <a:gd name="connsiteX98" fmla="*/ 55004 w 339230"/>
                <a:gd name="connsiteY98" fmla="*/ 360947 h 605816"/>
                <a:gd name="connsiteX99" fmla="*/ 28999 w 339230"/>
                <a:gd name="connsiteY99" fmla="*/ 248711 h 605816"/>
                <a:gd name="connsiteX100" fmla="*/ 71100 w 339230"/>
                <a:gd name="connsiteY100" fmla="*/ 240782 h 605816"/>
                <a:gd name="connsiteX101" fmla="*/ 97375 w 339230"/>
                <a:gd name="connsiteY101" fmla="*/ 245394 h 605816"/>
                <a:gd name="connsiteX102" fmla="*/ 124963 w 339230"/>
                <a:gd name="connsiteY102" fmla="*/ 264927 h 605816"/>
                <a:gd name="connsiteX103" fmla="*/ 121090 w 339230"/>
                <a:gd name="connsiteY103" fmla="*/ 266161 h 605816"/>
                <a:gd name="connsiteX104" fmla="*/ 103366 w 339230"/>
                <a:gd name="connsiteY104" fmla="*/ 262511 h 605816"/>
                <a:gd name="connsiteX105" fmla="*/ 302317 w 339230"/>
                <a:gd name="connsiteY105" fmla="*/ 237579 h 605816"/>
                <a:gd name="connsiteX106" fmla="*/ 325890 w 339230"/>
                <a:gd name="connsiteY106" fmla="*/ 248757 h 605816"/>
                <a:gd name="connsiteX107" fmla="*/ 299887 w 339230"/>
                <a:gd name="connsiteY107" fmla="*/ 360963 h 605816"/>
                <a:gd name="connsiteX108" fmla="*/ 267244 w 339230"/>
                <a:gd name="connsiteY108" fmla="*/ 381194 h 605816"/>
                <a:gd name="connsiteX109" fmla="*/ 257518 w 339230"/>
                <a:gd name="connsiteY109" fmla="*/ 382902 h 605816"/>
                <a:gd name="connsiteX110" fmla="*/ 234140 w 339230"/>
                <a:gd name="connsiteY110" fmla="*/ 399459 h 605816"/>
                <a:gd name="connsiteX111" fmla="*/ 209110 w 339230"/>
                <a:gd name="connsiteY111" fmla="*/ 401371 h 605816"/>
                <a:gd name="connsiteX112" fmla="*/ 185537 w 339230"/>
                <a:gd name="connsiteY112" fmla="*/ 390193 h 605816"/>
                <a:gd name="connsiteX113" fmla="*/ 184586 w 339230"/>
                <a:gd name="connsiteY113" fmla="*/ 388451 h 605816"/>
                <a:gd name="connsiteX114" fmla="*/ 184586 w 339230"/>
                <a:gd name="connsiteY114" fmla="*/ 315675 h 605816"/>
                <a:gd name="connsiteX115" fmla="*/ 187787 w 339230"/>
                <a:gd name="connsiteY115" fmla="*/ 308205 h 605816"/>
                <a:gd name="connsiteX116" fmla="*/ 198882 w 339230"/>
                <a:gd name="connsiteY116" fmla="*/ 294090 h 605816"/>
                <a:gd name="connsiteX117" fmla="*/ 222635 w 339230"/>
                <a:gd name="connsiteY117" fmla="*/ 292285 h 605816"/>
                <a:gd name="connsiteX118" fmla="*/ 284250 w 339230"/>
                <a:gd name="connsiteY118" fmla="*/ 254082 h 605816"/>
                <a:gd name="connsiteX119" fmla="*/ 296403 w 339230"/>
                <a:gd name="connsiteY119" fmla="*/ 238617 h 605816"/>
                <a:gd name="connsiteX120" fmla="*/ 161802 w 339230"/>
                <a:gd name="connsiteY120" fmla="*/ 225359 h 605816"/>
                <a:gd name="connsiteX121" fmla="*/ 164750 w 339230"/>
                <a:gd name="connsiteY121" fmla="*/ 232237 h 605816"/>
                <a:gd name="connsiteX122" fmla="*/ 166009 w 339230"/>
                <a:gd name="connsiteY122" fmla="*/ 260698 h 605816"/>
                <a:gd name="connsiteX123" fmla="*/ 161785 w 339230"/>
                <a:gd name="connsiteY123" fmla="*/ 268420 h 605816"/>
                <a:gd name="connsiteX124" fmla="*/ 157582 w 339230"/>
                <a:gd name="connsiteY124" fmla="*/ 260736 h 605816"/>
                <a:gd name="connsiteX125" fmla="*/ 158841 w 339230"/>
                <a:gd name="connsiteY125" fmla="*/ 232267 h 605816"/>
                <a:gd name="connsiteX126" fmla="*/ 183157 w 339230"/>
                <a:gd name="connsiteY126" fmla="*/ 182588 h 605816"/>
                <a:gd name="connsiteX127" fmla="*/ 184440 w 339230"/>
                <a:gd name="connsiteY127" fmla="*/ 185599 h 605816"/>
                <a:gd name="connsiteX128" fmla="*/ 172141 w 339230"/>
                <a:gd name="connsiteY128" fmla="*/ 201234 h 605816"/>
                <a:gd name="connsiteX129" fmla="*/ 161802 w 339230"/>
                <a:gd name="connsiteY129" fmla="*/ 225359 h 605816"/>
                <a:gd name="connsiteX130" fmla="*/ 154727 w 339230"/>
                <a:gd name="connsiteY130" fmla="*/ 208851 h 605816"/>
                <a:gd name="connsiteX131" fmla="*/ 154727 w 339230"/>
                <a:gd name="connsiteY131" fmla="*/ 192016 h 605816"/>
                <a:gd name="connsiteX132" fmla="*/ 161784 w 339230"/>
                <a:gd name="connsiteY132" fmla="*/ 196664 h 605816"/>
                <a:gd name="connsiteX133" fmla="*/ 277665 w 339230"/>
                <a:gd name="connsiteY133" fmla="*/ 158867 h 605816"/>
                <a:gd name="connsiteX134" fmla="*/ 217365 w 339230"/>
                <a:gd name="connsiteY134" fmla="*/ 191193 h 605816"/>
                <a:gd name="connsiteX135" fmla="*/ 190592 w 339230"/>
                <a:gd name="connsiteY135" fmla="*/ 262419 h 605816"/>
                <a:gd name="connsiteX136" fmla="*/ 262813 w 339230"/>
                <a:gd name="connsiteY136" fmla="*/ 233881 h 605816"/>
                <a:gd name="connsiteX137" fmla="*/ 289538 w 339230"/>
                <a:gd name="connsiteY137" fmla="*/ 162655 h 605816"/>
                <a:gd name="connsiteX138" fmla="*/ 277665 w 339230"/>
                <a:gd name="connsiteY138" fmla="*/ 158867 h 605816"/>
                <a:gd name="connsiteX139" fmla="*/ 286702 w 339230"/>
                <a:gd name="connsiteY139" fmla="*/ 130573 h 605816"/>
                <a:gd name="connsiteX140" fmla="*/ 310261 w 339230"/>
                <a:gd name="connsiteY140" fmla="*/ 141787 h 605816"/>
                <a:gd name="connsiteX141" fmla="*/ 308037 w 339230"/>
                <a:gd name="connsiteY141" fmla="*/ 223813 h 605816"/>
                <a:gd name="connsiteX142" fmla="*/ 296403 w 339230"/>
                <a:gd name="connsiteY142" fmla="*/ 238617 h 605816"/>
                <a:gd name="connsiteX143" fmla="*/ 257516 w 339230"/>
                <a:gd name="connsiteY143" fmla="*/ 245442 h 605816"/>
                <a:gd name="connsiteX144" fmla="*/ 211540 w 339230"/>
                <a:gd name="connsiteY144" fmla="*/ 277987 h 605816"/>
                <a:gd name="connsiteX145" fmla="*/ 198882 w 339230"/>
                <a:gd name="connsiteY145" fmla="*/ 294090 h 605816"/>
                <a:gd name="connsiteX146" fmla="*/ 193469 w 339230"/>
                <a:gd name="connsiteY146" fmla="*/ 294501 h 605816"/>
                <a:gd name="connsiteX147" fmla="*/ 184586 w 339230"/>
                <a:gd name="connsiteY147" fmla="*/ 290271 h 605816"/>
                <a:gd name="connsiteX148" fmla="*/ 184586 w 339230"/>
                <a:gd name="connsiteY148" fmla="*/ 185942 h 605816"/>
                <a:gd name="connsiteX149" fmla="*/ 184440 w 339230"/>
                <a:gd name="connsiteY149" fmla="*/ 185599 h 605816"/>
                <a:gd name="connsiteX150" fmla="*/ 190730 w 339230"/>
                <a:gd name="connsiteY150" fmla="*/ 177601 h 605816"/>
                <a:gd name="connsiteX151" fmla="*/ 206126 w 339230"/>
                <a:gd name="connsiteY151" fmla="*/ 167462 h 605816"/>
                <a:gd name="connsiteX152" fmla="*/ 207621 w 339230"/>
                <a:gd name="connsiteY152" fmla="*/ 163740 h 605816"/>
                <a:gd name="connsiteX153" fmla="*/ 257525 w 339230"/>
                <a:gd name="connsiteY153" fmla="*/ 132789 h 605816"/>
                <a:gd name="connsiteX154" fmla="*/ 286702 w 339230"/>
                <a:gd name="connsiteY154" fmla="*/ 130573 h 605816"/>
                <a:gd name="connsiteX155" fmla="*/ 36917 w 339230"/>
                <a:gd name="connsiteY155" fmla="*/ 130569 h 605816"/>
                <a:gd name="connsiteX156" fmla="*/ 66075 w 339230"/>
                <a:gd name="connsiteY156" fmla="*/ 132785 h 605816"/>
                <a:gd name="connsiteX157" fmla="*/ 115931 w 339230"/>
                <a:gd name="connsiteY157" fmla="*/ 163698 h 605816"/>
                <a:gd name="connsiteX158" fmla="*/ 117443 w 339230"/>
                <a:gd name="connsiteY158" fmla="*/ 167462 h 605816"/>
                <a:gd name="connsiteX159" fmla="*/ 132929 w 339230"/>
                <a:gd name="connsiteY159" fmla="*/ 177661 h 605816"/>
                <a:gd name="connsiteX160" fmla="*/ 151453 w 339230"/>
                <a:gd name="connsiteY160" fmla="*/ 201212 h 605816"/>
                <a:gd name="connsiteX161" fmla="*/ 154727 w 339230"/>
                <a:gd name="connsiteY161" fmla="*/ 208851 h 605816"/>
                <a:gd name="connsiteX162" fmla="*/ 154727 w 339230"/>
                <a:gd name="connsiteY162" fmla="*/ 281323 h 605816"/>
                <a:gd name="connsiteX163" fmla="*/ 153677 w 339230"/>
                <a:gd name="connsiteY163" fmla="*/ 283243 h 605816"/>
                <a:gd name="connsiteX164" fmla="*/ 149191 w 339230"/>
                <a:gd name="connsiteY164" fmla="*/ 285378 h 605816"/>
                <a:gd name="connsiteX165" fmla="*/ 143353 w 339230"/>
                <a:gd name="connsiteY165" fmla="*/ 277948 h 605816"/>
                <a:gd name="connsiteX166" fmla="*/ 124963 w 339230"/>
                <a:gd name="connsiteY166" fmla="*/ 264927 h 605816"/>
                <a:gd name="connsiteX167" fmla="*/ 132960 w 339230"/>
                <a:gd name="connsiteY167" fmla="*/ 262380 h 605816"/>
                <a:gd name="connsiteX168" fmla="*/ 106242 w 339230"/>
                <a:gd name="connsiteY168" fmla="*/ 191173 h 605816"/>
                <a:gd name="connsiteX169" fmla="*/ 34041 w 339230"/>
                <a:gd name="connsiteY169" fmla="*/ 162643 h 605816"/>
                <a:gd name="connsiteX170" fmla="*/ 60807 w 339230"/>
                <a:gd name="connsiteY170" fmla="*/ 233850 h 605816"/>
                <a:gd name="connsiteX171" fmla="*/ 71100 w 339230"/>
                <a:gd name="connsiteY171" fmla="*/ 240782 h 605816"/>
                <a:gd name="connsiteX172" fmla="*/ 52573 w 339230"/>
                <a:gd name="connsiteY172" fmla="*/ 237529 h 605816"/>
                <a:gd name="connsiteX173" fmla="*/ 33505 w 339230"/>
                <a:gd name="connsiteY173" fmla="*/ 246574 h 605816"/>
                <a:gd name="connsiteX174" fmla="*/ 15596 w 339230"/>
                <a:gd name="connsiteY174" fmla="*/ 223784 h 605816"/>
                <a:gd name="connsiteX175" fmla="*/ 13372 w 339230"/>
                <a:gd name="connsiteY175" fmla="*/ 141781 h 605816"/>
                <a:gd name="connsiteX176" fmla="*/ 36917 w 339230"/>
                <a:gd name="connsiteY176" fmla="*/ 130569 h 605816"/>
                <a:gd name="connsiteX177" fmla="*/ 161784 w 339230"/>
                <a:gd name="connsiteY177" fmla="*/ 29047 h 605816"/>
                <a:gd name="connsiteX178" fmla="*/ 130207 w 339230"/>
                <a:gd name="connsiteY178" fmla="*/ 98332 h 605816"/>
                <a:gd name="connsiteX179" fmla="*/ 161784 w 339230"/>
                <a:gd name="connsiteY179" fmla="*/ 167617 h 605816"/>
                <a:gd name="connsiteX180" fmla="*/ 193361 w 339230"/>
                <a:gd name="connsiteY180" fmla="*/ 98332 h 605816"/>
                <a:gd name="connsiteX181" fmla="*/ 161784 w 339230"/>
                <a:gd name="connsiteY181" fmla="*/ 29047 h 605816"/>
                <a:gd name="connsiteX182" fmla="*/ 161784 w 339230"/>
                <a:gd name="connsiteY182" fmla="*/ 0 h 605816"/>
                <a:gd name="connsiteX183" fmla="*/ 223176 w 339230"/>
                <a:gd name="connsiteY183" fmla="*/ 98332 h 605816"/>
                <a:gd name="connsiteX184" fmla="*/ 218701 w 339230"/>
                <a:gd name="connsiteY184" fmla="*/ 136156 h 605816"/>
                <a:gd name="connsiteX185" fmla="*/ 207621 w 339230"/>
                <a:gd name="connsiteY185" fmla="*/ 163740 h 605816"/>
                <a:gd name="connsiteX186" fmla="*/ 195928 w 339230"/>
                <a:gd name="connsiteY186" fmla="*/ 170992 h 605816"/>
                <a:gd name="connsiteX187" fmla="*/ 190730 w 339230"/>
                <a:gd name="connsiteY187" fmla="*/ 177601 h 605816"/>
                <a:gd name="connsiteX188" fmla="*/ 183157 w 339230"/>
                <a:gd name="connsiteY188" fmla="*/ 182588 h 605816"/>
                <a:gd name="connsiteX189" fmla="*/ 180215 w 339230"/>
                <a:gd name="connsiteY189" fmla="*/ 175680 h 605816"/>
                <a:gd name="connsiteX190" fmla="*/ 169656 w 339230"/>
                <a:gd name="connsiteY190" fmla="*/ 171418 h 605816"/>
                <a:gd name="connsiteX191" fmla="*/ 154727 w 339230"/>
                <a:gd name="connsiteY191" fmla="*/ 185942 h 605816"/>
                <a:gd name="connsiteX192" fmla="*/ 154727 w 339230"/>
                <a:gd name="connsiteY192" fmla="*/ 192016 h 605816"/>
                <a:gd name="connsiteX193" fmla="*/ 132929 w 339230"/>
                <a:gd name="connsiteY193" fmla="*/ 177661 h 605816"/>
                <a:gd name="connsiteX194" fmla="*/ 127673 w 339230"/>
                <a:gd name="connsiteY194" fmla="*/ 170978 h 605816"/>
                <a:gd name="connsiteX195" fmla="*/ 115931 w 339230"/>
                <a:gd name="connsiteY195" fmla="*/ 163698 h 605816"/>
                <a:gd name="connsiteX196" fmla="*/ 104868 w 339230"/>
                <a:gd name="connsiteY196" fmla="*/ 136156 h 605816"/>
                <a:gd name="connsiteX197" fmla="*/ 100393 w 339230"/>
                <a:gd name="connsiteY197" fmla="*/ 98332 h 605816"/>
                <a:gd name="connsiteX198" fmla="*/ 161784 w 339230"/>
                <a:gd name="connsiteY198" fmla="*/ 0 h 60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9230" h="605816">
                  <a:moveTo>
                    <a:pt x="178158" y="514207"/>
                  </a:moveTo>
                  <a:lnTo>
                    <a:pt x="184586" y="525984"/>
                  </a:lnTo>
                  <a:lnTo>
                    <a:pt x="184586" y="591292"/>
                  </a:lnTo>
                  <a:cubicBezTo>
                    <a:pt x="184586" y="599292"/>
                    <a:pt x="177908" y="605816"/>
                    <a:pt x="169656" y="605816"/>
                  </a:cubicBezTo>
                  <a:cubicBezTo>
                    <a:pt x="161405" y="605816"/>
                    <a:pt x="154727" y="599292"/>
                    <a:pt x="154727" y="591292"/>
                  </a:cubicBezTo>
                  <a:lnTo>
                    <a:pt x="154727" y="534682"/>
                  </a:lnTo>
                  <a:lnTo>
                    <a:pt x="169352" y="527728"/>
                  </a:lnTo>
                  <a:close/>
                  <a:moveTo>
                    <a:pt x="176239" y="472665"/>
                  </a:moveTo>
                  <a:lnTo>
                    <a:pt x="182623" y="491492"/>
                  </a:lnTo>
                  <a:cubicBezTo>
                    <a:pt x="182956" y="498641"/>
                    <a:pt x="182090" y="505392"/>
                    <a:pt x="179914" y="511510"/>
                  </a:cubicBezTo>
                  <a:lnTo>
                    <a:pt x="178158" y="514207"/>
                  </a:lnTo>
                  <a:lnTo>
                    <a:pt x="173233" y="505184"/>
                  </a:lnTo>
                  <a:cubicBezTo>
                    <a:pt x="171480" y="496496"/>
                    <a:pt x="171989" y="486823"/>
                    <a:pt x="174501" y="476722"/>
                  </a:cubicBezTo>
                  <a:close/>
                  <a:moveTo>
                    <a:pt x="61586" y="403372"/>
                  </a:moveTo>
                  <a:cubicBezTo>
                    <a:pt x="56509" y="403386"/>
                    <a:pt x="52407" y="404636"/>
                    <a:pt x="49716" y="407159"/>
                  </a:cubicBezTo>
                  <a:cubicBezTo>
                    <a:pt x="38952" y="417254"/>
                    <a:pt x="48382" y="450063"/>
                    <a:pt x="76482" y="478348"/>
                  </a:cubicBezTo>
                  <a:cubicBezTo>
                    <a:pt x="104533" y="506634"/>
                    <a:pt x="137872" y="516967"/>
                    <a:pt x="148635" y="506872"/>
                  </a:cubicBezTo>
                  <a:cubicBezTo>
                    <a:pt x="159399" y="496729"/>
                    <a:pt x="149969" y="463968"/>
                    <a:pt x="121869" y="435635"/>
                  </a:cubicBezTo>
                  <a:cubicBezTo>
                    <a:pt x="100831" y="414421"/>
                    <a:pt x="76818" y="403332"/>
                    <a:pt x="61586" y="403372"/>
                  </a:cubicBezTo>
                  <a:close/>
                  <a:moveTo>
                    <a:pt x="178155" y="376676"/>
                  </a:moveTo>
                  <a:lnTo>
                    <a:pt x="184586" y="388451"/>
                  </a:lnTo>
                  <a:lnTo>
                    <a:pt x="184586" y="453175"/>
                  </a:lnTo>
                  <a:lnTo>
                    <a:pt x="176239" y="472665"/>
                  </a:lnTo>
                  <a:lnTo>
                    <a:pt x="167102" y="445719"/>
                  </a:lnTo>
                  <a:lnTo>
                    <a:pt x="154727" y="429971"/>
                  </a:lnTo>
                  <a:lnTo>
                    <a:pt x="154727" y="397124"/>
                  </a:lnTo>
                  <a:lnTo>
                    <a:pt x="169357" y="390185"/>
                  </a:lnTo>
                  <a:close/>
                  <a:moveTo>
                    <a:pt x="52572" y="375074"/>
                  </a:moveTo>
                  <a:lnTo>
                    <a:pt x="87756" y="381250"/>
                  </a:lnTo>
                  <a:lnTo>
                    <a:pt x="116610" y="399137"/>
                  </a:lnTo>
                  <a:lnTo>
                    <a:pt x="120691" y="399449"/>
                  </a:lnTo>
                  <a:lnTo>
                    <a:pt x="143349" y="415493"/>
                  </a:lnTo>
                  <a:lnTo>
                    <a:pt x="154727" y="429971"/>
                  </a:lnTo>
                  <a:lnTo>
                    <a:pt x="154727" y="534682"/>
                  </a:lnTo>
                  <a:lnTo>
                    <a:pt x="145779" y="538937"/>
                  </a:lnTo>
                  <a:cubicBezTo>
                    <a:pt x="118842" y="543160"/>
                    <a:pt x="83507" y="527240"/>
                    <a:pt x="55002" y="498491"/>
                  </a:cubicBezTo>
                  <a:cubicBezTo>
                    <a:pt x="17045" y="460206"/>
                    <a:pt x="2852" y="410874"/>
                    <a:pt x="28999" y="386255"/>
                  </a:cubicBezTo>
                  <a:cubicBezTo>
                    <a:pt x="35548" y="380112"/>
                    <a:pt x="43593" y="376475"/>
                    <a:pt x="52572" y="375074"/>
                  </a:cubicBezTo>
                  <a:close/>
                  <a:moveTo>
                    <a:pt x="302318" y="375035"/>
                  </a:moveTo>
                  <a:cubicBezTo>
                    <a:pt x="311297" y="376437"/>
                    <a:pt x="319342" y="380075"/>
                    <a:pt x="325891" y="386219"/>
                  </a:cubicBezTo>
                  <a:cubicBezTo>
                    <a:pt x="352037" y="410844"/>
                    <a:pt x="337845" y="460189"/>
                    <a:pt x="299887" y="498483"/>
                  </a:cubicBezTo>
                  <a:cubicBezTo>
                    <a:pt x="287171" y="511343"/>
                    <a:pt x="272883" y="521727"/>
                    <a:pt x="258405" y="528919"/>
                  </a:cubicBezTo>
                  <a:cubicBezTo>
                    <a:pt x="251071" y="532539"/>
                    <a:pt x="242070" y="529681"/>
                    <a:pt x="238355" y="522537"/>
                  </a:cubicBezTo>
                  <a:cubicBezTo>
                    <a:pt x="234640" y="515392"/>
                    <a:pt x="237545" y="506628"/>
                    <a:pt x="244880" y="503008"/>
                  </a:cubicBezTo>
                  <a:cubicBezTo>
                    <a:pt x="256357" y="497340"/>
                    <a:pt x="267978" y="488862"/>
                    <a:pt x="278408" y="478336"/>
                  </a:cubicBezTo>
                  <a:cubicBezTo>
                    <a:pt x="306507" y="450043"/>
                    <a:pt x="315937" y="417226"/>
                    <a:pt x="305174" y="407129"/>
                  </a:cubicBezTo>
                  <a:cubicBezTo>
                    <a:pt x="294410" y="397031"/>
                    <a:pt x="261072" y="407319"/>
                    <a:pt x="233021" y="435611"/>
                  </a:cubicBezTo>
                  <a:cubicBezTo>
                    <a:pt x="204922" y="463951"/>
                    <a:pt x="195492" y="496721"/>
                    <a:pt x="206255" y="506819"/>
                  </a:cubicBezTo>
                  <a:cubicBezTo>
                    <a:pt x="212209" y="512391"/>
                    <a:pt x="212351" y="521584"/>
                    <a:pt x="206636" y="527347"/>
                  </a:cubicBezTo>
                  <a:cubicBezTo>
                    <a:pt x="200921" y="533111"/>
                    <a:pt x="191491" y="533301"/>
                    <a:pt x="185538" y="527728"/>
                  </a:cubicBezTo>
                  <a:lnTo>
                    <a:pt x="184586" y="525984"/>
                  </a:lnTo>
                  <a:lnTo>
                    <a:pt x="184586" y="453175"/>
                  </a:lnTo>
                  <a:lnTo>
                    <a:pt x="187789" y="445698"/>
                  </a:lnTo>
                  <a:cubicBezTo>
                    <a:pt x="194048" y="435302"/>
                    <a:pt x="202053" y="425038"/>
                    <a:pt x="211542" y="415464"/>
                  </a:cubicBezTo>
                  <a:lnTo>
                    <a:pt x="234140" y="399459"/>
                  </a:lnTo>
                  <a:lnTo>
                    <a:pt x="238282" y="399142"/>
                  </a:lnTo>
                  <a:lnTo>
                    <a:pt x="267244" y="381194"/>
                  </a:lnTo>
                  <a:close/>
                  <a:moveTo>
                    <a:pt x="176248" y="335133"/>
                  </a:moveTo>
                  <a:lnTo>
                    <a:pt x="182629" y="353949"/>
                  </a:lnTo>
                  <a:cubicBezTo>
                    <a:pt x="182962" y="361097"/>
                    <a:pt x="182095" y="367848"/>
                    <a:pt x="179920" y="373966"/>
                  </a:cubicBezTo>
                  <a:lnTo>
                    <a:pt x="178155" y="376676"/>
                  </a:lnTo>
                  <a:lnTo>
                    <a:pt x="173232" y="367660"/>
                  </a:lnTo>
                  <a:cubicBezTo>
                    <a:pt x="171478" y="358977"/>
                    <a:pt x="171987" y="349309"/>
                    <a:pt x="174500" y="339213"/>
                  </a:cubicBezTo>
                  <a:close/>
                  <a:moveTo>
                    <a:pt x="161785" y="268420"/>
                  </a:moveTo>
                  <a:lnTo>
                    <a:pt x="169917" y="283287"/>
                  </a:lnTo>
                  <a:lnTo>
                    <a:pt x="184586" y="290271"/>
                  </a:lnTo>
                  <a:lnTo>
                    <a:pt x="184586" y="315675"/>
                  </a:lnTo>
                  <a:lnTo>
                    <a:pt x="176248" y="335133"/>
                  </a:lnTo>
                  <a:lnTo>
                    <a:pt x="167107" y="308175"/>
                  </a:lnTo>
                  <a:lnTo>
                    <a:pt x="154727" y="292422"/>
                  </a:lnTo>
                  <a:lnTo>
                    <a:pt x="154727" y="281323"/>
                  </a:lnTo>
                  <a:close/>
                  <a:moveTo>
                    <a:pt x="293303" y="265850"/>
                  </a:moveTo>
                  <a:cubicBezTo>
                    <a:pt x="278071" y="265803"/>
                    <a:pt x="254058" y="276916"/>
                    <a:pt x="233020" y="298124"/>
                  </a:cubicBezTo>
                  <a:cubicBezTo>
                    <a:pt x="204920" y="326402"/>
                    <a:pt x="195490" y="359202"/>
                    <a:pt x="206254" y="369294"/>
                  </a:cubicBezTo>
                  <a:cubicBezTo>
                    <a:pt x="217017" y="379434"/>
                    <a:pt x="250356" y="369104"/>
                    <a:pt x="278407" y="340826"/>
                  </a:cubicBezTo>
                  <a:cubicBezTo>
                    <a:pt x="306507" y="312548"/>
                    <a:pt x="315937" y="279748"/>
                    <a:pt x="305173" y="269656"/>
                  </a:cubicBezTo>
                  <a:cubicBezTo>
                    <a:pt x="302482" y="267121"/>
                    <a:pt x="298381" y="265866"/>
                    <a:pt x="293303" y="265850"/>
                  </a:cubicBezTo>
                  <a:close/>
                  <a:moveTo>
                    <a:pt x="61587" y="265808"/>
                  </a:moveTo>
                  <a:cubicBezTo>
                    <a:pt x="69204" y="265785"/>
                    <a:pt x="79015" y="268552"/>
                    <a:pt x="89552" y="273977"/>
                  </a:cubicBezTo>
                  <a:lnTo>
                    <a:pt x="115511" y="293344"/>
                  </a:lnTo>
                  <a:lnTo>
                    <a:pt x="100955" y="292239"/>
                  </a:lnTo>
                  <a:lnTo>
                    <a:pt x="59448" y="266494"/>
                  </a:lnTo>
                  <a:close/>
                  <a:moveTo>
                    <a:pt x="33505" y="246574"/>
                  </a:moveTo>
                  <a:lnTo>
                    <a:pt x="39376" y="254045"/>
                  </a:lnTo>
                  <a:lnTo>
                    <a:pt x="59448" y="266494"/>
                  </a:lnTo>
                  <a:lnTo>
                    <a:pt x="49717" y="269615"/>
                  </a:lnTo>
                  <a:cubicBezTo>
                    <a:pt x="38954" y="279710"/>
                    <a:pt x="48384" y="312519"/>
                    <a:pt x="76484" y="340805"/>
                  </a:cubicBezTo>
                  <a:cubicBezTo>
                    <a:pt x="104536" y="369090"/>
                    <a:pt x="137875" y="379423"/>
                    <a:pt x="148639" y="369280"/>
                  </a:cubicBezTo>
                  <a:cubicBezTo>
                    <a:pt x="159403" y="359185"/>
                    <a:pt x="149973" y="326376"/>
                    <a:pt x="121873" y="298091"/>
                  </a:cubicBezTo>
                  <a:lnTo>
                    <a:pt x="115511" y="293344"/>
                  </a:lnTo>
                  <a:lnTo>
                    <a:pt x="130124" y="294454"/>
                  </a:lnTo>
                  <a:lnTo>
                    <a:pt x="149191" y="285378"/>
                  </a:lnTo>
                  <a:lnTo>
                    <a:pt x="154727" y="292422"/>
                  </a:lnTo>
                  <a:lnTo>
                    <a:pt x="154727" y="397124"/>
                  </a:lnTo>
                  <a:lnTo>
                    <a:pt x="145783" y="401366"/>
                  </a:lnTo>
                  <a:lnTo>
                    <a:pt x="120691" y="399449"/>
                  </a:lnTo>
                  <a:lnTo>
                    <a:pt x="97373" y="382938"/>
                  </a:lnTo>
                  <a:lnTo>
                    <a:pt x="87756" y="381250"/>
                  </a:lnTo>
                  <a:lnTo>
                    <a:pt x="55004" y="360947"/>
                  </a:lnTo>
                  <a:cubicBezTo>
                    <a:pt x="17045" y="322662"/>
                    <a:pt x="2852" y="273329"/>
                    <a:pt x="28999" y="248711"/>
                  </a:cubicBezTo>
                  <a:close/>
                  <a:moveTo>
                    <a:pt x="71100" y="240782"/>
                  </a:moveTo>
                  <a:lnTo>
                    <a:pt x="97375" y="245394"/>
                  </a:lnTo>
                  <a:lnTo>
                    <a:pt x="124963" y="264927"/>
                  </a:lnTo>
                  <a:lnTo>
                    <a:pt x="121090" y="266161"/>
                  </a:lnTo>
                  <a:cubicBezTo>
                    <a:pt x="116012" y="266170"/>
                    <a:pt x="109959" y="264941"/>
                    <a:pt x="103366" y="262511"/>
                  </a:cubicBezTo>
                  <a:close/>
                  <a:moveTo>
                    <a:pt x="302317" y="237579"/>
                  </a:moveTo>
                  <a:cubicBezTo>
                    <a:pt x="311296" y="238980"/>
                    <a:pt x="319342" y="242616"/>
                    <a:pt x="325890" y="248757"/>
                  </a:cubicBezTo>
                  <a:cubicBezTo>
                    <a:pt x="352037" y="273369"/>
                    <a:pt x="337844" y="322688"/>
                    <a:pt x="299887" y="360963"/>
                  </a:cubicBezTo>
                  <a:lnTo>
                    <a:pt x="267244" y="381194"/>
                  </a:lnTo>
                  <a:lnTo>
                    <a:pt x="257518" y="382902"/>
                  </a:lnTo>
                  <a:lnTo>
                    <a:pt x="234140" y="399459"/>
                  </a:lnTo>
                  <a:lnTo>
                    <a:pt x="209110" y="401371"/>
                  </a:lnTo>
                  <a:cubicBezTo>
                    <a:pt x="200131" y="399970"/>
                    <a:pt x="192086" y="396334"/>
                    <a:pt x="185537" y="390193"/>
                  </a:cubicBezTo>
                  <a:lnTo>
                    <a:pt x="184586" y="388451"/>
                  </a:lnTo>
                  <a:lnTo>
                    <a:pt x="184586" y="315675"/>
                  </a:lnTo>
                  <a:lnTo>
                    <a:pt x="187787" y="308205"/>
                  </a:lnTo>
                  <a:lnTo>
                    <a:pt x="198882" y="294090"/>
                  </a:lnTo>
                  <a:lnTo>
                    <a:pt x="222635" y="292285"/>
                  </a:lnTo>
                  <a:cubicBezTo>
                    <a:pt x="243197" y="286693"/>
                    <a:pt x="265242" y="273234"/>
                    <a:pt x="284250" y="254082"/>
                  </a:cubicBezTo>
                  <a:lnTo>
                    <a:pt x="296403" y="238617"/>
                  </a:lnTo>
                  <a:close/>
                  <a:moveTo>
                    <a:pt x="161802" y="225359"/>
                  </a:moveTo>
                  <a:lnTo>
                    <a:pt x="164750" y="232237"/>
                  </a:lnTo>
                  <a:cubicBezTo>
                    <a:pt x="167262" y="242337"/>
                    <a:pt x="167768" y="252011"/>
                    <a:pt x="166009" y="260698"/>
                  </a:cubicBezTo>
                  <a:lnTo>
                    <a:pt x="161785" y="268420"/>
                  </a:lnTo>
                  <a:lnTo>
                    <a:pt x="157582" y="260736"/>
                  </a:lnTo>
                  <a:cubicBezTo>
                    <a:pt x="155822" y="252046"/>
                    <a:pt x="156328" y="242370"/>
                    <a:pt x="158841" y="232267"/>
                  </a:cubicBezTo>
                  <a:close/>
                  <a:moveTo>
                    <a:pt x="183157" y="182588"/>
                  </a:moveTo>
                  <a:lnTo>
                    <a:pt x="184440" y="185599"/>
                  </a:lnTo>
                  <a:lnTo>
                    <a:pt x="172141" y="201234"/>
                  </a:lnTo>
                  <a:lnTo>
                    <a:pt x="161802" y="225359"/>
                  </a:lnTo>
                  <a:lnTo>
                    <a:pt x="154727" y="208851"/>
                  </a:lnTo>
                  <a:lnTo>
                    <a:pt x="154727" y="192016"/>
                  </a:lnTo>
                  <a:lnTo>
                    <a:pt x="161784" y="196664"/>
                  </a:lnTo>
                  <a:close/>
                  <a:moveTo>
                    <a:pt x="277665" y="158867"/>
                  </a:moveTo>
                  <a:cubicBezTo>
                    <a:pt x="262429" y="158829"/>
                    <a:pt x="238410" y="169932"/>
                    <a:pt x="217365" y="191193"/>
                  </a:cubicBezTo>
                  <a:cubicBezTo>
                    <a:pt x="189306" y="219493"/>
                    <a:pt x="179874" y="252271"/>
                    <a:pt x="190592" y="262419"/>
                  </a:cubicBezTo>
                  <a:cubicBezTo>
                    <a:pt x="201359" y="272519"/>
                    <a:pt x="234706" y="262181"/>
                    <a:pt x="262813" y="233881"/>
                  </a:cubicBezTo>
                  <a:cubicBezTo>
                    <a:pt x="290872" y="205581"/>
                    <a:pt x="300304" y="172755"/>
                    <a:pt x="289538" y="162655"/>
                  </a:cubicBezTo>
                  <a:cubicBezTo>
                    <a:pt x="286847" y="160130"/>
                    <a:pt x="282744" y="158879"/>
                    <a:pt x="277665" y="158867"/>
                  </a:cubicBezTo>
                  <a:close/>
                  <a:moveTo>
                    <a:pt x="286702" y="130573"/>
                  </a:moveTo>
                  <a:cubicBezTo>
                    <a:pt x="295680" y="131982"/>
                    <a:pt x="303723" y="135630"/>
                    <a:pt x="310261" y="141787"/>
                  </a:cubicBezTo>
                  <a:cubicBezTo>
                    <a:pt x="329912" y="160225"/>
                    <a:pt x="326839" y="192598"/>
                    <a:pt x="308037" y="223813"/>
                  </a:cubicBezTo>
                  <a:lnTo>
                    <a:pt x="296403" y="238617"/>
                  </a:lnTo>
                  <a:lnTo>
                    <a:pt x="257516" y="245442"/>
                  </a:lnTo>
                  <a:cubicBezTo>
                    <a:pt x="241752" y="252481"/>
                    <a:pt x="225792" y="263634"/>
                    <a:pt x="211540" y="277987"/>
                  </a:cubicBezTo>
                  <a:lnTo>
                    <a:pt x="198882" y="294090"/>
                  </a:lnTo>
                  <a:lnTo>
                    <a:pt x="193469" y="294501"/>
                  </a:lnTo>
                  <a:lnTo>
                    <a:pt x="184586" y="290271"/>
                  </a:lnTo>
                  <a:lnTo>
                    <a:pt x="184586" y="185942"/>
                  </a:lnTo>
                  <a:lnTo>
                    <a:pt x="184440" y="185599"/>
                  </a:lnTo>
                  <a:lnTo>
                    <a:pt x="190730" y="177601"/>
                  </a:lnTo>
                  <a:lnTo>
                    <a:pt x="206126" y="167462"/>
                  </a:lnTo>
                  <a:lnTo>
                    <a:pt x="207621" y="163740"/>
                  </a:lnTo>
                  <a:lnTo>
                    <a:pt x="257525" y="132789"/>
                  </a:lnTo>
                  <a:cubicBezTo>
                    <a:pt x="267809" y="129993"/>
                    <a:pt x="277724" y="129163"/>
                    <a:pt x="286702" y="130573"/>
                  </a:cubicBezTo>
                  <a:close/>
                  <a:moveTo>
                    <a:pt x="36917" y="130569"/>
                  </a:moveTo>
                  <a:cubicBezTo>
                    <a:pt x="45890" y="129160"/>
                    <a:pt x="55797" y="129989"/>
                    <a:pt x="66075" y="132785"/>
                  </a:cubicBezTo>
                  <a:lnTo>
                    <a:pt x="115931" y="163698"/>
                  </a:lnTo>
                  <a:lnTo>
                    <a:pt x="117443" y="167462"/>
                  </a:lnTo>
                  <a:lnTo>
                    <a:pt x="132929" y="177661"/>
                  </a:lnTo>
                  <a:lnTo>
                    <a:pt x="151453" y="201212"/>
                  </a:lnTo>
                  <a:lnTo>
                    <a:pt x="154727" y="208851"/>
                  </a:lnTo>
                  <a:lnTo>
                    <a:pt x="154727" y="281323"/>
                  </a:lnTo>
                  <a:lnTo>
                    <a:pt x="153677" y="283243"/>
                  </a:lnTo>
                  <a:lnTo>
                    <a:pt x="149191" y="285378"/>
                  </a:lnTo>
                  <a:lnTo>
                    <a:pt x="143353" y="277948"/>
                  </a:lnTo>
                  <a:lnTo>
                    <a:pt x="124963" y="264927"/>
                  </a:lnTo>
                  <a:lnTo>
                    <a:pt x="132960" y="262380"/>
                  </a:lnTo>
                  <a:cubicBezTo>
                    <a:pt x="143723" y="252235"/>
                    <a:pt x="134293" y="219466"/>
                    <a:pt x="106242" y="191173"/>
                  </a:cubicBezTo>
                  <a:cubicBezTo>
                    <a:pt x="78143" y="162833"/>
                    <a:pt x="44805" y="152545"/>
                    <a:pt x="34041" y="162643"/>
                  </a:cubicBezTo>
                  <a:cubicBezTo>
                    <a:pt x="23326" y="172740"/>
                    <a:pt x="32756" y="205558"/>
                    <a:pt x="60807" y="233850"/>
                  </a:cubicBezTo>
                  <a:lnTo>
                    <a:pt x="71100" y="240782"/>
                  </a:lnTo>
                  <a:lnTo>
                    <a:pt x="52573" y="237529"/>
                  </a:lnTo>
                  <a:lnTo>
                    <a:pt x="33505" y="246574"/>
                  </a:lnTo>
                  <a:lnTo>
                    <a:pt x="15596" y="223784"/>
                  </a:lnTo>
                  <a:cubicBezTo>
                    <a:pt x="-3202" y="192578"/>
                    <a:pt x="-6273" y="160214"/>
                    <a:pt x="13372" y="141781"/>
                  </a:cubicBezTo>
                  <a:cubicBezTo>
                    <a:pt x="19909" y="135625"/>
                    <a:pt x="27945" y="131978"/>
                    <a:pt x="36917" y="130569"/>
                  </a:cubicBezTo>
                  <a:close/>
                  <a:moveTo>
                    <a:pt x="161784" y="29047"/>
                  </a:moveTo>
                  <a:cubicBezTo>
                    <a:pt x="146829" y="29047"/>
                    <a:pt x="130207" y="58999"/>
                    <a:pt x="130207" y="98332"/>
                  </a:cubicBezTo>
                  <a:cubicBezTo>
                    <a:pt x="130207" y="137665"/>
                    <a:pt x="146829" y="167617"/>
                    <a:pt x="161784" y="167617"/>
                  </a:cubicBezTo>
                  <a:cubicBezTo>
                    <a:pt x="176739" y="167617"/>
                    <a:pt x="193361" y="137665"/>
                    <a:pt x="193361" y="98332"/>
                  </a:cubicBezTo>
                  <a:cubicBezTo>
                    <a:pt x="193361" y="58999"/>
                    <a:pt x="176739" y="29047"/>
                    <a:pt x="161784" y="29047"/>
                  </a:cubicBezTo>
                  <a:close/>
                  <a:moveTo>
                    <a:pt x="161784" y="0"/>
                  </a:moveTo>
                  <a:cubicBezTo>
                    <a:pt x="198172" y="0"/>
                    <a:pt x="223176" y="45095"/>
                    <a:pt x="223176" y="98332"/>
                  </a:cubicBezTo>
                  <a:cubicBezTo>
                    <a:pt x="223176" y="111641"/>
                    <a:pt x="221613" y="124442"/>
                    <a:pt x="218701" y="136156"/>
                  </a:cubicBezTo>
                  <a:lnTo>
                    <a:pt x="207621" y="163740"/>
                  </a:lnTo>
                  <a:lnTo>
                    <a:pt x="195928" y="170992"/>
                  </a:lnTo>
                  <a:lnTo>
                    <a:pt x="190730" y="177601"/>
                  </a:lnTo>
                  <a:lnTo>
                    <a:pt x="183157" y="182588"/>
                  </a:lnTo>
                  <a:lnTo>
                    <a:pt x="180215" y="175680"/>
                  </a:lnTo>
                  <a:cubicBezTo>
                    <a:pt x="177514" y="173049"/>
                    <a:pt x="173782" y="171418"/>
                    <a:pt x="169656" y="171418"/>
                  </a:cubicBezTo>
                  <a:cubicBezTo>
                    <a:pt x="161405" y="171418"/>
                    <a:pt x="154727" y="177942"/>
                    <a:pt x="154727" y="185942"/>
                  </a:cubicBezTo>
                  <a:lnTo>
                    <a:pt x="154727" y="192016"/>
                  </a:lnTo>
                  <a:lnTo>
                    <a:pt x="132929" y="177661"/>
                  </a:lnTo>
                  <a:lnTo>
                    <a:pt x="127673" y="170978"/>
                  </a:lnTo>
                  <a:lnTo>
                    <a:pt x="115931" y="163698"/>
                  </a:lnTo>
                  <a:lnTo>
                    <a:pt x="104868" y="136156"/>
                  </a:lnTo>
                  <a:cubicBezTo>
                    <a:pt x="101956" y="124442"/>
                    <a:pt x="100393" y="111641"/>
                    <a:pt x="100393" y="98332"/>
                  </a:cubicBezTo>
                  <a:cubicBezTo>
                    <a:pt x="100393" y="45095"/>
                    <a:pt x="125397" y="0"/>
                    <a:pt x="1617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marijuana-plantation_65830">
              <a:extLst>
                <a:ext uri="{FF2B5EF4-FFF2-40B4-BE49-F238E27FC236}">
                  <a16:creationId xmlns:a16="http://schemas.microsoft.com/office/drawing/2014/main" id="{727653A9-7A42-4E96-73F2-E42C07FC966C}"/>
                </a:ext>
              </a:extLst>
            </p:cNvPr>
            <p:cNvSpPr/>
            <p:nvPr/>
          </p:nvSpPr>
          <p:spPr>
            <a:xfrm>
              <a:off x="10173226" y="614368"/>
              <a:ext cx="274776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73441" h="606722">
                  <a:moveTo>
                    <a:pt x="252168" y="374147"/>
                  </a:moveTo>
                  <a:cubicBezTo>
                    <a:pt x="197515" y="379212"/>
                    <a:pt x="185321" y="419649"/>
                    <a:pt x="182294" y="443910"/>
                  </a:cubicBezTo>
                  <a:cubicBezTo>
                    <a:pt x="207662" y="439822"/>
                    <a:pt x="248162" y="423648"/>
                    <a:pt x="252168" y="374147"/>
                  </a:cubicBezTo>
                  <a:close/>
                  <a:moveTo>
                    <a:pt x="31421" y="283143"/>
                  </a:moveTo>
                  <a:cubicBezTo>
                    <a:pt x="36495" y="332644"/>
                    <a:pt x="76995" y="348819"/>
                    <a:pt x="101294" y="352907"/>
                  </a:cubicBezTo>
                  <a:cubicBezTo>
                    <a:pt x="98268" y="329622"/>
                    <a:pt x="86074" y="288209"/>
                    <a:pt x="31421" y="283143"/>
                  </a:cubicBezTo>
                  <a:close/>
                  <a:moveTo>
                    <a:pt x="131667" y="111290"/>
                  </a:moveTo>
                  <a:cubicBezTo>
                    <a:pt x="120542" y="111290"/>
                    <a:pt x="111463" y="120355"/>
                    <a:pt x="111463" y="131463"/>
                  </a:cubicBezTo>
                  <a:cubicBezTo>
                    <a:pt x="111463" y="142571"/>
                    <a:pt x="120542" y="151724"/>
                    <a:pt x="131667" y="151724"/>
                  </a:cubicBezTo>
                  <a:cubicBezTo>
                    <a:pt x="142881" y="151724"/>
                    <a:pt x="151959" y="142571"/>
                    <a:pt x="151959" y="131463"/>
                  </a:cubicBezTo>
                  <a:cubicBezTo>
                    <a:pt x="151959" y="120355"/>
                    <a:pt x="142881" y="111290"/>
                    <a:pt x="131667" y="111290"/>
                  </a:cubicBezTo>
                  <a:close/>
                  <a:moveTo>
                    <a:pt x="131667" y="91029"/>
                  </a:moveTo>
                  <a:cubicBezTo>
                    <a:pt x="154006" y="91029"/>
                    <a:pt x="172251" y="109247"/>
                    <a:pt x="172251" y="131463"/>
                  </a:cubicBezTo>
                  <a:cubicBezTo>
                    <a:pt x="172251" y="153679"/>
                    <a:pt x="154006" y="171897"/>
                    <a:pt x="131667" y="171897"/>
                  </a:cubicBezTo>
                  <a:cubicBezTo>
                    <a:pt x="109416" y="171897"/>
                    <a:pt x="91171" y="153679"/>
                    <a:pt x="91171" y="131463"/>
                  </a:cubicBezTo>
                  <a:cubicBezTo>
                    <a:pt x="91171" y="109247"/>
                    <a:pt x="109416" y="91029"/>
                    <a:pt x="131667" y="91029"/>
                  </a:cubicBezTo>
                  <a:close/>
                  <a:moveTo>
                    <a:pt x="131647" y="20263"/>
                  </a:moveTo>
                  <a:cubicBezTo>
                    <a:pt x="118563" y="20263"/>
                    <a:pt x="108415" y="30305"/>
                    <a:pt x="108415" y="43458"/>
                  </a:cubicBezTo>
                  <a:cubicBezTo>
                    <a:pt x="108415" y="45502"/>
                    <a:pt x="109394" y="48524"/>
                    <a:pt x="109394" y="49501"/>
                  </a:cubicBezTo>
                  <a:cubicBezTo>
                    <a:pt x="111442" y="56611"/>
                    <a:pt x="108415" y="60699"/>
                    <a:pt x="105389" y="61676"/>
                  </a:cubicBezTo>
                  <a:cubicBezTo>
                    <a:pt x="101294" y="63720"/>
                    <a:pt x="96221" y="63720"/>
                    <a:pt x="93194" y="60699"/>
                  </a:cubicBezTo>
                  <a:cubicBezTo>
                    <a:pt x="88121" y="54567"/>
                    <a:pt x="81089" y="51545"/>
                    <a:pt x="76015" y="50568"/>
                  </a:cubicBezTo>
                  <a:cubicBezTo>
                    <a:pt x="68895" y="49501"/>
                    <a:pt x="62842" y="52612"/>
                    <a:pt x="57768" y="57677"/>
                  </a:cubicBezTo>
                  <a:cubicBezTo>
                    <a:pt x="52695" y="63720"/>
                    <a:pt x="49668" y="68786"/>
                    <a:pt x="50647" y="75807"/>
                  </a:cubicBezTo>
                  <a:cubicBezTo>
                    <a:pt x="51715" y="80873"/>
                    <a:pt x="54742" y="86916"/>
                    <a:pt x="60795" y="93048"/>
                  </a:cubicBezTo>
                  <a:cubicBezTo>
                    <a:pt x="63821" y="96069"/>
                    <a:pt x="63821" y="101135"/>
                    <a:pt x="61774" y="105134"/>
                  </a:cubicBezTo>
                  <a:cubicBezTo>
                    <a:pt x="60795" y="108156"/>
                    <a:pt x="56700" y="111266"/>
                    <a:pt x="49668" y="109222"/>
                  </a:cubicBezTo>
                  <a:cubicBezTo>
                    <a:pt x="48600" y="109222"/>
                    <a:pt x="44595" y="108156"/>
                    <a:pt x="43616" y="108156"/>
                  </a:cubicBezTo>
                  <a:cubicBezTo>
                    <a:pt x="30442" y="109222"/>
                    <a:pt x="20295" y="119354"/>
                    <a:pt x="20295" y="131440"/>
                  </a:cubicBezTo>
                  <a:cubicBezTo>
                    <a:pt x="20295" y="143615"/>
                    <a:pt x="30442" y="154724"/>
                    <a:pt x="43616" y="154724"/>
                  </a:cubicBezTo>
                  <a:cubicBezTo>
                    <a:pt x="45574" y="154724"/>
                    <a:pt x="48600" y="153658"/>
                    <a:pt x="49668" y="153658"/>
                  </a:cubicBezTo>
                  <a:cubicBezTo>
                    <a:pt x="56700" y="152680"/>
                    <a:pt x="60795" y="155702"/>
                    <a:pt x="61774" y="158724"/>
                  </a:cubicBezTo>
                  <a:cubicBezTo>
                    <a:pt x="63821" y="162812"/>
                    <a:pt x="62842" y="167877"/>
                    <a:pt x="59815" y="170899"/>
                  </a:cubicBezTo>
                  <a:cubicBezTo>
                    <a:pt x="54742" y="175964"/>
                    <a:pt x="51715" y="182008"/>
                    <a:pt x="50647" y="188051"/>
                  </a:cubicBezTo>
                  <a:cubicBezTo>
                    <a:pt x="49668" y="194183"/>
                    <a:pt x="51715" y="200226"/>
                    <a:pt x="57768" y="205292"/>
                  </a:cubicBezTo>
                  <a:cubicBezTo>
                    <a:pt x="69874" y="217378"/>
                    <a:pt x="84115" y="212313"/>
                    <a:pt x="93194" y="203248"/>
                  </a:cubicBezTo>
                  <a:cubicBezTo>
                    <a:pt x="95242" y="201204"/>
                    <a:pt x="97289" y="200226"/>
                    <a:pt x="100315" y="200226"/>
                  </a:cubicBezTo>
                  <a:cubicBezTo>
                    <a:pt x="102274" y="200226"/>
                    <a:pt x="103342" y="200226"/>
                    <a:pt x="105389" y="201204"/>
                  </a:cubicBezTo>
                  <a:cubicBezTo>
                    <a:pt x="108415" y="203248"/>
                    <a:pt x="111442" y="206269"/>
                    <a:pt x="110463" y="213379"/>
                  </a:cubicBezTo>
                  <a:cubicBezTo>
                    <a:pt x="110463" y="214357"/>
                    <a:pt x="109394" y="218445"/>
                    <a:pt x="109394" y="219422"/>
                  </a:cubicBezTo>
                  <a:cubicBezTo>
                    <a:pt x="109394" y="231598"/>
                    <a:pt x="119542" y="241640"/>
                    <a:pt x="132715" y="241640"/>
                  </a:cubicBezTo>
                  <a:cubicBezTo>
                    <a:pt x="145889" y="241640"/>
                    <a:pt x="156036" y="231509"/>
                    <a:pt x="156036" y="219422"/>
                  </a:cubicBezTo>
                  <a:cubicBezTo>
                    <a:pt x="156036" y="217378"/>
                    <a:pt x="154968" y="214357"/>
                    <a:pt x="154968" y="213379"/>
                  </a:cubicBezTo>
                  <a:cubicBezTo>
                    <a:pt x="153989" y="206269"/>
                    <a:pt x="157015" y="203248"/>
                    <a:pt x="160042" y="201204"/>
                  </a:cubicBezTo>
                  <a:cubicBezTo>
                    <a:pt x="164136" y="199160"/>
                    <a:pt x="169121" y="200226"/>
                    <a:pt x="172236" y="203248"/>
                  </a:cubicBezTo>
                  <a:cubicBezTo>
                    <a:pt x="175262" y="206269"/>
                    <a:pt x="191462" y="220400"/>
                    <a:pt x="206594" y="205292"/>
                  </a:cubicBezTo>
                  <a:cubicBezTo>
                    <a:pt x="211668" y="200226"/>
                    <a:pt x="214694" y="194183"/>
                    <a:pt x="213715" y="188051"/>
                  </a:cubicBezTo>
                  <a:cubicBezTo>
                    <a:pt x="212736" y="182008"/>
                    <a:pt x="209710" y="175964"/>
                    <a:pt x="204636" y="170899"/>
                  </a:cubicBezTo>
                  <a:cubicBezTo>
                    <a:pt x="201610" y="167877"/>
                    <a:pt x="200541" y="162812"/>
                    <a:pt x="202589" y="158724"/>
                  </a:cubicBezTo>
                  <a:cubicBezTo>
                    <a:pt x="204636" y="155702"/>
                    <a:pt x="207662" y="152680"/>
                    <a:pt x="214694" y="153658"/>
                  </a:cubicBezTo>
                  <a:cubicBezTo>
                    <a:pt x="215762" y="153658"/>
                    <a:pt x="219768" y="154724"/>
                    <a:pt x="220836" y="154724"/>
                  </a:cubicBezTo>
                  <a:cubicBezTo>
                    <a:pt x="232941" y="154724"/>
                    <a:pt x="243089" y="144593"/>
                    <a:pt x="243089" y="131440"/>
                  </a:cubicBezTo>
                  <a:cubicBezTo>
                    <a:pt x="243089" y="118287"/>
                    <a:pt x="232941" y="108156"/>
                    <a:pt x="220836" y="108156"/>
                  </a:cubicBezTo>
                  <a:cubicBezTo>
                    <a:pt x="218789" y="108156"/>
                    <a:pt x="215762" y="109222"/>
                    <a:pt x="214694" y="109222"/>
                  </a:cubicBezTo>
                  <a:cubicBezTo>
                    <a:pt x="207662" y="110200"/>
                    <a:pt x="204636" y="107178"/>
                    <a:pt x="202589" y="104157"/>
                  </a:cubicBezTo>
                  <a:cubicBezTo>
                    <a:pt x="200541" y="100069"/>
                    <a:pt x="201610" y="95003"/>
                    <a:pt x="204636" y="91981"/>
                  </a:cubicBezTo>
                  <a:cubicBezTo>
                    <a:pt x="208641" y="87982"/>
                    <a:pt x="212736" y="81939"/>
                    <a:pt x="212736" y="75807"/>
                  </a:cubicBezTo>
                  <a:cubicBezTo>
                    <a:pt x="213715" y="69764"/>
                    <a:pt x="210689" y="63720"/>
                    <a:pt x="205615" y="57588"/>
                  </a:cubicBezTo>
                  <a:cubicBezTo>
                    <a:pt x="200541" y="52612"/>
                    <a:pt x="194489" y="49501"/>
                    <a:pt x="188436" y="50568"/>
                  </a:cubicBezTo>
                  <a:cubicBezTo>
                    <a:pt x="182294" y="51545"/>
                    <a:pt x="176242" y="54567"/>
                    <a:pt x="171168" y="60699"/>
                  </a:cubicBezTo>
                  <a:cubicBezTo>
                    <a:pt x="168142" y="63720"/>
                    <a:pt x="163068" y="64698"/>
                    <a:pt x="159062" y="62654"/>
                  </a:cubicBezTo>
                  <a:cubicBezTo>
                    <a:pt x="156036" y="60699"/>
                    <a:pt x="152921" y="57588"/>
                    <a:pt x="153989" y="50568"/>
                  </a:cubicBezTo>
                  <a:cubicBezTo>
                    <a:pt x="153989" y="49501"/>
                    <a:pt x="154968" y="45502"/>
                    <a:pt x="154968" y="44524"/>
                  </a:cubicBezTo>
                  <a:cubicBezTo>
                    <a:pt x="154968" y="30305"/>
                    <a:pt x="144821" y="20263"/>
                    <a:pt x="131647" y="20263"/>
                  </a:cubicBezTo>
                  <a:close/>
                  <a:moveTo>
                    <a:pt x="131647" y="0"/>
                  </a:moveTo>
                  <a:cubicBezTo>
                    <a:pt x="151942" y="0"/>
                    <a:pt x="169121" y="14130"/>
                    <a:pt x="174194" y="33327"/>
                  </a:cubicBezTo>
                  <a:cubicBezTo>
                    <a:pt x="189415" y="26306"/>
                    <a:pt x="206594" y="30305"/>
                    <a:pt x="219768" y="43458"/>
                  </a:cubicBezTo>
                  <a:cubicBezTo>
                    <a:pt x="231962" y="55633"/>
                    <a:pt x="234009" y="68786"/>
                    <a:pt x="232941" y="77851"/>
                  </a:cubicBezTo>
                  <a:cubicBezTo>
                    <a:pt x="232941" y="81939"/>
                    <a:pt x="231962" y="85938"/>
                    <a:pt x="229915" y="90026"/>
                  </a:cubicBezTo>
                  <a:cubicBezTo>
                    <a:pt x="249141" y="94025"/>
                    <a:pt x="263383" y="111266"/>
                    <a:pt x="263383" y="131440"/>
                  </a:cubicBezTo>
                  <a:cubicBezTo>
                    <a:pt x="263383" y="152680"/>
                    <a:pt x="249141" y="169832"/>
                    <a:pt x="229915" y="173920"/>
                  </a:cubicBezTo>
                  <a:cubicBezTo>
                    <a:pt x="231962" y="177920"/>
                    <a:pt x="231962" y="182008"/>
                    <a:pt x="232941" y="186096"/>
                  </a:cubicBezTo>
                  <a:cubicBezTo>
                    <a:pt x="234009" y="195161"/>
                    <a:pt x="231962" y="207247"/>
                    <a:pt x="219768" y="219422"/>
                  </a:cubicBezTo>
                  <a:cubicBezTo>
                    <a:pt x="206594" y="232575"/>
                    <a:pt x="190394" y="235597"/>
                    <a:pt x="174194" y="229554"/>
                  </a:cubicBezTo>
                  <a:cubicBezTo>
                    <a:pt x="171079" y="244662"/>
                    <a:pt x="159686" y="256570"/>
                    <a:pt x="144732" y="261014"/>
                  </a:cubicBezTo>
                  <a:cubicBezTo>
                    <a:pt x="153455" y="308827"/>
                    <a:pt x="154256" y="387566"/>
                    <a:pt x="151586" y="462307"/>
                  </a:cubicBezTo>
                  <a:lnTo>
                    <a:pt x="162178" y="451109"/>
                  </a:lnTo>
                  <a:cubicBezTo>
                    <a:pt x="163602" y="405518"/>
                    <a:pt x="190483" y="353884"/>
                    <a:pt x="263383" y="353884"/>
                  </a:cubicBezTo>
                  <a:cubicBezTo>
                    <a:pt x="269436" y="353884"/>
                    <a:pt x="273441" y="357972"/>
                    <a:pt x="273441" y="364015"/>
                  </a:cubicBezTo>
                  <a:cubicBezTo>
                    <a:pt x="273441" y="433868"/>
                    <a:pt x="218255" y="462040"/>
                    <a:pt x="178823" y="464884"/>
                  </a:cubicBezTo>
                  <a:cubicBezTo>
                    <a:pt x="174639" y="471816"/>
                    <a:pt x="165026" y="484969"/>
                    <a:pt x="150161" y="495100"/>
                  </a:cubicBezTo>
                  <a:cubicBezTo>
                    <a:pt x="148292" y="533581"/>
                    <a:pt x="145622" y="569396"/>
                    <a:pt x="142862" y="597568"/>
                  </a:cubicBezTo>
                  <a:cubicBezTo>
                    <a:pt x="140815" y="602634"/>
                    <a:pt x="136721" y="606722"/>
                    <a:pt x="131647" y="606722"/>
                  </a:cubicBezTo>
                  <a:cubicBezTo>
                    <a:pt x="125594" y="605656"/>
                    <a:pt x="120521" y="601656"/>
                    <a:pt x="121589" y="595613"/>
                  </a:cubicBezTo>
                  <a:cubicBezTo>
                    <a:pt x="127108" y="541313"/>
                    <a:pt x="131469" y="465417"/>
                    <a:pt x="131736" y="396453"/>
                  </a:cubicBezTo>
                  <a:cubicBezTo>
                    <a:pt x="122657" y="383567"/>
                    <a:pt x="114023" y="377079"/>
                    <a:pt x="109840" y="374147"/>
                  </a:cubicBezTo>
                  <a:cubicBezTo>
                    <a:pt x="70319" y="373436"/>
                    <a:pt x="10147" y="345886"/>
                    <a:pt x="10147" y="273012"/>
                  </a:cubicBezTo>
                  <a:cubicBezTo>
                    <a:pt x="10147" y="266968"/>
                    <a:pt x="14242" y="262880"/>
                    <a:pt x="20295" y="262880"/>
                  </a:cubicBezTo>
                  <a:cubicBezTo>
                    <a:pt x="91681" y="262880"/>
                    <a:pt x="119008" y="312470"/>
                    <a:pt x="121411" y="357439"/>
                  </a:cubicBezTo>
                  <a:cubicBezTo>
                    <a:pt x="124081" y="359305"/>
                    <a:pt x="127642" y="361971"/>
                    <a:pt x="131558" y="365704"/>
                  </a:cubicBezTo>
                  <a:cubicBezTo>
                    <a:pt x="130935" y="324646"/>
                    <a:pt x="128621" y="287942"/>
                    <a:pt x="123814" y="262258"/>
                  </a:cubicBezTo>
                  <a:cubicBezTo>
                    <a:pt x="106279" y="259237"/>
                    <a:pt x="92660" y="246350"/>
                    <a:pt x="89189" y="229554"/>
                  </a:cubicBezTo>
                  <a:cubicBezTo>
                    <a:pt x="73968" y="235597"/>
                    <a:pt x="56700" y="233553"/>
                    <a:pt x="42547" y="219422"/>
                  </a:cubicBezTo>
                  <a:cubicBezTo>
                    <a:pt x="30442" y="207247"/>
                    <a:pt x="28395" y="194183"/>
                    <a:pt x="29374" y="185029"/>
                  </a:cubicBezTo>
                  <a:cubicBezTo>
                    <a:pt x="29374" y="181030"/>
                    <a:pt x="31421" y="176942"/>
                    <a:pt x="32400" y="173920"/>
                  </a:cubicBezTo>
                  <a:cubicBezTo>
                    <a:pt x="14242" y="169832"/>
                    <a:pt x="0" y="152680"/>
                    <a:pt x="0" y="131440"/>
                  </a:cubicBezTo>
                  <a:cubicBezTo>
                    <a:pt x="0" y="111266"/>
                    <a:pt x="14242" y="93048"/>
                    <a:pt x="33468" y="88960"/>
                  </a:cubicBezTo>
                  <a:cubicBezTo>
                    <a:pt x="32400" y="85938"/>
                    <a:pt x="31421" y="81939"/>
                    <a:pt x="30442" y="77851"/>
                  </a:cubicBezTo>
                  <a:cubicBezTo>
                    <a:pt x="29374" y="68786"/>
                    <a:pt x="30442" y="55633"/>
                    <a:pt x="43616" y="43458"/>
                  </a:cubicBezTo>
                  <a:cubicBezTo>
                    <a:pt x="55721" y="31371"/>
                    <a:pt x="68895" y="29327"/>
                    <a:pt x="77974" y="30305"/>
                  </a:cubicBezTo>
                  <a:cubicBezTo>
                    <a:pt x="82068" y="30305"/>
                    <a:pt x="86074" y="32349"/>
                    <a:pt x="90168" y="33327"/>
                  </a:cubicBezTo>
                  <a:cubicBezTo>
                    <a:pt x="94174" y="14130"/>
                    <a:pt x="111442" y="0"/>
                    <a:pt x="1316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lodge_140783">
              <a:extLst>
                <a:ext uri="{FF2B5EF4-FFF2-40B4-BE49-F238E27FC236}">
                  <a16:creationId xmlns:a16="http://schemas.microsoft.com/office/drawing/2014/main" id="{78D6CD6E-4058-9C31-69D5-A05A388DAA0A}"/>
                </a:ext>
              </a:extLst>
            </p:cNvPr>
            <p:cNvSpPr/>
            <p:nvPr/>
          </p:nvSpPr>
          <p:spPr>
            <a:xfrm>
              <a:off x="9306309" y="614368"/>
              <a:ext cx="502165" cy="609685"/>
            </a:xfrm>
            <a:custGeom>
              <a:avLst/>
              <a:gdLst>
                <a:gd name="connsiteX0" fmla="*/ 230970 w 501664"/>
                <a:gd name="connsiteY0" fmla="*/ 548396 h 609076"/>
                <a:gd name="connsiteX1" fmla="*/ 230970 w 501664"/>
                <a:gd name="connsiteY1" fmla="*/ 568117 h 609076"/>
                <a:gd name="connsiteX2" fmla="*/ 271227 w 501664"/>
                <a:gd name="connsiteY2" fmla="*/ 568117 h 609076"/>
                <a:gd name="connsiteX3" fmla="*/ 271227 w 501664"/>
                <a:gd name="connsiteY3" fmla="*/ 548396 h 609076"/>
                <a:gd name="connsiteX4" fmla="*/ 230970 w 501664"/>
                <a:gd name="connsiteY4" fmla="*/ 507437 h 609076"/>
                <a:gd name="connsiteX5" fmla="*/ 230970 w 501664"/>
                <a:gd name="connsiteY5" fmla="*/ 527916 h 609076"/>
                <a:gd name="connsiteX6" fmla="*/ 271227 w 501664"/>
                <a:gd name="connsiteY6" fmla="*/ 527916 h 609076"/>
                <a:gd name="connsiteX7" fmla="*/ 271227 w 501664"/>
                <a:gd name="connsiteY7" fmla="*/ 507437 h 609076"/>
                <a:gd name="connsiteX8" fmla="*/ 230970 w 501664"/>
                <a:gd name="connsiteY8" fmla="*/ 467236 h 609076"/>
                <a:gd name="connsiteX9" fmla="*/ 230970 w 501664"/>
                <a:gd name="connsiteY9" fmla="*/ 487716 h 609076"/>
                <a:gd name="connsiteX10" fmla="*/ 271227 w 501664"/>
                <a:gd name="connsiteY10" fmla="*/ 487716 h 609076"/>
                <a:gd name="connsiteX11" fmla="*/ 271227 w 501664"/>
                <a:gd name="connsiteY11" fmla="*/ 467236 h 609076"/>
                <a:gd name="connsiteX12" fmla="*/ 230970 w 501664"/>
                <a:gd name="connsiteY12" fmla="*/ 427036 h 609076"/>
                <a:gd name="connsiteX13" fmla="*/ 230970 w 501664"/>
                <a:gd name="connsiteY13" fmla="*/ 446757 h 609076"/>
                <a:gd name="connsiteX14" fmla="*/ 271227 w 501664"/>
                <a:gd name="connsiteY14" fmla="*/ 446757 h 609076"/>
                <a:gd name="connsiteX15" fmla="*/ 271227 w 501664"/>
                <a:gd name="connsiteY15" fmla="*/ 427036 h 609076"/>
                <a:gd name="connsiteX16" fmla="*/ 291736 w 501664"/>
                <a:gd name="connsiteY16" fmla="*/ 409590 h 609076"/>
                <a:gd name="connsiteX17" fmla="*/ 291736 w 501664"/>
                <a:gd name="connsiteY17" fmla="*/ 490750 h 609076"/>
                <a:gd name="connsiteX18" fmla="*/ 402634 w 501664"/>
                <a:gd name="connsiteY18" fmla="*/ 533226 h 609076"/>
                <a:gd name="connsiteX19" fmla="*/ 387443 w 501664"/>
                <a:gd name="connsiteY19" fmla="*/ 434621 h 609076"/>
                <a:gd name="connsiteX20" fmla="*/ 210461 w 501664"/>
                <a:gd name="connsiteY20" fmla="*/ 409590 h 609076"/>
                <a:gd name="connsiteX21" fmla="*/ 113995 w 501664"/>
                <a:gd name="connsiteY21" fmla="*/ 434621 h 609076"/>
                <a:gd name="connsiteX22" fmla="*/ 98804 w 501664"/>
                <a:gd name="connsiteY22" fmla="*/ 533226 h 609076"/>
                <a:gd name="connsiteX23" fmla="*/ 210461 w 501664"/>
                <a:gd name="connsiteY23" fmla="*/ 490750 h 609076"/>
                <a:gd name="connsiteX24" fmla="*/ 230970 w 501664"/>
                <a:gd name="connsiteY24" fmla="*/ 386077 h 609076"/>
                <a:gd name="connsiteX25" fmla="*/ 230970 w 501664"/>
                <a:gd name="connsiteY25" fmla="*/ 406556 h 609076"/>
                <a:gd name="connsiteX26" fmla="*/ 271227 w 501664"/>
                <a:gd name="connsiteY26" fmla="*/ 406556 h 609076"/>
                <a:gd name="connsiteX27" fmla="*/ 271227 w 501664"/>
                <a:gd name="connsiteY27" fmla="*/ 386077 h 609076"/>
                <a:gd name="connsiteX28" fmla="*/ 291736 w 501664"/>
                <a:gd name="connsiteY28" fmla="*/ 345876 h 609076"/>
                <a:gd name="connsiteX29" fmla="*/ 291736 w 501664"/>
                <a:gd name="connsiteY29" fmla="*/ 388352 h 609076"/>
                <a:gd name="connsiteX30" fmla="*/ 384404 w 501664"/>
                <a:gd name="connsiteY30" fmla="*/ 413383 h 609076"/>
                <a:gd name="connsiteX31" fmla="*/ 373770 w 501664"/>
                <a:gd name="connsiteY31" fmla="*/ 345876 h 609076"/>
                <a:gd name="connsiteX32" fmla="*/ 301611 w 501664"/>
                <a:gd name="connsiteY32" fmla="*/ 345876 h 609076"/>
                <a:gd name="connsiteX33" fmla="*/ 230970 w 501664"/>
                <a:gd name="connsiteY33" fmla="*/ 345876 h 609076"/>
                <a:gd name="connsiteX34" fmla="*/ 230970 w 501664"/>
                <a:gd name="connsiteY34" fmla="*/ 366356 h 609076"/>
                <a:gd name="connsiteX35" fmla="*/ 271227 w 501664"/>
                <a:gd name="connsiteY35" fmla="*/ 366356 h 609076"/>
                <a:gd name="connsiteX36" fmla="*/ 271227 w 501664"/>
                <a:gd name="connsiteY36" fmla="*/ 345876 h 609076"/>
                <a:gd name="connsiteX37" fmla="*/ 127668 w 501664"/>
                <a:gd name="connsiteY37" fmla="*/ 345876 h 609076"/>
                <a:gd name="connsiteX38" fmla="*/ 117793 w 501664"/>
                <a:gd name="connsiteY38" fmla="*/ 413383 h 609076"/>
                <a:gd name="connsiteX39" fmla="*/ 210461 w 501664"/>
                <a:gd name="connsiteY39" fmla="*/ 388352 h 609076"/>
                <a:gd name="connsiteX40" fmla="*/ 210461 w 501664"/>
                <a:gd name="connsiteY40" fmla="*/ 345876 h 609076"/>
                <a:gd name="connsiteX41" fmla="*/ 200587 w 501664"/>
                <a:gd name="connsiteY41" fmla="*/ 345876 h 609076"/>
                <a:gd name="connsiteX42" fmla="*/ 230555 w 501664"/>
                <a:gd name="connsiteY42" fmla="*/ 264757 h 609076"/>
                <a:gd name="connsiteX43" fmla="*/ 240851 w 501664"/>
                <a:gd name="connsiteY43" fmla="*/ 274992 h 609076"/>
                <a:gd name="connsiteX44" fmla="*/ 230555 w 501664"/>
                <a:gd name="connsiteY44" fmla="*/ 285227 h 609076"/>
                <a:gd name="connsiteX45" fmla="*/ 220336 w 501664"/>
                <a:gd name="connsiteY45" fmla="*/ 275069 h 609076"/>
                <a:gd name="connsiteX46" fmla="*/ 220336 w 501664"/>
                <a:gd name="connsiteY46" fmla="*/ 274915 h 609076"/>
                <a:gd name="connsiteX47" fmla="*/ 220336 w 501664"/>
                <a:gd name="connsiteY47" fmla="*/ 224516 h 609076"/>
                <a:gd name="connsiteX48" fmla="*/ 220336 w 501664"/>
                <a:gd name="connsiteY48" fmla="*/ 274915 h 609076"/>
                <a:gd name="connsiteX49" fmla="*/ 220259 w 501664"/>
                <a:gd name="connsiteY49" fmla="*/ 274992 h 609076"/>
                <a:gd name="connsiteX50" fmla="*/ 220336 w 501664"/>
                <a:gd name="connsiteY50" fmla="*/ 275069 h 609076"/>
                <a:gd name="connsiteX51" fmla="*/ 220336 w 501664"/>
                <a:gd name="connsiteY51" fmla="*/ 275336 h 609076"/>
                <a:gd name="connsiteX52" fmla="*/ 220336 w 501664"/>
                <a:gd name="connsiteY52" fmla="*/ 325397 h 609076"/>
                <a:gd name="connsiteX53" fmla="*/ 281102 w 501664"/>
                <a:gd name="connsiteY53" fmla="*/ 325397 h 609076"/>
                <a:gd name="connsiteX54" fmla="*/ 281102 w 501664"/>
                <a:gd name="connsiteY54" fmla="*/ 224516 h 609076"/>
                <a:gd name="connsiteX55" fmla="*/ 402634 w 501664"/>
                <a:gd name="connsiteY55" fmla="*/ 82677 h 609076"/>
                <a:gd name="connsiteX56" fmla="*/ 402634 w 501664"/>
                <a:gd name="connsiteY56" fmla="*/ 110741 h 609076"/>
                <a:gd name="connsiteX57" fmla="*/ 443652 w 501664"/>
                <a:gd name="connsiteY57" fmla="*/ 140323 h 609076"/>
                <a:gd name="connsiteX58" fmla="*/ 443652 w 501664"/>
                <a:gd name="connsiteY58" fmla="*/ 82677 h 609076"/>
                <a:gd name="connsiteX59" fmla="*/ 249959 w 501664"/>
                <a:gd name="connsiteY59" fmla="*/ 74333 h 609076"/>
                <a:gd name="connsiteX60" fmla="*/ 179319 w 501664"/>
                <a:gd name="connsiteY60" fmla="*/ 123636 h 609076"/>
                <a:gd name="connsiteX61" fmla="*/ 200587 w 501664"/>
                <a:gd name="connsiteY61" fmla="*/ 123636 h 609076"/>
                <a:gd name="connsiteX62" fmla="*/ 210461 w 501664"/>
                <a:gd name="connsiteY62" fmla="*/ 133496 h 609076"/>
                <a:gd name="connsiteX63" fmla="*/ 200587 w 501664"/>
                <a:gd name="connsiteY63" fmla="*/ 143357 h 609076"/>
                <a:gd name="connsiteX64" fmla="*/ 149695 w 501664"/>
                <a:gd name="connsiteY64" fmla="*/ 143357 h 609076"/>
                <a:gd name="connsiteX65" fmla="*/ 105640 w 501664"/>
                <a:gd name="connsiteY65" fmla="*/ 173697 h 609076"/>
                <a:gd name="connsiteX66" fmla="*/ 149695 w 501664"/>
                <a:gd name="connsiteY66" fmla="*/ 173697 h 609076"/>
                <a:gd name="connsiteX67" fmla="*/ 159570 w 501664"/>
                <a:gd name="connsiteY67" fmla="*/ 184316 h 609076"/>
                <a:gd name="connsiteX68" fmla="*/ 149695 w 501664"/>
                <a:gd name="connsiteY68" fmla="*/ 194176 h 609076"/>
                <a:gd name="connsiteX69" fmla="*/ 98804 w 501664"/>
                <a:gd name="connsiteY69" fmla="*/ 194176 h 609076"/>
                <a:gd name="connsiteX70" fmla="*/ 98804 w 501664"/>
                <a:gd name="connsiteY70" fmla="*/ 224516 h 609076"/>
                <a:gd name="connsiteX71" fmla="*/ 170204 w 501664"/>
                <a:gd name="connsiteY71" fmla="*/ 224516 h 609076"/>
                <a:gd name="connsiteX72" fmla="*/ 180078 w 501664"/>
                <a:gd name="connsiteY72" fmla="*/ 234377 h 609076"/>
                <a:gd name="connsiteX73" fmla="*/ 170204 w 501664"/>
                <a:gd name="connsiteY73" fmla="*/ 244996 h 609076"/>
                <a:gd name="connsiteX74" fmla="*/ 98804 w 501664"/>
                <a:gd name="connsiteY74" fmla="*/ 244996 h 609076"/>
                <a:gd name="connsiteX75" fmla="*/ 98804 w 501664"/>
                <a:gd name="connsiteY75" fmla="*/ 275336 h 609076"/>
                <a:gd name="connsiteX76" fmla="*/ 149695 w 501664"/>
                <a:gd name="connsiteY76" fmla="*/ 275336 h 609076"/>
                <a:gd name="connsiteX77" fmla="*/ 159570 w 501664"/>
                <a:gd name="connsiteY77" fmla="*/ 285196 h 609076"/>
                <a:gd name="connsiteX78" fmla="*/ 149695 w 501664"/>
                <a:gd name="connsiteY78" fmla="*/ 295057 h 609076"/>
                <a:gd name="connsiteX79" fmla="*/ 98804 w 501664"/>
                <a:gd name="connsiteY79" fmla="*/ 295057 h 609076"/>
                <a:gd name="connsiteX80" fmla="*/ 98804 w 501664"/>
                <a:gd name="connsiteY80" fmla="*/ 325397 h 609076"/>
                <a:gd name="connsiteX81" fmla="*/ 200587 w 501664"/>
                <a:gd name="connsiteY81" fmla="*/ 325397 h 609076"/>
                <a:gd name="connsiteX82" fmla="*/ 200587 w 501664"/>
                <a:gd name="connsiteY82" fmla="*/ 204037 h 609076"/>
                <a:gd name="connsiteX83" fmla="*/ 301611 w 501664"/>
                <a:gd name="connsiteY83" fmla="*/ 204037 h 609076"/>
                <a:gd name="connsiteX84" fmla="*/ 301611 w 501664"/>
                <a:gd name="connsiteY84" fmla="*/ 325397 h 609076"/>
                <a:gd name="connsiteX85" fmla="*/ 402634 w 501664"/>
                <a:gd name="connsiteY85" fmla="*/ 325397 h 609076"/>
                <a:gd name="connsiteX86" fmla="*/ 402634 w 501664"/>
                <a:gd name="connsiteY86" fmla="*/ 295057 h 609076"/>
                <a:gd name="connsiteX87" fmla="*/ 331994 w 501664"/>
                <a:gd name="connsiteY87" fmla="*/ 295057 h 609076"/>
                <a:gd name="connsiteX88" fmla="*/ 322119 w 501664"/>
                <a:gd name="connsiteY88" fmla="*/ 285196 h 609076"/>
                <a:gd name="connsiteX89" fmla="*/ 331994 w 501664"/>
                <a:gd name="connsiteY89" fmla="*/ 275336 h 609076"/>
                <a:gd name="connsiteX90" fmla="*/ 402634 w 501664"/>
                <a:gd name="connsiteY90" fmla="*/ 275336 h 609076"/>
                <a:gd name="connsiteX91" fmla="*/ 402634 w 501664"/>
                <a:gd name="connsiteY91" fmla="*/ 244996 h 609076"/>
                <a:gd name="connsiteX92" fmla="*/ 352502 w 501664"/>
                <a:gd name="connsiteY92" fmla="*/ 244996 h 609076"/>
                <a:gd name="connsiteX93" fmla="*/ 341868 w 501664"/>
                <a:gd name="connsiteY93" fmla="*/ 234377 h 609076"/>
                <a:gd name="connsiteX94" fmla="*/ 352502 w 501664"/>
                <a:gd name="connsiteY94" fmla="*/ 224516 h 609076"/>
                <a:gd name="connsiteX95" fmla="*/ 402634 w 501664"/>
                <a:gd name="connsiteY95" fmla="*/ 224516 h 609076"/>
                <a:gd name="connsiteX96" fmla="*/ 402634 w 501664"/>
                <a:gd name="connsiteY96" fmla="*/ 194176 h 609076"/>
                <a:gd name="connsiteX97" fmla="*/ 311485 w 501664"/>
                <a:gd name="connsiteY97" fmla="*/ 194176 h 609076"/>
                <a:gd name="connsiteX98" fmla="*/ 301611 w 501664"/>
                <a:gd name="connsiteY98" fmla="*/ 184316 h 609076"/>
                <a:gd name="connsiteX99" fmla="*/ 311485 w 501664"/>
                <a:gd name="connsiteY99" fmla="*/ 173697 h 609076"/>
                <a:gd name="connsiteX100" fmla="*/ 386683 w 501664"/>
                <a:gd name="connsiteY100" fmla="*/ 173697 h 609076"/>
                <a:gd name="connsiteX101" fmla="*/ 344906 w 501664"/>
                <a:gd name="connsiteY101" fmla="*/ 143357 h 609076"/>
                <a:gd name="connsiteX102" fmla="*/ 341868 w 501664"/>
                <a:gd name="connsiteY102" fmla="*/ 143357 h 609076"/>
                <a:gd name="connsiteX103" fmla="*/ 271227 w 501664"/>
                <a:gd name="connsiteY103" fmla="*/ 143357 h 609076"/>
                <a:gd name="connsiteX104" fmla="*/ 261353 w 501664"/>
                <a:gd name="connsiteY104" fmla="*/ 133496 h 609076"/>
                <a:gd name="connsiteX105" fmla="*/ 271227 w 501664"/>
                <a:gd name="connsiteY105" fmla="*/ 123636 h 609076"/>
                <a:gd name="connsiteX106" fmla="*/ 317562 w 501664"/>
                <a:gd name="connsiteY106" fmla="*/ 123636 h 609076"/>
                <a:gd name="connsiteX107" fmla="*/ 250719 w 501664"/>
                <a:gd name="connsiteY107" fmla="*/ 24272 h 609076"/>
                <a:gd name="connsiteX108" fmla="*/ 21327 w 501664"/>
                <a:gd name="connsiteY108" fmla="*/ 183557 h 609076"/>
                <a:gd name="connsiteX109" fmla="*/ 31201 w 501664"/>
                <a:gd name="connsiteY109" fmla="*/ 201003 h 609076"/>
                <a:gd name="connsiteX110" fmla="*/ 79055 w 501664"/>
                <a:gd name="connsiteY110" fmla="*/ 168387 h 609076"/>
                <a:gd name="connsiteX111" fmla="*/ 250719 w 501664"/>
                <a:gd name="connsiteY111" fmla="*/ 49303 h 609076"/>
                <a:gd name="connsiteX112" fmla="*/ 423143 w 501664"/>
                <a:gd name="connsiteY112" fmla="*/ 175214 h 609076"/>
                <a:gd name="connsiteX113" fmla="*/ 470237 w 501664"/>
                <a:gd name="connsiteY113" fmla="*/ 210105 h 609076"/>
                <a:gd name="connsiteX114" fmla="*/ 480871 w 501664"/>
                <a:gd name="connsiteY114" fmla="*/ 191901 h 609076"/>
                <a:gd name="connsiteX115" fmla="*/ 463401 w 501664"/>
                <a:gd name="connsiteY115" fmla="*/ 179765 h 609076"/>
                <a:gd name="connsiteX116" fmla="*/ 388962 w 501664"/>
                <a:gd name="connsiteY116" fmla="*/ 125153 h 609076"/>
                <a:gd name="connsiteX117" fmla="*/ 402640 w 501664"/>
                <a:gd name="connsiteY117" fmla="*/ 12184 h 609076"/>
                <a:gd name="connsiteX118" fmla="*/ 413253 w 501664"/>
                <a:gd name="connsiteY118" fmla="*/ 22044 h 609076"/>
                <a:gd name="connsiteX119" fmla="*/ 413253 w 501664"/>
                <a:gd name="connsiteY119" fmla="*/ 32662 h 609076"/>
                <a:gd name="connsiteX120" fmla="*/ 402640 w 501664"/>
                <a:gd name="connsiteY120" fmla="*/ 42522 h 609076"/>
                <a:gd name="connsiteX121" fmla="*/ 392784 w 501664"/>
                <a:gd name="connsiteY121" fmla="*/ 32662 h 609076"/>
                <a:gd name="connsiteX122" fmla="*/ 392784 w 501664"/>
                <a:gd name="connsiteY122" fmla="*/ 22044 h 609076"/>
                <a:gd name="connsiteX123" fmla="*/ 402640 w 501664"/>
                <a:gd name="connsiteY123" fmla="*/ 12184 h 609076"/>
                <a:gd name="connsiteX124" fmla="*/ 432978 w 501664"/>
                <a:gd name="connsiteY124" fmla="*/ 2315 h 609076"/>
                <a:gd name="connsiteX125" fmla="*/ 443591 w 501664"/>
                <a:gd name="connsiteY125" fmla="*/ 12178 h 609076"/>
                <a:gd name="connsiteX126" fmla="*/ 443591 w 501664"/>
                <a:gd name="connsiteY126" fmla="*/ 42528 h 609076"/>
                <a:gd name="connsiteX127" fmla="*/ 432978 w 501664"/>
                <a:gd name="connsiteY127" fmla="*/ 52391 h 609076"/>
                <a:gd name="connsiteX128" fmla="*/ 423122 w 501664"/>
                <a:gd name="connsiteY128" fmla="*/ 42528 h 609076"/>
                <a:gd name="connsiteX129" fmla="*/ 423122 w 501664"/>
                <a:gd name="connsiteY129" fmla="*/ 12178 h 609076"/>
                <a:gd name="connsiteX130" fmla="*/ 432978 w 501664"/>
                <a:gd name="connsiteY130" fmla="*/ 2315 h 609076"/>
                <a:gd name="connsiteX131" fmla="*/ 250719 w 501664"/>
                <a:gd name="connsiteY131" fmla="*/ 0 h 609076"/>
                <a:gd name="connsiteX132" fmla="*/ 257555 w 501664"/>
                <a:gd name="connsiteY132" fmla="*/ 4551 h 609076"/>
                <a:gd name="connsiteX133" fmla="*/ 382885 w 501664"/>
                <a:gd name="connsiteY133" fmla="*/ 95571 h 609076"/>
                <a:gd name="connsiteX134" fmla="*/ 382885 w 501664"/>
                <a:gd name="connsiteY134" fmla="*/ 62956 h 609076"/>
                <a:gd name="connsiteX135" fmla="*/ 463401 w 501664"/>
                <a:gd name="connsiteY135" fmla="*/ 62956 h 609076"/>
                <a:gd name="connsiteX136" fmla="*/ 463401 w 501664"/>
                <a:gd name="connsiteY136" fmla="*/ 154734 h 609076"/>
                <a:gd name="connsiteX137" fmla="*/ 494543 w 501664"/>
                <a:gd name="connsiteY137" fmla="*/ 177489 h 609076"/>
                <a:gd name="connsiteX138" fmla="*/ 499101 w 501664"/>
                <a:gd name="connsiteY138" fmla="*/ 200244 h 609076"/>
                <a:gd name="connsiteX139" fmla="*/ 486188 w 501664"/>
                <a:gd name="connsiteY139" fmla="*/ 222999 h 609076"/>
                <a:gd name="connsiteX140" fmla="*/ 474794 w 501664"/>
                <a:gd name="connsiteY140" fmla="*/ 231343 h 609076"/>
                <a:gd name="connsiteX141" fmla="*/ 470996 w 501664"/>
                <a:gd name="connsiteY141" fmla="*/ 231343 h 609076"/>
                <a:gd name="connsiteX142" fmla="*/ 461122 w 501664"/>
                <a:gd name="connsiteY142" fmla="*/ 228309 h 609076"/>
                <a:gd name="connsiteX143" fmla="*/ 423143 w 501664"/>
                <a:gd name="connsiteY143" fmla="*/ 200244 h 609076"/>
                <a:gd name="connsiteX144" fmla="*/ 423143 w 501664"/>
                <a:gd name="connsiteY144" fmla="*/ 345876 h 609076"/>
                <a:gd name="connsiteX145" fmla="*/ 394279 w 501664"/>
                <a:gd name="connsiteY145" fmla="*/ 345876 h 609076"/>
                <a:gd name="connsiteX146" fmla="*/ 406432 w 501664"/>
                <a:gd name="connsiteY146" fmla="*/ 425519 h 609076"/>
                <a:gd name="connsiteX147" fmla="*/ 431498 w 501664"/>
                <a:gd name="connsiteY147" fmla="*/ 588597 h 609076"/>
                <a:gd name="connsiteX148" fmla="*/ 443652 w 501664"/>
                <a:gd name="connsiteY148" fmla="*/ 588597 h 609076"/>
                <a:gd name="connsiteX149" fmla="*/ 453526 w 501664"/>
                <a:gd name="connsiteY149" fmla="*/ 598457 h 609076"/>
                <a:gd name="connsiteX150" fmla="*/ 443652 w 501664"/>
                <a:gd name="connsiteY150" fmla="*/ 609076 h 609076"/>
                <a:gd name="connsiteX151" fmla="*/ 402634 w 501664"/>
                <a:gd name="connsiteY151" fmla="*/ 609076 h 609076"/>
                <a:gd name="connsiteX152" fmla="*/ 392760 w 501664"/>
                <a:gd name="connsiteY152" fmla="*/ 598457 h 609076"/>
                <a:gd name="connsiteX153" fmla="*/ 402634 w 501664"/>
                <a:gd name="connsiteY153" fmla="*/ 588597 h 609076"/>
                <a:gd name="connsiteX154" fmla="*/ 410990 w 501664"/>
                <a:gd name="connsiteY154" fmla="*/ 588597 h 609076"/>
                <a:gd name="connsiteX155" fmla="*/ 406432 w 501664"/>
                <a:gd name="connsiteY155" fmla="*/ 556739 h 609076"/>
                <a:gd name="connsiteX156" fmla="*/ 291736 w 501664"/>
                <a:gd name="connsiteY156" fmla="*/ 511988 h 609076"/>
                <a:gd name="connsiteX157" fmla="*/ 291736 w 501664"/>
                <a:gd name="connsiteY157" fmla="*/ 609076 h 609076"/>
                <a:gd name="connsiteX158" fmla="*/ 271227 w 501664"/>
                <a:gd name="connsiteY158" fmla="*/ 609076 h 609076"/>
                <a:gd name="connsiteX159" fmla="*/ 271227 w 501664"/>
                <a:gd name="connsiteY159" fmla="*/ 588597 h 609076"/>
                <a:gd name="connsiteX160" fmla="*/ 230970 w 501664"/>
                <a:gd name="connsiteY160" fmla="*/ 588597 h 609076"/>
                <a:gd name="connsiteX161" fmla="*/ 230970 w 501664"/>
                <a:gd name="connsiteY161" fmla="*/ 609076 h 609076"/>
                <a:gd name="connsiteX162" fmla="*/ 210461 w 501664"/>
                <a:gd name="connsiteY162" fmla="*/ 609076 h 609076"/>
                <a:gd name="connsiteX163" fmla="*/ 210461 w 501664"/>
                <a:gd name="connsiteY163" fmla="*/ 511988 h 609076"/>
                <a:gd name="connsiteX164" fmla="*/ 95765 w 501664"/>
                <a:gd name="connsiteY164" fmla="*/ 556739 h 609076"/>
                <a:gd name="connsiteX165" fmla="*/ 90448 w 501664"/>
                <a:gd name="connsiteY165" fmla="*/ 588597 h 609076"/>
                <a:gd name="connsiteX166" fmla="*/ 98804 w 501664"/>
                <a:gd name="connsiteY166" fmla="*/ 588597 h 609076"/>
                <a:gd name="connsiteX167" fmla="*/ 109438 w 501664"/>
                <a:gd name="connsiteY167" fmla="*/ 598457 h 609076"/>
                <a:gd name="connsiteX168" fmla="*/ 98804 w 501664"/>
                <a:gd name="connsiteY168" fmla="*/ 609076 h 609076"/>
                <a:gd name="connsiteX169" fmla="*/ 58546 w 501664"/>
                <a:gd name="connsiteY169" fmla="*/ 609076 h 609076"/>
                <a:gd name="connsiteX170" fmla="*/ 48672 w 501664"/>
                <a:gd name="connsiteY170" fmla="*/ 598457 h 609076"/>
                <a:gd name="connsiteX171" fmla="*/ 58546 w 501664"/>
                <a:gd name="connsiteY171" fmla="*/ 588597 h 609076"/>
                <a:gd name="connsiteX172" fmla="*/ 69940 w 501664"/>
                <a:gd name="connsiteY172" fmla="*/ 588597 h 609076"/>
                <a:gd name="connsiteX173" fmla="*/ 95006 w 501664"/>
                <a:gd name="connsiteY173" fmla="*/ 425519 h 609076"/>
                <a:gd name="connsiteX174" fmla="*/ 107159 w 501664"/>
                <a:gd name="connsiteY174" fmla="*/ 345876 h 609076"/>
                <a:gd name="connsiteX175" fmla="*/ 79055 w 501664"/>
                <a:gd name="connsiteY175" fmla="*/ 345876 h 609076"/>
                <a:gd name="connsiteX176" fmla="*/ 79055 w 501664"/>
                <a:gd name="connsiteY176" fmla="*/ 192659 h 609076"/>
                <a:gd name="connsiteX177" fmla="*/ 40316 w 501664"/>
                <a:gd name="connsiteY177" fmla="*/ 219207 h 609076"/>
                <a:gd name="connsiteX178" fmla="*/ 26644 w 501664"/>
                <a:gd name="connsiteY178" fmla="*/ 222241 h 609076"/>
                <a:gd name="connsiteX179" fmla="*/ 15250 w 501664"/>
                <a:gd name="connsiteY179" fmla="*/ 213897 h 609076"/>
                <a:gd name="connsiteX180" fmla="*/ 2337 w 501664"/>
                <a:gd name="connsiteY180" fmla="*/ 191142 h 609076"/>
                <a:gd name="connsiteX181" fmla="*/ 7654 w 501664"/>
                <a:gd name="connsiteY181" fmla="*/ 168387 h 6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01664" h="609076">
                  <a:moveTo>
                    <a:pt x="230970" y="548396"/>
                  </a:moveTo>
                  <a:lnTo>
                    <a:pt x="230970" y="568117"/>
                  </a:lnTo>
                  <a:lnTo>
                    <a:pt x="271227" y="568117"/>
                  </a:lnTo>
                  <a:lnTo>
                    <a:pt x="271227" y="548396"/>
                  </a:lnTo>
                  <a:close/>
                  <a:moveTo>
                    <a:pt x="230970" y="507437"/>
                  </a:moveTo>
                  <a:lnTo>
                    <a:pt x="230970" y="527916"/>
                  </a:lnTo>
                  <a:lnTo>
                    <a:pt x="271227" y="527916"/>
                  </a:lnTo>
                  <a:lnTo>
                    <a:pt x="271227" y="507437"/>
                  </a:lnTo>
                  <a:close/>
                  <a:moveTo>
                    <a:pt x="230970" y="467236"/>
                  </a:moveTo>
                  <a:lnTo>
                    <a:pt x="230970" y="487716"/>
                  </a:lnTo>
                  <a:lnTo>
                    <a:pt x="271227" y="487716"/>
                  </a:lnTo>
                  <a:lnTo>
                    <a:pt x="271227" y="467236"/>
                  </a:lnTo>
                  <a:close/>
                  <a:moveTo>
                    <a:pt x="230970" y="427036"/>
                  </a:moveTo>
                  <a:lnTo>
                    <a:pt x="230970" y="446757"/>
                  </a:lnTo>
                  <a:lnTo>
                    <a:pt x="271227" y="446757"/>
                  </a:lnTo>
                  <a:lnTo>
                    <a:pt x="271227" y="427036"/>
                  </a:lnTo>
                  <a:close/>
                  <a:moveTo>
                    <a:pt x="291736" y="409590"/>
                  </a:moveTo>
                  <a:lnTo>
                    <a:pt x="291736" y="490750"/>
                  </a:lnTo>
                  <a:lnTo>
                    <a:pt x="402634" y="533226"/>
                  </a:lnTo>
                  <a:lnTo>
                    <a:pt x="387443" y="434621"/>
                  </a:lnTo>
                  <a:close/>
                  <a:moveTo>
                    <a:pt x="210461" y="409590"/>
                  </a:moveTo>
                  <a:lnTo>
                    <a:pt x="113995" y="434621"/>
                  </a:lnTo>
                  <a:lnTo>
                    <a:pt x="98804" y="533226"/>
                  </a:lnTo>
                  <a:lnTo>
                    <a:pt x="210461" y="490750"/>
                  </a:lnTo>
                  <a:close/>
                  <a:moveTo>
                    <a:pt x="230970" y="386077"/>
                  </a:moveTo>
                  <a:lnTo>
                    <a:pt x="230970" y="406556"/>
                  </a:lnTo>
                  <a:lnTo>
                    <a:pt x="271227" y="406556"/>
                  </a:lnTo>
                  <a:lnTo>
                    <a:pt x="271227" y="386077"/>
                  </a:lnTo>
                  <a:close/>
                  <a:moveTo>
                    <a:pt x="291736" y="345876"/>
                  </a:moveTo>
                  <a:lnTo>
                    <a:pt x="291736" y="388352"/>
                  </a:lnTo>
                  <a:lnTo>
                    <a:pt x="384404" y="413383"/>
                  </a:lnTo>
                  <a:lnTo>
                    <a:pt x="373770" y="345876"/>
                  </a:lnTo>
                  <a:lnTo>
                    <a:pt x="301611" y="345876"/>
                  </a:lnTo>
                  <a:close/>
                  <a:moveTo>
                    <a:pt x="230970" y="345876"/>
                  </a:moveTo>
                  <a:lnTo>
                    <a:pt x="230970" y="366356"/>
                  </a:lnTo>
                  <a:lnTo>
                    <a:pt x="271227" y="366356"/>
                  </a:lnTo>
                  <a:lnTo>
                    <a:pt x="271227" y="345876"/>
                  </a:lnTo>
                  <a:close/>
                  <a:moveTo>
                    <a:pt x="127668" y="345876"/>
                  </a:moveTo>
                  <a:lnTo>
                    <a:pt x="117793" y="413383"/>
                  </a:lnTo>
                  <a:lnTo>
                    <a:pt x="210461" y="388352"/>
                  </a:lnTo>
                  <a:lnTo>
                    <a:pt x="210461" y="345876"/>
                  </a:lnTo>
                  <a:lnTo>
                    <a:pt x="200587" y="345876"/>
                  </a:lnTo>
                  <a:close/>
                  <a:moveTo>
                    <a:pt x="230555" y="264757"/>
                  </a:moveTo>
                  <a:cubicBezTo>
                    <a:pt x="236241" y="264757"/>
                    <a:pt x="240851" y="269339"/>
                    <a:pt x="240851" y="274992"/>
                  </a:cubicBezTo>
                  <a:cubicBezTo>
                    <a:pt x="240851" y="280645"/>
                    <a:pt x="236241" y="285227"/>
                    <a:pt x="230555" y="285227"/>
                  </a:cubicBezTo>
                  <a:lnTo>
                    <a:pt x="220336" y="275069"/>
                  </a:lnTo>
                  <a:lnTo>
                    <a:pt x="220336" y="274915"/>
                  </a:lnTo>
                  <a:close/>
                  <a:moveTo>
                    <a:pt x="220336" y="224516"/>
                  </a:moveTo>
                  <a:lnTo>
                    <a:pt x="220336" y="274915"/>
                  </a:lnTo>
                  <a:lnTo>
                    <a:pt x="220259" y="274992"/>
                  </a:lnTo>
                  <a:lnTo>
                    <a:pt x="220336" y="275069"/>
                  </a:lnTo>
                  <a:lnTo>
                    <a:pt x="220336" y="275336"/>
                  </a:lnTo>
                  <a:lnTo>
                    <a:pt x="220336" y="325397"/>
                  </a:lnTo>
                  <a:lnTo>
                    <a:pt x="281102" y="325397"/>
                  </a:lnTo>
                  <a:lnTo>
                    <a:pt x="281102" y="224516"/>
                  </a:lnTo>
                  <a:close/>
                  <a:moveTo>
                    <a:pt x="402634" y="82677"/>
                  </a:moveTo>
                  <a:lnTo>
                    <a:pt x="402634" y="110741"/>
                  </a:lnTo>
                  <a:lnTo>
                    <a:pt x="443652" y="140323"/>
                  </a:lnTo>
                  <a:lnTo>
                    <a:pt x="443652" y="82677"/>
                  </a:lnTo>
                  <a:close/>
                  <a:moveTo>
                    <a:pt x="249959" y="74333"/>
                  </a:moveTo>
                  <a:lnTo>
                    <a:pt x="179319" y="123636"/>
                  </a:lnTo>
                  <a:lnTo>
                    <a:pt x="200587" y="123636"/>
                  </a:lnTo>
                  <a:cubicBezTo>
                    <a:pt x="205904" y="123636"/>
                    <a:pt x="210461" y="128187"/>
                    <a:pt x="210461" y="133496"/>
                  </a:cubicBezTo>
                  <a:cubicBezTo>
                    <a:pt x="210461" y="138806"/>
                    <a:pt x="205904" y="143357"/>
                    <a:pt x="200587" y="143357"/>
                  </a:cubicBezTo>
                  <a:lnTo>
                    <a:pt x="149695" y="143357"/>
                  </a:lnTo>
                  <a:lnTo>
                    <a:pt x="105640" y="173697"/>
                  </a:lnTo>
                  <a:lnTo>
                    <a:pt x="149695" y="173697"/>
                  </a:lnTo>
                  <a:cubicBezTo>
                    <a:pt x="155012" y="173697"/>
                    <a:pt x="159570" y="178248"/>
                    <a:pt x="159570" y="184316"/>
                  </a:cubicBezTo>
                  <a:cubicBezTo>
                    <a:pt x="159570" y="189625"/>
                    <a:pt x="155012" y="194176"/>
                    <a:pt x="149695" y="194176"/>
                  </a:cubicBezTo>
                  <a:lnTo>
                    <a:pt x="98804" y="194176"/>
                  </a:lnTo>
                  <a:lnTo>
                    <a:pt x="98804" y="224516"/>
                  </a:lnTo>
                  <a:lnTo>
                    <a:pt x="170204" y="224516"/>
                  </a:lnTo>
                  <a:cubicBezTo>
                    <a:pt x="175521" y="224516"/>
                    <a:pt x="180078" y="229067"/>
                    <a:pt x="180078" y="234377"/>
                  </a:cubicBezTo>
                  <a:cubicBezTo>
                    <a:pt x="180078" y="240445"/>
                    <a:pt x="175521" y="244996"/>
                    <a:pt x="170204" y="244996"/>
                  </a:cubicBezTo>
                  <a:lnTo>
                    <a:pt x="98804" y="244996"/>
                  </a:lnTo>
                  <a:lnTo>
                    <a:pt x="98804" y="275336"/>
                  </a:lnTo>
                  <a:lnTo>
                    <a:pt x="149695" y="275336"/>
                  </a:lnTo>
                  <a:cubicBezTo>
                    <a:pt x="155012" y="275336"/>
                    <a:pt x="159570" y="279887"/>
                    <a:pt x="159570" y="285196"/>
                  </a:cubicBezTo>
                  <a:cubicBezTo>
                    <a:pt x="159570" y="290506"/>
                    <a:pt x="155012" y="295057"/>
                    <a:pt x="149695" y="295057"/>
                  </a:cubicBezTo>
                  <a:lnTo>
                    <a:pt x="98804" y="295057"/>
                  </a:lnTo>
                  <a:lnTo>
                    <a:pt x="98804" y="325397"/>
                  </a:lnTo>
                  <a:lnTo>
                    <a:pt x="200587" y="325397"/>
                  </a:lnTo>
                  <a:lnTo>
                    <a:pt x="200587" y="204037"/>
                  </a:lnTo>
                  <a:lnTo>
                    <a:pt x="301611" y="204037"/>
                  </a:lnTo>
                  <a:lnTo>
                    <a:pt x="301611" y="325397"/>
                  </a:lnTo>
                  <a:lnTo>
                    <a:pt x="402634" y="325397"/>
                  </a:lnTo>
                  <a:lnTo>
                    <a:pt x="402634" y="295057"/>
                  </a:lnTo>
                  <a:lnTo>
                    <a:pt x="331994" y="295057"/>
                  </a:lnTo>
                  <a:cubicBezTo>
                    <a:pt x="326677" y="295057"/>
                    <a:pt x="322119" y="290506"/>
                    <a:pt x="322119" y="285196"/>
                  </a:cubicBezTo>
                  <a:cubicBezTo>
                    <a:pt x="322119" y="279887"/>
                    <a:pt x="326677" y="275336"/>
                    <a:pt x="331994" y="275336"/>
                  </a:cubicBezTo>
                  <a:lnTo>
                    <a:pt x="402634" y="275336"/>
                  </a:lnTo>
                  <a:lnTo>
                    <a:pt x="402634" y="244996"/>
                  </a:lnTo>
                  <a:lnTo>
                    <a:pt x="352502" y="244996"/>
                  </a:lnTo>
                  <a:cubicBezTo>
                    <a:pt x="346426" y="244996"/>
                    <a:pt x="341868" y="240445"/>
                    <a:pt x="341868" y="234377"/>
                  </a:cubicBezTo>
                  <a:cubicBezTo>
                    <a:pt x="341868" y="229067"/>
                    <a:pt x="346426" y="224516"/>
                    <a:pt x="352502" y="224516"/>
                  </a:cubicBezTo>
                  <a:lnTo>
                    <a:pt x="402634" y="224516"/>
                  </a:lnTo>
                  <a:lnTo>
                    <a:pt x="402634" y="194176"/>
                  </a:lnTo>
                  <a:lnTo>
                    <a:pt x="311485" y="194176"/>
                  </a:lnTo>
                  <a:cubicBezTo>
                    <a:pt x="306168" y="194176"/>
                    <a:pt x="301611" y="189625"/>
                    <a:pt x="301611" y="184316"/>
                  </a:cubicBezTo>
                  <a:cubicBezTo>
                    <a:pt x="301611" y="178248"/>
                    <a:pt x="306168" y="173697"/>
                    <a:pt x="311485" y="173697"/>
                  </a:cubicBezTo>
                  <a:lnTo>
                    <a:pt x="386683" y="173697"/>
                  </a:lnTo>
                  <a:lnTo>
                    <a:pt x="344906" y="143357"/>
                  </a:lnTo>
                  <a:cubicBezTo>
                    <a:pt x="343387" y="143357"/>
                    <a:pt x="342628" y="143357"/>
                    <a:pt x="341868" y="143357"/>
                  </a:cubicBezTo>
                  <a:lnTo>
                    <a:pt x="271227" y="143357"/>
                  </a:lnTo>
                  <a:cubicBezTo>
                    <a:pt x="265910" y="143357"/>
                    <a:pt x="261353" y="138806"/>
                    <a:pt x="261353" y="133496"/>
                  </a:cubicBezTo>
                  <a:cubicBezTo>
                    <a:pt x="261353" y="128187"/>
                    <a:pt x="265910" y="123636"/>
                    <a:pt x="271227" y="123636"/>
                  </a:cubicBezTo>
                  <a:lnTo>
                    <a:pt x="317562" y="123636"/>
                  </a:lnTo>
                  <a:close/>
                  <a:moveTo>
                    <a:pt x="250719" y="24272"/>
                  </a:moveTo>
                  <a:lnTo>
                    <a:pt x="21327" y="183557"/>
                  </a:lnTo>
                  <a:lnTo>
                    <a:pt x="31201" y="201003"/>
                  </a:lnTo>
                  <a:lnTo>
                    <a:pt x="79055" y="168387"/>
                  </a:lnTo>
                  <a:lnTo>
                    <a:pt x="250719" y="49303"/>
                  </a:lnTo>
                  <a:lnTo>
                    <a:pt x="423143" y="175214"/>
                  </a:lnTo>
                  <a:lnTo>
                    <a:pt x="470237" y="210105"/>
                  </a:lnTo>
                  <a:lnTo>
                    <a:pt x="480871" y="191901"/>
                  </a:lnTo>
                  <a:lnTo>
                    <a:pt x="463401" y="179765"/>
                  </a:lnTo>
                  <a:lnTo>
                    <a:pt x="388962" y="125153"/>
                  </a:lnTo>
                  <a:close/>
                  <a:moveTo>
                    <a:pt x="402640" y="12184"/>
                  </a:moveTo>
                  <a:cubicBezTo>
                    <a:pt x="408704" y="12184"/>
                    <a:pt x="413253" y="16735"/>
                    <a:pt x="413253" y="22044"/>
                  </a:cubicBezTo>
                  <a:lnTo>
                    <a:pt x="413253" y="32662"/>
                  </a:lnTo>
                  <a:cubicBezTo>
                    <a:pt x="413253" y="37971"/>
                    <a:pt x="408704" y="42522"/>
                    <a:pt x="402640" y="42522"/>
                  </a:cubicBezTo>
                  <a:cubicBezTo>
                    <a:pt x="397333" y="42522"/>
                    <a:pt x="392784" y="37971"/>
                    <a:pt x="392784" y="32662"/>
                  </a:cubicBezTo>
                  <a:lnTo>
                    <a:pt x="392784" y="22044"/>
                  </a:lnTo>
                  <a:cubicBezTo>
                    <a:pt x="392784" y="16735"/>
                    <a:pt x="397333" y="12184"/>
                    <a:pt x="402640" y="12184"/>
                  </a:cubicBezTo>
                  <a:close/>
                  <a:moveTo>
                    <a:pt x="432978" y="2315"/>
                  </a:moveTo>
                  <a:cubicBezTo>
                    <a:pt x="439042" y="2315"/>
                    <a:pt x="443591" y="6867"/>
                    <a:pt x="443591" y="12178"/>
                  </a:cubicBezTo>
                  <a:lnTo>
                    <a:pt x="443591" y="42528"/>
                  </a:lnTo>
                  <a:cubicBezTo>
                    <a:pt x="443591" y="47839"/>
                    <a:pt x="439042" y="52391"/>
                    <a:pt x="432978" y="52391"/>
                  </a:cubicBezTo>
                  <a:cubicBezTo>
                    <a:pt x="427671" y="52391"/>
                    <a:pt x="423122" y="47839"/>
                    <a:pt x="423122" y="42528"/>
                  </a:cubicBezTo>
                  <a:lnTo>
                    <a:pt x="423122" y="12178"/>
                  </a:lnTo>
                  <a:cubicBezTo>
                    <a:pt x="423122" y="6867"/>
                    <a:pt x="427671" y="2315"/>
                    <a:pt x="432978" y="2315"/>
                  </a:cubicBezTo>
                  <a:close/>
                  <a:moveTo>
                    <a:pt x="250719" y="0"/>
                  </a:moveTo>
                  <a:lnTo>
                    <a:pt x="257555" y="4551"/>
                  </a:lnTo>
                  <a:lnTo>
                    <a:pt x="382885" y="95571"/>
                  </a:lnTo>
                  <a:lnTo>
                    <a:pt x="382885" y="62956"/>
                  </a:lnTo>
                  <a:lnTo>
                    <a:pt x="463401" y="62956"/>
                  </a:lnTo>
                  <a:lnTo>
                    <a:pt x="463401" y="154734"/>
                  </a:lnTo>
                  <a:lnTo>
                    <a:pt x="494543" y="177489"/>
                  </a:lnTo>
                  <a:cubicBezTo>
                    <a:pt x="502139" y="182799"/>
                    <a:pt x="503658" y="192659"/>
                    <a:pt x="499101" y="200244"/>
                  </a:cubicBezTo>
                  <a:lnTo>
                    <a:pt x="486188" y="222999"/>
                  </a:lnTo>
                  <a:cubicBezTo>
                    <a:pt x="483909" y="226792"/>
                    <a:pt x="479352" y="229826"/>
                    <a:pt x="474794" y="231343"/>
                  </a:cubicBezTo>
                  <a:cubicBezTo>
                    <a:pt x="473275" y="231343"/>
                    <a:pt x="472515" y="231343"/>
                    <a:pt x="470996" y="231343"/>
                  </a:cubicBezTo>
                  <a:cubicBezTo>
                    <a:pt x="467198" y="231343"/>
                    <a:pt x="464160" y="229826"/>
                    <a:pt x="461122" y="228309"/>
                  </a:cubicBezTo>
                  <a:lnTo>
                    <a:pt x="423143" y="200244"/>
                  </a:lnTo>
                  <a:lnTo>
                    <a:pt x="423143" y="345876"/>
                  </a:lnTo>
                  <a:lnTo>
                    <a:pt x="394279" y="345876"/>
                  </a:lnTo>
                  <a:lnTo>
                    <a:pt x="406432" y="425519"/>
                  </a:lnTo>
                  <a:lnTo>
                    <a:pt x="431498" y="588597"/>
                  </a:lnTo>
                  <a:lnTo>
                    <a:pt x="443652" y="588597"/>
                  </a:lnTo>
                  <a:cubicBezTo>
                    <a:pt x="448969" y="588597"/>
                    <a:pt x="453526" y="593147"/>
                    <a:pt x="453526" y="598457"/>
                  </a:cubicBezTo>
                  <a:cubicBezTo>
                    <a:pt x="453526" y="604525"/>
                    <a:pt x="448969" y="609076"/>
                    <a:pt x="443652" y="609076"/>
                  </a:cubicBezTo>
                  <a:lnTo>
                    <a:pt x="402634" y="609076"/>
                  </a:lnTo>
                  <a:cubicBezTo>
                    <a:pt x="397317" y="609076"/>
                    <a:pt x="392760" y="604525"/>
                    <a:pt x="392760" y="598457"/>
                  </a:cubicBezTo>
                  <a:cubicBezTo>
                    <a:pt x="392760" y="593147"/>
                    <a:pt x="397317" y="588597"/>
                    <a:pt x="402634" y="588597"/>
                  </a:cubicBezTo>
                  <a:lnTo>
                    <a:pt x="410990" y="588597"/>
                  </a:lnTo>
                  <a:lnTo>
                    <a:pt x="406432" y="556739"/>
                  </a:lnTo>
                  <a:lnTo>
                    <a:pt x="291736" y="511988"/>
                  </a:lnTo>
                  <a:lnTo>
                    <a:pt x="291736" y="609076"/>
                  </a:lnTo>
                  <a:lnTo>
                    <a:pt x="271227" y="609076"/>
                  </a:lnTo>
                  <a:lnTo>
                    <a:pt x="271227" y="588597"/>
                  </a:lnTo>
                  <a:lnTo>
                    <a:pt x="230970" y="588597"/>
                  </a:lnTo>
                  <a:lnTo>
                    <a:pt x="230970" y="609076"/>
                  </a:lnTo>
                  <a:lnTo>
                    <a:pt x="210461" y="609076"/>
                  </a:lnTo>
                  <a:lnTo>
                    <a:pt x="210461" y="511988"/>
                  </a:lnTo>
                  <a:lnTo>
                    <a:pt x="95765" y="556739"/>
                  </a:lnTo>
                  <a:lnTo>
                    <a:pt x="90448" y="588597"/>
                  </a:lnTo>
                  <a:lnTo>
                    <a:pt x="98804" y="588597"/>
                  </a:lnTo>
                  <a:cubicBezTo>
                    <a:pt x="104880" y="588597"/>
                    <a:pt x="109438" y="593147"/>
                    <a:pt x="109438" y="598457"/>
                  </a:cubicBezTo>
                  <a:cubicBezTo>
                    <a:pt x="109438" y="604525"/>
                    <a:pt x="104880" y="609076"/>
                    <a:pt x="98804" y="609076"/>
                  </a:cubicBezTo>
                  <a:lnTo>
                    <a:pt x="58546" y="609076"/>
                  </a:lnTo>
                  <a:cubicBezTo>
                    <a:pt x="53229" y="609076"/>
                    <a:pt x="48672" y="604525"/>
                    <a:pt x="48672" y="598457"/>
                  </a:cubicBezTo>
                  <a:cubicBezTo>
                    <a:pt x="48672" y="593147"/>
                    <a:pt x="53229" y="588597"/>
                    <a:pt x="58546" y="588597"/>
                  </a:cubicBezTo>
                  <a:lnTo>
                    <a:pt x="69940" y="588597"/>
                  </a:lnTo>
                  <a:lnTo>
                    <a:pt x="95006" y="425519"/>
                  </a:lnTo>
                  <a:lnTo>
                    <a:pt x="107159" y="345876"/>
                  </a:lnTo>
                  <a:lnTo>
                    <a:pt x="79055" y="345876"/>
                  </a:lnTo>
                  <a:lnTo>
                    <a:pt x="79055" y="192659"/>
                  </a:lnTo>
                  <a:lnTo>
                    <a:pt x="40316" y="219207"/>
                  </a:lnTo>
                  <a:cubicBezTo>
                    <a:pt x="36518" y="222241"/>
                    <a:pt x="31201" y="222999"/>
                    <a:pt x="26644" y="222241"/>
                  </a:cubicBezTo>
                  <a:cubicBezTo>
                    <a:pt x="22086" y="220724"/>
                    <a:pt x="17529" y="217690"/>
                    <a:pt x="15250" y="213897"/>
                  </a:cubicBezTo>
                  <a:lnTo>
                    <a:pt x="2337" y="191142"/>
                  </a:lnTo>
                  <a:cubicBezTo>
                    <a:pt x="-2220" y="182799"/>
                    <a:pt x="59" y="172938"/>
                    <a:pt x="7654" y="1683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sprout_195610">
              <a:extLst>
                <a:ext uri="{FF2B5EF4-FFF2-40B4-BE49-F238E27FC236}">
                  <a16:creationId xmlns:a16="http://schemas.microsoft.com/office/drawing/2014/main" id="{2421CF76-85E5-B24D-CB36-FCF3EFD69756}"/>
                </a:ext>
              </a:extLst>
            </p:cNvPr>
            <p:cNvSpPr/>
            <p:nvPr/>
          </p:nvSpPr>
          <p:spPr>
            <a:xfrm>
              <a:off x="8395132" y="614368"/>
              <a:ext cx="546425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windmill_316039">
              <a:extLst>
                <a:ext uri="{FF2B5EF4-FFF2-40B4-BE49-F238E27FC236}">
                  <a16:creationId xmlns:a16="http://schemas.microsoft.com/office/drawing/2014/main" id="{E8BA50AA-4968-C6CA-E070-72AA053FABF0}"/>
                </a:ext>
              </a:extLst>
            </p:cNvPr>
            <p:cNvSpPr/>
            <p:nvPr/>
          </p:nvSpPr>
          <p:spPr>
            <a:xfrm>
              <a:off x="11518900" y="614368"/>
              <a:ext cx="483534" cy="609685"/>
            </a:xfrm>
            <a:custGeom>
              <a:avLst/>
              <a:gdLst>
                <a:gd name="connsiteX0" fmla="*/ 240548 w 481185"/>
                <a:gd name="connsiteY0" fmla="*/ 535359 h 606722"/>
                <a:gd name="connsiteX1" fmla="*/ 219546 w 481185"/>
                <a:gd name="connsiteY1" fmla="*/ 556332 h 606722"/>
                <a:gd name="connsiteX2" fmla="*/ 219546 w 481185"/>
                <a:gd name="connsiteY2" fmla="*/ 587615 h 606722"/>
                <a:gd name="connsiteX3" fmla="*/ 261639 w 481185"/>
                <a:gd name="connsiteY3" fmla="*/ 587615 h 606722"/>
                <a:gd name="connsiteX4" fmla="*/ 261639 w 481185"/>
                <a:gd name="connsiteY4" fmla="*/ 556332 h 606722"/>
                <a:gd name="connsiteX5" fmla="*/ 240548 w 481185"/>
                <a:gd name="connsiteY5" fmla="*/ 535359 h 606722"/>
                <a:gd name="connsiteX6" fmla="*/ 240548 w 481185"/>
                <a:gd name="connsiteY6" fmla="*/ 424451 h 606722"/>
                <a:gd name="connsiteX7" fmla="*/ 250154 w 481185"/>
                <a:gd name="connsiteY7" fmla="*/ 433969 h 606722"/>
                <a:gd name="connsiteX8" fmla="*/ 250154 w 481185"/>
                <a:gd name="connsiteY8" fmla="*/ 444199 h 606722"/>
                <a:gd name="connsiteX9" fmla="*/ 240548 w 481185"/>
                <a:gd name="connsiteY9" fmla="*/ 453806 h 606722"/>
                <a:gd name="connsiteX10" fmla="*/ 231031 w 481185"/>
                <a:gd name="connsiteY10" fmla="*/ 444199 h 606722"/>
                <a:gd name="connsiteX11" fmla="*/ 231031 w 481185"/>
                <a:gd name="connsiteY11" fmla="*/ 433969 h 606722"/>
                <a:gd name="connsiteX12" fmla="*/ 240548 w 481185"/>
                <a:gd name="connsiteY12" fmla="*/ 424451 h 606722"/>
                <a:gd name="connsiteX13" fmla="*/ 240548 w 481185"/>
                <a:gd name="connsiteY13" fmla="*/ 363201 h 606722"/>
                <a:gd name="connsiteX14" fmla="*/ 250154 w 481185"/>
                <a:gd name="connsiteY14" fmla="*/ 372808 h 606722"/>
                <a:gd name="connsiteX15" fmla="*/ 250154 w 481185"/>
                <a:gd name="connsiteY15" fmla="*/ 383038 h 606722"/>
                <a:gd name="connsiteX16" fmla="*/ 240548 w 481185"/>
                <a:gd name="connsiteY16" fmla="*/ 392556 h 606722"/>
                <a:gd name="connsiteX17" fmla="*/ 231031 w 481185"/>
                <a:gd name="connsiteY17" fmla="*/ 383038 h 606722"/>
                <a:gd name="connsiteX18" fmla="*/ 231031 w 481185"/>
                <a:gd name="connsiteY18" fmla="*/ 372808 h 606722"/>
                <a:gd name="connsiteX19" fmla="*/ 240548 w 481185"/>
                <a:gd name="connsiteY19" fmla="*/ 363201 h 606722"/>
                <a:gd name="connsiteX20" fmla="*/ 204506 w 481185"/>
                <a:gd name="connsiteY20" fmla="*/ 289897 h 606722"/>
                <a:gd name="connsiteX21" fmla="*/ 59180 w 481185"/>
                <a:gd name="connsiteY21" fmla="*/ 434935 h 606722"/>
                <a:gd name="connsiteX22" fmla="*/ 81696 w 481185"/>
                <a:gd name="connsiteY22" fmla="*/ 457508 h 606722"/>
                <a:gd name="connsiteX23" fmla="*/ 227021 w 481185"/>
                <a:gd name="connsiteY23" fmla="*/ 312381 h 606722"/>
                <a:gd name="connsiteX24" fmla="*/ 227288 w 481185"/>
                <a:gd name="connsiteY24" fmla="*/ 267146 h 606722"/>
                <a:gd name="connsiteX25" fmla="*/ 218033 w 481185"/>
                <a:gd name="connsiteY25" fmla="*/ 276300 h 606722"/>
                <a:gd name="connsiteX26" fmla="*/ 247311 w 481185"/>
                <a:gd name="connsiteY26" fmla="*/ 305627 h 606722"/>
                <a:gd name="connsiteX27" fmla="*/ 247311 w 481185"/>
                <a:gd name="connsiteY27" fmla="*/ 319135 h 606722"/>
                <a:gd name="connsiteX28" fmla="*/ 171756 w 481185"/>
                <a:gd name="connsiteY28" fmla="*/ 394587 h 606722"/>
                <a:gd name="connsiteX29" fmla="*/ 139541 w 481185"/>
                <a:gd name="connsiteY29" fmla="*/ 587615 h 606722"/>
                <a:gd name="connsiteX30" fmla="*/ 200412 w 481185"/>
                <a:gd name="connsiteY30" fmla="*/ 587615 h 606722"/>
                <a:gd name="connsiteX31" fmla="*/ 200412 w 481185"/>
                <a:gd name="connsiteY31" fmla="*/ 556332 h 606722"/>
                <a:gd name="connsiteX32" fmla="*/ 240548 w 481185"/>
                <a:gd name="connsiteY32" fmla="*/ 516163 h 606722"/>
                <a:gd name="connsiteX33" fmla="*/ 280773 w 481185"/>
                <a:gd name="connsiteY33" fmla="*/ 556332 h 606722"/>
                <a:gd name="connsiteX34" fmla="*/ 280773 w 481185"/>
                <a:gd name="connsiteY34" fmla="*/ 587615 h 606722"/>
                <a:gd name="connsiteX35" fmla="*/ 341555 w 481185"/>
                <a:gd name="connsiteY35" fmla="*/ 587615 h 606722"/>
                <a:gd name="connsiteX36" fmla="*/ 294923 w 481185"/>
                <a:gd name="connsiteY36" fmla="*/ 308115 h 606722"/>
                <a:gd name="connsiteX37" fmla="*/ 253897 w 481185"/>
                <a:gd name="connsiteY37" fmla="*/ 267146 h 606722"/>
                <a:gd name="connsiteX38" fmla="*/ 240548 w 481185"/>
                <a:gd name="connsiteY38" fmla="*/ 270256 h 606722"/>
                <a:gd name="connsiteX39" fmla="*/ 227288 w 481185"/>
                <a:gd name="connsiteY39" fmla="*/ 267146 h 606722"/>
                <a:gd name="connsiteX40" fmla="*/ 312810 w 481185"/>
                <a:gd name="connsiteY40" fmla="*/ 253815 h 606722"/>
                <a:gd name="connsiteX41" fmla="*/ 290206 w 481185"/>
                <a:gd name="connsiteY41" fmla="*/ 276300 h 606722"/>
                <a:gd name="connsiteX42" fmla="*/ 435532 w 481185"/>
                <a:gd name="connsiteY42" fmla="*/ 421426 h 606722"/>
                <a:gd name="connsiteX43" fmla="*/ 458047 w 481185"/>
                <a:gd name="connsiteY43" fmla="*/ 398941 h 606722"/>
                <a:gd name="connsiteX44" fmla="*/ 240548 w 481185"/>
                <a:gd name="connsiteY44" fmla="*/ 229465 h 606722"/>
                <a:gd name="connsiteX45" fmla="*/ 229691 w 481185"/>
                <a:gd name="connsiteY45" fmla="*/ 240307 h 606722"/>
                <a:gd name="connsiteX46" fmla="*/ 240548 w 481185"/>
                <a:gd name="connsiteY46" fmla="*/ 251149 h 606722"/>
                <a:gd name="connsiteX47" fmla="*/ 251405 w 481185"/>
                <a:gd name="connsiteY47" fmla="*/ 240307 h 606722"/>
                <a:gd name="connsiteX48" fmla="*/ 240548 w 481185"/>
                <a:gd name="connsiteY48" fmla="*/ 229465 h 606722"/>
                <a:gd name="connsiteX49" fmla="*/ 204506 w 481185"/>
                <a:gd name="connsiteY49" fmla="*/ 217734 h 606722"/>
                <a:gd name="connsiteX50" fmla="*/ 200679 w 481185"/>
                <a:gd name="connsiteY50" fmla="*/ 221555 h 606722"/>
                <a:gd name="connsiteX51" fmla="*/ 191602 w 481185"/>
                <a:gd name="connsiteY51" fmla="*/ 275677 h 606722"/>
                <a:gd name="connsiteX52" fmla="*/ 213761 w 481185"/>
                <a:gd name="connsiteY52" fmla="*/ 253549 h 606722"/>
                <a:gd name="connsiteX53" fmla="*/ 210557 w 481185"/>
                <a:gd name="connsiteY53" fmla="*/ 240307 h 606722"/>
                <a:gd name="connsiteX54" fmla="*/ 213761 w 481185"/>
                <a:gd name="connsiteY54" fmla="*/ 226976 h 606722"/>
                <a:gd name="connsiteX55" fmla="*/ 279438 w 481185"/>
                <a:gd name="connsiteY55" fmla="*/ 214979 h 606722"/>
                <a:gd name="connsiteX56" fmla="*/ 267424 w 481185"/>
                <a:gd name="connsiteY56" fmla="*/ 226976 h 606722"/>
                <a:gd name="connsiteX57" fmla="*/ 270539 w 481185"/>
                <a:gd name="connsiteY57" fmla="*/ 240307 h 606722"/>
                <a:gd name="connsiteX58" fmla="*/ 267424 w 481185"/>
                <a:gd name="connsiteY58" fmla="*/ 253549 h 606722"/>
                <a:gd name="connsiteX59" fmla="*/ 276679 w 481185"/>
                <a:gd name="connsiteY59" fmla="*/ 262791 h 606722"/>
                <a:gd name="connsiteX60" fmla="*/ 285845 w 481185"/>
                <a:gd name="connsiteY60" fmla="*/ 253637 h 606722"/>
                <a:gd name="connsiteX61" fmla="*/ 208422 w 481185"/>
                <a:gd name="connsiteY61" fmla="*/ 178453 h 606722"/>
                <a:gd name="connsiteX62" fmla="*/ 207799 w 481185"/>
                <a:gd name="connsiteY62" fmla="*/ 178986 h 606722"/>
                <a:gd name="connsiteX63" fmla="*/ 205574 w 481185"/>
                <a:gd name="connsiteY63" fmla="*/ 191872 h 606722"/>
                <a:gd name="connsiteX64" fmla="*/ 227288 w 481185"/>
                <a:gd name="connsiteY64" fmla="*/ 213468 h 606722"/>
                <a:gd name="connsiteX65" fmla="*/ 240548 w 481185"/>
                <a:gd name="connsiteY65" fmla="*/ 210357 h 606722"/>
                <a:gd name="connsiteX66" fmla="*/ 253897 w 481185"/>
                <a:gd name="connsiteY66" fmla="*/ 213468 h 606722"/>
                <a:gd name="connsiteX67" fmla="*/ 263152 w 481185"/>
                <a:gd name="connsiteY67" fmla="*/ 204225 h 606722"/>
                <a:gd name="connsiteX68" fmla="*/ 237255 w 481185"/>
                <a:gd name="connsiteY68" fmla="*/ 178453 h 606722"/>
                <a:gd name="connsiteX69" fmla="*/ 45653 w 481185"/>
                <a:gd name="connsiteY69" fmla="*/ 59099 h 606722"/>
                <a:gd name="connsiteX70" fmla="*/ 23049 w 481185"/>
                <a:gd name="connsiteY70" fmla="*/ 81672 h 606722"/>
                <a:gd name="connsiteX71" fmla="*/ 168375 w 481185"/>
                <a:gd name="connsiteY71" fmla="*/ 226798 h 606722"/>
                <a:gd name="connsiteX72" fmla="*/ 190979 w 481185"/>
                <a:gd name="connsiteY72" fmla="*/ 204225 h 606722"/>
                <a:gd name="connsiteX73" fmla="*/ 399400 w 481185"/>
                <a:gd name="connsiteY73" fmla="*/ 23106 h 606722"/>
                <a:gd name="connsiteX74" fmla="*/ 254075 w 481185"/>
                <a:gd name="connsiteY74" fmla="*/ 168144 h 606722"/>
                <a:gd name="connsiteX75" fmla="*/ 276679 w 481185"/>
                <a:gd name="connsiteY75" fmla="*/ 190717 h 606722"/>
                <a:gd name="connsiteX76" fmla="*/ 422005 w 481185"/>
                <a:gd name="connsiteY76" fmla="*/ 45591 h 606722"/>
                <a:gd name="connsiteX77" fmla="*/ 399400 w 481185"/>
                <a:gd name="connsiteY77" fmla="*/ 0 h 606722"/>
                <a:gd name="connsiteX78" fmla="*/ 406164 w 481185"/>
                <a:gd name="connsiteY78" fmla="*/ 2844 h 606722"/>
                <a:gd name="connsiteX79" fmla="*/ 442295 w 481185"/>
                <a:gd name="connsiteY79" fmla="*/ 38836 h 606722"/>
                <a:gd name="connsiteX80" fmla="*/ 442295 w 481185"/>
                <a:gd name="connsiteY80" fmla="*/ 52345 h 606722"/>
                <a:gd name="connsiteX81" fmla="*/ 296080 w 481185"/>
                <a:gd name="connsiteY81" fmla="*/ 198360 h 606722"/>
                <a:gd name="connsiteX82" fmla="*/ 302487 w 481185"/>
                <a:gd name="connsiteY82" fmla="*/ 237019 h 606722"/>
                <a:gd name="connsiteX83" fmla="*/ 306047 w 481185"/>
                <a:gd name="connsiteY83" fmla="*/ 233553 h 606722"/>
                <a:gd name="connsiteX84" fmla="*/ 319574 w 481185"/>
                <a:gd name="connsiteY84" fmla="*/ 233553 h 606722"/>
                <a:gd name="connsiteX85" fmla="*/ 478426 w 481185"/>
                <a:gd name="connsiteY85" fmla="*/ 392187 h 606722"/>
                <a:gd name="connsiteX86" fmla="*/ 481185 w 481185"/>
                <a:gd name="connsiteY86" fmla="*/ 398941 h 606722"/>
                <a:gd name="connsiteX87" fmla="*/ 478426 w 481185"/>
                <a:gd name="connsiteY87" fmla="*/ 405696 h 606722"/>
                <a:gd name="connsiteX88" fmla="*/ 442295 w 481185"/>
                <a:gd name="connsiteY88" fmla="*/ 441689 h 606722"/>
                <a:gd name="connsiteX89" fmla="*/ 435532 w 481185"/>
                <a:gd name="connsiteY89" fmla="*/ 444533 h 606722"/>
                <a:gd name="connsiteX90" fmla="*/ 434642 w 481185"/>
                <a:gd name="connsiteY90" fmla="*/ 444444 h 606722"/>
                <a:gd name="connsiteX91" fmla="*/ 428768 w 481185"/>
                <a:gd name="connsiteY91" fmla="*/ 441689 h 606722"/>
                <a:gd name="connsiteX92" fmla="*/ 318239 w 481185"/>
                <a:gd name="connsiteY92" fmla="*/ 331400 h 606722"/>
                <a:gd name="connsiteX93" fmla="*/ 361045 w 481185"/>
                <a:gd name="connsiteY93" fmla="*/ 587615 h 606722"/>
                <a:gd name="connsiteX94" fmla="*/ 383560 w 481185"/>
                <a:gd name="connsiteY94" fmla="*/ 587615 h 606722"/>
                <a:gd name="connsiteX95" fmla="*/ 393082 w 481185"/>
                <a:gd name="connsiteY95" fmla="*/ 597124 h 606722"/>
                <a:gd name="connsiteX96" fmla="*/ 383560 w 481185"/>
                <a:gd name="connsiteY96" fmla="*/ 606722 h 606722"/>
                <a:gd name="connsiteX97" fmla="*/ 97625 w 481185"/>
                <a:gd name="connsiteY97" fmla="*/ 606722 h 606722"/>
                <a:gd name="connsiteX98" fmla="*/ 88014 w 481185"/>
                <a:gd name="connsiteY98" fmla="*/ 597124 h 606722"/>
                <a:gd name="connsiteX99" fmla="*/ 97625 w 481185"/>
                <a:gd name="connsiteY99" fmla="*/ 587615 h 606722"/>
                <a:gd name="connsiteX100" fmla="*/ 120141 w 481185"/>
                <a:gd name="connsiteY100" fmla="*/ 587615 h 606722"/>
                <a:gd name="connsiteX101" fmla="*/ 148440 w 481185"/>
                <a:gd name="connsiteY101" fmla="*/ 417871 h 606722"/>
                <a:gd name="connsiteX102" fmla="*/ 88459 w 481185"/>
                <a:gd name="connsiteY102" fmla="*/ 477770 h 606722"/>
                <a:gd name="connsiteX103" fmla="*/ 81696 w 481185"/>
                <a:gd name="connsiteY103" fmla="*/ 480614 h 606722"/>
                <a:gd name="connsiteX104" fmla="*/ 74932 w 481185"/>
                <a:gd name="connsiteY104" fmla="*/ 477770 h 606722"/>
                <a:gd name="connsiteX105" fmla="*/ 38890 w 481185"/>
                <a:gd name="connsiteY105" fmla="*/ 441689 h 606722"/>
                <a:gd name="connsiteX106" fmla="*/ 38890 w 481185"/>
                <a:gd name="connsiteY106" fmla="*/ 428180 h 606722"/>
                <a:gd name="connsiteX107" fmla="*/ 168286 w 481185"/>
                <a:gd name="connsiteY107" fmla="*/ 298962 h 606722"/>
                <a:gd name="connsiteX108" fmla="*/ 177363 w 481185"/>
                <a:gd name="connsiteY108" fmla="*/ 244839 h 606722"/>
                <a:gd name="connsiteX109" fmla="*/ 175138 w 481185"/>
                <a:gd name="connsiteY109" fmla="*/ 247061 h 606722"/>
                <a:gd name="connsiteX110" fmla="*/ 168375 w 481185"/>
                <a:gd name="connsiteY110" fmla="*/ 249816 h 606722"/>
                <a:gd name="connsiteX111" fmla="*/ 161611 w 481185"/>
                <a:gd name="connsiteY111" fmla="*/ 247061 h 606722"/>
                <a:gd name="connsiteX112" fmla="*/ 2759 w 481185"/>
                <a:gd name="connsiteY112" fmla="*/ 88426 h 606722"/>
                <a:gd name="connsiteX113" fmla="*/ 0 w 481185"/>
                <a:gd name="connsiteY113" fmla="*/ 81672 h 606722"/>
                <a:gd name="connsiteX114" fmla="*/ 2759 w 481185"/>
                <a:gd name="connsiteY114" fmla="*/ 74918 h 606722"/>
                <a:gd name="connsiteX115" fmla="*/ 38890 w 481185"/>
                <a:gd name="connsiteY115" fmla="*/ 38836 h 606722"/>
                <a:gd name="connsiteX116" fmla="*/ 40403 w 481185"/>
                <a:gd name="connsiteY116" fmla="*/ 37592 h 606722"/>
                <a:gd name="connsiteX117" fmla="*/ 52417 w 481185"/>
                <a:gd name="connsiteY117" fmla="*/ 38836 h 606722"/>
                <a:gd name="connsiteX118" fmla="*/ 189021 w 481185"/>
                <a:gd name="connsiteY118" fmla="*/ 175253 h 606722"/>
                <a:gd name="connsiteX119" fmla="*/ 208422 w 481185"/>
                <a:gd name="connsiteY119" fmla="*/ 159345 h 606722"/>
                <a:gd name="connsiteX120" fmla="*/ 235920 w 481185"/>
                <a:gd name="connsiteY120" fmla="*/ 159345 h 606722"/>
                <a:gd name="connsiteX121" fmla="*/ 392637 w 481185"/>
                <a:gd name="connsiteY121" fmla="*/ 2844 h 606722"/>
                <a:gd name="connsiteX122" fmla="*/ 399400 w 481185"/>
                <a:gd name="connsiteY12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481185" h="606722">
                  <a:moveTo>
                    <a:pt x="240548" y="535359"/>
                  </a:moveTo>
                  <a:cubicBezTo>
                    <a:pt x="228979" y="535359"/>
                    <a:pt x="219546" y="544779"/>
                    <a:pt x="219546" y="556332"/>
                  </a:cubicBezTo>
                  <a:lnTo>
                    <a:pt x="219546" y="587615"/>
                  </a:lnTo>
                  <a:lnTo>
                    <a:pt x="261639" y="587615"/>
                  </a:lnTo>
                  <a:lnTo>
                    <a:pt x="261639" y="556332"/>
                  </a:lnTo>
                  <a:cubicBezTo>
                    <a:pt x="261639" y="544779"/>
                    <a:pt x="252206" y="535359"/>
                    <a:pt x="240548" y="535359"/>
                  </a:cubicBezTo>
                  <a:close/>
                  <a:moveTo>
                    <a:pt x="240548" y="424451"/>
                  </a:moveTo>
                  <a:cubicBezTo>
                    <a:pt x="245885" y="424451"/>
                    <a:pt x="250154" y="428721"/>
                    <a:pt x="250154" y="433969"/>
                  </a:cubicBezTo>
                  <a:lnTo>
                    <a:pt x="250154" y="444199"/>
                  </a:lnTo>
                  <a:cubicBezTo>
                    <a:pt x="250154" y="449447"/>
                    <a:pt x="245885" y="453806"/>
                    <a:pt x="240548" y="453806"/>
                  </a:cubicBezTo>
                  <a:cubicBezTo>
                    <a:pt x="235300" y="453806"/>
                    <a:pt x="231031" y="449447"/>
                    <a:pt x="231031" y="444199"/>
                  </a:cubicBezTo>
                  <a:lnTo>
                    <a:pt x="231031" y="433969"/>
                  </a:lnTo>
                  <a:cubicBezTo>
                    <a:pt x="231031" y="428721"/>
                    <a:pt x="235300" y="424451"/>
                    <a:pt x="240548" y="424451"/>
                  </a:cubicBezTo>
                  <a:close/>
                  <a:moveTo>
                    <a:pt x="240548" y="363201"/>
                  </a:moveTo>
                  <a:cubicBezTo>
                    <a:pt x="245885" y="363201"/>
                    <a:pt x="250154" y="367471"/>
                    <a:pt x="250154" y="372808"/>
                  </a:cubicBezTo>
                  <a:lnTo>
                    <a:pt x="250154" y="383038"/>
                  </a:lnTo>
                  <a:cubicBezTo>
                    <a:pt x="250154" y="388286"/>
                    <a:pt x="245885" y="392556"/>
                    <a:pt x="240548" y="392556"/>
                  </a:cubicBezTo>
                  <a:cubicBezTo>
                    <a:pt x="235300" y="392556"/>
                    <a:pt x="231031" y="388286"/>
                    <a:pt x="231031" y="383038"/>
                  </a:cubicBezTo>
                  <a:lnTo>
                    <a:pt x="231031" y="372808"/>
                  </a:lnTo>
                  <a:cubicBezTo>
                    <a:pt x="231031" y="367471"/>
                    <a:pt x="235300" y="363201"/>
                    <a:pt x="240548" y="363201"/>
                  </a:cubicBezTo>
                  <a:close/>
                  <a:moveTo>
                    <a:pt x="204506" y="289897"/>
                  </a:moveTo>
                  <a:lnTo>
                    <a:pt x="59180" y="434935"/>
                  </a:lnTo>
                  <a:lnTo>
                    <a:pt x="81696" y="457508"/>
                  </a:lnTo>
                  <a:lnTo>
                    <a:pt x="227021" y="312381"/>
                  </a:lnTo>
                  <a:close/>
                  <a:moveTo>
                    <a:pt x="227288" y="267146"/>
                  </a:moveTo>
                  <a:lnTo>
                    <a:pt x="218033" y="276300"/>
                  </a:lnTo>
                  <a:lnTo>
                    <a:pt x="247311" y="305627"/>
                  </a:lnTo>
                  <a:cubicBezTo>
                    <a:pt x="251049" y="309360"/>
                    <a:pt x="251049" y="315403"/>
                    <a:pt x="247311" y="319135"/>
                  </a:cubicBezTo>
                  <a:lnTo>
                    <a:pt x="171756" y="394587"/>
                  </a:lnTo>
                  <a:lnTo>
                    <a:pt x="139541" y="587615"/>
                  </a:lnTo>
                  <a:lnTo>
                    <a:pt x="200412" y="587615"/>
                  </a:lnTo>
                  <a:lnTo>
                    <a:pt x="200412" y="556332"/>
                  </a:lnTo>
                  <a:cubicBezTo>
                    <a:pt x="200412" y="534204"/>
                    <a:pt x="218389" y="516163"/>
                    <a:pt x="240548" y="516163"/>
                  </a:cubicBezTo>
                  <a:cubicBezTo>
                    <a:pt x="262707" y="516163"/>
                    <a:pt x="280773" y="534204"/>
                    <a:pt x="280773" y="556332"/>
                  </a:cubicBezTo>
                  <a:lnTo>
                    <a:pt x="280773" y="587615"/>
                  </a:lnTo>
                  <a:lnTo>
                    <a:pt x="341555" y="587615"/>
                  </a:lnTo>
                  <a:lnTo>
                    <a:pt x="294923" y="308115"/>
                  </a:lnTo>
                  <a:lnTo>
                    <a:pt x="253897" y="267146"/>
                  </a:lnTo>
                  <a:cubicBezTo>
                    <a:pt x="249892" y="269101"/>
                    <a:pt x="245354" y="270256"/>
                    <a:pt x="240548" y="270256"/>
                  </a:cubicBezTo>
                  <a:cubicBezTo>
                    <a:pt x="235831" y="270256"/>
                    <a:pt x="231293" y="269101"/>
                    <a:pt x="227288" y="267146"/>
                  </a:cubicBezTo>
                  <a:close/>
                  <a:moveTo>
                    <a:pt x="312810" y="253815"/>
                  </a:moveTo>
                  <a:lnTo>
                    <a:pt x="290206" y="276300"/>
                  </a:lnTo>
                  <a:lnTo>
                    <a:pt x="435532" y="421426"/>
                  </a:lnTo>
                  <a:lnTo>
                    <a:pt x="458047" y="398941"/>
                  </a:lnTo>
                  <a:close/>
                  <a:moveTo>
                    <a:pt x="240548" y="229465"/>
                  </a:moveTo>
                  <a:cubicBezTo>
                    <a:pt x="234585" y="229465"/>
                    <a:pt x="229691" y="234352"/>
                    <a:pt x="229691" y="240307"/>
                  </a:cubicBezTo>
                  <a:cubicBezTo>
                    <a:pt x="229691" y="246261"/>
                    <a:pt x="234585" y="251149"/>
                    <a:pt x="240548" y="251149"/>
                  </a:cubicBezTo>
                  <a:cubicBezTo>
                    <a:pt x="246600" y="251149"/>
                    <a:pt x="251405" y="246261"/>
                    <a:pt x="251405" y="240307"/>
                  </a:cubicBezTo>
                  <a:cubicBezTo>
                    <a:pt x="251405" y="234352"/>
                    <a:pt x="246600" y="229465"/>
                    <a:pt x="240548" y="229465"/>
                  </a:cubicBezTo>
                  <a:close/>
                  <a:moveTo>
                    <a:pt x="204506" y="217734"/>
                  </a:moveTo>
                  <a:lnTo>
                    <a:pt x="200679" y="221555"/>
                  </a:lnTo>
                  <a:lnTo>
                    <a:pt x="191602" y="275677"/>
                  </a:lnTo>
                  <a:lnTo>
                    <a:pt x="213761" y="253549"/>
                  </a:lnTo>
                  <a:cubicBezTo>
                    <a:pt x="211714" y="249549"/>
                    <a:pt x="210557" y="245106"/>
                    <a:pt x="210557" y="240307"/>
                  </a:cubicBezTo>
                  <a:cubicBezTo>
                    <a:pt x="210557" y="235508"/>
                    <a:pt x="211714" y="230975"/>
                    <a:pt x="213761" y="226976"/>
                  </a:cubicBezTo>
                  <a:close/>
                  <a:moveTo>
                    <a:pt x="279438" y="214979"/>
                  </a:moveTo>
                  <a:lnTo>
                    <a:pt x="267424" y="226976"/>
                  </a:lnTo>
                  <a:cubicBezTo>
                    <a:pt x="269471" y="230975"/>
                    <a:pt x="270539" y="235508"/>
                    <a:pt x="270539" y="240307"/>
                  </a:cubicBezTo>
                  <a:cubicBezTo>
                    <a:pt x="270539" y="245106"/>
                    <a:pt x="269471" y="249549"/>
                    <a:pt x="267424" y="253549"/>
                  </a:cubicBezTo>
                  <a:lnTo>
                    <a:pt x="276679" y="262791"/>
                  </a:lnTo>
                  <a:lnTo>
                    <a:pt x="285845" y="253637"/>
                  </a:lnTo>
                  <a:close/>
                  <a:moveTo>
                    <a:pt x="208422" y="178453"/>
                  </a:moveTo>
                  <a:cubicBezTo>
                    <a:pt x="208066" y="178453"/>
                    <a:pt x="207799" y="178630"/>
                    <a:pt x="207799" y="178986"/>
                  </a:cubicBezTo>
                  <a:lnTo>
                    <a:pt x="205574" y="191872"/>
                  </a:lnTo>
                  <a:lnTo>
                    <a:pt x="227288" y="213468"/>
                  </a:lnTo>
                  <a:cubicBezTo>
                    <a:pt x="231293" y="211424"/>
                    <a:pt x="235831" y="210357"/>
                    <a:pt x="240548" y="210357"/>
                  </a:cubicBezTo>
                  <a:cubicBezTo>
                    <a:pt x="245354" y="210357"/>
                    <a:pt x="249892" y="211424"/>
                    <a:pt x="253897" y="213468"/>
                  </a:cubicBezTo>
                  <a:lnTo>
                    <a:pt x="263152" y="204225"/>
                  </a:lnTo>
                  <a:lnTo>
                    <a:pt x="237255" y="178453"/>
                  </a:lnTo>
                  <a:close/>
                  <a:moveTo>
                    <a:pt x="45653" y="59099"/>
                  </a:moveTo>
                  <a:lnTo>
                    <a:pt x="23049" y="81672"/>
                  </a:lnTo>
                  <a:lnTo>
                    <a:pt x="168375" y="226798"/>
                  </a:lnTo>
                  <a:lnTo>
                    <a:pt x="190979" y="204225"/>
                  </a:lnTo>
                  <a:close/>
                  <a:moveTo>
                    <a:pt x="399400" y="23106"/>
                  </a:moveTo>
                  <a:lnTo>
                    <a:pt x="254075" y="168144"/>
                  </a:lnTo>
                  <a:lnTo>
                    <a:pt x="276679" y="190717"/>
                  </a:lnTo>
                  <a:lnTo>
                    <a:pt x="422005" y="45591"/>
                  </a:lnTo>
                  <a:close/>
                  <a:moveTo>
                    <a:pt x="399400" y="0"/>
                  </a:moveTo>
                  <a:cubicBezTo>
                    <a:pt x="401981" y="0"/>
                    <a:pt x="404384" y="977"/>
                    <a:pt x="406164" y="2844"/>
                  </a:cubicBezTo>
                  <a:lnTo>
                    <a:pt x="442295" y="38836"/>
                  </a:lnTo>
                  <a:cubicBezTo>
                    <a:pt x="446033" y="42569"/>
                    <a:pt x="446033" y="48612"/>
                    <a:pt x="442295" y="52345"/>
                  </a:cubicBezTo>
                  <a:lnTo>
                    <a:pt x="296080" y="198360"/>
                  </a:lnTo>
                  <a:lnTo>
                    <a:pt x="302487" y="237019"/>
                  </a:lnTo>
                  <a:lnTo>
                    <a:pt x="306047" y="233553"/>
                  </a:lnTo>
                  <a:cubicBezTo>
                    <a:pt x="309785" y="229820"/>
                    <a:pt x="315836" y="229820"/>
                    <a:pt x="319574" y="233553"/>
                  </a:cubicBezTo>
                  <a:lnTo>
                    <a:pt x="478426" y="392187"/>
                  </a:lnTo>
                  <a:cubicBezTo>
                    <a:pt x="480206" y="393965"/>
                    <a:pt x="481185" y="396364"/>
                    <a:pt x="481185" y="398941"/>
                  </a:cubicBezTo>
                  <a:cubicBezTo>
                    <a:pt x="481185" y="401430"/>
                    <a:pt x="480206" y="403918"/>
                    <a:pt x="478426" y="405696"/>
                  </a:cubicBezTo>
                  <a:lnTo>
                    <a:pt x="442295" y="441689"/>
                  </a:lnTo>
                  <a:cubicBezTo>
                    <a:pt x="440426" y="443555"/>
                    <a:pt x="437934" y="444533"/>
                    <a:pt x="435532" y="444533"/>
                  </a:cubicBezTo>
                  <a:cubicBezTo>
                    <a:pt x="435176" y="444533"/>
                    <a:pt x="434909" y="444533"/>
                    <a:pt x="434642" y="444444"/>
                  </a:cubicBezTo>
                  <a:cubicBezTo>
                    <a:pt x="432506" y="444266"/>
                    <a:pt x="430370" y="443377"/>
                    <a:pt x="428768" y="441689"/>
                  </a:cubicBezTo>
                  <a:lnTo>
                    <a:pt x="318239" y="331400"/>
                  </a:lnTo>
                  <a:lnTo>
                    <a:pt x="361045" y="587615"/>
                  </a:lnTo>
                  <a:lnTo>
                    <a:pt x="383560" y="587615"/>
                  </a:lnTo>
                  <a:cubicBezTo>
                    <a:pt x="388810" y="587615"/>
                    <a:pt x="393082" y="591881"/>
                    <a:pt x="393082" y="597124"/>
                  </a:cubicBezTo>
                  <a:cubicBezTo>
                    <a:pt x="393082" y="602368"/>
                    <a:pt x="388810" y="606722"/>
                    <a:pt x="383560" y="606722"/>
                  </a:cubicBezTo>
                  <a:lnTo>
                    <a:pt x="97625" y="606722"/>
                  </a:lnTo>
                  <a:cubicBezTo>
                    <a:pt x="92375" y="606722"/>
                    <a:pt x="88014" y="602368"/>
                    <a:pt x="88014" y="597124"/>
                  </a:cubicBezTo>
                  <a:cubicBezTo>
                    <a:pt x="88014" y="591881"/>
                    <a:pt x="92375" y="587615"/>
                    <a:pt x="97625" y="587615"/>
                  </a:cubicBezTo>
                  <a:lnTo>
                    <a:pt x="120141" y="587615"/>
                  </a:lnTo>
                  <a:lnTo>
                    <a:pt x="148440" y="417871"/>
                  </a:lnTo>
                  <a:lnTo>
                    <a:pt x="88459" y="477770"/>
                  </a:lnTo>
                  <a:cubicBezTo>
                    <a:pt x="86679" y="479548"/>
                    <a:pt x="84276" y="480614"/>
                    <a:pt x="81696" y="480614"/>
                  </a:cubicBezTo>
                  <a:cubicBezTo>
                    <a:pt x="79204" y="480614"/>
                    <a:pt x="76801" y="479548"/>
                    <a:pt x="74932" y="477770"/>
                  </a:cubicBezTo>
                  <a:lnTo>
                    <a:pt x="38890" y="441689"/>
                  </a:lnTo>
                  <a:cubicBezTo>
                    <a:pt x="35152" y="437956"/>
                    <a:pt x="35152" y="431913"/>
                    <a:pt x="38890" y="428180"/>
                  </a:cubicBezTo>
                  <a:lnTo>
                    <a:pt x="168286" y="298962"/>
                  </a:lnTo>
                  <a:lnTo>
                    <a:pt x="177363" y="244839"/>
                  </a:lnTo>
                  <a:lnTo>
                    <a:pt x="175138" y="247061"/>
                  </a:lnTo>
                  <a:cubicBezTo>
                    <a:pt x="173269" y="248927"/>
                    <a:pt x="170867" y="249816"/>
                    <a:pt x="168375" y="249816"/>
                  </a:cubicBezTo>
                  <a:cubicBezTo>
                    <a:pt x="165883" y="249816"/>
                    <a:pt x="163480" y="248927"/>
                    <a:pt x="161611" y="247061"/>
                  </a:cubicBezTo>
                  <a:lnTo>
                    <a:pt x="2759" y="88426"/>
                  </a:lnTo>
                  <a:cubicBezTo>
                    <a:pt x="979" y="86649"/>
                    <a:pt x="0" y="84161"/>
                    <a:pt x="0" y="81672"/>
                  </a:cubicBezTo>
                  <a:cubicBezTo>
                    <a:pt x="0" y="79095"/>
                    <a:pt x="979" y="76695"/>
                    <a:pt x="2759" y="74918"/>
                  </a:cubicBezTo>
                  <a:lnTo>
                    <a:pt x="38890" y="38836"/>
                  </a:lnTo>
                  <a:cubicBezTo>
                    <a:pt x="39335" y="38392"/>
                    <a:pt x="39869" y="37948"/>
                    <a:pt x="40403" y="37592"/>
                  </a:cubicBezTo>
                  <a:cubicBezTo>
                    <a:pt x="44052" y="35193"/>
                    <a:pt x="49124" y="35548"/>
                    <a:pt x="52417" y="38836"/>
                  </a:cubicBezTo>
                  <a:lnTo>
                    <a:pt x="189021" y="175253"/>
                  </a:lnTo>
                  <a:cubicBezTo>
                    <a:pt x="190801" y="166011"/>
                    <a:pt x="198899" y="159345"/>
                    <a:pt x="208422" y="159345"/>
                  </a:cubicBezTo>
                  <a:lnTo>
                    <a:pt x="235920" y="159345"/>
                  </a:lnTo>
                  <a:lnTo>
                    <a:pt x="392637" y="2844"/>
                  </a:lnTo>
                  <a:cubicBezTo>
                    <a:pt x="394417" y="977"/>
                    <a:pt x="396909" y="0"/>
                    <a:pt x="3994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E24ADFE1-18EA-494C-76A7-798853A703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9882485" y="1030447"/>
            <a:ext cx="3749602" cy="3346134"/>
          </a:xfrm>
          <a:custGeom>
            <a:avLst/>
            <a:gdLst>
              <a:gd name="connsiteX0" fmla="*/ 0 w 2356668"/>
              <a:gd name="connsiteY0" fmla="*/ 0 h 3217986"/>
              <a:gd name="connsiteX1" fmla="*/ 2356668 w 2356668"/>
              <a:gd name="connsiteY1" fmla="*/ 0 h 3217986"/>
              <a:gd name="connsiteX2" fmla="*/ 2356668 w 2356668"/>
              <a:gd name="connsiteY2" fmla="*/ 3217986 h 3217986"/>
              <a:gd name="connsiteX3" fmla="*/ 0 w 2356668"/>
              <a:gd name="connsiteY3" fmla="*/ 3217986 h 321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668" h="3217986">
                <a:moveTo>
                  <a:pt x="0" y="0"/>
                </a:moveTo>
                <a:lnTo>
                  <a:pt x="2356668" y="0"/>
                </a:lnTo>
                <a:lnTo>
                  <a:pt x="2356668" y="3217986"/>
                </a:lnTo>
                <a:lnTo>
                  <a:pt x="0" y="3217986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7F3F7A9-5DD4-8D36-FA64-BC3248CACC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PART   02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E36458BD-C779-8DBB-B616-D72B5F0B79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项目发展进程</a:t>
            </a:r>
          </a:p>
        </p:txBody>
      </p:sp>
    </p:spTree>
    <p:extLst>
      <p:ext uri="{BB962C8B-B14F-4D97-AF65-F5344CB8AC3E}">
        <p14:creationId xmlns:p14="http://schemas.microsoft.com/office/powerpoint/2010/main" val="16312847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build="p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2C1A846-AC20-DC4C-2AD2-C4F9A4BA5B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项目进程</a:t>
            </a:r>
          </a:p>
        </p:txBody>
      </p:sp>
      <p:graphicFrame>
        <p:nvGraphicFramePr>
          <p:cNvPr id="17" name="图示 16">
            <a:extLst>
              <a:ext uri="{FF2B5EF4-FFF2-40B4-BE49-F238E27FC236}">
                <a16:creationId xmlns:a16="http://schemas.microsoft.com/office/drawing/2014/main" id="{248B7163-8A31-9CC3-EE65-C8922A67B7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9396200"/>
              </p:ext>
            </p:extLst>
          </p:nvPr>
        </p:nvGraphicFramePr>
        <p:xfrm>
          <a:off x="4875461" y="1218115"/>
          <a:ext cx="6643438" cy="4421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113284D0-443A-1790-B6D1-B3B10DDC9AC5}"/>
              </a:ext>
            </a:extLst>
          </p:cNvPr>
          <p:cNvSpPr txBox="1"/>
          <p:nvPr/>
        </p:nvSpPr>
        <p:spPr>
          <a:xfrm>
            <a:off x="624140" y="1409858"/>
            <a:ext cx="4094329" cy="61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项目进程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17419E-55A0-0CCB-719E-CD54C57A12A8}"/>
              </a:ext>
            </a:extLst>
          </p:cNvPr>
          <p:cNvSpPr txBox="1"/>
          <p:nvPr/>
        </p:nvSpPr>
        <p:spPr>
          <a:xfrm>
            <a:off x="660400" y="2181029"/>
            <a:ext cx="3695700" cy="3267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请在此处输入关键的文字信息，对项目目前进程进行概况性描述。右边的图片可作为项目进程的一些展示。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请在此处输入关键的文字信息，对项目进程进行概况性描述。右边的图片可作为项目进程的一些展示，图片可直接替换。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32364FD-2168-5813-6791-43F67ACB5FB4}"/>
              </a:ext>
            </a:extLst>
          </p:cNvPr>
          <p:cNvCxnSpPr>
            <a:cxnSpLocks/>
          </p:cNvCxnSpPr>
          <p:nvPr/>
        </p:nvCxnSpPr>
        <p:spPr>
          <a:xfrm>
            <a:off x="730250" y="2066155"/>
            <a:ext cx="633413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94E97518-2EB7-376B-DF08-59635665A163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7F9AC32C-195C-6C49-F771-036C03D561B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27475">
            <a:off x="10163459" y="4170922"/>
            <a:ext cx="3749602" cy="3518058"/>
          </a:xfrm>
          <a:custGeom>
            <a:avLst/>
            <a:gdLst>
              <a:gd name="connsiteX0" fmla="*/ 3749602 w 3749602"/>
              <a:gd name="connsiteY0" fmla="*/ 0 h 4302715"/>
              <a:gd name="connsiteX1" fmla="*/ 3749602 w 3749602"/>
              <a:gd name="connsiteY1" fmla="*/ 4302715 h 4302715"/>
              <a:gd name="connsiteX2" fmla="*/ 268660 w 3749602"/>
              <a:gd name="connsiteY2" fmla="*/ 4302715 h 4302715"/>
              <a:gd name="connsiteX3" fmla="*/ 0 w 3749602"/>
              <a:gd name="connsiteY3" fmla="*/ 248473 h 4302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9602" h="4302715">
                <a:moveTo>
                  <a:pt x="3749602" y="0"/>
                </a:moveTo>
                <a:lnTo>
                  <a:pt x="3749602" y="4302715"/>
                </a:lnTo>
                <a:lnTo>
                  <a:pt x="268660" y="4302715"/>
                </a:lnTo>
                <a:lnTo>
                  <a:pt x="0" y="24847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935276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4E93500-E115-945B-E9C4-03C0D17FF7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项目进程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7056621-8E4B-D7FC-F2E2-D9733638E404}"/>
              </a:ext>
            </a:extLst>
          </p:cNvPr>
          <p:cNvGrpSpPr/>
          <p:nvPr/>
        </p:nvGrpSpPr>
        <p:grpSpPr>
          <a:xfrm>
            <a:off x="800910" y="1809345"/>
            <a:ext cx="2539056" cy="3501957"/>
            <a:chOff x="800910" y="1809345"/>
            <a:chExt cx="2539056" cy="350195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0EF607B-CEC8-4167-1E4D-A3A489819630}"/>
                </a:ext>
              </a:extLst>
            </p:cNvPr>
            <p:cNvSpPr/>
            <p:nvPr/>
          </p:nvSpPr>
          <p:spPr>
            <a:xfrm>
              <a:off x="800910" y="1809345"/>
              <a:ext cx="2539056" cy="678949"/>
            </a:xfrm>
            <a:prstGeom prst="rect">
              <a:avLst/>
            </a:prstGeom>
            <a:gradFill>
              <a:gsLst>
                <a:gs pos="0">
                  <a:schemeClr val="accent5">
                    <a:alpha val="72000"/>
                  </a:schemeClr>
                </a:gs>
                <a:gs pos="100000">
                  <a:schemeClr val="accent6"/>
                </a:gs>
              </a:gsLst>
              <a:lin ang="10800000" scaled="0"/>
            </a:gradFill>
            <a:ln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blurRad="50800" dist="38100" algn="l" rotWithShape="0">
                <a:schemeClr val="accent5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第一阶段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6C55D96-FEB4-6F40-F5B8-ABE009C52E0A}"/>
                </a:ext>
              </a:extLst>
            </p:cNvPr>
            <p:cNvSpPr/>
            <p:nvPr/>
          </p:nvSpPr>
          <p:spPr>
            <a:xfrm>
              <a:off x="800910" y="2530705"/>
              <a:ext cx="2539056" cy="27805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blurRad="50800" dist="38100" algn="l" rotWithShape="0">
                <a:schemeClr val="accent5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axe_140755">
              <a:extLst>
                <a:ext uri="{FF2B5EF4-FFF2-40B4-BE49-F238E27FC236}">
                  <a16:creationId xmlns:a16="http://schemas.microsoft.com/office/drawing/2014/main" id="{A505E251-47F6-FC3D-B8AB-5785B09DB232}"/>
                </a:ext>
              </a:extLst>
            </p:cNvPr>
            <p:cNvSpPr/>
            <p:nvPr/>
          </p:nvSpPr>
          <p:spPr>
            <a:xfrm>
              <a:off x="1811575" y="2758339"/>
              <a:ext cx="517726" cy="609685"/>
            </a:xfrm>
            <a:custGeom>
              <a:avLst/>
              <a:gdLst>
                <a:gd name="T0" fmla="*/ 414 w 681"/>
                <a:gd name="T1" fmla="*/ 61 h 803"/>
                <a:gd name="T2" fmla="*/ 241 w 681"/>
                <a:gd name="T3" fmla="*/ 196 h 803"/>
                <a:gd name="T4" fmla="*/ 103 w 681"/>
                <a:gd name="T5" fmla="*/ 264 h 803"/>
                <a:gd name="T6" fmla="*/ 80 w 681"/>
                <a:gd name="T7" fmla="*/ 314 h 803"/>
                <a:gd name="T8" fmla="*/ 105 w 681"/>
                <a:gd name="T9" fmla="*/ 391 h 803"/>
                <a:gd name="T10" fmla="*/ 135 w 681"/>
                <a:gd name="T11" fmla="*/ 397 h 803"/>
                <a:gd name="T12" fmla="*/ 147 w 681"/>
                <a:gd name="T13" fmla="*/ 456 h 803"/>
                <a:gd name="T14" fmla="*/ 51 w 681"/>
                <a:gd name="T15" fmla="*/ 776 h 803"/>
                <a:gd name="T16" fmla="*/ 47 w 681"/>
                <a:gd name="T17" fmla="*/ 803 h 803"/>
                <a:gd name="T18" fmla="*/ 560 w 681"/>
                <a:gd name="T19" fmla="*/ 776 h 803"/>
                <a:gd name="T20" fmla="*/ 427 w 681"/>
                <a:gd name="T21" fmla="*/ 603 h 803"/>
                <a:gd name="T22" fmla="*/ 415 w 681"/>
                <a:gd name="T23" fmla="*/ 382 h 803"/>
                <a:gd name="T24" fmla="*/ 316 w 681"/>
                <a:gd name="T25" fmla="*/ 295 h 803"/>
                <a:gd name="T26" fmla="*/ 562 w 681"/>
                <a:gd name="T27" fmla="*/ 93 h 803"/>
                <a:gd name="T28" fmla="*/ 666 w 681"/>
                <a:gd name="T29" fmla="*/ 82 h 803"/>
                <a:gd name="T30" fmla="*/ 151 w 681"/>
                <a:gd name="T31" fmla="*/ 354 h 803"/>
                <a:gd name="T32" fmla="*/ 128 w 681"/>
                <a:gd name="T33" fmla="*/ 315 h 803"/>
                <a:gd name="T34" fmla="*/ 151 w 681"/>
                <a:gd name="T35" fmla="*/ 354 h 803"/>
                <a:gd name="T36" fmla="*/ 216 w 681"/>
                <a:gd name="T37" fmla="*/ 456 h 803"/>
                <a:gd name="T38" fmla="*/ 400 w 681"/>
                <a:gd name="T39" fmla="*/ 776 h 803"/>
                <a:gd name="T40" fmla="*/ 373 w 681"/>
                <a:gd name="T41" fmla="*/ 736 h 803"/>
                <a:gd name="T42" fmla="*/ 333 w 681"/>
                <a:gd name="T43" fmla="*/ 696 h 803"/>
                <a:gd name="T44" fmla="*/ 307 w 681"/>
                <a:gd name="T45" fmla="*/ 776 h 803"/>
                <a:gd name="T46" fmla="*/ 253 w 681"/>
                <a:gd name="T47" fmla="*/ 736 h 803"/>
                <a:gd name="T48" fmla="*/ 200 w 681"/>
                <a:gd name="T49" fmla="*/ 776 h 803"/>
                <a:gd name="T50" fmla="*/ 173 w 681"/>
                <a:gd name="T51" fmla="*/ 736 h 803"/>
                <a:gd name="T52" fmla="*/ 173 w 681"/>
                <a:gd name="T53" fmla="*/ 603 h 803"/>
                <a:gd name="T54" fmla="*/ 293 w 681"/>
                <a:gd name="T55" fmla="*/ 483 h 803"/>
                <a:gd name="T56" fmla="*/ 320 w 681"/>
                <a:gd name="T57" fmla="*/ 510 h 803"/>
                <a:gd name="T58" fmla="*/ 347 w 681"/>
                <a:gd name="T59" fmla="*/ 523 h 803"/>
                <a:gd name="T60" fmla="*/ 373 w 681"/>
                <a:gd name="T61" fmla="*/ 483 h 803"/>
                <a:gd name="T62" fmla="*/ 465 w 681"/>
                <a:gd name="T63" fmla="*/ 776 h 803"/>
                <a:gd name="T64" fmla="*/ 301 w 681"/>
                <a:gd name="T65" fmla="*/ 434 h 803"/>
                <a:gd name="T66" fmla="*/ 341 w 681"/>
                <a:gd name="T67" fmla="*/ 456 h 803"/>
                <a:gd name="T68" fmla="*/ 209 w 681"/>
                <a:gd name="T69" fmla="*/ 429 h 803"/>
                <a:gd name="T70" fmla="*/ 183 w 681"/>
                <a:gd name="T71" fmla="*/ 360 h 803"/>
                <a:gd name="T72" fmla="*/ 151 w 681"/>
                <a:gd name="T73" fmla="*/ 302 h 803"/>
                <a:gd name="T74" fmla="*/ 228 w 681"/>
                <a:gd name="T75" fmla="*/ 226 h 803"/>
                <a:gd name="T76" fmla="*/ 253 w 681"/>
                <a:gd name="T77" fmla="*/ 262 h 803"/>
                <a:gd name="T78" fmla="*/ 273 w 681"/>
                <a:gd name="T79" fmla="*/ 288 h 803"/>
                <a:gd name="T80" fmla="*/ 294 w 681"/>
                <a:gd name="T81" fmla="*/ 311 h 803"/>
                <a:gd name="T82" fmla="*/ 648 w 681"/>
                <a:gd name="T83" fmla="*/ 62 h 803"/>
                <a:gd name="T84" fmla="*/ 553 w 681"/>
                <a:gd name="T85" fmla="*/ 69 h 803"/>
                <a:gd name="T86" fmla="*/ 297 w 681"/>
                <a:gd name="T87" fmla="*/ 275 h 803"/>
                <a:gd name="T88" fmla="*/ 279 w 681"/>
                <a:gd name="T89" fmla="*/ 253 h 803"/>
                <a:gd name="T90" fmla="*/ 387 w 681"/>
                <a:gd name="T91" fmla="*/ 130 h 803"/>
                <a:gd name="T92" fmla="*/ 637 w 681"/>
                <a:gd name="T93" fmla="*/ 33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1" h="803">
                  <a:moveTo>
                    <a:pt x="639" y="7"/>
                  </a:moveTo>
                  <a:lnTo>
                    <a:pt x="572" y="3"/>
                  </a:lnTo>
                  <a:cubicBezTo>
                    <a:pt x="508" y="0"/>
                    <a:pt x="450" y="33"/>
                    <a:pt x="414" y="61"/>
                  </a:cubicBezTo>
                  <a:cubicBezTo>
                    <a:pt x="396" y="75"/>
                    <a:pt x="380" y="92"/>
                    <a:pt x="365" y="115"/>
                  </a:cubicBezTo>
                  <a:cubicBezTo>
                    <a:pt x="339" y="153"/>
                    <a:pt x="276" y="196"/>
                    <a:pt x="251" y="212"/>
                  </a:cubicBezTo>
                  <a:lnTo>
                    <a:pt x="241" y="196"/>
                  </a:lnTo>
                  <a:cubicBezTo>
                    <a:pt x="233" y="184"/>
                    <a:pt x="218" y="181"/>
                    <a:pt x="206" y="188"/>
                  </a:cubicBezTo>
                  <a:lnTo>
                    <a:pt x="114" y="249"/>
                  </a:lnTo>
                  <a:cubicBezTo>
                    <a:pt x="109" y="252"/>
                    <a:pt x="105" y="258"/>
                    <a:pt x="103" y="264"/>
                  </a:cubicBezTo>
                  <a:cubicBezTo>
                    <a:pt x="102" y="271"/>
                    <a:pt x="103" y="277"/>
                    <a:pt x="107" y="283"/>
                  </a:cubicBezTo>
                  <a:lnTo>
                    <a:pt x="113" y="292"/>
                  </a:lnTo>
                  <a:lnTo>
                    <a:pt x="80" y="314"/>
                  </a:lnTo>
                  <a:cubicBezTo>
                    <a:pt x="76" y="317"/>
                    <a:pt x="72" y="322"/>
                    <a:pt x="71" y="327"/>
                  </a:cubicBezTo>
                  <a:cubicBezTo>
                    <a:pt x="70" y="333"/>
                    <a:pt x="71" y="339"/>
                    <a:pt x="74" y="343"/>
                  </a:cubicBezTo>
                  <a:lnTo>
                    <a:pt x="105" y="391"/>
                  </a:lnTo>
                  <a:cubicBezTo>
                    <a:pt x="108" y="396"/>
                    <a:pt x="113" y="399"/>
                    <a:pt x="119" y="400"/>
                  </a:cubicBezTo>
                  <a:cubicBezTo>
                    <a:pt x="120" y="400"/>
                    <a:pt x="122" y="400"/>
                    <a:pt x="123" y="400"/>
                  </a:cubicBezTo>
                  <a:cubicBezTo>
                    <a:pt x="127" y="400"/>
                    <a:pt x="131" y="399"/>
                    <a:pt x="135" y="397"/>
                  </a:cubicBezTo>
                  <a:lnTo>
                    <a:pt x="162" y="379"/>
                  </a:lnTo>
                  <a:cubicBezTo>
                    <a:pt x="173" y="404"/>
                    <a:pt x="182" y="430"/>
                    <a:pt x="188" y="456"/>
                  </a:cubicBezTo>
                  <a:lnTo>
                    <a:pt x="147" y="456"/>
                  </a:lnTo>
                  <a:lnTo>
                    <a:pt x="147" y="603"/>
                  </a:lnTo>
                  <a:cubicBezTo>
                    <a:pt x="147" y="725"/>
                    <a:pt x="67" y="768"/>
                    <a:pt x="52" y="776"/>
                  </a:cubicBezTo>
                  <a:cubicBezTo>
                    <a:pt x="51" y="776"/>
                    <a:pt x="51" y="776"/>
                    <a:pt x="51" y="776"/>
                  </a:cubicBezTo>
                  <a:lnTo>
                    <a:pt x="0" y="776"/>
                  </a:lnTo>
                  <a:lnTo>
                    <a:pt x="0" y="803"/>
                  </a:lnTo>
                  <a:lnTo>
                    <a:pt x="47" y="803"/>
                  </a:lnTo>
                  <a:lnTo>
                    <a:pt x="503" y="803"/>
                  </a:lnTo>
                  <a:lnTo>
                    <a:pt x="560" y="803"/>
                  </a:lnTo>
                  <a:lnTo>
                    <a:pt x="560" y="776"/>
                  </a:lnTo>
                  <a:lnTo>
                    <a:pt x="510" y="776"/>
                  </a:lnTo>
                  <a:lnTo>
                    <a:pt x="509" y="776"/>
                  </a:lnTo>
                  <a:cubicBezTo>
                    <a:pt x="496" y="769"/>
                    <a:pt x="427" y="727"/>
                    <a:pt x="427" y="603"/>
                  </a:cubicBezTo>
                  <a:lnTo>
                    <a:pt x="427" y="456"/>
                  </a:lnTo>
                  <a:lnTo>
                    <a:pt x="379" y="456"/>
                  </a:lnTo>
                  <a:cubicBezTo>
                    <a:pt x="397" y="435"/>
                    <a:pt x="410" y="409"/>
                    <a:pt x="415" y="382"/>
                  </a:cubicBezTo>
                  <a:lnTo>
                    <a:pt x="417" y="373"/>
                  </a:lnTo>
                  <a:lnTo>
                    <a:pt x="407" y="367"/>
                  </a:lnTo>
                  <a:cubicBezTo>
                    <a:pt x="373" y="347"/>
                    <a:pt x="343" y="323"/>
                    <a:pt x="316" y="295"/>
                  </a:cubicBezTo>
                  <a:cubicBezTo>
                    <a:pt x="320" y="292"/>
                    <a:pt x="325" y="288"/>
                    <a:pt x="329" y="284"/>
                  </a:cubicBezTo>
                  <a:cubicBezTo>
                    <a:pt x="353" y="265"/>
                    <a:pt x="376" y="241"/>
                    <a:pt x="397" y="211"/>
                  </a:cubicBezTo>
                  <a:cubicBezTo>
                    <a:pt x="445" y="142"/>
                    <a:pt x="536" y="104"/>
                    <a:pt x="562" y="93"/>
                  </a:cubicBezTo>
                  <a:cubicBezTo>
                    <a:pt x="567" y="91"/>
                    <a:pt x="573" y="90"/>
                    <a:pt x="579" y="91"/>
                  </a:cubicBezTo>
                  <a:lnTo>
                    <a:pt x="634" y="94"/>
                  </a:lnTo>
                  <a:cubicBezTo>
                    <a:pt x="646" y="94"/>
                    <a:pt x="657" y="90"/>
                    <a:pt x="666" y="82"/>
                  </a:cubicBezTo>
                  <a:cubicBezTo>
                    <a:pt x="674" y="74"/>
                    <a:pt x="679" y="64"/>
                    <a:pt x="680" y="52"/>
                  </a:cubicBezTo>
                  <a:cubicBezTo>
                    <a:pt x="681" y="28"/>
                    <a:pt x="663" y="8"/>
                    <a:pt x="639" y="7"/>
                  </a:cubicBezTo>
                  <a:close/>
                  <a:moveTo>
                    <a:pt x="151" y="354"/>
                  </a:moveTo>
                  <a:lnTo>
                    <a:pt x="125" y="372"/>
                  </a:lnTo>
                  <a:lnTo>
                    <a:pt x="100" y="333"/>
                  </a:lnTo>
                  <a:lnTo>
                    <a:pt x="128" y="315"/>
                  </a:lnTo>
                  <a:lnTo>
                    <a:pt x="129" y="316"/>
                  </a:lnTo>
                  <a:cubicBezTo>
                    <a:pt x="129" y="317"/>
                    <a:pt x="129" y="317"/>
                    <a:pt x="130" y="318"/>
                  </a:cubicBezTo>
                  <a:cubicBezTo>
                    <a:pt x="137" y="329"/>
                    <a:pt x="144" y="342"/>
                    <a:pt x="151" y="354"/>
                  </a:cubicBezTo>
                  <a:close/>
                  <a:moveTo>
                    <a:pt x="216" y="456"/>
                  </a:moveTo>
                  <a:cubicBezTo>
                    <a:pt x="217" y="456"/>
                    <a:pt x="219" y="456"/>
                    <a:pt x="221" y="456"/>
                  </a:cubicBezTo>
                  <a:lnTo>
                    <a:pt x="216" y="456"/>
                  </a:lnTo>
                  <a:cubicBezTo>
                    <a:pt x="216" y="456"/>
                    <a:pt x="216" y="456"/>
                    <a:pt x="216" y="456"/>
                  </a:cubicBezTo>
                  <a:close/>
                  <a:moveTo>
                    <a:pt x="465" y="776"/>
                  </a:moveTo>
                  <a:lnTo>
                    <a:pt x="400" y="776"/>
                  </a:lnTo>
                  <a:lnTo>
                    <a:pt x="400" y="736"/>
                  </a:lnTo>
                  <a:cubicBezTo>
                    <a:pt x="400" y="729"/>
                    <a:pt x="394" y="723"/>
                    <a:pt x="387" y="723"/>
                  </a:cubicBezTo>
                  <a:cubicBezTo>
                    <a:pt x="379" y="723"/>
                    <a:pt x="373" y="729"/>
                    <a:pt x="373" y="736"/>
                  </a:cubicBezTo>
                  <a:lnTo>
                    <a:pt x="373" y="776"/>
                  </a:lnTo>
                  <a:lnTo>
                    <a:pt x="333" y="776"/>
                  </a:lnTo>
                  <a:lnTo>
                    <a:pt x="333" y="696"/>
                  </a:lnTo>
                  <a:cubicBezTo>
                    <a:pt x="333" y="689"/>
                    <a:pt x="327" y="683"/>
                    <a:pt x="320" y="683"/>
                  </a:cubicBezTo>
                  <a:cubicBezTo>
                    <a:pt x="313" y="683"/>
                    <a:pt x="307" y="689"/>
                    <a:pt x="307" y="696"/>
                  </a:cubicBezTo>
                  <a:lnTo>
                    <a:pt x="307" y="776"/>
                  </a:lnTo>
                  <a:lnTo>
                    <a:pt x="267" y="776"/>
                  </a:lnTo>
                  <a:lnTo>
                    <a:pt x="267" y="750"/>
                  </a:lnTo>
                  <a:cubicBezTo>
                    <a:pt x="267" y="742"/>
                    <a:pt x="261" y="736"/>
                    <a:pt x="253" y="736"/>
                  </a:cubicBezTo>
                  <a:cubicBezTo>
                    <a:pt x="246" y="736"/>
                    <a:pt x="240" y="742"/>
                    <a:pt x="240" y="750"/>
                  </a:cubicBezTo>
                  <a:lnTo>
                    <a:pt x="240" y="776"/>
                  </a:lnTo>
                  <a:lnTo>
                    <a:pt x="200" y="776"/>
                  </a:lnTo>
                  <a:lnTo>
                    <a:pt x="200" y="736"/>
                  </a:lnTo>
                  <a:cubicBezTo>
                    <a:pt x="200" y="729"/>
                    <a:pt x="194" y="723"/>
                    <a:pt x="187" y="723"/>
                  </a:cubicBezTo>
                  <a:cubicBezTo>
                    <a:pt x="179" y="723"/>
                    <a:pt x="173" y="729"/>
                    <a:pt x="173" y="736"/>
                  </a:cubicBezTo>
                  <a:lnTo>
                    <a:pt x="173" y="776"/>
                  </a:lnTo>
                  <a:lnTo>
                    <a:pt x="99" y="776"/>
                  </a:lnTo>
                  <a:cubicBezTo>
                    <a:pt x="132" y="749"/>
                    <a:pt x="173" y="696"/>
                    <a:pt x="173" y="603"/>
                  </a:cubicBezTo>
                  <a:lnTo>
                    <a:pt x="173" y="483"/>
                  </a:lnTo>
                  <a:lnTo>
                    <a:pt x="194" y="483"/>
                  </a:lnTo>
                  <a:lnTo>
                    <a:pt x="293" y="483"/>
                  </a:lnTo>
                  <a:lnTo>
                    <a:pt x="293" y="510"/>
                  </a:lnTo>
                  <a:cubicBezTo>
                    <a:pt x="293" y="517"/>
                    <a:pt x="299" y="523"/>
                    <a:pt x="307" y="523"/>
                  </a:cubicBezTo>
                  <a:cubicBezTo>
                    <a:pt x="314" y="523"/>
                    <a:pt x="320" y="517"/>
                    <a:pt x="320" y="510"/>
                  </a:cubicBezTo>
                  <a:lnTo>
                    <a:pt x="320" y="483"/>
                  </a:lnTo>
                  <a:lnTo>
                    <a:pt x="347" y="483"/>
                  </a:lnTo>
                  <a:lnTo>
                    <a:pt x="347" y="523"/>
                  </a:lnTo>
                  <a:cubicBezTo>
                    <a:pt x="347" y="530"/>
                    <a:pt x="353" y="536"/>
                    <a:pt x="360" y="536"/>
                  </a:cubicBezTo>
                  <a:cubicBezTo>
                    <a:pt x="367" y="536"/>
                    <a:pt x="373" y="530"/>
                    <a:pt x="373" y="523"/>
                  </a:cubicBezTo>
                  <a:lnTo>
                    <a:pt x="373" y="483"/>
                  </a:lnTo>
                  <a:lnTo>
                    <a:pt x="400" y="483"/>
                  </a:lnTo>
                  <a:lnTo>
                    <a:pt x="400" y="603"/>
                  </a:lnTo>
                  <a:cubicBezTo>
                    <a:pt x="400" y="696"/>
                    <a:pt x="436" y="749"/>
                    <a:pt x="465" y="776"/>
                  </a:cubicBezTo>
                  <a:close/>
                  <a:moveTo>
                    <a:pt x="341" y="456"/>
                  </a:moveTo>
                  <a:lnTo>
                    <a:pt x="229" y="456"/>
                  </a:lnTo>
                  <a:cubicBezTo>
                    <a:pt x="255" y="456"/>
                    <a:pt x="280" y="448"/>
                    <a:pt x="301" y="434"/>
                  </a:cubicBezTo>
                  <a:cubicBezTo>
                    <a:pt x="327" y="418"/>
                    <a:pt x="346" y="394"/>
                    <a:pt x="356" y="365"/>
                  </a:cubicBezTo>
                  <a:cubicBezTo>
                    <a:pt x="366" y="372"/>
                    <a:pt x="376" y="379"/>
                    <a:pt x="387" y="386"/>
                  </a:cubicBezTo>
                  <a:cubicBezTo>
                    <a:pt x="379" y="412"/>
                    <a:pt x="364" y="437"/>
                    <a:pt x="341" y="456"/>
                  </a:cubicBezTo>
                  <a:close/>
                  <a:moveTo>
                    <a:pt x="334" y="348"/>
                  </a:moveTo>
                  <a:cubicBezTo>
                    <a:pt x="326" y="374"/>
                    <a:pt x="310" y="397"/>
                    <a:pt x="287" y="412"/>
                  </a:cubicBezTo>
                  <a:cubicBezTo>
                    <a:pt x="264" y="427"/>
                    <a:pt x="236" y="433"/>
                    <a:pt x="209" y="429"/>
                  </a:cubicBezTo>
                  <a:cubicBezTo>
                    <a:pt x="202" y="406"/>
                    <a:pt x="195" y="385"/>
                    <a:pt x="185" y="364"/>
                  </a:cubicBezTo>
                  <a:lnTo>
                    <a:pt x="185" y="364"/>
                  </a:lnTo>
                  <a:lnTo>
                    <a:pt x="183" y="360"/>
                  </a:lnTo>
                  <a:cubicBezTo>
                    <a:pt x="178" y="349"/>
                    <a:pt x="173" y="338"/>
                    <a:pt x="167" y="328"/>
                  </a:cubicBezTo>
                  <a:cubicBezTo>
                    <a:pt x="166" y="327"/>
                    <a:pt x="166" y="326"/>
                    <a:pt x="166" y="326"/>
                  </a:cubicBezTo>
                  <a:cubicBezTo>
                    <a:pt x="161" y="318"/>
                    <a:pt x="156" y="310"/>
                    <a:pt x="151" y="302"/>
                  </a:cubicBezTo>
                  <a:lnTo>
                    <a:pt x="130" y="270"/>
                  </a:lnTo>
                  <a:lnTo>
                    <a:pt x="219" y="212"/>
                  </a:lnTo>
                  <a:lnTo>
                    <a:pt x="228" y="226"/>
                  </a:lnTo>
                  <a:lnTo>
                    <a:pt x="228" y="226"/>
                  </a:lnTo>
                  <a:lnTo>
                    <a:pt x="240" y="244"/>
                  </a:lnTo>
                  <a:cubicBezTo>
                    <a:pt x="244" y="250"/>
                    <a:pt x="248" y="256"/>
                    <a:pt x="253" y="262"/>
                  </a:cubicBezTo>
                  <a:cubicBezTo>
                    <a:pt x="255" y="264"/>
                    <a:pt x="256" y="267"/>
                    <a:pt x="258" y="269"/>
                  </a:cubicBezTo>
                  <a:cubicBezTo>
                    <a:pt x="261" y="272"/>
                    <a:pt x="263" y="276"/>
                    <a:pt x="266" y="279"/>
                  </a:cubicBezTo>
                  <a:cubicBezTo>
                    <a:pt x="268" y="282"/>
                    <a:pt x="271" y="285"/>
                    <a:pt x="273" y="288"/>
                  </a:cubicBezTo>
                  <a:cubicBezTo>
                    <a:pt x="276" y="291"/>
                    <a:pt x="279" y="295"/>
                    <a:pt x="282" y="298"/>
                  </a:cubicBezTo>
                  <a:cubicBezTo>
                    <a:pt x="284" y="301"/>
                    <a:pt x="287" y="303"/>
                    <a:pt x="289" y="306"/>
                  </a:cubicBezTo>
                  <a:lnTo>
                    <a:pt x="294" y="311"/>
                  </a:lnTo>
                  <a:lnTo>
                    <a:pt x="294" y="311"/>
                  </a:lnTo>
                  <a:cubicBezTo>
                    <a:pt x="306" y="324"/>
                    <a:pt x="320" y="336"/>
                    <a:pt x="334" y="348"/>
                  </a:cubicBezTo>
                  <a:close/>
                  <a:moveTo>
                    <a:pt x="648" y="62"/>
                  </a:moveTo>
                  <a:cubicBezTo>
                    <a:pt x="644" y="66"/>
                    <a:pt x="640" y="67"/>
                    <a:pt x="636" y="67"/>
                  </a:cubicBezTo>
                  <a:lnTo>
                    <a:pt x="580" y="64"/>
                  </a:lnTo>
                  <a:cubicBezTo>
                    <a:pt x="571" y="64"/>
                    <a:pt x="561" y="65"/>
                    <a:pt x="553" y="69"/>
                  </a:cubicBezTo>
                  <a:cubicBezTo>
                    <a:pt x="516" y="82"/>
                    <a:pt x="427" y="123"/>
                    <a:pt x="375" y="195"/>
                  </a:cubicBezTo>
                  <a:cubicBezTo>
                    <a:pt x="355" y="224"/>
                    <a:pt x="335" y="246"/>
                    <a:pt x="313" y="263"/>
                  </a:cubicBezTo>
                  <a:cubicBezTo>
                    <a:pt x="308" y="268"/>
                    <a:pt x="302" y="272"/>
                    <a:pt x="297" y="275"/>
                  </a:cubicBezTo>
                  <a:cubicBezTo>
                    <a:pt x="297" y="275"/>
                    <a:pt x="297" y="274"/>
                    <a:pt x="296" y="274"/>
                  </a:cubicBezTo>
                  <a:cubicBezTo>
                    <a:pt x="292" y="269"/>
                    <a:pt x="288" y="264"/>
                    <a:pt x="284" y="259"/>
                  </a:cubicBezTo>
                  <a:cubicBezTo>
                    <a:pt x="283" y="257"/>
                    <a:pt x="281" y="255"/>
                    <a:pt x="279" y="253"/>
                  </a:cubicBezTo>
                  <a:cubicBezTo>
                    <a:pt x="276" y="249"/>
                    <a:pt x="273" y="245"/>
                    <a:pt x="270" y="241"/>
                  </a:cubicBezTo>
                  <a:cubicBezTo>
                    <a:pt x="269" y="238"/>
                    <a:pt x="267" y="236"/>
                    <a:pt x="266" y="234"/>
                  </a:cubicBezTo>
                  <a:cubicBezTo>
                    <a:pt x="294" y="216"/>
                    <a:pt x="359" y="172"/>
                    <a:pt x="387" y="130"/>
                  </a:cubicBezTo>
                  <a:cubicBezTo>
                    <a:pt x="401" y="110"/>
                    <a:pt x="415" y="94"/>
                    <a:pt x="430" y="82"/>
                  </a:cubicBezTo>
                  <a:cubicBezTo>
                    <a:pt x="463" y="57"/>
                    <a:pt x="515" y="27"/>
                    <a:pt x="571" y="30"/>
                  </a:cubicBezTo>
                  <a:lnTo>
                    <a:pt x="637" y="33"/>
                  </a:lnTo>
                  <a:cubicBezTo>
                    <a:pt x="647" y="34"/>
                    <a:pt x="654" y="42"/>
                    <a:pt x="653" y="51"/>
                  </a:cubicBezTo>
                  <a:cubicBezTo>
                    <a:pt x="653" y="55"/>
                    <a:pt x="651" y="59"/>
                    <a:pt x="648" y="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F837A62-BAE5-47A7-7CC8-0EEF21F54B07}"/>
                </a:ext>
              </a:extLst>
            </p:cNvPr>
            <p:cNvSpPr txBox="1"/>
            <p:nvPr/>
          </p:nvSpPr>
          <p:spPr>
            <a:xfrm>
              <a:off x="863474" y="3381115"/>
              <a:ext cx="2413928" cy="1666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请在此处输入关键的文字信息，对项目的第一阶段进行描述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0762DAE-CC09-47B8-772D-D2847716B879}"/>
              </a:ext>
            </a:extLst>
          </p:cNvPr>
          <p:cNvGrpSpPr/>
          <p:nvPr/>
        </p:nvGrpSpPr>
        <p:grpSpPr>
          <a:xfrm>
            <a:off x="3518169" y="1809345"/>
            <a:ext cx="2539056" cy="3501957"/>
            <a:chOff x="3518169" y="1809345"/>
            <a:chExt cx="2539056" cy="350195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47351F1-6397-5D91-3021-57E518C44C04}"/>
                </a:ext>
              </a:extLst>
            </p:cNvPr>
            <p:cNvGrpSpPr/>
            <p:nvPr/>
          </p:nvGrpSpPr>
          <p:grpSpPr>
            <a:xfrm>
              <a:off x="3518169" y="1809345"/>
              <a:ext cx="2539056" cy="3501957"/>
              <a:chOff x="800910" y="1809345"/>
              <a:chExt cx="2539056" cy="3501957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910A1C25-C7D2-8C6B-C567-004445F2ED4C}"/>
                  </a:ext>
                </a:extLst>
              </p:cNvPr>
              <p:cNvSpPr/>
              <p:nvPr/>
            </p:nvSpPr>
            <p:spPr>
              <a:xfrm>
                <a:off x="800910" y="1809345"/>
                <a:ext cx="2539056" cy="678949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alpha val="72000"/>
                    </a:schemeClr>
                  </a:gs>
                  <a:gs pos="100000">
                    <a:schemeClr val="accent6"/>
                  </a:gs>
                </a:gsLst>
                <a:lin ang="10800000" scaled="0"/>
              </a:gra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effectLst>
                <a:outerShdw blurRad="50800" dist="38100" algn="l" rotWithShape="0">
                  <a:schemeClr val="accent5">
                    <a:alpha val="2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2800" dirty="0">
                    <a:latin typeface="+mj-ea"/>
                    <a:ea typeface="+mj-ea"/>
                  </a:rPr>
                  <a:t>第二阶段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E7A1ABAB-A646-1C50-AD43-261EF488C77F}"/>
                  </a:ext>
                </a:extLst>
              </p:cNvPr>
              <p:cNvSpPr/>
              <p:nvPr/>
            </p:nvSpPr>
            <p:spPr>
              <a:xfrm>
                <a:off x="800910" y="2530705"/>
                <a:ext cx="2539056" cy="278059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effectLst>
                <a:outerShdw blurRad="50800" dist="38100" algn="l" rotWithShape="0">
                  <a:schemeClr val="accent5">
                    <a:alpha val="2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E736BEE-812B-C516-D97D-D24BE26FDB98}"/>
                  </a:ext>
                </a:extLst>
              </p:cNvPr>
              <p:cNvSpPr txBox="1"/>
              <p:nvPr/>
            </p:nvSpPr>
            <p:spPr>
              <a:xfrm>
                <a:off x="863474" y="3381115"/>
                <a:ext cx="2413928" cy="1666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请在此处输入关键的文字信息，对项目的第二阶段进行描述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" name="sprout_195610">
              <a:extLst>
                <a:ext uri="{FF2B5EF4-FFF2-40B4-BE49-F238E27FC236}">
                  <a16:creationId xmlns:a16="http://schemas.microsoft.com/office/drawing/2014/main" id="{36CA80D8-AEC3-2427-BE40-E1D5AB8F7452}"/>
                </a:ext>
              </a:extLst>
            </p:cNvPr>
            <p:cNvSpPr/>
            <p:nvPr/>
          </p:nvSpPr>
          <p:spPr>
            <a:xfrm>
              <a:off x="4514485" y="2729019"/>
              <a:ext cx="546425" cy="6096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3737" h="606685">
                  <a:moveTo>
                    <a:pt x="366653" y="465836"/>
                  </a:moveTo>
                  <a:cubicBezTo>
                    <a:pt x="373327" y="465836"/>
                    <a:pt x="378755" y="471170"/>
                    <a:pt x="378755" y="477927"/>
                  </a:cubicBezTo>
                  <a:lnTo>
                    <a:pt x="378755" y="483172"/>
                  </a:lnTo>
                  <a:cubicBezTo>
                    <a:pt x="378755" y="489839"/>
                    <a:pt x="373327" y="495262"/>
                    <a:pt x="366653" y="495262"/>
                  </a:cubicBezTo>
                  <a:cubicBezTo>
                    <a:pt x="359979" y="495262"/>
                    <a:pt x="354551" y="489839"/>
                    <a:pt x="354551" y="483172"/>
                  </a:cubicBezTo>
                  <a:lnTo>
                    <a:pt x="354551" y="477927"/>
                  </a:lnTo>
                  <a:cubicBezTo>
                    <a:pt x="354551" y="471170"/>
                    <a:pt x="359979" y="465836"/>
                    <a:pt x="366653" y="465836"/>
                  </a:cubicBezTo>
                  <a:close/>
                  <a:moveTo>
                    <a:pt x="278671" y="377495"/>
                  </a:moveTo>
                  <a:cubicBezTo>
                    <a:pt x="263094" y="380339"/>
                    <a:pt x="249209" y="388870"/>
                    <a:pt x="239418" y="401756"/>
                  </a:cubicBezTo>
                  <a:cubicBezTo>
                    <a:pt x="239240" y="401934"/>
                    <a:pt x="239151" y="402112"/>
                    <a:pt x="238973" y="402289"/>
                  </a:cubicBezTo>
                  <a:cubicBezTo>
                    <a:pt x="238884" y="402467"/>
                    <a:pt x="238795" y="402645"/>
                    <a:pt x="238706" y="402822"/>
                  </a:cubicBezTo>
                  <a:cubicBezTo>
                    <a:pt x="230784" y="413664"/>
                    <a:pt x="226601" y="426639"/>
                    <a:pt x="226601" y="440147"/>
                  </a:cubicBezTo>
                  <a:cubicBezTo>
                    <a:pt x="226601" y="446812"/>
                    <a:pt x="221171" y="452233"/>
                    <a:pt x="214496" y="452233"/>
                  </a:cubicBezTo>
                  <a:cubicBezTo>
                    <a:pt x="207731" y="452233"/>
                    <a:pt x="202390" y="446812"/>
                    <a:pt x="202390" y="440147"/>
                  </a:cubicBezTo>
                  <a:cubicBezTo>
                    <a:pt x="202390" y="426017"/>
                    <a:pt x="205684" y="412331"/>
                    <a:pt x="212003" y="400068"/>
                  </a:cubicBezTo>
                  <a:cubicBezTo>
                    <a:pt x="203993" y="397313"/>
                    <a:pt x="195626" y="395980"/>
                    <a:pt x="186903" y="395980"/>
                  </a:cubicBezTo>
                  <a:cubicBezTo>
                    <a:pt x="160022" y="395980"/>
                    <a:pt x="135545" y="409399"/>
                    <a:pt x="121037" y="430816"/>
                  </a:cubicBezTo>
                  <a:cubicBezTo>
                    <a:pt x="122461" y="430727"/>
                    <a:pt x="123885" y="430727"/>
                    <a:pt x="125309" y="430727"/>
                  </a:cubicBezTo>
                  <a:cubicBezTo>
                    <a:pt x="131985" y="430727"/>
                    <a:pt x="137414" y="436148"/>
                    <a:pt x="137414" y="442813"/>
                  </a:cubicBezTo>
                  <a:cubicBezTo>
                    <a:pt x="137414" y="449478"/>
                    <a:pt x="131985" y="454899"/>
                    <a:pt x="125309" y="454899"/>
                  </a:cubicBezTo>
                  <a:cubicBezTo>
                    <a:pt x="118545" y="454899"/>
                    <a:pt x="111869" y="455965"/>
                    <a:pt x="105460" y="458009"/>
                  </a:cubicBezTo>
                  <a:cubicBezTo>
                    <a:pt x="105193" y="458098"/>
                    <a:pt x="104036" y="458543"/>
                    <a:pt x="103769" y="458631"/>
                  </a:cubicBezTo>
                  <a:cubicBezTo>
                    <a:pt x="78402" y="467696"/>
                    <a:pt x="61401" y="491779"/>
                    <a:pt x="61401" y="518706"/>
                  </a:cubicBezTo>
                  <a:cubicBezTo>
                    <a:pt x="61401" y="553898"/>
                    <a:pt x="90062" y="582513"/>
                    <a:pt x="125309" y="582513"/>
                  </a:cubicBezTo>
                  <a:lnTo>
                    <a:pt x="455619" y="582513"/>
                  </a:lnTo>
                  <a:cubicBezTo>
                    <a:pt x="490866" y="582513"/>
                    <a:pt x="519527" y="553898"/>
                    <a:pt x="519527" y="518706"/>
                  </a:cubicBezTo>
                  <a:cubicBezTo>
                    <a:pt x="519527" y="491246"/>
                    <a:pt x="501992" y="466896"/>
                    <a:pt x="475913" y="458187"/>
                  </a:cubicBezTo>
                  <a:cubicBezTo>
                    <a:pt x="475913" y="458187"/>
                    <a:pt x="475824" y="458187"/>
                    <a:pt x="475824" y="458098"/>
                  </a:cubicBezTo>
                  <a:cubicBezTo>
                    <a:pt x="469326" y="455965"/>
                    <a:pt x="462562" y="454899"/>
                    <a:pt x="455619" y="454899"/>
                  </a:cubicBezTo>
                  <a:cubicBezTo>
                    <a:pt x="448943" y="454899"/>
                    <a:pt x="443514" y="449478"/>
                    <a:pt x="443514" y="442813"/>
                  </a:cubicBezTo>
                  <a:cubicBezTo>
                    <a:pt x="443514" y="436148"/>
                    <a:pt x="448943" y="430727"/>
                    <a:pt x="455619" y="430727"/>
                  </a:cubicBezTo>
                  <a:cubicBezTo>
                    <a:pt x="456598" y="430727"/>
                    <a:pt x="457577" y="430727"/>
                    <a:pt x="458556" y="430727"/>
                  </a:cubicBezTo>
                  <a:cubicBezTo>
                    <a:pt x="443959" y="409399"/>
                    <a:pt x="419571" y="395980"/>
                    <a:pt x="392690" y="395980"/>
                  </a:cubicBezTo>
                  <a:cubicBezTo>
                    <a:pt x="384412" y="395980"/>
                    <a:pt x="376402" y="397224"/>
                    <a:pt x="368658" y="399712"/>
                  </a:cubicBezTo>
                  <a:cubicBezTo>
                    <a:pt x="375156" y="412154"/>
                    <a:pt x="378627" y="425928"/>
                    <a:pt x="378627" y="440147"/>
                  </a:cubicBezTo>
                  <a:cubicBezTo>
                    <a:pt x="378627" y="446812"/>
                    <a:pt x="373197" y="452233"/>
                    <a:pt x="366522" y="452233"/>
                  </a:cubicBezTo>
                  <a:cubicBezTo>
                    <a:pt x="359757" y="452233"/>
                    <a:pt x="354417" y="446812"/>
                    <a:pt x="354417" y="440147"/>
                  </a:cubicBezTo>
                  <a:cubicBezTo>
                    <a:pt x="354417" y="427083"/>
                    <a:pt x="350411" y="414553"/>
                    <a:pt x="343024" y="403889"/>
                  </a:cubicBezTo>
                  <a:cubicBezTo>
                    <a:pt x="342756" y="403445"/>
                    <a:pt x="342489" y="403000"/>
                    <a:pt x="342222" y="402556"/>
                  </a:cubicBezTo>
                  <a:cubicBezTo>
                    <a:pt x="341866" y="402200"/>
                    <a:pt x="341510" y="401845"/>
                    <a:pt x="341154" y="401401"/>
                  </a:cubicBezTo>
                  <a:cubicBezTo>
                    <a:pt x="331541" y="388870"/>
                    <a:pt x="318012" y="380517"/>
                    <a:pt x="302881" y="377584"/>
                  </a:cubicBezTo>
                  <a:lnTo>
                    <a:pt x="302881" y="400956"/>
                  </a:lnTo>
                  <a:cubicBezTo>
                    <a:pt x="302881" y="407710"/>
                    <a:pt x="297451" y="413042"/>
                    <a:pt x="290776" y="413042"/>
                  </a:cubicBezTo>
                  <a:cubicBezTo>
                    <a:pt x="284100" y="413042"/>
                    <a:pt x="278671" y="407710"/>
                    <a:pt x="278671" y="400956"/>
                  </a:cubicBezTo>
                  <a:close/>
                  <a:moveTo>
                    <a:pt x="473955" y="122000"/>
                  </a:moveTo>
                  <a:cubicBezTo>
                    <a:pt x="472620" y="122000"/>
                    <a:pt x="471195" y="122267"/>
                    <a:pt x="469860" y="122622"/>
                  </a:cubicBezTo>
                  <a:cubicBezTo>
                    <a:pt x="395093" y="146350"/>
                    <a:pt x="344181" y="167945"/>
                    <a:pt x="330206" y="181986"/>
                  </a:cubicBezTo>
                  <a:cubicBezTo>
                    <a:pt x="306441" y="205714"/>
                    <a:pt x="303860" y="242772"/>
                    <a:pt x="322463" y="269432"/>
                  </a:cubicBezTo>
                  <a:lnTo>
                    <a:pt x="387528" y="204381"/>
                  </a:lnTo>
                  <a:cubicBezTo>
                    <a:pt x="392334" y="199671"/>
                    <a:pt x="399989" y="199671"/>
                    <a:pt x="404706" y="204381"/>
                  </a:cubicBezTo>
                  <a:cubicBezTo>
                    <a:pt x="409424" y="209091"/>
                    <a:pt x="409424" y="216733"/>
                    <a:pt x="404706" y="221443"/>
                  </a:cubicBezTo>
                  <a:lnTo>
                    <a:pt x="339552" y="286495"/>
                  </a:lnTo>
                  <a:cubicBezTo>
                    <a:pt x="366255" y="305068"/>
                    <a:pt x="403371" y="302491"/>
                    <a:pt x="427136" y="278674"/>
                  </a:cubicBezTo>
                  <a:cubicBezTo>
                    <a:pt x="441111" y="264722"/>
                    <a:pt x="462740" y="213890"/>
                    <a:pt x="486505" y="139330"/>
                  </a:cubicBezTo>
                  <a:cubicBezTo>
                    <a:pt x="488018" y="134531"/>
                    <a:pt x="486861" y="129465"/>
                    <a:pt x="483212" y="125911"/>
                  </a:cubicBezTo>
                  <a:cubicBezTo>
                    <a:pt x="480719" y="123333"/>
                    <a:pt x="477426" y="122000"/>
                    <a:pt x="473955" y="122000"/>
                  </a:cubicBezTo>
                  <a:close/>
                  <a:moveTo>
                    <a:pt x="81027" y="80815"/>
                  </a:moveTo>
                  <a:cubicBezTo>
                    <a:pt x="85742" y="76104"/>
                    <a:pt x="93393" y="76104"/>
                    <a:pt x="98108" y="80815"/>
                  </a:cubicBezTo>
                  <a:lnTo>
                    <a:pt x="114923" y="97524"/>
                  </a:lnTo>
                  <a:cubicBezTo>
                    <a:pt x="119638" y="102323"/>
                    <a:pt x="119638" y="109967"/>
                    <a:pt x="114923" y="114677"/>
                  </a:cubicBezTo>
                  <a:cubicBezTo>
                    <a:pt x="112521" y="116988"/>
                    <a:pt x="109407" y="118232"/>
                    <a:pt x="106382" y="118232"/>
                  </a:cubicBezTo>
                  <a:cubicBezTo>
                    <a:pt x="103268" y="118232"/>
                    <a:pt x="100154" y="116988"/>
                    <a:pt x="97752" y="114677"/>
                  </a:cubicBezTo>
                  <a:lnTo>
                    <a:pt x="81027" y="97879"/>
                  </a:lnTo>
                  <a:cubicBezTo>
                    <a:pt x="76311" y="93169"/>
                    <a:pt x="76311" y="85525"/>
                    <a:pt x="81027" y="80815"/>
                  </a:cubicBezTo>
                  <a:close/>
                  <a:moveTo>
                    <a:pt x="43243" y="24157"/>
                  </a:moveTo>
                  <a:cubicBezTo>
                    <a:pt x="38259" y="24157"/>
                    <a:pt x="33541" y="26112"/>
                    <a:pt x="29803" y="29755"/>
                  </a:cubicBezTo>
                  <a:cubicBezTo>
                    <a:pt x="24640" y="34910"/>
                    <a:pt x="22860" y="42197"/>
                    <a:pt x="25085" y="49129"/>
                  </a:cubicBezTo>
                  <a:cubicBezTo>
                    <a:pt x="54547" y="141462"/>
                    <a:pt x="81428" y="204558"/>
                    <a:pt x="98963" y="222065"/>
                  </a:cubicBezTo>
                  <a:cubicBezTo>
                    <a:pt x="130116" y="253169"/>
                    <a:pt x="179070" y="255746"/>
                    <a:pt x="213249" y="229975"/>
                  </a:cubicBezTo>
                  <a:lnTo>
                    <a:pt x="130650" y="147505"/>
                  </a:lnTo>
                  <a:cubicBezTo>
                    <a:pt x="125932" y="142795"/>
                    <a:pt x="125932" y="135153"/>
                    <a:pt x="130650" y="130443"/>
                  </a:cubicBezTo>
                  <a:cubicBezTo>
                    <a:pt x="135367" y="125733"/>
                    <a:pt x="143022" y="125733"/>
                    <a:pt x="147739" y="130443"/>
                  </a:cubicBezTo>
                  <a:lnTo>
                    <a:pt x="230339" y="212912"/>
                  </a:lnTo>
                  <a:cubicBezTo>
                    <a:pt x="256151" y="178787"/>
                    <a:pt x="253570" y="129910"/>
                    <a:pt x="222417" y="98806"/>
                  </a:cubicBezTo>
                  <a:cubicBezTo>
                    <a:pt x="204883" y="81299"/>
                    <a:pt x="141687" y="54461"/>
                    <a:pt x="49207" y="25045"/>
                  </a:cubicBezTo>
                  <a:cubicBezTo>
                    <a:pt x="47248" y="24423"/>
                    <a:pt x="45201" y="24157"/>
                    <a:pt x="43243" y="24157"/>
                  </a:cubicBezTo>
                  <a:close/>
                  <a:moveTo>
                    <a:pt x="33107" y="1229"/>
                  </a:moveTo>
                  <a:cubicBezTo>
                    <a:pt x="40684" y="-615"/>
                    <a:pt x="48762" y="-415"/>
                    <a:pt x="56505" y="2029"/>
                  </a:cubicBezTo>
                  <a:cubicBezTo>
                    <a:pt x="156907" y="33843"/>
                    <a:pt x="218412" y="60681"/>
                    <a:pt x="239507" y="81743"/>
                  </a:cubicBezTo>
                  <a:cubicBezTo>
                    <a:pt x="280273" y="122356"/>
                    <a:pt x="282854" y="186963"/>
                    <a:pt x="247251" y="230597"/>
                  </a:cubicBezTo>
                  <a:lnTo>
                    <a:pt x="266031" y="250947"/>
                  </a:lnTo>
                  <a:cubicBezTo>
                    <a:pt x="278671" y="264544"/>
                    <a:pt x="288283" y="280452"/>
                    <a:pt x="294514" y="297514"/>
                  </a:cubicBezTo>
                  <a:cubicBezTo>
                    <a:pt x="294959" y="297070"/>
                    <a:pt x="295493" y="296537"/>
                    <a:pt x="295938" y="296003"/>
                  </a:cubicBezTo>
                  <a:lnTo>
                    <a:pt x="305017" y="286583"/>
                  </a:lnTo>
                  <a:cubicBezTo>
                    <a:pt x="277157" y="250325"/>
                    <a:pt x="279828" y="198071"/>
                    <a:pt x="313117" y="164835"/>
                  </a:cubicBezTo>
                  <a:cubicBezTo>
                    <a:pt x="330473" y="147505"/>
                    <a:pt x="380763" y="125555"/>
                    <a:pt x="462473" y="99606"/>
                  </a:cubicBezTo>
                  <a:cubicBezTo>
                    <a:pt x="475913" y="95340"/>
                    <a:pt x="490421" y="98895"/>
                    <a:pt x="500390" y="108848"/>
                  </a:cubicBezTo>
                  <a:cubicBezTo>
                    <a:pt x="510270" y="118801"/>
                    <a:pt x="513830" y="133198"/>
                    <a:pt x="509558" y="146617"/>
                  </a:cubicBezTo>
                  <a:cubicBezTo>
                    <a:pt x="483568" y="228286"/>
                    <a:pt x="461583" y="278496"/>
                    <a:pt x="444226" y="295826"/>
                  </a:cubicBezTo>
                  <a:cubicBezTo>
                    <a:pt x="426157" y="313866"/>
                    <a:pt x="402392" y="322841"/>
                    <a:pt x="378627" y="322841"/>
                  </a:cubicBezTo>
                  <a:cubicBezTo>
                    <a:pt x="358689" y="322841"/>
                    <a:pt x="338751" y="316443"/>
                    <a:pt x="322196" y="303735"/>
                  </a:cubicBezTo>
                  <a:lnTo>
                    <a:pt x="313384" y="312799"/>
                  </a:lnTo>
                  <a:cubicBezTo>
                    <a:pt x="306530" y="319909"/>
                    <a:pt x="302703" y="329151"/>
                    <a:pt x="302703" y="338927"/>
                  </a:cubicBezTo>
                  <a:cubicBezTo>
                    <a:pt x="302792" y="340882"/>
                    <a:pt x="302881" y="342837"/>
                    <a:pt x="302881" y="344792"/>
                  </a:cubicBezTo>
                  <a:lnTo>
                    <a:pt x="302881" y="353057"/>
                  </a:lnTo>
                  <a:cubicBezTo>
                    <a:pt x="322463" y="355811"/>
                    <a:pt x="340353" y="364965"/>
                    <a:pt x="354061" y="379273"/>
                  </a:cubicBezTo>
                  <a:cubicBezTo>
                    <a:pt x="366344" y="374296"/>
                    <a:pt x="379250" y="371808"/>
                    <a:pt x="392690" y="371808"/>
                  </a:cubicBezTo>
                  <a:cubicBezTo>
                    <a:pt x="435592" y="371808"/>
                    <a:pt x="473688" y="397935"/>
                    <a:pt x="489264" y="437392"/>
                  </a:cubicBezTo>
                  <a:cubicBezTo>
                    <a:pt x="522019" y="450900"/>
                    <a:pt x="543737" y="482803"/>
                    <a:pt x="543737" y="518706"/>
                  </a:cubicBezTo>
                  <a:cubicBezTo>
                    <a:pt x="543737" y="567228"/>
                    <a:pt x="504218" y="606685"/>
                    <a:pt x="455619" y="606685"/>
                  </a:cubicBezTo>
                  <a:lnTo>
                    <a:pt x="125309" y="606685"/>
                  </a:lnTo>
                  <a:cubicBezTo>
                    <a:pt x="76711" y="606685"/>
                    <a:pt x="37190" y="567228"/>
                    <a:pt x="37190" y="518706"/>
                  </a:cubicBezTo>
                  <a:cubicBezTo>
                    <a:pt x="37190" y="483603"/>
                    <a:pt x="58285" y="451966"/>
                    <a:pt x="90062" y="438014"/>
                  </a:cubicBezTo>
                  <a:cubicBezTo>
                    <a:pt x="105549" y="398201"/>
                    <a:pt x="143734" y="371808"/>
                    <a:pt x="186903" y="371808"/>
                  </a:cubicBezTo>
                  <a:cubicBezTo>
                    <a:pt x="200521" y="371808"/>
                    <a:pt x="214050" y="374474"/>
                    <a:pt x="226512" y="379628"/>
                  </a:cubicBezTo>
                  <a:cubicBezTo>
                    <a:pt x="240397" y="364965"/>
                    <a:pt x="258644" y="355634"/>
                    <a:pt x="278671" y="352968"/>
                  </a:cubicBezTo>
                  <a:lnTo>
                    <a:pt x="278671" y="344792"/>
                  </a:lnTo>
                  <a:cubicBezTo>
                    <a:pt x="278671" y="315999"/>
                    <a:pt x="267900" y="288539"/>
                    <a:pt x="248319" y="267299"/>
                  </a:cubicBezTo>
                  <a:lnTo>
                    <a:pt x="229983" y="247570"/>
                  </a:lnTo>
                  <a:cubicBezTo>
                    <a:pt x="209778" y="263656"/>
                    <a:pt x="185212" y="271743"/>
                    <a:pt x="160735" y="271743"/>
                  </a:cubicBezTo>
                  <a:cubicBezTo>
                    <a:pt x="132163" y="271743"/>
                    <a:pt x="103591" y="260812"/>
                    <a:pt x="81873" y="239128"/>
                  </a:cubicBezTo>
                  <a:cubicBezTo>
                    <a:pt x="60778" y="218066"/>
                    <a:pt x="33897" y="156659"/>
                    <a:pt x="2032" y="56416"/>
                  </a:cubicBezTo>
                  <a:cubicBezTo>
                    <a:pt x="-2863" y="40953"/>
                    <a:pt x="1231" y="24157"/>
                    <a:pt x="12713" y="12693"/>
                  </a:cubicBezTo>
                  <a:cubicBezTo>
                    <a:pt x="18454" y="6961"/>
                    <a:pt x="25530" y="3073"/>
                    <a:pt x="33107" y="12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128C4E-6591-681C-1CA1-A248E450373F}"/>
              </a:ext>
            </a:extLst>
          </p:cNvPr>
          <p:cNvGrpSpPr/>
          <p:nvPr/>
        </p:nvGrpSpPr>
        <p:grpSpPr>
          <a:xfrm>
            <a:off x="8952688" y="1809345"/>
            <a:ext cx="2539056" cy="3501957"/>
            <a:chOff x="8952688" y="1809345"/>
            <a:chExt cx="2539056" cy="350195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6EB82F8A-6D07-389D-36FD-AD4EC02FA25F}"/>
                </a:ext>
              </a:extLst>
            </p:cNvPr>
            <p:cNvSpPr/>
            <p:nvPr/>
          </p:nvSpPr>
          <p:spPr>
            <a:xfrm>
              <a:off x="8952688" y="1809345"/>
              <a:ext cx="2539056" cy="6789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blurRad="50800" dist="38100" algn="l" rotWithShape="0">
                <a:schemeClr val="accent5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5"/>
                  </a:solidFill>
                  <a:latin typeface="+mj-ea"/>
                  <a:ea typeface="+mj-ea"/>
                </a:rPr>
                <a:t>第四阶段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3106E09-331D-83C0-6F7B-2144E3A5589C}"/>
                </a:ext>
              </a:extLst>
            </p:cNvPr>
            <p:cNvSpPr/>
            <p:nvPr/>
          </p:nvSpPr>
          <p:spPr>
            <a:xfrm>
              <a:off x="8952688" y="2530705"/>
              <a:ext cx="2539056" cy="2780597"/>
            </a:xfrm>
            <a:prstGeom prst="rect">
              <a:avLst/>
            </a:prstGeom>
            <a:gradFill>
              <a:gsLst>
                <a:gs pos="0">
                  <a:schemeClr val="accent5">
                    <a:alpha val="72000"/>
                  </a:schemeClr>
                </a:gs>
                <a:gs pos="100000">
                  <a:schemeClr val="accent6"/>
                </a:gs>
              </a:gsLst>
              <a:lin ang="10800000" scaled="0"/>
            </a:gradFill>
            <a:ln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blurRad="50800" dist="38100" algn="l" rotWithShape="0">
                <a:schemeClr val="accent5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DB070CA-8A7E-A2A0-F0CA-BBB54792B1DF}"/>
                </a:ext>
              </a:extLst>
            </p:cNvPr>
            <p:cNvSpPr txBox="1"/>
            <p:nvPr/>
          </p:nvSpPr>
          <p:spPr>
            <a:xfrm>
              <a:off x="9015252" y="3381115"/>
              <a:ext cx="2413928" cy="1666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</a:rPr>
                <a:t>请在此处输入关键的文字信息，对项目的第四阶段进行描述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  <p:sp>
          <p:nvSpPr>
            <p:cNvPr id="11" name="volcano_357437">
              <a:extLst>
                <a:ext uri="{FF2B5EF4-FFF2-40B4-BE49-F238E27FC236}">
                  <a16:creationId xmlns:a16="http://schemas.microsoft.com/office/drawing/2014/main" id="{A0D3454E-46E2-074B-87E3-F34C25C1A597}"/>
                </a:ext>
              </a:extLst>
            </p:cNvPr>
            <p:cNvSpPr/>
            <p:nvPr/>
          </p:nvSpPr>
          <p:spPr>
            <a:xfrm>
              <a:off x="9917374" y="2729037"/>
              <a:ext cx="609685" cy="608757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  <a:gd name="connsiteX170" fmla="*/ 373273 h 605239"/>
                <a:gd name="connsiteY170" fmla="*/ 373273 h 605239"/>
                <a:gd name="connsiteX171" fmla="*/ 373273 h 605239"/>
                <a:gd name="connsiteY171" fmla="*/ 373273 h 605239"/>
                <a:gd name="connsiteX172" fmla="*/ 373273 h 605239"/>
                <a:gd name="connsiteY172" fmla="*/ 373273 h 605239"/>
                <a:gd name="connsiteX173" fmla="*/ 373273 h 605239"/>
                <a:gd name="connsiteY173" fmla="*/ 373273 h 605239"/>
                <a:gd name="connsiteX174" fmla="*/ 373273 h 605239"/>
                <a:gd name="connsiteY174" fmla="*/ 373273 h 605239"/>
                <a:gd name="connsiteX175" fmla="*/ 373273 h 605239"/>
                <a:gd name="connsiteY175" fmla="*/ 373273 h 605239"/>
                <a:gd name="connsiteX176" fmla="*/ 373273 h 605239"/>
                <a:gd name="connsiteY176" fmla="*/ 373273 h 605239"/>
                <a:gd name="connsiteX177" fmla="*/ 373273 h 605239"/>
                <a:gd name="connsiteY177" fmla="*/ 373273 h 605239"/>
                <a:gd name="connsiteX178" fmla="*/ 373273 h 605239"/>
                <a:gd name="connsiteY178" fmla="*/ 373273 h 605239"/>
                <a:gd name="connsiteX179" fmla="*/ 373273 h 605239"/>
                <a:gd name="connsiteY179" fmla="*/ 373273 h 605239"/>
                <a:gd name="connsiteX180" fmla="*/ 373273 h 605239"/>
                <a:gd name="connsiteY180" fmla="*/ 373273 h 605239"/>
                <a:gd name="connsiteX181" fmla="*/ 373273 h 605239"/>
                <a:gd name="connsiteY181" fmla="*/ 373273 h 605239"/>
                <a:gd name="connsiteX182" fmla="*/ 373273 h 605239"/>
                <a:gd name="connsiteY182" fmla="*/ 373273 h 605239"/>
                <a:gd name="connsiteX183" fmla="*/ 373273 h 605239"/>
                <a:gd name="connsiteY183" fmla="*/ 373273 h 605239"/>
                <a:gd name="connsiteX184" fmla="*/ 373273 h 605239"/>
                <a:gd name="connsiteY184" fmla="*/ 373273 h 605239"/>
                <a:gd name="connsiteX185" fmla="*/ 373273 h 605239"/>
                <a:gd name="connsiteY185" fmla="*/ 373273 h 605239"/>
                <a:gd name="connsiteX186" fmla="*/ 373273 h 605239"/>
                <a:gd name="connsiteY186" fmla="*/ 373273 h 605239"/>
                <a:gd name="connsiteX187" fmla="*/ 373273 h 605239"/>
                <a:gd name="connsiteY187" fmla="*/ 373273 h 605239"/>
                <a:gd name="connsiteX188" fmla="*/ 373273 h 605239"/>
                <a:gd name="connsiteY188" fmla="*/ 373273 h 605239"/>
                <a:gd name="connsiteX189" fmla="*/ 373273 h 605239"/>
                <a:gd name="connsiteY189" fmla="*/ 373273 h 605239"/>
                <a:gd name="connsiteX190" fmla="*/ 373273 h 605239"/>
                <a:gd name="connsiteY190" fmla="*/ 373273 h 605239"/>
                <a:gd name="connsiteX191" fmla="*/ 373273 h 605239"/>
                <a:gd name="connsiteY191" fmla="*/ 373273 h 605239"/>
                <a:gd name="connsiteX192" fmla="*/ 373273 h 605239"/>
                <a:gd name="connsiteY192" fmla="*/ 373273 h 605239"/>
                <a:gd name="connsiteX193" fmla="*/ 373273 h 605239"/>
                <a:gd name="connsiteY193" fmla="*/ 373273 h 605239"/>
                <a:gd name="connsiteX194" fmla="*/ 373273 h 605239"/>
                <a:gd name="connsiteY194" fmla="*/ 373273 h 605239"/>
                <a:gd name="connsiteX195" fmla="*/ 373273 h 605239"/>
                <a:gd name="connsiteY195" fmla="*/ 373273 h 605239"/>
                <a:gd name="connsiteX196" fmla="*/ 373273 h 605239"/>
                <a:gd name="connsiteY196" fmla="*/ 373273 h 605239"/>
                <a:gd name="connsiteX197" fmla="*/ 373273 h 605239"/>
                <a:gd name="connsiteY197" fmla="*/ 373273 h 605239"/>
                <a:gd name="connsiteX198" fmla="*/ 373273 h 605239"/>
                <a:gd name="connsiteY198" fmla="*/ 373273 h 605239"/>
                <a:gd name="connsiteX199" fmla="*/ 373273 h 605239"/>
                <a:gd name="connsiteY199" fmla="*/ 373273 h 605239"/>
                <a:gd name="connsiteX200" fmla="*/ 373273 h 605239"/>
                <a:gd name="connsiteY200" fmla="*/ 373273 h 605239"/>
                <a:gd name="connsiteX201" fmla="*/ 373273 h 605239"/>
                <a:gd name="connsiteY201" fmla="*/ 373273 h 605239"/>
                <a:gd name="connsiteX202" fmla="*/ 373273 h 605239"/>
                <a:gd name="connsiteY202" fmla="*/ 373273 h 605239"/>
                <a:gd name="connsiteX203" fmla="*/ 373273 h 605239"/>
                <a:gd name="connsiteY203" fmla="*/ 373273 h 605239"/>
                <a:gd name="connsiteX204" fmla="*/ 373273 h 605239"/>
                <a:gd name="connsiteY204" fmla="*/ 373273 h 605239"/>
                <a:gd name="connsiteX205" fmla="*/ 373273 h 605239"/>
                <a:gd name="connsiteY205" fmla="*/ 373273 h 605239"/>
                <a:gd name="connsiteX206" fmla="*/ 373273 h 605239"/>
                <a:gd name="connsiteY206" fmla="*/ 373273 h 605239"/>
                <a:gd name="connsiteX207" fmla="*/ 373273 h 605239"/>
                <a:gd name="connsiteY207" fmla="*/ 373273 h 605239"/>
                <a:gd name="connsiteX208" fmla="*/ 373273 h 605239"/>
                <a:gd name="connsiteY208" fmla="*/ 373273 h 605239"/>
                <a:gd name="connsiteX209" fmla="*/ 373273 h 605239"/>
                <a:gd name="connsiteY209" fmla="*/ 373273 h 605239"/>
                <a:gd name="connsiteX210" fmla="*/ 373273 h 605239"/>
                <a:gd name="connsiteY210" fmla="*/ 373273 h 605239"/>
                <a:gd name="connsiteX211" fmla="*/ 373273 h 605239"/>
                <a:gd name="connsiteY211" fmla="*/ 373273 h 605239"/>
                <a:gd name="connsiteX212" fmla="*/ 373273 h 605239"/>
                <a:gd name="connsiteY212" fmla="*/ 373273 h 605239"/>
                <a:gd name="connsiteX213" fmla="*/ 373273 h 605239"/>
                <a:gd name="connsiteY213" fmla="*/ 373273 h 605239"/>
                <a:gd name="connsiteX214" fmla="*/ 373273 h 605239"/>
                <a:gd name="connsiteY214" fmla="*/ 373273 h 605239"/>
                <a:gd name="connsiteX215" fmla="*/ 373273 h 605239"/>
                <a:gd name="connsiteY215" fmla="*/ 373273 h 605239"/>
                <a:gd name="connsiteX216" fmla="*/ 373273 h 605239"/>
                <a:gd name="connsiteY216" fmla="*/ 373273 h 605239"/>
                <a:gd name="connsiteX217" fmla="*/ 373273 h 605239"/>
                <a:gd name="connsiteY217" fmla="*/ 373273 h 605239"/>
                <a:gd name="connsiteX218" fmla="*/ 373273 h 605239"/>
                <a:gd name="connsiteY218" fmla="*/ 373273 h 605239"/>
                <a:gd name="connsiteX219" fmla="*/ 373273 h 605239"/>
                <a:gd name="connsiteY219" fmla="*/ 373273 h 605239"/>
                <a:gd name="connsiteX220" fmla="*/ 373273 h 605239"/>
                <a:gd name="connsiteY220" fmla="*/ 373273 h 605239"/>
                <a:gd name="connsiteX221" fmla="*/ 373273 h 605239"/>
                <a:gd name="connsiteY221" fmla="*/ 373273 h 605239"/>
                <a:gd name="connsiteX222" fmla="*/ 373273 h 605239"/>
                <a:gd name="connsiteY222" fmla="*/ 373273 h 605239"/>
                <a:gd name="connsiteX223" fmla="*/ 373273 h 605239"/>
                <a:gd name="connsiteY223" fmla="*/ 373273 h 605239"/>
                <a:gd name="connsiteX224" fmla="*/ 373273 h 605239"/>
                <a:gd name="connsiteY224" fmla="*/ 373273 h 605239"/>
                <a:gd name="connsiteX225" fmla="*/ 373273 h 605239"/>
                <a:gd name="connsiteY225" fmla="*/ 373273 h 605239"/>
                <a:gd name="connsiteX226" fmla="*/ 373273 h 605239"/>
                <a:gd name="connsiteY226" fmla="*/ 373273 h 605239"/>
                <a:gd name="connsiteX227" fmla="*/ 373273 h 605239"/>
                <a:gd name="connsiteY227" fmla="*/ 373273 h 605239"/>
                <a:gd name="connsiteX228" fmla="*/ 373273 h 605239"/>
                <a:gd name="connsiteY228" fmla="*/ 373273 h 605239"/>
                <a:gd name="connsiteX229" fmla="*/ 373273 h 605239"/>
                <a:gd name="connsiteY229" fmla="*/ 373273 h 605239"/>
                <a:gd name="connsiteX230" fmla="*/ 373273 h 605239"/>
                <a:gd name="connsiteY230" fmla="*/ 373273 h 605239"/>
                <a:gd name="connsiteX231" fmla="*/ 373273 h 605239"/>
                <a:gd name="connsiteY231" fmla="*/ 373273 h 605239"/>
                <a:gd name="connsiteX232" fmla="*/ 373273 h 605239"/>
                <a:gd name="connsiteY232" fmla="*/ 373273 h 605239"/>
                <a:gd name="connsiteX233" fmla="*/ 373273 h 605239"/>
                <a:gd name="connsiteY233" fmla="*/ 373273 h 605239"/>
                <a:gd name="connsiteX234" fmla="*/ 373273 h 605239"/>
                <a:gd name="connsiteY234" fmla="*/ 373273 h 605239"/>
                <a:gd name="connsiteX235" fmla="*/ 373273 h 605239"/>
                <a:gd name="connsiteY235" fmla="*/ 373273 h 605239"/>
                <a:gd name="connsiteX236" fmla="*/ 373273 h 605239"/>
                <a:gd name="connsiteY236" fmla="*/ 373273 h 605239"/>
                <a:gd name="connsiteX237" fmla="*/ 373273 h 605239"/>
                <a:gd name="connsiteY237" fmla="*/ 373273 h 605239"/>
                <a:gd name="connsiteX238" fmla="*/ 373273 h 605239"/>
                <a:gd name="connsiteY238" fmla="*/ 373273 h 605239"/>
                <a:gd name="connsiteX239" fmla="*/ 373273 h 605239"/>
                <a:gd name="connsiteY239" fmla="*/ 373273 h 605239"/>
                <a:gd name="connsiteX240" fmla="*/ 373273 h 605239"/>
                <a:gd name="connsiteY240" fmla="*/ 373273 h 605239"/>
                <a:gd name="connsiteX241" fmla="*/ 373273 h 605239"/>
                <a:gd name="connsiteY241" fmla="*/ 373273 h 605239"/>
                <a:gd name="connsiteX242" fmla="*/ 373273 h 605239"/>
                <a:gd name="connsiteY242" fmla="*/ 373273 h 605239"/>
                <a:gd name="connsiteX243" fmla="*/ 373273 h 605239"/>
                <a:gd name="connsiteY243" fmla="*/ 373273 h 605239"/>
                <a:gd name="connsiteX244" fmla="*/ 373273 h 605239"/>
                <a:gd name="connsiteY244" fmla="*/ 373273 h 605239"/>
                <a:gd name="connsiteX245" fmla="*/ 373273 h 605239"/>
                <a:gd name="connsiteY245" fmla="*/ 373273 h 605239"/>
                <a:gd name="connsiteX246" fmla="*/ 373273 h 605239"/>
                <a:gd name="connsiteY246" fmla="*/ 373273 h 605239"/>
                <a:gd name="connsiteX247" fmla="*/ 373273 h 605239"/>
                <a:gd name="connsiteY247" fmla="*/ 373273 h 605239"/>
                <a:gd name="connsiteX248" fmla="*/ 373273 h 605239"/>
                <a:gd name="connsiteY248" fmla="*/ 373273 h 605239"/>
                <a:gd name="connsiteX249" fmla="*/ 373273 h 605239"/>
                <a:gd name="connsiteY249" fmla="*/ 373273 h 605239"/>
                <a:gd name="connsiteX250" fmla="*/ 373273 h 605239"/>
                <a:gd name="connsiteY250" fmla="*/ 373273 h 605239"/>
                <a:gd name="connsiteX251" fmla="*/ 373273 h 605239"/>
                <a:gd name="connsiteY251" fmla="*/ 373273 h 605239"/>
                <a:gd name="connsiteX252" fmla="*/ 373273 h 605239"/>
                <a:gd name="connsiteY252" fmla="*/ 373273 h 605239"/>
                <a:gd name="connsiteX253" fmla="*/ 373273 h 605239"/>
                <a:gd name="connsiteY253" fmla="*/ 373273 h 605239"/>
                <a:gd name="connsiteX254" fmla="*/ 373273 h 605239"/>
                <a:gd name="connsiteY254" fmla="*/ 373273 h 605239"/>
                <a:gd name="connsiteX255" fmla="*/ 373273 h 605239"/>
                <a:gd name="connsiteY255" fmla="*/ 373273 h 605239"/>
                <a:gd name="connsiteX256" fmla="*/ 373273 h 605239"/>
                <a:gd name="connsiteY256" fmla="*/ 373273 h 605239"/>
                <a:gd name="connsiteX257" fmla="*/ 373273 h 605239"/>
                <a:gd name="connsiteY257" fmla="*/ 373273 h 605239"/>
                <a:gd name="connsiteX258" fmla="*/ 373273 h 605239"/>
                <a:gd name="connsiteY258" fmla="*/ 373273 h 605239"/>
                <a:gd name="connsiteX259" fmla="*/ 373273 h 605239"/>
                <a:gd name="connsiteY259" fmla="*/ 373273 h 605239"/>
                <a:gd name="connsiteX260" fmla="*/ 373273 h 605239"/>
                <a:gd name="connsiteY260" fmla="*/ 373273 h 605239"/>
                <a:gd name="connsiteX261" fmla="*/ 373273 h 605239"/>
                <a:gd name="connsiteY261" fmla="*/ 373273 h 605239"/>
                <a:gd name="connsiteX262" fmla="*/ 373273 h 605239"/>
                <a:gd name="connsiteY262" fmla="*/ 373273 h 605239"/>
                <a:gd name="connsiteX263" fmla="*/ 373273 h 605239"/>
                <a:gd name="connsiteY263" fmla="*/ 373273 h 605239"/>
                <a:gd name="connsiteX264" fmla="*/ 373273 h 605239"/>
                <a:gd name="connsiteY264" fmla="*/ 373273 h 605239"/>
                <a:gd name="connsiteX265" fmla="*/ 373273 h 605239"/>
                <a:gd name="connsiteY265" fmla="*/ 373273 h 605239"/>
                <a:gd name="connsiteX266" fmla="*/ 373273 h 605239"/>
                <a:gd name="connsiteY266" fmla="*/ 373273 h 605239"/>
                <a:gd name="connsiteX267" fmla="*/ 373273 h 605239"/>
                <a:gd name="connsiteY267" fmla="*/ 373273 h 605239"/>
                <a:gd name="connsiteX268" fmla="*/ 373273 h 605239"/>
                <a:gd name="connsiteY268" fmla="*/ 373273 h 605239"/>
                <a:gd name="connsiteX269" fmla="*/ 373273 h 605239"/>
                <a:gd name="connsiteY269" fmla="*/ 373273 h 605239"/>
                <a:gd name="connsiteX270" fmla="*/ 373273 h 605239"/>
                <a:gd name="connsiteY270" fmla="*/ 373273 h 605239"/>
                <a:gd name="connsiteX271" fmla="*/ 373273 h 605239"/>
                <a:gd name="connsiteY271" fmla="*/ 373273 h 605239"/>
                <a:gd name="connsiteX272" fmla="*/ 373273 h 605239"/>
                <a:gd name="connsiteY272" fmla="*/ 373273 h 605239"/>
                <a:gd name="connsiteX273" fmla="*/ 373273 h 605239"/>
                <a:gd name="connsiteY273" fmla="*/ 373273 h 605239"/>
                <a:gd name="connsiteX274" fmla="*/ 373273 h 605239"/>
                <a:gd name="connsiteY274" fmla="*/ 373273 h 605239"/>
                <a:gd name="connsiteX275" fmla="*/ 373273 h 605239"/>
                <a:gd name="connsiteY275" fmla="*/ 373273 h 605239"/>
                <a:gd name="connsiteX276" fmla="*/ 373273 h 605239"/>
                <a:gd name="connsiteY276" fmla="*/ 373273 h 605239"/>
                <a:gd name="connsiteX277" fmla="*/ 373273 h 605239"/>
                <a:gd name="connsiteY277" fmla="*/ 373273 h 605239"/>
                <a:gd name="connsiteX278" fmla="*/ 373273 h 605239"/>
                <a:gd name="connsiteY278" fmla="*/ 373273 h 605239"/>
                <a:gd name="connsiteX279" fmla="*/ 373273 h 605239"/>
                <a:gd name="connsiteY279" fmla="*/ 373273 h 605239"/>
                <a:gd name="connsiteX280" fmla="*/ 373273 h 605239"/>
                <a:gd name="connsiteY280" fmla="*/ 373273 h 605239"/>
                <a:gd name="connsiteX281" fmla="*/ 373273 h 605239"/>
                <a:gd name="connsiteY281" fmla="*/ 373273 h 605239"/>
                <a:gd name="connsiteX282" fmla="*/ 373273 h 605239"/>
                <a:gd name="connsiteY282" fmla="*/ 373273 h 605239"/>
                <a:gd name="connsiteX283" fmla="*/ 373273 h 605239"/>
                <a:gd name="connsiteY283" fmla="*/ 373273 h 605239"/>
                <a:gd name="connsiteX284" fmla="*/ 373273 h 605239"/>
                <a:gd name="connsiteY284" fmla="*/ 373273 h 605239"/>
                <a:gd name="connsiteX285" fmla="*/ 373273 h 605239"/>
                <a:gd name="connsiteY285" fmla="*/ 373273 h 605239"/>
                <a:gd name="connsiteX286" fmla="*/ 373273 h 605239"/>
                <a:gd name="connsiteY286" fmla="*/ 373273 h 605239"/>
                <a:gd name="connsiteX287" fmla="*/ 373273 h 605239"/>
                <a:gd name="connsiteY287" fmla="*/ 373273 h 605239"/>
                <a:gd name="connsiteX288" fmla="*/ 373273 h 605239"/>
                <a:gd name="connsiteY288" fmla="*/ 373273 h 605239"/>
                <a:gd name="connsiteX289" fmla="*/ 373273 h 605239"/>
                <a:gd name="connsiteY289" fmla="*/ 373273 h 605239"/>
                <a:gd name="connsiteX290" fmla="*/ 373273 h 605239"/>
                <a:gd name="connsiteY290" fmla="*/ 373273 h 605239"/>
                <a:gd name="connsiteX291" fmla="*/ 373273 h 605239"/>
                <a:gd name="connsiteY291" fmla="*/ 373273 h 605239"/>
                <a:gd name="connsiteX292" fmla="*/ 373273 h 605239"/>
                <a:gd name="connsiteY292" fmla="*/ 373273 h 605239"/>
                <a:gd name="connsiteX293" fmla="*/ 373273 h 605239"/>
                <a:gd name="connsiteY293" fmla="*/ 373273 h 605239"/>
                <a:gd name="connsiteX294" fmla="*/ 373273 h 605239"/>
                <a:gd name="connsiteY294" fmla="*/ 373273 h 605239"/>
                <a:gd name="connsiteX295" fmla="*/ 373273 h 605239"/>
                <a:gd name="connsiteY295" fmla="*/ 373273 h 605239"/>
                <a:gd name="connsiteX296" fmla="*/ 373273 h 605239"/>
                <a:gd name="connsiteY296" fmla="*/ 373273 h 605239"/>
                <a:gd name="connsiteX297" fmla="*/ 373273 h 605239"/>
                <a:gd name="connsiteY297" fmla="*/ 373273 h 605239"/>
                <a:gd name="connsiteX298" fmla="*/ 373273 h 605239"/>
                <a:gd name="connsiteY298" fmla="*/ 373273 h 605239"/>
                <a:gd name="connsiteX299" fmla="*/ 373273 h 605239"/>
                <a:gd name="connsiteY299" fmla="*/ 373273 h 605239"/>
                <a:gd name="connsiteX300" fmla="*/ 373273 h 605239"/>
                <a:gd name="connsiteY300" fmla="*/ 373273 h 605239"/>
                <a:gd name="connsiteX301" fmla="*/ 373273 h 605239"/>
                <a:gd name="connsiteY301" fmla="*/ 373273 h 605239"/>
                <a:gd name="connsiteX302" fmla="*/ 373273 h 605239"/>
                <a:gd name="connsiteY302" fmla="*/ 373273 h 605239"/>
                <a:gd name="connsiteX303" fmla="*/ 373273 h 605239"/>
                <a:gd name="connsiteY303" fmla="*/ 373273 h 605239"/>
                <a:gd name="connsiteX304" fmla="*/ 373273 h 605239"/>
                <a:gd name="connsiteY304" fmla="*/ 373273 h 605239"/>
                <a:gd name="connsiteX305" fmla="*/ 373273 h 605239"/>
                <a:gd name="connsiteY305" fmla="*/ 373273 h 605239"/>
                <a:gd name="connsiteX306" fmla="*/ 373273 h 605239"/>
                <a:gd name="connsiteY306" fmla="*/ 373273 h 605239"/>
                <a:gd name="connsiteX307" fmla="*/ 373273 h 605239"/>
                <a:gd name="connsiteY307" fmla="*/ 373273 h 605239"/>
                <a:gd name="connsiteX308" fmla="*/ 373273 h 605239"/>
                <a:gd name="connsiteY308" fmla="*/ 373273 h 605239"/>
                <a:gd name="connsiteX309" fmla="*/ 373273 h 605239"/>
                <a:gd name="connsiteY309" fmla="*/ 373273 h 605239"/>
                <a:gd name="connsiteX310" fmla="*/ 373273 h 605239"/>
                <a:gd name="connsiteY310" fmla="*/ 373273 h 605239"/>
                <a:gd name="connsiteX311" fmla="*/ 373273 h 605239"/>
                <a:gd name="connsiteY311" fmla="*/ 373273 h 605239"/>
                <a:gd name="connsiteX312" fmla="*/ 373273 h 605239"/>
                <a:gd name="connsiteY312" fmla="*/ 373273 h 605239"/>
                <a:gd name="connsiteX313" fmla="*/ 373273 h 605239"/>
                <a:gd name="connsiteY313" fmla="*/ 373273 h 605239"/>
                <a:gd name="connsiteX314" fmla="*/ 373273 h 605239"/>
                <a:gd name="connsiteY314" fmla="*/ 373273 h 605239"/>
                <a:gd name="connsiteX315" fmla="*/ 373273 h 605239"/>
                <a:gd name="connsiteY315" fmla="*/ 373273 h 605239"/>
                <a:gd name="connsiteX316" fmla="*/ 373273 h 605239"/>
                <a:gd name="connsiteY316" fmla="*/ 373273 h 605239"/>
                <a:gd name="connsiteX317" fmla="*/ 373273 h 605239"/>
                <a:gd name="connsiteY317" fmla="*/ 373273 h 605239"/>
                <a:gd name="connsiteX318" fmla="*/ 373273 h 605239"/>
                <a:gd name="connsiteY318" fmla="*/ 373273 h 605239"/>
                <a:gd name="connsiteX319" fmla="*/ 373273 h 605239"/>
                <a:gd name="connsiteY319" fmla="*/ 373273 h 605239"/>
                <a:gd name="connsiteX320" fmla="*/ 373273 h 605239"/>
                <a:gd name="connsiteY320" fmla="*/ 373273 h 605239"/>
                <a:gd name="connsiteX321" fmla="*/ 373273 h 605239"/>
                <a:gd name="connsiteY321" fmla="*/ 373273 h 605239"/>
                <a:gd name="connsiteX322" fmla="*/ 373273 h 605239"/>
                <a:gd name="connsiteY322" fmla="*/ 373273 h 605239"/>
                <a:gd name="connsiteX323" fmla="*/ 373273 h 605239"/>
                <a:gd name="connsiteY323" fmla="*/ 373273 h 605239"/>
                <a:gd name="connsiteX324" fmla="*/ 373273 h 605239"/>
                <a:gd name="connsiteY324" fmla="*/ 373273 h 605239"/>
                <a:gd name="connsiteX325" fmla="*/ 373273 h 605239"/>
                <a:gd name="connsiteY325" fmla="*/ 373273 h 605239"/>
                <a:gd name="connsiteX326" fmla="*/ 373273 h 605239"/>
                <a:gd name="connsiteY326" fmla="*/ 373273 h 605239"/>
                <a:gd name="connsiteX327" fmla="*/ 373273 h 605239"/>
                <a:gd name="connsiteY327" fmla="*/ 373273 h 605239"/>
                <a:gd name="connsiteX328" fmla="*/ 373273 h 605239"/>
                <a:gd name="connsiteY328" fmla="*/ 373273 h 605239"/>
                <a:gd name="connsiteX329" fmla="*/ 373273 h 605239"/>
                <a:gd name="connsiteY329" fmla="*/ 373273 h 605239"/>
                <a:gd name="connsiteX330" fmla="*/ 373273 h 605239"/>
                <a:gd name="connsiteY330" fmla="*/ 373273 h 605239"/>
                <a:gd name="connsiteX331" fmla="*/ 373273 h 605239"/>
                <a:gd name="connsiteY331" fmla="*/ 373273 h 605239"/>
                <a:gd name="connsiteX332" fmla="*/ 373273 h 605239"/>
                <a:gd name="connsiteY332" fmla="*/ 373273 h 605239"/>
                <a:gd name="connsiteX333" fmla="*/ 373273 h 605239"/>
                <a:gd name="connsiteY333" fmla="*/ 373273 h 605239"/>
                <a:gd name="connsiteX334" fmla="*/ 373273 h 605239"/>
                <a:gd name="connsiteY334" fmla="*/ 373273 h 605239"/>
                <a:gd name="connsiteX335" fmla="*/ 373273 h 605239"/>
                <a:gd name="connsiteY335" fmla="*/ 373273 h 605239"/>
                <a:gd name="connsiteX336" fmla="*/ 373273 h 605239"/>
                <a:gd name="connsiteY336" fmla="*/ 373273 h 605239"/>
                <a:gd name="connsiteX337" fmla="*/ 373273 h 605239"/>
                <a:gd name="connsiteY337" fmla="*/ 373273 h 605239"/>
                <a:gd name="connsiteX338" fmla="*/ 373273 h 605239"/>
                <a:gd name="connsiteY338" fmla="*/ 373273 h 605239"/>
                <a:gd name="connsiteX339" fmla="*/ 373273 h 605239"/>
                <a:gd name="connsiteY339" fmla="*/ 373273 h 605239"/>
                <a:gd name="connsiteX340" fmla="*/ 373273 h 605239"/>
                <a:gd name="connsiteY340" fmla="*/ 373273 h 605239"/>
                <a:gd name="connsiteX341" fmla="*/ 373273 h 605239"/>
                <a:gd name="connsiteY341" fmla="*/ 373273 h 605239"/>
                <a:gd name="connsiteX342" fmla="*/ 373273 h 605239"/>
                <a:gd name="connsiteY342" fmla="*/ 373273 h 605239"/>
                <a:gd name="connsiteX343" fmla="*/ 373273 h 605239"/>
                <a:gd name="connsiteY343" fmla="*/ 373273 h 605239"/>
                <a:gd name="connsiteX344" fmla="*/ 373273 h 605239"/>
                <a:gd name="connsiteY344" fmla="*/ 373273 h 605239"/>
                <a:gd name="connsiteX345" fmla="*/ 373273 h 605239"/>
                <a:gd name="connsiteY34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</a:cxnLst>
              <a:rect l="l" t="t" r="r" b="b"/>
              <a:pathLst>
                <a:path w="607646" h="606722">
                  <a:moveTo>
                    <a:pt x="455695" y="525783"/>
                  </a:moveTo>
                  <a:cubicBezTo>
                    <a:pt x="469224" y="525783"/>
                    <a:pt x="480794" y="534756"/>
                    <a:pt x="484621" y="547017"/>
                  </a:cubicBezTo>
                  <a:cubicBezTo>
                    <a:pt x="494233" y="549061"/>
                    <a:pt x="502600" y="554658"/>
                    <a:pt x="508385" y="562210"/>
                  </a:cubicBezTo>
                  <a:cubicBezTo>
                    <a:pt x="513458" y="558390"/>
                    <a:pt x="519777" y="556168"/>
                    <a:pt x="526541" y="556168"/>
                  </a:cubicBezTo>
                  <a:cubicBezTo>
                    <a:pt x="543363" y="556168"/>
                    <a:pt x="556980" y="569762"/>
                    <a:pt x="556980" y="586465"/>
                  </a:cubicBezTo>
                  <a:cubicBezTo>
                    <a:pt x="556980" y="592062"/>
                    <a:pt x="552441" y="596594"/>
                    <a:pt x="546834" y="596594"/>
                  </a:cubicBezTo>
                  <a:cubicBezTo>
                    <a:pt x="541227" y="596594"/>
                    <a:pt x="536687" y="592062"/>
                    <a:pt x="536687" y="586465"/>
                  </a:cubicBezTo>
                  <a:cubicBezTo>
                    <a:pt x="536687" y="580868"/>
                    <a:pt x="532148" y="576337"/>
                    <a:pt x="526541" y="576337"/>
                  </a:cubicBezTo>
                  <a:cubicBezTo>
                    <a:pt x="521023" y="576337"/>
                    <a:pt x="516484" y="580868"/>
                    <a:pt x="516484" y="586465"/>
                  </a:cubicBezTo>
                  <a:cubicBezTo>
                    <a:pt x="516484" y="592062"/>
                    <a:pt x="511945" y="596594"/>
                    <a:pt x="506338" y="596594"/>
                  </a:cubicBezTo>
                  <a:cubicBezTo>
                    <a:pt x="500731" y="596594"/>
                    <a:pt x="496191" y="592062"/>
                    <a:pt x="496191" y="586465"/>
                  </a:cubicBezTo>
                  <a:cubicBezTo>
                    <a:pt x="496191" y="575359"/>
                    <a:pt x="487113" y="566297"/>
                    <a:pt x="475988" y="566297"/>
                  </a:cubicBezTo>
                  <a:cubicBezTo>
                    <a:pt x="470381" y="566297"/>
                    <a:pt x="465842" y="561766"/>
                    <a:pt x="465842" y="556168"/>
                  </a:cubicBezTo>
                  <a:cubicBezTo>
                    <a:pt x="465842" y="550571"/>
                    <a:pt x="461302" y="546040"/>
                    <a:pt x="455695" y="546040"/>
                  </a:cubicBezTo>
                  <a:cubicBezTo>
                    <a:pt x="450088" y="546040"/>
                    <a:pt x="445549" y="550571"/>
                    <a:pt x="445549" y="556168"/>
                  </a:cubicBezTo>
                  <a:cubicBezTo>
                    <a:pt x="445549" y="561943"/>
                    <a:pt x="440654" y="566475"/>
                    <a:pt x="434958" y="566208"/>
                  </a:cubicBezTo>
                  <a:cubicBezTo>
                    <a:pt x="429618" y="566475"/>
                    <a:pt x="425346" y="570917"/>
                    <a:pt x="425346" y="576337"/>
                  </a:cubicBezTo>
                  <a:cubicBezTo>
                    <a:pt x="425346" y="581934"/>
                    <a:pt x="429885" y="586465"/>
                    <a:pt x="435403" y="586465"/>
                  </a:cubicBezTo>
                  <a:cubicBezTo>
                    <a:pt x="441010" y="586465"/>
                    <a:pt x="445549" y="590996"/>
                    <a:pt x="445549" y="596594"/>
                  </a:cubicBezTo>
                  <a:cubicBezTo>
                    <a:pt x="445549" y="602191"/>
                    <a:pt x="441010" y="606722"/>
                    <a:pt x="435403" y="606722"/>
                  </a:cubicBezTo>
                  <a:cubicBezTo>
                    <a:pt x="418670" y="606722"/>
                    <a:pt x="405053" y="593040"/>
                    <a:pt x="405053" y="576337"/>
                  </a:cubicBezTo>
                  <a:cubicBezTo>
                    <a:pt x="405053" y="562654"/>
                    <a:pt x="414131" y="551104"/>
                    <a:pt x="426592" y="547284"/>
                  </a:cubicBezTo>
                  <a:cubicBezTo>
                    <a:pt x="430419" y="534934"/>
                    <a:pt x="441989" y="525783"/>
                    <a:pt x="455695" y="525783"/>
                  </a:cubicBezTo>
                  <a:close/>
                  <a:moveTo>
                    <a:pt x="232920" y="525783"/>
                  </a:moveTo>
                  <a:cubicBezTo>
                    <a:pt x="246449" y="525783"/>
                    <a:pt x="257930" y="534756"/>
                    <a:pt x="261846" y="547017"/>
                  </a:cubicBezTo>
                  <a:cubicBezTo>
                    <a:pt x="271458" y="549061"/>
                    <a:pt x="279825" y="554658"/>
                    <a:pt x="285610" y="562210"/>
                  </a:cubicBezTo>
                  <a:cubicBezTo>
                    <a:pt x="290683" y="558390"/>
                    <a:pt x="297002" y="556168"/>
                    <a:pt x="303766" y="556168"/>
                  </a:cubicBezTo>
                  <a:cubicBezTo>
                    <a:pt x="320588" y="556168"/>
                    <a:pt x="334205" y="569762"/>
                    <a:pt x="334205" y="586465"/>
                  </a:cubicBezTo>
                  <a:cubicBezTo>
                    <a:pt x="334205" y="592062"/>
                    <a:pt x="329666" y="596594"/>
                    <a:pt x="324059" y="596594"/>
                  </a:cubicBezTo>
                  <a:cubicBezTo>
                    <a:pt x="318452" y="596594"/>
                    <a:pt x="313912" y="592062"/>
                    <a:pt x="313912" y="586465"/>
                  </a:cubicBezTo>
                  <a:cubicBezTo>
                    <a:pt x="313912" y="580868"/>
                    <a:pt x="309373" y="576337"/>
                    <a:pt x="303766" y="576337"/>
                  </a:cubicBezTo>
                  <a:cubicBezTo>
                    <a:pt x="298248" y="576337"/>
                    <a:pt x="293709" y="580868"/>
                    <a:pt x="293709" y="586465"/>
                  </a:cubicBezTo>
                  <a:cubicBezTo>
                    <a:pt x="293709" y="592062"/>
                    <a:pt x="289170" y="596594"/>
                    <a:pt x="283563" y="596594"/>
                  </a:cubicBezTo>
                  <a:cubicBezTo>
                    <a:pt x="277956" y="596594"/>
                    <a:pt x="273416" y="592062"/>
                    <a:pt x="273416" y="586465"/>
                  </a:cubicBezTo>
                  <a:cubicBezTo>
                    <a:pt x="273416" y="575359"/>
                    <a:pt x="264338" y="566297"/>
                    <a:pt x="253124" y="566297"/>
                  </a:cubicBezTo>
                  <a:cubicBezTo>
                    <a:pt x="247606" y="566297"/>
                    <a:pt x="243067" y="561766"/>
                    <a:pt x="243067" y="556168"/>
                  </a:cubicBezTo>
                  <a:cubicBezTo>
                    <a:pt x="243067" y="550571"/>
                    <a:pt x="238527" y="546040"/>
                    <a:pt x="232920" y="546040"/>
                  </a:cubicBezTo>
                  <a:cubicBezTo>
                    <a:pt x="227313" y="546040"/>
                    <a:pt x="222774" y="550571"/>
                    <a:pt x="222774" y="556168"/>
                  </a:cubicBezTo>
                  <a:cubicBezTo>
                    <a:pt x="222774" y="561943"/>
                    <a:pt x="217879" y="566475"/>
                    <a:pt x="212183" y="566208"/>
                  </a:cubicBezTo>
                  <a:cubicBezTo>
                    <a:pt x="206843" y="566475"/>
                    <a:pt x="202571" y="570917"/>
                    <a:pt x="202571" y="576337"/>
                  </a:cubicBezTo>
                  <a:cubicBezTo>
                    <a:pt x="202571" y="581934"/>
                    <a:pt x="207110" y="586465"/>
                    <a:pt x="212628" y="586465"/>
                  </a:cubicBezTo>
                  <a:cubicBezTo>
                    <a:pt x="218235" y="586465"/>
                    <a:pt x="222774" y="590996"/>
                    <a:pt x="222774" y="596594"/>
                  </a:cubicBezTo>
                  <a:cubicBezTo>
                    <a:pt x="222774" y="602191"/>
                    <a:pt x="218235" y="606722"/>
                    <a:pt x="212628" y="606722"/>
                  </a:cubicBezTo>
                  <a:cubicBezTo>
                    <a:pt x="195895" y="606722"/>
                    <a:pt x="182278" y="593040"/>
                    <a:pt x="182278" y="576337"/>
                  </a:cubicBezTo>
                  <a:cubicBezTo>
                    <a:pt x="182278" y="562654"/>
                    <a:pt x="191356" y="551104"/>
                    <a:pt x="203817" y="547284"/>
                  </a:cubicBezTo>
                  <a:cubicBezTo>
                    <a:pt x="207644" y="534934"/>
                    <a:pt x="219214" y="525783"/>
                    <a:pt x="232920" y="525783"/>
                  </a:cubicBezTo>
                  <a:close/>
                  <a:moveTo>
                    <a:pt x="506330" y="485349"/>
                  </a:moveTo>
                  <a:cubicBezTo>
                    <a:pt x="519863" y="485349"/>
                    <a:pt x="531348" y="494327"/>
                    <a:pt x="535265" y="506506"/>
                  </a:cubicBezTo>
                  <a:cubicBezTo>
                    <a:pt x="544880" y="508639"/>
                    <a:pt x="553249" y="514150"/>
                    <a:pt x="559036" y="521795"/>
                  </a:cubicBezTo>
                  <a:cubicBezTo>
                    <a:pt x="564110" y="517973"/>
                    <a:pt x="570432" y="515751"/>
                    <a:pt x="577198" y="515751"/>
                  </a:cubicBezTo>
                  <a:cubicBezTo>
                    <a:pt x="594024" y="515751"/>
                    <a:pt x="607646" y="529351"/>
                    <a:pt x="607646" y="546063"/>
                  </a:cubicBezTo>
                  <a:cubicBezTo>
                    <a:pt x="607646" y="551663"/>
                    <a:pt x="603105" y="556197"/>
                    <a:pt x="597497" y="556197"/>
                  </a:cubicBezTo>
                  <a:cubicBezTo>
                    <a:pt x="591888" y="556197"/>
                    <a:pt x="587347" y="551663"/>
                    <a:pt x="587347" y="546063"/>
                  </a:cubicBezTo>
                  <a:cubicBezTo>
                    <a:pt x="587347" y="540463"/>
                    <a:pt x="582807" y="535929"/>
                    <a:pt x="577198" y="535929"/>
                  </a:cubicBezTo>
                  <a:cubicBezTo>
                    <a:pt x="571678" y="535929"/>
                    <a:pt x="567137" y="540463"/>
                    <a:pt x="567137" y="546063"/>
                  </a:cubicBezTo>
                  <a:cubicBezTo>
                    <a:pt x="567137" y="551663"/>
                    <a:pt x="562597" y="556197"/>
                    <a:pt x="556988" y="556197"/>
                  </a:cubicBezTo>
                  <a:cubicBezTo>
                    <a:pt x="551379" y="556197"/>
                    <a:pt x="546839" y="551663"/>
                    <a:pt x="546839" y="546063"/>
                  </a:cubicBezTo>
                  <a:cubicBezTo>
                    <a:pt x="546839" y="534951"/>
                    <a:pt x="537758" y="525795"/>
                    <a:pt x="526540" y="525795"/>
                  </a:cubicBezTo>
                  <a:cubicBezTo>
                    <a:pt x="521020" y="525795"/>
                    <a:pt x="516480" y="521262"/>
                    <a:pt x="516480" y="515751"/>
                  </a:cubicBezTo>
                  <a:cubicBezTo>
                    <a:pt x="516480" y="510150"/>
                    <a:pt x="511939" y="505617"/>
                    <a:pt x="506330" y="505617"/>
                  </a:cubicBezTo>
                  <a:cubicBezTo>
                    <a:pt x="500721" y="505617"/>
                    <a:pt x="496181" y="510150"/>
                    <a:pt x="496181" y="515751"/>
                  </a:cubicBezTo>
                  <a:cubicBezTo>
                    <a:pt x="496181" y="521262"/>
                    <a:pt x="491640" y="525795"/>
                    <a:pt x="486031" y="525795"/>
                  </a:cubicBezTo>
                  <a:cubicBezTo>
                    <a:pt x="480512" y="525795"/>
                    <a:pt x="475971" y="521262"/>
                    <a:pt x="475971" y="515751"/>
                  </a:cubicBezTo>
                  <a:cubicBezTo>
                    <a:pt x="475971" y="498950"/>
                    <a:pt x="489593" y="485349"/>
                    <a:pt x="506330" y="485349"/>
                  </a:cubicBezTo>
                  <a:close/>
                  <a:moveTo>
                    <a:pt x="80996" y="475259"/>
                  </a:moveTo>
                  <a:cubicBezTo>
                    <a:pt x="94524" y="475259"/>
                    <a:pt x="106094" y="484151"/>
                    <a:pt x="110010" y="496421"/>
                  </a:cubicBezTo>
                  <a:cubicBezTo>
                    <a:pt x="119622" y="498466"/>
                    <a:pt x="127899" y="504068"/>
                    <a:pt x="133684" y="511626"/>
                  </a:cubicBezTo>
                  <a:cubicBezTo>
                    <a:pt x="138756" y="507802"/>
                    <a:pt x="145075" y="505579"/>
                    <a:pt x="151928" y="505579"/>
                  </a:cubicBezTo>
                  <a:cubicBezTo>
                    <a:pt x="168660" y="505579"/>
                    <a:pt x="182277" y="519183"/>
                    <a:pt x="182277" y="535900"/>
                  </a:cubicBezTo>
                  <a:cubicBezTo>
                    <a:pt x="182277" y="541501"/>
                    <a:pt x="177738" y="546036"/>
                    <a:pt x="172131" y="546036"/>
                  </a:cubicBezTo>
                  <a:cubicBezTo>
                    <a:pt x="166524" y="546036"/>
                    <a:pt x="161985" y="541501"/>
                    <a:pt x="161985" y="535900"/>
                  </a:cubicBezTo>
                  <a:cubicBezTo>
                    <a:pt x="161985" y="530387"/>
                    <a:pt x="157446" y="525763"/>
                    <a:pt x="151928" y="525763"/>
                  </a:cubicBezTo>
                  <a:cubicBezTo>
                    <a:pt x="146321" y="525763"/>
                    <a:pt x="141782" y="530387"/>
                    <a:pt x="141782" y="535900"/>
                  </a:cubicBezTo>
                  <a:cubicBezTo>
                    <a:pt x="141782" y="541501"/>
                    <a:pt x="137244" y="546036"/>
                    <a:pt x="131637" y="546036"/>
                  </a:cubicBezTo>
                  <a:cubicBezTo>
                    <a:pt x="126030" y="546036"/>
                    <a:pt x="121491" y="541501"/>
                    <a:pt x="121491" y="535900"/>
                  </a:cubicBezTo>
                  <a:cubicBezTo>
                    <a:pt x="121491" y="524785"/>
                    <a:pt x="112413" y="515716"/>
                    <a:pt x="101288" y="515716"/>
                  </a:cubicBezTo>
                  <a:cubicBezTo>
                    <a:pt x="95681" y="515716"/>
                    <a:pt x="91142" y="511181"/>
                    <a:pt x="91142" y="505579"/>
                  </a:cubicBezTo>
                  <a:cubicBezTo>
                    <a:pt x="91142" y="499978"/>
                    <a:pt x="86603" y="495443"/>
                    <a:pt x="80996" y="495443"/>
                  </a:cubicBezTo>
                  <a:cubicBezTo>
                    <a:pt x="75478" y="495443"/>
                    <a:pt x="70850" y="499978"/>
                    <a:pt x="70850" y="505579"/>
                  </a:cubicBezTo>
                  <a:cubicBezTo>
                    <a:pt x="70850" y="511181"/>
                    <a:pt x="66311" y="515716"/>
                    <a:pt x="60793" y="515716"/>
                  </a:cubicBezTo>
                  <a:lnTo>
                    <a:pt x="40502" y="515716"/>
                  </a:lnTo>
                  <a:cubicBezTo>
                    <a:pt x="29377" y="515716"/>
                    <a:pt x="20299" y="524785"/>
                    <a:pt x="20299" y="535900"/>
                  </a:cubicBezTo>
                  <a:cubicBezTo>
                    <a:pt x="20299" y="541501"/>
                    <a:pt x="15760" y="546036"/>
                    <a:pt x="10153" y="546036"/>
                  </a:cubicBezTo>
                  <a:cubicBezTo>
                    <a:pt x="4546" y="546036"/>
                    <a:pt x="7" y="541501"/>
                    <a:pt x="7" y="535900"/>
                  </a:cubicBezTo>
                  <a:cubicBezTo>
                    <a:pt x="7" y="513582"/>
                    <a:pt x="18163" y="495443"/>
                    <a:pt x="40502" y="495443"/>
                  </a:cubicBezTo>
                  <a:lnTo>
                    <a:pt x="52338" y="495443"/>
                  </a:lnTo>
                  <a:cubicBezTo>
                    <a:pt x="56521" y="483706"/>
                    <a:pt x="67824" y="475259"/>
                    <a:pt x="80996" y="475259"/>
                  </a:cubicBezTo>
                  <a:close/>
                  <a:moveTo>
                    <a:pt x="324090" y="455006"/>
                  </a:moveTo>
                  <a:cubicBezTo>
                    <a:pt x="337619" y="455006"/>
                    <a:pt x="349100" y="463893"/>
                    <a:pt x="353016" y="476156"/>
                  </a:cubicBezTo>
                  <a:cubicBezTo>
                    <a:pt x="362628" y="478289"/>
                    <a:pt x="370995" y="483799"/>
                    <a:pt x="376780" y="491441"/>
                  </a:cubicBezTo>
                  <a:cubicBezTo>
                    <a:pt x="381853" y="487620"/>
                    <a:pt x="388172" y="485309"/>
                    <a:pt x="394936" y="485309"/>
                  </a:cubicBezTo>
                  <a:cubicBezTo>
                    <a:pt x="411758" y="485309"/>
                    <a:pt x="425375" y="498906"/>
                    <a:pt x="425375" y="515701"/>
                  </a:cubicBezTo>
                  <a:cubicBezTo>
                    <a:pt x="425375" y="521211"/>
                    <a:pt x="420836" y="525743"/>
                    <a:pt x="415229" y="525743"/>
                  </a:cubicBezTo>
                  <a:cubicBezTo>
                    <a:pt x="409622" y="525743"/>
                    <a:pt x="405082" y="521211"/>
                    <a:pt x="405082" y="515701"/>
                  </a:cubicBezTo>
                  <a:cubicBezTo>
                    <a:pt x="405082" y="510103"/>
                    <a:pt x="400543" y="505571"/>
                    <a:pt x="394936" y="505571"/>
                  </a:cubicBezTo>
                  <a:cubicBezTo>
                    <a:pt x="389418" y="505571"/>
                    <a:pt x="384879" y="510103"/>
                    <a:pt x="384879" y="515701"/>
                  </a:cubicBezTo>
                  <a:cubicBezTo>
                    <a:pt x="384879" y="521211"/>
                    <a:pt x="380340" y="525743"/>
                    <a:pt x="374733" y="525743"/>
                  </a:cubicBezTo>
                  <a:cubicBezTo>
                    <a:pt x="369126" y="525743"/>
                    <a:pt x="364586" y="521211"/>
                    <a:pt x="364586" y="515701"/>
                  </a:cubicBezTo>
                  <a:cubicBezTo>
                    <a:pt x="364586" y="504504"/>
                    <a:pt x="355508" y="495440"/>
                    <a:pt x="344294" y="495440"/>
                  </a:cubicBezTo>
                  <a:cubicBezTo>
                    <a:pt x="338776" y="495440"/>
                    <a:pt x="334237" y="490908"/>
                    <a:pt x="334237" y="485309"/>
                  </a:cubicBezTo>
                  <a:cubicBezTo>
                    <a:pt x="334237" y="479800"/>
                    <a:pt x="329697" y="475267"/>
                    <a:pt x="324090" y="475267"/>
                  </a:cubicBezTo>
                  <a:cubicBezTo>
                    <a:pt x="318483" y="475267"/>
                    <a:pt x="313944" y="479800"/>
                    <a:pt x="313944" y="485309"/>
                  </a:cubicBezTo>
                  <a:cubicBezTo>
                    <a:pt x="313944" y="491086"/>
                    <a:pt x="309049" y="495529"/>
                    <a:pt x="303353" y="495440"/>
                  </a:cubicBezTo>
                  <a:cubicBezTo>
                    <a:pt x="298013" y="495707"/>
                    <a:pt x="293741" y="500150"/>
                    <a:pt x="293741" y="505571"/>
                  </a:cubicBezTo>
                  <a:cubicBezTo>
                    <a:pt x="293741" y="511080"/>
                    <a:pt x="298280" y="515701"/>
                    <a:pt x="303798" y="515701"/>
                  </a:cubicBezTo>
                  <a:cubicBezTo>
                    <a:pt x="309405" y="515701"/>
                    <a:pt x="313944" y="520234"/>
                    <a:pt x="313944" y="525743"/>
                  </a:cubicBezTo>
                  <a:cubicBezTo>
                    <a:pt x="313944" y="531342"/>
                    <a:pt x="309405" y="535874"/>
                    <a:pt x="303798" y="535874"/>
                  </a:cubicBezTo>
                  <a:cubicBezTo>
                    <a:pt x="287065" y="535874"/>
                    <a:pt x="273448" y="522278"/>
                    <a:pt x="273448" y="505571"/>
                  </a:cubicBezTo>
                  <a:cubicBezTo>
                    <a:pt x="273448" y="491885"/>
                    <a:pt x="282526" y="480244"/>
                    <a:pt x="294987" y="476512"/>
                  </a:cubicBezTo>
                  <a:cubicBezTo>
                    <a:pt x="298814" y="464070"/>
                    <a:pt x="310384" y="455006"/>
                    <a:pt x="324090" y="455006"/>
                  </a:cubicBezTo>
                  <a:close/>
                  <a:moveTo>
                    <a:pt x="363927" y="413797"/>
                  </a:moveTo>
                  <a:cubicBezTo>
                    <a:pt x="368739" y="411044"/>
                    <a:pt x="374977" y="412642"/>
                    <a:pt x="377740" y="417438"/>
                  </a:cubicBezTo>
                  <a:cubicBezTo>
                    <a:pt x="380770" y="422677"/>
                    <a:pt x="384335" y="426674"/>
                    <a:pt x="388167" y="429515"/>
                  </a:cubicBezTo>
                  <a:cubicBezTo>
                    <a:pt x="392712" y="432801"/>
                    <a:pt x="393692" y="439106"/>
                    <a:pt x="390395" y="443635"/>
                  </a:cubicBezTo>
                  <a:cubicBezTo>
                    <a:pt x="388434" y="446388"/>
                    <a:pt x="385315" y="447809"/>
                    <a:pt x="382196" y="447809"/>
                  </a:cubicBezTo>
                  <a:cubicBezTo>
                    <a:pt x="380146" y="447809"/>
                    <a:pt x="378007" y="447187"/>
                    <a:pt x="376225" y="445855"/>
                  </a:cubicBezTo>
                  <a:cubicBezTo>
                    <a:pt x="370076" y="441326"/>
                    <a:pt x="364729" y="435288"/>
                    <a:pt x="360273" y="427650"/>
                  </a:cubicBezTo>
                  <a:cubicBezTo>
                    <a:pt x="357421" y="422855"/>
                    <a:pt x="359025" y="416639"/>
                    <a:pt x="363927" y="413797"/>
                  </a:cubicBezTo>
                  <a:close/>
                  <a:moveTo>
                    <a:pt x="354773" y="343866"/>
                  </a:moveTo>
                  <a:cubicBezTo>
                    <a:pt x="360278" y="343955"/>
                    <a:pt x="364717" y="348665"/>
                    <a:pt x="364539" y="354174"/>
                  </a:cubicBezTo>
                  <a:lnTo>
                    <a:pt x="364539" y="355863"/>
                  </a:lnTo>
                  <a:cubicBezTo>
                    <a:pt x="364539" y="358973"/>
                    <a:pt x="364628" y="365283"/>
                    <a:pt x="365427" y="373192"/>
                  </a:cubicBezTo>
                  <a:cubicBezTo>
                    <a:pt x="365960" y="378701"/>
                    <a:pt x="361965" y="383678"/>
                    <a:pt x="356371" y="384211"/>
                  </a:cubicBezTo>
                  <a:cubicBezTo>
                    <a:pt x="356016" y="384300"/>
                    <a:pt x="355661" y="384300"/>
                    <a:pt x="355394" y="384300"/>
                  </a:cubicBezTo>
                  <a:cubicBezTo>
                    <a:pt x="350245" y="384300"/>
                    <a:pt x="345894" y="380390"/>
                    <a:pt x="345361" y="375236"/>
                  </a:cubicBezTo>
                  <a:cubicBezTo>
                    <a:pt x="344474" y="366438"/>
                    <a:pt x="344296" y="359329"/>
                    <a:pt x="344296" y="355863"/>
                  </a:cubicBezTo>
                  <a:lnTo>
                    <a:pt x="344296" y="353641"/>
                  </a:lnTo>
                  <a:cubicBezTo>
                    <a:pt x="344474" y="348043"/>
                    <a:pt x="349357" y="343955"/>
                    <a:pt x="354773" y="343866"/>
                  </a:cubicBezTo>
                  <a:close/>
                  <a:moveTo>
                    <a:pt x="272889" y="343850"/>
                  </a:moveTo>
                  <a:cubicBezTo>
                    <a:pt x="278507" y="343583"/>
                    <a:pt x="283234" y="347850"/>
                    <a:pt x="283591" y="353362"/>
                  </a:cubicBezTo>
                  <a:cubicBezTo>
                    <a:pt x="283591" y="353362"/>
                    <a:pt x="283680" y="356296"/>
                    <a:pt x="283680" y="361185"/>
                  </a:cubicBezTo>
                  <a:cubicBezTo>
                    <a:pt x="283680" y="364741"/>
                    <a:pt x="283591" y="369453"/>
                    <a:pt x="283323" y="374698"/>
                  </a:cubicBezTo>
                  <a:cubicBezTo>
                    <a:pt x="283056" y="380121"/>
                    <a:pt x="278507" y="384299"/>
                    <a:pt x="273246" y="384299"/>
                  </a:cubicBezTo>
                  <a:cubicBezTo>
                    <a:pt x="272978" y="384299"/>
                    <a:pt x="272800" y="384299"/>
                    <a:pt x="272621" y="384299"/>
                  </a:cubicBezTo>
                  <a:cubicBezTo>
                    <a:pt x="267003" y="383943"/>
                    <a:pt x="262722" y="379143"/>
                    <a:pt x="263079" y="373631"/>
                  </a:cubicBezTo>
                  <a:cubicBezTo>
                    <a:pt x="263346" y="368742"/>
                    <a:pt x="263435" y="364474"/>
                    <a:pt x="263435" y="361185"/>
                  </a:cubicBezTo>
                  <a:cubicBezTo>
                    <a:pt x="263435" y="357096"/>
                    <a:pt x="263257" y="354607"/>
                    <a:pt x="263257" y="354429"/>
                  </a:cubicBezTo>
                  <a:cubicBezTo>
                    <a:pt x="262990" y="348828"/>
                    <a:pt x="267270" y="344116"/>
                    <a:pt x="272889" y="343850"/>
                  </a:cubicBezTo>
                  <a:close/>
                  <a:moveTo>
                    <a:pt x="131658" y="311488"/>
                  </a:moveTo>
                  <a:lnTo>
                    <a:pt x="77988" y="391836"/>
                  </a:lnTo>
                  <a:cubicBezTo>
                    <a:pt x="112967" y="382415"/>
                    <a:pt x="150349" y="382415"/>
                    <a:pt x="185328" y="391836"/>
                  </a:cubicBezTo>
                  <a:lnTo>
                    <a:pt x="178830" y="382059"/>
                  </a:lnTo>
                  <a:close/>
                  <a:moveTo>
                    <a:pt x="260359" y="202253"/>
                  </a:moveTo>
                  <a:lnTo>
                    <a:pt x="228406" y="291401"/>
                  </a:lnTo>
                  <a:lnTo>
                    <a:pt x="258312" y="274335"/>
                  </a:lnTo>
                  <a:cubicBezTo>
                    <a:pt x="260715" y="272913"/>
                    <a:pt x="263563" y="272647"/>
                    <a:pt x="266233" y="273447"/>
                  </a:cubicBezTo>
                  <a:cubicBezTo>
                    <a:pt x="268903" y="274247"/>
                    <a:pt x="271128" y="276113"/>
                    <a:pt x="272374" y="278602"/>
                  </a:cubicBezTo>
                  <a:lnTo>
                    <a:pt x="282254" y="298333"/>
                  </a:lnTo>
                  <a:lnTo>
                    <a:pt x="304416" y="239139"/>
                  </a:lnTo>
                  <a:cubicBezTo>
                    <a:pt x="305929" y="235139"/>
                    <a:pt x="309756" y="232561"/>
                    <a:pt x="313940" y="232561"/>
                  </a:cubicBezTo>
                  <a:cubicBezTo>
                    <a:pt x="318212" y="232561"/>
                    <a:pt x="321950" y="235139"/>
                    <a:pt x="323463" y="239139"/>
                  </a:cubicBezTo>
                  <a:lnTo>
                    <a:pt x="345625" y="298333"/>
                  </a:lnTo>
                  <a:lnTo>
                    <a:pt x="355505" y="278602"/>
                  </a:lnTo>
                  <a:cubicBezTo>
                    <a:pt x="356751" y="276113"/>
                    <a:pt x="358976" y="274247"/>
                    <a:pt x="361646" y="273447"/>
                  </a:cubicBezTo>
                  <a:cubicBezTo>
                    <a:pt x="364316" y="272647"/>
                    <a:pt x="367164" y="272913"/>
                    <a:pt x="369567" y="274335"/>
                  </a:cubicBezTo>
                  <a:lnTo>
                    <a:pt x="399473" y="291401"/>
                  </a:lnTo>
                  <a:lnTo>
                    <a:pt x="367609" y="202253"/>
                  </a:lnTo>
                  <a:close/>
                  <a:moveTo>
                    <a:pt x="438712" y="195942"/>
                  </a:moveTo>
                  <a:lnTo>
                    <a:pt x="488131" y="214351"/>
                  </a:lnTo>
                  <a:cubicBezTo>
                    <a:pt x="490980" y="215418"/>
                    <a:pt x="493206" y="217730"/>
                    <a:pt x="494186" y="220665"/>
                  </a:cubicBezTo>
                  <a:cubicBezTo>
                    <a:pt x="495165" y="223600"/>
                    <a:pt x="494720" y="226802"/>
                    <a:pt x="493028" y="229292"/>
                  </a:cubicBezTo>
                  <a:lnTo>
                    <a:pt x="464267" y="273403"/>
                  </a:lnTo>
                  <a:cubicBezTo>
                    <a:pt x="462308" y="276427"/>
                    <a:pt x="459103" y="278028"/>
                    <a:pt x="455808" y="278028"/>
                  </a:cubicBezTo>
                  <a:cubicBezTo>
                    <a:pt x="453849" y="278028"/>
                    <a:pt x="451979" y="277494"/>
                    <a:pt x="450288" y="276338"/>
                  </a:cubicBezTo>
                  <a:cubicBezTo>
                    <a:pt x="445568" y="273314"/>
                    <a:pt x="444233" y="267089"/>
                    <a:pt x="447260" y="262376"/>
                  </a:cubicBezTo>
                  <a:lnTo>
                    <a:pt x="469165" y="228847"/>
                  </a:lnTo>
                  <a:lnTo>
                    <a:pt x="431678" y="214885"/>
                  </a:lnTo>
                  <a:cubicBezTo>
                    <a:pt x="426424" y="212928"/>
                    <a:pt x="423753" y="207147"/>
                    <a:pt x="425712" y="201900"/>
                  </a:cubicBezTo>
                  <a:cubicBezTo>
                    <a:pt x="427671" y="196653"/>
                    <a:pt x="433459" y="193985"/>
                    <a:pt x="438712" y="195942"/>
                  </a:cubicBezTo>
                  <a:close/>
                  <a:moveTo>
                    <a:pt x="493242" y="178605"/>
                  </a:moveTo>
                  <a:lnTo>
                    <a:pt x="539109" y="204562"/>
                  </a:lnTo>
                  <a:cubicBezTo>
                    <a:pt x="541781" y="206073"/>
                    <a:pt x="543651" y="208740"/>
                    <a:pt x="544097" y="211763"/>
                  </a:cubicBezTo>
                  <a:cubicBezTo>
                    <a:pt x="544631" y="214785"/>
                    <a:pt x="543740" y="217896"/>
                    <a:pt x="541603" y="220119"/>
                  </a:cubicBezTo>
                  <a:lnTo>
                    <a:pt x="506245" y="259144"/>
                  </a:lnTo>
                  <a:cubicBezTo>
                    <a:pt x="504286" y="261366"/>
                    <a:pt x="501525" y="262433"/>
                    <a:pt x="498764" y="262433"/>
                  </a:cubicBezTo>
                  <a:cubicBezTo>
                    <a:pt x="496271" y="262433"/>
                    <a:pt x="493866" y="261633"/>
                    <a:pt x="491907" y="259855"/>
                  </a:cubicBezTo>
                  <a:cubicBezTo>
                    <a:pt x="487810" y="256121"/>
                    <a:pt x="487453" y="249721"/>
                    <a:pt x="491194" y="245543"/>
                  </a:cubicBezTo>
                  <a:lnTo>
                    <a:pt x="518091" y="215941"/>
                  </a:lnTo>
                  <a:lnTo>
                    <a:pt x="483268" y="196295"/>
                  </a:lnTo>
                  <a:cubicBezTo>
                    <a:pt x="478369" y="193539"/>
                    <a:pt x="476677" y="187316"/>
                    <a:pt x="479438" y="182516"/>
                  </a:cubicBezTo>
                  <a:cubicBezTo>
                    <a:pt x="482110" y="177627"/>
                    <a:pt x="488344" y="175849"/>
                    <a:pt x="493242" y="178605"/>
                  </a:cubicBezTo>
                  <a:close/>
                  <a:moveTo>
                    <a:pt x="552536" y="174094"/>
                  </a:moveTo>
                  <a:lnTo>
                    <a:pt x="593658" y="206990"/>
                  </a:lnTo>
                  <a:cubicBezTo>
                    <a:pt x="596061" y="208946"/>
                    <a:pt x="597485" y="211792"/>
                    <a:pt x="597485" y="214903"/>
                  </a:cubicBezTo>
                  <a:cubicBezTo>
                    <a:pt x="597485" y="217926"/>
                    <a:pt x="596061" y="220860"/>
                    <a:pt x="593658" y="222816"/>
                  </a:cubicBezTo>
                  <a:lnTo>
                    <a:pt x="552536" y="255623"/>
                  </a:lnTo>
                  <a:cubicBezTo>
                    <a:pt x="550667" y="257135"/>
                    <a:pt x="548441" y="257846"/>
                    <a:pt x="546216" y="257846"/>
                  </a:cubicBezTo>
                  <a:cubicBezTo>
                    <a:pt x="543279" y="257846"/>
                    <a:pt x="540342" y="256601"/>
                    <a:pt x="538294" y="254112"/>
                  </a:cubicBezTo>
                  <a:cubicBezTo>
                    <a:pt x="534823" y="249755"/>
                    <a:pt x="535535" y="243354"/>
                    <a:pt x="539896" y="239887"/>
                  </a:cubicBezTo>
                  <a:lnTo>
                    <a:pt x="571138" y="214903"/>
                  </a:lnTo>
                  <a:lnTo>
                    <a:pt x="539896" y="189920"/>
                  </a:lnTo>
                  <a:cubicBezTo>
                    <a:pt x="535535" y="186453"/>
                    <a:pt x="534823" y="180051"/>
                    <a:pt x="538294" y="175695"/>
                  </a:cubicBezTo>
                  <a:cubicBezTo>
                    <a:pt x="541766" y="171338"/>
                    <a:pt x="548174" y="170627"/>
                    <a:pt x="552536" y="174094"/>
                  </a:cubicBezTo>
                  <a:close/>
                  <a:moveTo>
                    <a:pt x="314118" y="161723"/>
                  </a:moveTo>
                  <a:cubicBezTo>
                    <a:pt x="319725" y="161723"/>
                    <a:pt x="324264" y="166256"/>
                    <a:pt x="324264" y="171767"/>
                  </a:cubicBezTo>
                  <a:lnTo>
                    <a:pt x="324264" y="176477"/>
                  </a:lnTo>
                  <a:cubicBezTo>
                    <a:pt x="324264" y="178522"/>
                    <a:pt x="324264" y="180299"/>
                    <a:pt x="324264" y="181988"/>
                  </a:cubicBezTo>
                  <a:lnTo>
                    <a:pt x="346693" y="181988"/>
                  </a:lnTo>
                  <a:cubicBezTo>
                    <a:pt x="347316" y="178788"/>
                    <a:pt x="348206" y="174700"/>
                    <a:pt x="349185" y="169989"/>
                  </a:cubicBezTo>
                  <a:cubicBezTo>
                    <a:pt x="350431" y="164567"/>
                    <a:pt x="355861" y="161101"/>
                    <a:pt x="361290" y="162256"/>
                  </a:cubicBezTo>
                  <a:cubicBezTo>
                    <a:pt x="366719" y="163501"/>
                    <a:pt x="370190" y="168923"/>
                    <a:pt x="369033" y="174344"/>
                  </a:cubicBezTo>
                  <a:cubicBezTo>
                    <a:pt x="368410" y="177100"/>
                    <a:pt x="367876" y="179677"/>
                    <a:pt x="367342" y="181988"/>
                  </a:cubicBezTo>
                  <a:lnTo>
                    <a:pt x="374730" y="181988"/>
                  </a:lnTo>
                  <a:cubicBezTo>
                    <a:pt x="379002" y="181988"/>
                    <a:pt x="382829" y="184654"/>
                    <a:pt x="384253" y="188743"/>
                  </a:cubicBezTo>
                  <a:lnTo>
                    <a:pt x="436321" y="334419"/>
                  </a:lnTo>
                  <a:lnTo>
                    <a:pt x="450117" y="325264"/>
                  </a:lnTo>
                  <a:cubicBezTo>
                    <a:pt x="454122" y="322598"/>
                    <a:pt x="459462" y="323131"/>
                    <a:pt x="462844" y="326509"/>
                  </a:cubicBezTo>
                  <a:lnTo>
                    <a:pt x="604629" y="468096"/>
                  </a:lnTo>
                  <a:cubicBezTo>
                    <a:pt x="608634" y="472096"/>
                    <a:pt x="608634" y="478495"/>
                    <a:pt x="604629" y="482406"/>
                  </a:cubicBezTo>
                  <a:cubicBezTo>
                    <a:pt x="602671" y="484361"/>
                    <a:pt x="600090" y="485339"/>
                    <a:pt x="597508" y="485339"/>
                  </a:cubicBezTo>
                  <a:cubicBezTo>
                    <a:pt x="594927" y="485339"/>
                    <a:pt x="592346" y="484361"/>
                    <a:pt x="590299" y="482406"/>
                  </a:cubicBezTo>
                  <a:lnTo>
                    <a:pt x="454478" y="346685"/>
                  </a:lnTo>
                  <a:lnTo>
                    <a:pt x="443352" y="354062"/>
                  </a:lnTo>
                  <a:lnTo>
                    <a:pt x="485541" y="471829"/>
                  </a:lnTo>
                  <a:cubicBezTo>
                    <a:pt x="487410" y="477073"/>
                    <a:pt x="484650" y="482939"/>
                    <a:pt x="479399" y="484806"/>
                  </a:cubicBezTo>
                  <a:cubicBezTo>
                    <a:pt x="478242" y="485161"/>
                    <a:pt x="477085" y="485339"/>
                    <a:pt x="476017" y="485339"/>
                  </a:cubicBezTo>
                  <a:cubicBezTo>
                    <a:pt x="471834" y="485339"/>
                    <a:pt x="467918" y="482761"/>
                    <a:pt x="466405" y="478673"/>
                  </a:cubicBezTo>
                  <a:lnTo>
                    <a:pt x="409887" y="320642"/>
                  </a:lnTo>
                  <a:lnTo>
                    <a:pt x="368855" y="297178"/>
                  </a:lnTo>
                  <a:lnTo>
                    <a:pt x="353369" y="328108"/>
                  </a:lnTo>
                  <a:cubicBezTo>
                    <a:pt x="351589" y="331664"/>
                    <a:pt x="347939" y="333886"/>
                    <a:pt x="343756" y="333708"/>
                  </a:cubicBezTo>
                  <a:cubicBezTo>
                    <a:pt x="339751" y="333441"/>
                    <a:pt x="336280" y="330864"/>
                    <a:pt x="334856" y="327131"/>
                  </a:cubicBezTo>
                  <a:lnTo>
                    <a:pt x="313940" y="271491"/>
                  </a:lnTo>
                  <a:lnTo>
                    <a:pt x="293023" y="327131"/>
                  </a:lnTo>
                  <a:cubicBezTo>
                    <a:pt x="291599" y="330864"/>
                    <a:pt x="288128" y="333441"/>
                    <a:pt x="284123" y="333708"/>
                  </a:cubicBezTo>
                  <a:cubicBezTo>
                    <a:pt x="283945" y="333708"/>
                    <a:pt x="283767" y="333708"/>
                    <a:pt x="283589" y="333708"/>
                  </a:cubicBezTo>
                  <a:cubicBezTo>
                    <a:pt x="279762" y="333708"/>
                    <a:pt x="276202" y="331486"/>
                    <a:pt x="274510" y="328108"/>
                  </a:cubicBezTo>
                  <a:lnTo>
                    <a:pt x="259024" y="297178"/>
                  </a:lnTo>
                  <a:lnTo>
                    <a:pt x="217993" y="320642"/>
                  </a:lnTo>
                  <a:lnTo>
                    <a:pt x="198500" y="375126"/>
                  </a:lnTo>
                  <a:lnTo>
                    <a:pt x="240333" y="437788"/>
                  </a:lnTo>
                  <a:cubicBezTo>
                    <a:pt x="240689" y="435210"/>
                    <a:pt x="242024" y="432810"/>
                    <a:pt x="244249" y="431121"/>
                  </a:cubicBezTo>
                  <a:cubicBezTo>
                    <a:pt x="247720" y="428544"/>
                    <a:pt x="250835" y="424455"/>
                    <a:pt x="253505" y="418945"/>
                  </a:cubicBezTo>
                  <a:cubicBezTo>
                    <a:pt x="255908" y="413967"/>
                    <a:pt x="261961" y="411834"/>
                    <a:pt x="267034" y="414234"/>
                  </a:cubicBezTo>
                  <a:cubicBezTo>
                    <a:pt x="272018" y="416723"/>
                    <a:pt x="274154" y="422767"/>
                    <a:pt x="271751" y="427744"/>
                  </a:cubicBezTo>
                  <a:cubicBezTo>
                    <a:pt x="267657" y="436188"/>
                    <a:pt x="262495" y="442765"/>
                    <a:pt x="256443" y="447298"/>
                  </a:cubicBezTo>
                  <a:cubicBezTo>
                    <a:pt x="254662" y="448631"/>
                    <a:pt x="252437" y="449342"/>
                    <a:pt x="250390" y="449342"/>
                  </a:cubicBezTo>
                  <a:cubicBezTo>
                    <a:pt x="249500" y="449342"/>
                    <a:pt x="248699" y="449164"/>
                    <a:pt x="247809" y="448987"/>
                  </a:cubicBezTo>
                  <a:lnTo>
                    <a:pt x="261605" y="469607"/>
                  </a:lnTo>
                  <a:cubicBezTo>
                    <a:pt x="262317" y="470674"/>
                    <a:pt x="262762" y="471740"/>
                    <a:pt x="263029" y="472807"/>
                  </a:cubicBezTo>
                  <a:cubicBezTo>
                    <a:pt x="263207" y="473607"/>
                    <a:pt x="263296" y="474495"/>
                    <a:pt x="263296" y="475295"/>
                  </a:cubicBezTo>
                  <a:cubicBezTo>
                    <a:pt x="263296" y="477429"/>
                    <a:pt x="262584" y="479562"/>
                    <a:pt x="261338" y="481339"/>
                  </a:cubicBezTo>
                  <a:cubicBezTo>
                    <a:pt x="260626" y="482228"/>
                    <a:pt x="259825" y="483028"/>
                    <a:pt x="258846" y="483650"/>
                  </a:cubicBezTo>
                  <a:cubicBezTo>
                    <a:pt x="258401" y="483917"/>
                    <a:pt x="258045" y="484183"/>
                    <a:pt x="257600" y="484361"/>
                  </a:cubicBezTo>
                  <a:cubicBezTo>
                    <a:pt x="257511" y="484361"/>
                    <a:pt x="257422" y="484450"/>
                    <a:pt x="257333" y="484450"/>
                  </a:cubicBezTo>
                  <a:cubicBezTo>
                    <a:pt x="256532" y="484806"/>
                    <a:pt x="255641" y="485072"/>
                    <a:pt x="254751" y="485250"/>
                  </a:cubicBezTo>
                  <a:cubicBezTo>
                    <a:pt x="254662" y="485250"/>
                    <a:pt x="254573" y="485250"/>
                    <a:pt x="254484" y="485250"/>
                  </a:cubicBezTo>
                  <a:cubicBezTo>
                    <a:pt x="254128" y="485339"/>
                    <a:pt x="253683" y="485339"/>
                    <a:pt x="253238" y="485339"/>
                  </a:cubicBezTo>
                  <a:cubicBezTo>
                    <a:pt x="253149" y="485339"/>
                    <a:pt x="253149" y="485339"/>
                    <a:pt x="253149" y="485339"/>
                  </a:cubicBezTo>
                  <a:cubicBezTo>
                    <a:pt x="252793" y="485339"/>
                    <a:pt x="252437" y="485339"/>
                    <a:pt x="252081" y="485339"/>
                  </a:cubicBezTo>
                  <a:cubicBezTo>
                    <a:pt x="251992" y="485250"/>
                    <a:pt x="251814" y="485250"/>
                    <a:pt x="251725" y="485250"/>
                  </a:cubicBezTo>
                  <a:cubicBezTo>
                    <a:pt x="251458" y="485250"/>
                    <a:pt x="251191" y="485161"/>
                    <a:pt x="250924" y="485072"/>
                  </a:cubicBezTo>
                  <a:cubicBezTo>
                    <a:pt x="250835" y="485072"/>
                    <a:pt x="250657" y="485072"/>
                    <a:pt x="250568" y="484983"/>
                  </a:cubicBezTo>
                  <a:cubicBezTo>
                    <a:pt x="250301" y="484983"/>
                    <a:pt x="250123" y="484895"/>
                    <a:pt x="249856" y="484806"/>
                  </a:cubicBezTo>
                  <a:cubicBezTo>
                    <a:pt x="249767" y="484717"/>
                    <a:pt x="249589" y="484717"/>
                    <a:pt x="249500" y="484628"/>
                  </a:cubicBezTo>
                  <a:cubicBezTo>
                    <a:pt x="249233" y="484539"/>
                    <a:pt x="248966" y="484450"/>
                    <a:pt x="248699" y="484272"/>
                  </a:cubicBezTo>
                  <a:cubicBezTo>
                    <a:pt x="248610" y="484272"/>
                    <a:pt x="248521" y="484272"/>
                    <a:pt x="248432" y="484183"/>
                  </a:cubicBezTo>
                  <a:cubicBezTo>
                    <a:pt x="248165" y="484006"/>
                    <a:pt x="247809" y="483828"/>
                    <a:pt x="247542" y="483650"/>
                  </a:cubicBezTo>
                  <a:cubicBezTo>
                    <a:pt x="247453" y="483561"/>
                    <a:pt x="247275" y="483472"/>
                    <a:pt x="247186" y="483384"/>
                  </a:cubicBezTo>
                  <a:cubicBezTo>
                    <a:pt x="247008" y="483206"/>
                    <a:pt x="246830" y="483117"/>
                    <a:pt x="246652" y="482939"/>
                  </a:cubicBezTo>
                  <a:cubicBezTo>
                    <a:pt x="246474" y="482850"/>
                    <a:pt x="246385" y="482761"/>
                    <a:pt x="246296" y="482672"/>
                  </a:cubicBezTo>
                  <a:cubicBezTo>
                    <a:pt x="246118" y="482495"/>
                    <a:pt x="245940" y="482317"/>
                    <a:pt x="245762" y="482139"/>
                  </a:cubicBezTo>
                  <a:cubicBezTo>
                    <a:pt x="245673" y="482050"/>
                    <a:pt x="245584" y="481873"/>
                    <a:pt x="245495" y="481784"/>
                  </a:cubicBezTo>
                  <a:cubicBezTo>
                    <a:pt x="245228" y="481517"/>
                    <a:pt x="245050" y="481339"/>
                    <a:pt x="244872" y="481073"/>
                  </a:cubicBezTo>
                  <a:cubicBezTo>
                    <a:pt x="244872" y="480984"/>
                    <a:pt x="244783" y="480895"/>
                    <a:pt x="244783" y="480895"/>
                  </a:cubicBezTo>
                  <a:lnTo>
                    <a:pt x="211495" y="431033"/>
                  </a:lnTo>
                  <a:lnTo>
                    <a:pt x="203307" y="418767"/>
                  </a:lnTo>
                  <a:lnTo>
                    <a:pt x="190223" y="414412"/>
                  </a:lnTo>
                  <a:cubicBezTo>
                    <a:pt x="152485" y="401791"/>
                    <a:pt x="110831" y="401791"/>
                    <a:pt x="73093" y="414412"/>
                  </a:cubicBezTo>
                  <a:lnTo>
                    <a:pt x="60009" y="418767"/>
                  </a:lnTo>
                  <a:lnTo>
                    <a:pt x="18533" y="480895"/>
                  </a:lnTo>
                  <a:cubicBezTo>
                    <a:pt x="15507" y="485517"/>
                    <a:pt x="9188" y="486761"/>
                    <a:pt x="4559" y="483650"/>
                  </a:cubicBezTo>
                  <a:cubicBezTo>
                    <a:pt x="-158" y="480539"/>
                    <a:pt x="-1404" y="474318"/>
                    <a:pt x="1711" y="469607"/>
                  </a:cubicBezTo>
                  <a:lnTo>
                    <a:pt x="123203" y="287579"/>
                  </a:lnTo>
                  <a:cubicBezTo>
                    <a:pt x="127030" y="281979"/>
                    <a:pt x="136375" y="281979"/>
                    <a:pt x="140113" y="287579"/>
                  </a:cubicBezTo>
                  <a:lnTo>
                    <a:pt x="184527" y="354151"/>
                  </a:lnTo>
                  <a:lnTo>
                    <a:pt x="243626" y="188743"/>
                  </a:lnTo>
                  <a:cubicBezTo>
                    <a:pt x="245050" y="184654"/>
                    <a:pt x="248877" y="181988"/>
                    <a:pt x="253149" y="181988"/>
                  </a:cubicBezTo>
                  <a:lnTo>
                    <a:pt x="260359" y="181988"/>
                  </a:lnTo>
                  <a:cubicBezTo>
                    <a:pt x="259825" y="179766"/>
                    <a:pt x="259202" y="177277"/>
                    <a:pt x="258579" y="174611"/>
                  </a:cubicBezTo>
                  <a:cubicBezTo>
                    <a:pt x="257333" y="169189"/>
                    <a:pt x="260626" y="163767"/>
                    <a:pt x="266055" y="162434"/>
                  </a:cubicBezTo>
                  <a:cubicBezTo>
                    <a:pt x="271484" y="161101"/>
                    <a:pt x="277003" y="164478"/>
                    <a:pt x="278249" y="169900"/>
                  </a:cubicBezTo>
                  <a:cubicBezTo>
                    <a:pt x="279406" y="174611"/>
                    <a:pt x="280385" y="178699"/>
                    <a:pt x="281097" y="181988"/>
                  </a:cubicBezTo>
                  <a:lnTo>
                    <a:pt x="304060" y="181988"/>
                  </a:lnTo>
                  <a:cubicBezTo>
                    <a:pt x="304060" y="180299"/>
                    <a:pt x="304060" y="178522"/>
                    <a:pt x="304060" y="176477"/>
                  </a:cubicBezTo>
                  <a:lnTo>
                    <a:pt x="304060" y="171944"/>
                  </a:lnTo>
                  <a:cubicBezTo>
                    <a:pt x="303971" y="166345"/>
                    <a:pt x="308510" y="161812"/>
                    <a:pt x="314118" y="161723"/>
                  </a:cubicBezTo>
                  <a:close/>
                  <a:moveTo>
                    <a:pt x="242618" y="95513"/>
                  </a:moveTo>
                  <a:cubicBezTo>
                    <a:pt x="247788" y="93288"/>
                    <a:pt x="253760" y="95601"/>
                    <a:pt x="255988" y="100762"/>
                  </a:cubicBezTo>
                  <a:cubicBezTo>
                    <a:pt x="258573" y="106724"/>
                    <a:pt x="261247" y="113309"/>
                    <a:pt x="263743" y="120338"/>
                  </a:cubicBezTo>
                  <a:cubicBezTo>
                    <a:pt x="265615" y="125588"/>
                    <a:pt x="262852" y="131372"/>
                    <a:pt x="257504" y="133240"/>
                  </a:cubicBezTo>
                  <a:cubicBezTo>
                    <a:pt x="256434" y="133596"/>
                    <a:pt x="255275" y="133863"/>
                    <a:pt x="254117" y="133863"/>
                  </a:cubicBezTo>
                  <a:cubicBezTo>
                    <a:pt x="250016" y="133863"/>
                    <a:pt x="246095" y="131283"/>
                    <a:pt x="244579" y="127101"/>
                  </a:cubicBezTo>
                  <a:cubicBezTo>
                    <a:pt x="242262" y="120516"/>
                    <a:pt x="239855" y="114376"/>
                    <a:pt x="237448" y="108860"/>
                  </a:cubicBezTo>
                  <a:cubicBezTo>
                    <a:pt x="235131" y="103788"/>
                    <a:pt x="237538" y="97737"/>
                    <a:pt x="242618" y="95513"/>
                  </a:cubicBezTo>
                  <a:close/>
                  <a:moveTo>
                    <a:pt x="382181" y="94538"/>
                  </a:moveTo>
                  <a:cubicBezTo>
                    <a:pt x="387426" y="96494"/>
                    <a:pt x="390093" y="102361"/>
                    <a:pt x="388137" y="107606"/>
                  </a:cubicBezTo>
                  <a:cubicBezTo>
                    <a:pt x="385826" y="113651"/>
                    <a:pt x="383692" y="119963"/>
                    <a:pt x="381647" y="126275"/>
                  </a:cubicBezTo>
                  <a:cubicBezTo>
                    <a:pt x="380314" y="130542"/>
                    <a:pt x="376313" y="133298"/>
                    <a:pt x="372046" y="133298"/>
                  </a:cubicBezTo>
                  <a:cubicBezTo>
                    <a:pt x="370979" y="133298"/>
                    <a:pt x="370002" y="133120"/>
                    <a:pt x="369024" y="132854"/>
                  </a:cubicBezTo>
                  <a:cubicBezTo>
                    <a:pt x="363690" y="131164"/>
                    <a:pt x="360667" y="125475"/>
                    <a:pt x="362356" y="120141"/>
                  </a:cubicBezTo>
                  <a:cubicBezTo>
                    <a:pt x="364490" y="113562"/>
                    <a:pt x="366712" y="106895"/>
                    <a:pt x="369201" y="100494"/>
                  </a:cubicBezTo>
                  <a:cubicBezTo>
                    <a:pt x="371157" y="95249"/>
                    <a:pt x="376936" y="92582"/>
                    <a:pt x="382181" y="94538"/>
                  </a:cubicBezTo>
                  <a:close/>
                  <a:moveTo>
                    <a:pt x="216395" y="51295"/>
                  </a:moveTo>
                  <a:cubicBezTo>
                    <a:pt x="218888" y="52271"/>
                    <a:pt x="221470" y="53602"/>
                    <a:pt x="223963" y="55288"/>
                  </a:cubicBezTo>
                  <a:cubicBezTo>
                    <a:pt x="228593" y="58393"/>
                    <a:pt x="229839" y="64692"/>
                    <a:pt x="226723" y="69305"/>
                  </a:cubicBezTo>
                  <a:cubicBezTo>
                    <a:pt x="224764" y="72144"/>
                    <a:pt x="221559" y="73741"/>
                    <a:pt x="218265" y="73741"/>
                  </a:cubicBezTo>
                  <a:cubicBezTo>
                    <a:pt x="216395" y="73741"/>
                    <a:pt x="214437" y="73209"/>
                    <a:pt x="212656" y="72055"/>
                  </a:cubicBezTo>
                  <a:cubicBezTo>
                    <a:pt x="211410" y="71168"/>
                    <a:pt x="210163" y="70547"/>
                    <a:pt x="209006" y="70104"/>
                  </a:cubicBezTo>
                  <a:cubicBezTo>
                    <a:pt x="203842" y="68063"/>
                    <a:pt x="201260" y="62208"/>
                    <a:pt x="203219" y="56973"/>
                  </a:cubicBezTo>
                  <a:cubicBezTo>
                    <a:pt x="205266" y="51828"/>
                    <a:pt x="211142" y="49255"/>
                    <a:pt x="216395" y="51295"/>
                  </a:cubicBezTo>
                  <a:close/>
                  <a:moveTo>
                    <a:pt x="411570" y="41138"/>
                  </a:moveTo>
                  <a:cubicBezTo>
                    <a:pt x="416738" y="39093"/>
                    <a:pt x="422618" y="41672"/>
                    <a:pt x="424668" y="46918"/>
                  </a:cubicBezTo>
                  <a:cubicBezTo>
                    <a:pt x="426717" y="52076"/>
                    <a:pt x="424133" y="57944"/>
                    <a:pt x="418876" y="59990"/>
                  </a:cubicBezTo>
                  <a:cubicBezTo>
                    <a:pt x="416114" y="61057"/>
                    <a:pt x="413263" y="63280"/>
                    <a:pt x="410145" y="66570"/>
                  </a:cubicBezTo>
                  <a:cubicBezTo>
                    <a:pt x="408185" y="68793"/>
                    <a:pt x="405422" y="69860"/>
                    <a:pt x="402660" y="69860"/>
                  </a:cubicBezTo>
                  <a:cubicBezTo>
                    <a:pt x="400255" y="69860"/>
                    <a:pt x="397760" y="69060"/>
                    <a:pt x="395889" y="67281"/>
                  </a:cubicBezTo>
                  <a:cubicBezTo>
                    <a:pt x="391701" y="63458"/>
                    <a:pt x="391434" y="57055"/>
                    <a:pt x="395176" y="52965"/>
                  </a:cubicBezTo>
                  <a:cubicBezTo>
                    <a:pt x="400344" y="47274"/>
                    <a:pt x="405868" y="43361"/>
                    <a:pt x="411570" y="41138"/>
                  </a:cubicBezTo>
                  <a:close/>
                  <a:moveTo>
                    <a:pt x="313926" y="20266"/>
                  </a:moveTo>
                  <a:cubicBezTo>
                    <a:pt x="308319" y="20266"/>
                    <a:pt x="303780" y="24799"/>
                    <a:pt x="303780" y="30310"/>
                  </a:cubicBezTo>
                  <a:cubicBezTo>
                    <a:pt x="303780" y="35910"/>
                    <a:pt x="299241" y="40443"/>
                    <a:pt x="293724" y="40443"/>
                  </a:cubicBezTo>
                  <a:cubicBezTo>
                    <a:pt x="288117" y="40443"/>
                    <a:pt x="283578" y="44977"/>
                    <a:pt x="283578" y="50576"/>
                  </a:cubicBezTo>
                  <a:cubicBezTo>
                    <a:pt x="283578" y="56176"/>
                    <a:pt x="288117" y="60709"/>
                    <a:pt x="293724" y="60709"/>
                  </a:cubicBezTo>
                  <a:cubicBezTo>
                    <a:pt x="299241" y="60709"/>
                    <a:pt x="303780" y="65243"/>
                    <a:pt x="303780" y="70754"/>
                  </a:cubicBezTo>
                  <a:cubicBezTo>
                    <a:pt x="303780" y="76353"/>
                    <a:pt x="308319" y="80887"/>
                    <a:pt x="313926" y="80887"/>
                  </a:cubicBezTo>
                  <a:lnTo>
                    <a:pt x="334217" y="80887"/>
                  </a:lnTo>
                  <a:cubicBezTo>
                    <a:pt x="345341" y="80887"/>
                    <a:pt x="354419" y="71820"/>
                    <a:pt x="354419" y="60709"/>
                  </a:cubicBezTo>
                  <a:cubicBezTo>
                    <a:pt x="354419" y="49510"/>
                    <a:pt x="345341" y="40443"/>
                    <a:pt x="334217" y="40443"/>
                  </a:cubicBezTo>
                  <a:cubicBezTo>
                    <a:pt x="328610" y="40443"/>
                    <a:pt x="324071" y="35910"/>
                    <a:pt x="324071" y="30310"/>
                  </a:cubicBezTo>
                  <a:cubicBezTo>
                    <a:pt x="324071" y="24799"/>
                    <a:pt x="319532" y="20266"/>
                    <a:pt x="313926" y="20266"/>
                  </a:cubicBezTo>
                  <a:close/>
                  <a:moveTo>
                    <a:pt x="313926" y="0"/>
                  </a:moveTo>
                  <a:cubicBezTo>
                    <a:pt x="327453" y="0"/>
                    <a:pt x="339023" y="8889"/>
                    <a:pt x="342849" y="21155"/>
                  </a:cubicBezTo>
                  <a:cubicBezTo>
                    <a:pt x="361094" y="25155"/>
                    <a:pt x="374710" y="41332"/>
                    <a:pt x="374710" y="60709"/>
                  </a:cubicBezTo>
                  <a:cubicBezTo>
                    <a:pt x="374710" y="83020"/>
                    <a:pt x="356555" y="101153"/>
                    <a:pt x="334217" y="101153"/>
                  </a:cubicBezTo>
                  <a:lnTo>
                    <a:pt x="317753" y="101153"/>
                  </a:lnTo>
                  <a:cubicBezTo>
                    <a:pt x="319087" y="106575"/>
                    <a:pt x="320244" y="112975"/>
                    <a:pt x="321223" y="120086"/>
                  </a:cubicBezTo>
                  <a:cubicBezTo>
                    <a:pt x="321935" y="125597"/>
                    <a:pt x="318020" y="130663"/>
                    <a:pt x="312413" y="131463"/>
                  </a:cubicBezTo>
                  <a:cubicBezTo>
                    <a:pt x="311968" y="131463"/>
                    <a:pt x="311523" y="131463"/>
                    <a:pt x="311167" y="131463"/>
                  </a:cubicBezTo>
                  <a:cubicBezTo>
                    <a:pt x="306094" y="131463"/>
                    <a:pt x="301733" y="127819"/>
                    <a:pt x="301110" y="122663"/>
                  </a:cubicBezTo>
                  <a:cubicBezTo>
                    <a:pt x="300131" y="115463"/>
                    <a:pt x="298974" y="109241"/>
                    <a:pt x="297639" y="104086"/>
                  </a:cubicBezTo>
                  <a:cubicBezTo>
                    <a:pt x="296927" y="101597"/>
                    <a:pt x="297283" y="99019"/>
                    <a:pt x="298440" y="96886"/>
                  </a:cubicBezTo>
                  <a:cubicBezTo>
                    <a:pt x="292033" y="92975"/>
                    <a:pt x="287049" y="86931"/>
                    <a:pt x="284824" y="79642"/>
                  </a:cubicBezTo>
                  <a:cubicBezTo>
                    <a:pt x="272365" y="75820"/>
                    <a:pt x="263287" y="64265"/>
                    <a:pt x="263287" y="50576"/>
                  </a:cubicBezTo>
                  <a:cubicBezTo>
                    <a:pt x="263287" y="36888"/>
                    <a:pt x="272365" y="25333"/>
                    <a:pt x="284824" y="21511"/>
                  </a:cubicBezTo>
                  <a:cubicBezTo>
                    <a:pt x="288651" y="9066"/>
                    <a:pt x="300220" y="0"/>
                    <a:pt x="3139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FADA79A-8D41-317D-22DC-DFFCD352E07D}"/>
              </a:ext>
            </a:extLst>
          </p:cNvPr>
          <p:cNvGrpSpPr/>
          <p:nvPr/>
        </p:nvGrpSpPr>
        <p:grpSpPr>
          <a:xfrm>
            <a:off x="6235428" y="1809345"/>
            <a:ext cx="2539056" cy="3501957"/>
            <a:chOff x="6235428" y="1809345"/>
            <a:chExt cx="2539056" cy="350195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450A59D-B854-E317-3C16-86049013D048}"/>
                </a:ext>
              </a:extLst>
            </p:cNvPr>
            <p:cNvGrpSpPr/>
            <p:nvPr/>
          </p:nvGrpSpPr>
          <p:grpSpPr>
            <a:xfrm>
              <a:off x="6235428" y="1809345"/>
              <a:ext cx="2539056" cy="3501957"/>
              <a:chOff x="800910" y="1809345"/>
              <a:chExt cx="2539056" cy="3501957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C88648D5-5C30-1DE3-BA2E-E8FCCEC949E1}"/>
                  </a:ext>
                </a:extLst>
              </p:cNvPr>
              <p:cNvSpPr/>
              <p:nvPr/>
            </p:nvSpPr>
            <p:spPr>
              <a:xfrm>
                <a:off x="800910" y="1809345"/>
                <a:ext cx="2539056" cy="678949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alpha val="72000"/>
                    </a:schemeClr>
                  </a:gs>
                  <a:gs pos="100000">
                    <a:schemeClr val="accent6"/>
                  </a:gs>
                </a:gsLst>
                <a:lin ang="10800000" scaled="0"/>
              </a:gra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effectLst>
                <a:outerShdw blurRad="50800" dist="38100" algn="l" rotWithShape="0">
                  <a:schemeClr val="accent5">
                    <a:alpha val="2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2800" dirty="0">
                    <a:latin typeface="+mj-ea"/>
                    <a:ea typeface="+mj-ea"/>
                  </a:rPr>
                  <a:t>第三阶段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03477120-4B0F-3C86-A8A0-5EBDDED9944E}"/>
                  </a:ext>
                </a:extLst>
              </p:cNvPr>
              <p:cNvSpPr/>
              <p:nvPr/>
            </p:nvSpPr>
            <p:spPr>
              <a:xfrm>
                <a:off x="800910" y="2530705"/>
                <a:ext cx="2539056" cy="278059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effectLst>
                <a:outerShdw blurRad="50800" dist="38100" algn="l" rotWithShape="0">
                  <a:schemeClr val="accent5">
                    <a:alpha val="2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6151D186-1C71-B26D-0AA4-726A77F99BE5}"/>
                  </a:ext>
                </a:extLst>
              </p:cNvPr>
              <p:cNvSpPr txBox="1"/>
              <p:nvPr/>
            </p:nvSpPr>
            <p:spPr>
              <a:xfrm>
                <a:off x="863474" y="3381115"/>
                <a:ext cx="2413928" cy="1666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请在此处输入关键的文字信息，对项目的第三阶段进行描述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2" name="windmill_181877">
              <a:extLst>
                <a:ext uri="{FF2B5EF4-FFF2-40B4-BE49-F238E27FC236}">
                  <a16:creationId xmlns:a16="http://schemas.microsoft.com/office/drawing/2014/main" id="{8D939B44-6F37-9258-FFDF-6D92F7EFB4CE}"/>
                </a:ext>
              </a:extLst>
            </p:cNvPr>
            <p:cNvSpPr/>
            <p:nvPr/>
          </p:nvSpPr>
          <p:spPr>
            <a:xfrm>
              <a:off x="7200114" y="2729019"/>
              <a:ext cx="609685" cy="608775"/>
            </a:xfrm>
            <a:custGeom>
              <a:avLst/>
              <a:gdLst>
                <a:gd name="connsiteX0" fmla="*/ 577194 w 607639"/>
                <a:gd name="connsiteY0" fmla="*/ 586481 h 606733"/>
                <a:gd name="connsiteX1" fmla="*/ 597491 w 607639"/>
                <a:gd name="connsiteY1" fmla="*/ 586481 h 606733"/>
                <a:gd name="connsiteX2" fmla="*/ 607639 w 607639"/>
                <a:gd name="connsiteY2" fmla="*/ 596607 h 606733"/>
                <a:gd name="connsiteX3" fmla="*/ 597491 w 607639"/>
                <a:gd name="connsiteY3" fmla="*/ 606733 h 606733"/>
                <a:gd name="connsiteX4" fmla="*/ 577194 w 607639"/>
                <a:gd name="connsiteY4" fmla="*/ 606733 h 606733"/>
                <a:gd name="connsiteX5" fmla="*/ 567134 w 607639"/>
                <a:gd name="connsiteY5" fmla="*/ 596607 h 606733"/>
                <a:gd name="connsiteX6" fmla="*/ 577194 w 607639"/>
                <a:gd name="connsiteY6" fmla="*/ 586481 h 606733"/>
                <a:gd name="connsiteX7" fmla="*/ 10148 w 607639"/>
                <a:gd name="connsiteY7" fmla="*/ 586481 h 606733"/>
                <a:gd name="connsiteX8" fmla="*/ 70861 w 607639"/>
                <a:gd name="connsiteY8" fmla="*/ 586481 h 606733"/>
                <a:gd name="connsiteX9" fmla="*/ 81009 w 607639"/>
                <a:gd name="connsiteY9" fmla="*/ 596607 h 606733"/>
                <a:gd name="connsiteX10" fmla="*/ 70861 w 607639"/>
                <a:gd name="connsiteY10" fmla="*/ 606733 h 606733"/>
                <a:gd name="connsiteX11" fmla="*/ 10148 w 607639"/>
                <a:gd name="connsiteY11" fmla="*/ 606733 h 606733"/>
                <a:gd name="connsiteX12" fmla="*/ 0 w 607639"/>
                <a:gd name="connsiteY12" fmla="*/ 596607 h 606733"/>
                <a:gd name="connsiteX13" fmla="*/ 10148 w 607639"/>
                <a:gd name="connsiteY13" fmla="*/ 586481 h 606733"/>
                <a:gd name="connsiteX14" fmla="*/ 283540 w 607639"/>
                <a:gd name="connsiteY14" fmla="*/ 485342 h 606733"/>
                <a:gd name="connsiteX15" fmla="*/ 283540 w 607639"/>
                <a:gd name="connsiteY15" fmla="*/ 586472 h 606733"/>
                <a:gd name="connsiteX16" fmla="*/ 324036 w 607639"/>
                <a:gd name="connsiteY16" fmla="*/ 586472 h 606733"/>
                <a:gd name="connsiteX17" fmla="*/ 324036 w 607639"/>
                <a:gd name="connsiteY17" fmla="*/ 546038 h 606733"/>
                <a:gd name="connsiteX18" fmla="*/ 313890 w 607639"/>
                <a:gd name="connsiteY18" fmla="*/ 535907 h 606733"/>
                <a:gd name="connsiteX19" fmla="*/ 324036 w 607639"/>
                <a:gd name="connsiteY19" fmla="*/ 525776 h 606733"/>
                <a:gd name="connsiteX20" fmla="*/ 324036 w 607639"/>
                <a:gd name="connsiteY20" fmla="*/ 485342 h 606733"/>
                <a:gd name="connsiteX21" fmla="*/ 193201 w 607639"/>
                <a:gd name="connsiteY21" fmla="*/ 455039 h 606733"/>
                <a:gd name="connsiteX22" fmla="*/ 202458 w 607639"/>
                <a:gd name="connsiteY22" fmla="*/ 465969 h 606733"/>
                <a:gd name="connsiteX23" fmla="*/ 193201 w 607639"/>
                <a:gd name="connsiteY23" fmla="*/ 586472 h 606733"/>
                <a:gd name="connsiteX24" fmla="*/ 263247 w 607639"/>
                <a:gd name="connsiteY24" fmla="*/ 586472 h 606733"/>
                <a:gd name="connsiteX25" fmla="*/ 263247 w 607639"/>
                <a:gd name="connsiteY25" fmla="*/ 475300 h 606733"/>
                <a:gd name="connsiteX26" fmla="*/ 273393 w 607639"/>
                <a:gd name="connsiteY26" fmla="*/ 465169 h 606733"/>
                <a:gd name="connsiteX27" fmla="*/ 334182 w 607639"/>
                <a:gd name="connsiteY27" fmla="*/ 465169 h 606733"/>
                <a:gd name="connsiteX28" fmla="*/ 344240 w 607639"/>
                <a:gd name="connsiteY28" fmla="*/ 475300 h 606733"/>
                <a:gd name="connsiteX29" fmla="*/ 344240 w 607639"/>
                <a:gd name="connsiteY29" fmla="*/ 586472 h 606733"/>
                <a:gd name="connsiteX30" fmla="*/ 414374 w 607639"/>
                <a:gd name="connsiteY30" fmla="*/ 586472 h 606733"/>
                <a:gd name="connsiteX31" fmla="*/ 405029 w 607639"/>
                <a:gd name="connsiteY31" fmla="*/ 465969 h 606733"/>
                <a:gd name="connsiteX32" fmla="*/ 414374 w 607639"/>
                <a:gd name="connsiteY32" fmla="*/ 455039 h 606733"/>
                <a:gd name="connsiteX33" fmla="*/ 425233 w 607639"/>
                <a:gd name="connsiteY33" fmla="*/ 464370 h 606733"/>
                <a:gd name="connsiteX34" fmla="*/ 434667 w 607639"/>
                <a:gd name="connsiteY34" fmla="*/ 586472 h 606733"/>
                <a:gd name="connsiteX35" fmla="*/ 536665 w 607639"/>
                <a:gd name="connsiteY35" fmla="*/ 586472 h 606733"/>
                <a:gd name="connsiteX36" fmla="*/ 546811 w 607639"/>
                <a:gd name="connsiteY36" fmla="*/ 596602 h 606733"/>
                <a:gd name="connsiteX37" fmla="*/ 536665 w 607639"/>
                <a:gd name="connsiteY37" fmla="*/ 606733 h 606733"/>
                <a:gd name="connsiteX38" fmla="*/ 111407 w 607639"/>
                <a:gd name="connsiteY38" fmla="*/ 606733 h 606733"/>
                <a:gd name="connsiteX39" fmla="*/ 101261 w 607639"/>
                <a:gd name="connsiteY39" fmla="*/ 596602 h 606733"/>
                <a:gd name="connsiteX40" fmla="*/ 111407 w 607639"/>
                <a:gd name="connsiteY40" fmla="*/ 586472 h 606733"/>
                <a:gd name="connsiteX41" fmla="*/ 172909 w 607639"/>
                <a:gd name="connsiteY41" fmla="*/ 586472 h 606733"/>
                <a:gd name="connsiteX42" fmla="*/ 182254 w 607639"/>
                <a:gd name="connsiteY42" fmla="*/ 464370 h 606733"/>
                <a:gd name="connsiteX43" fmla="*/ 193201 w 607639"/>
                <a:gd name="connsiteY43" fmla="*/ 455039 h 606733"/>
                <a:gd name="connsiteX44" fmla="*/ 303801 w 607639"/>
                <a:gd name="connsiteY44" fmla="*/ 222461 h 606733"/>
                <a:gd name="connsiteX45" fmla="*/ 283597 w 607639"/>
                <a:gd name="connsiteY45" fmla="*/ 242725 h 606733"/>
                <a:gd name="connsiteX46" fmla="*/ 303801 w 607639"/>
                <a:gd name="connsiteY46" fmla="*/ 262900 h 606733"/>
                <a:gd name="connsiteX47" fmla="*/ 324094 w 607639"/>
                <a:gd name="connsiteY47" fmla="*/ 242725 h 606733"/>
                <a:gd name="connsiteX48" fmla="*/ 303801 w 607639"/>
                <a:gd name="connsiteY48" fmla="*/ 222461 h 606733"/>
                <a:gd name="connsiteX49" fmla="*/ 411548 w 607639"/>
                <a:gd name="connsiteY49" fmla="*/ 212474 h 606733"/>
                <a:gd name="connsiteX50" fmla="*/ 423317 w 607639"/>
                <a:gd name="connsiteY50" fmla="*/ 220651 h 606733"/>
                <a:gd name="connsiteX51" fmla="*/ 425368 w 607639"/>
                <a:gd name="connsiteY51" fmla="*/ 242693 h 606733"/>
                <a:gd name="connsiteX52" fmla="*/ 425368 w 607639"/>
                <a:gd name="connsiteY52" fmla="*/ 252736 h 606733"/>
                <a:gd name="connsiteX53" fmla="*/ 415204 w 607639"/>
                <a:gd name="connsiteY53" fmla="*/ 262868 h 606733"/>
                <a:gd name="connsiteX54" fmla="*/ 405039 w 607639"/>
                <a:gd name="connsiteY54" fmla="*/ 252736 h 606733"/>
                <a:gd name="connsiteX55" fmla="*/ 405039 w 607639"/>
                <a:gd name="connsiteY55" fmla="*/ 242693 h 606733"/>
                <a:gd name="connsiteX56" fmla="*/ 403345 w 607639"/>
                <a:gd name="connsiteY56" fmla="*/ 224295 h 606733"/>
                <a:gd name="connsiteX57" fmla="*/ 411548 w 607639"/>
                <a:gd name="connsiteY57" fmla="*/ 212474 h 606733"/>
                <a:gd name="connsiteX58" fmla="*/ 196091 w 607639"/>
                <a:gd name="connsiteY58" fmla="*/ 212474 h 606733"/>
                <a:gd name="connsiteX59" fmla="*/ 204205 w 607639"/>
                <a:gd name="connsiteY59" fmla="*/ 224295 h 606733"/>
                <a:gd name="connsiteX60" fmla="*/ 202600 w 607639"/>
                <a:gd name="connsiteY60" fmla="*/ 242693 h 606733"/>
                <a:gd name="connsiteX61" fmla="*/ 202600 w 607639"/>
                <a:gd name="connsiteY61" fmla="*/ 252736 h 606733"/>
                <a:gd name="connsiteX62" fmla="*/ 192436 w 607639"/>
                <a:gd name="connsiteY62" fmla="*/ 262868 h 606733"/>
                <a:gd name="connsiteX63" fmla="*/ 182271 w 607639"/>
                <a:gd name="connsiteY63" fmla="*/ 252736 h 606733"/>
                <a:gd name="connsiteX64" fmla="*/ 182271 w 607639"/>
                <a:gd name="connsiteY64" fmla="*/ 242693 h 606733"/>
                <a:gd name="connsiteX65" fmla="*/ 184322 w 607639"/>
                <a:gd name="connsiteY65" fmla="*/ 220651 h 606733"/>
                <a:gd name="connsiteX66" fmla="*/ 196091 w 607639"/>
                <a:gd name="connsiteY66" fmla="*/ 212474 h 606733"/>
                <a:gd name="connsiteX67" fmla="*/ 281678 w 607639"/>
                <a:gd name="connsiteY67" fmla="*/ 123346 h 606733"/>
                <a:gd name="connsiteX68" fmla="*/ 325942 w 607639"/>
                <a:gd name="connsiteY68" fmla="*/ 123346 h 606733"/>
                <a:gd name="connsiteX69" fmla="*/ 334046 w 607639"/>
                <a:gd name="connsiteY69" fmla="*/ 135086 h 606733"/>
                <a:gd name="connsiteX70" fmla="*/ 324072 w 607639"/>
                <a:gd name="connsiteY70" fmla="*/ 143447 h 606733"/>
                <a:gd name="connsiteX71" fmla="*/ 322290 w 607639"/>
                <a:gd name="connsiteY71" fmla="*/ 143269 h 606733"/>
                <a:gd name="connsiteX72" fmla="*/ 285330 w 607639"/>
                <a:gd name="connsiteY72" fmla="*/ 143269 h 606733"/>
                <a:gd name="connsiteX73" fmla="*/ 273574 w 607639"/>
                <a:gd name="connsiteY73" fmla="*/ 135086 h 606733"/>
                <a:gd name="connsiteX74" fmla="*/ 281678 w 607639"/>
                <a:gd name="connsiteY74" fmla="*/ 123346 h 606733"/>
                <a:gd name="connsiteX75" fmla="*/ 120985 w 607639"/>
                <a:gd name="connsiteY75" fmla="*/ 2934 h 606733"/>
                <a:gd name="connsiteX76" fmla="*/ 135315 w 607639"/>
                <a:gd name="connsiteY76" fmla="*/ 2934 h 606733"/>
                <a:gd name="connsiteX77" fmla="*/ 257251 w 607639"/>
                <a:gd name="connsiteY77" fmla="*/ 124696 h 606733"/>
                <a:gd name="connsiteX78" fmla="*/ 259387 w 607639"/>
                <a:gd name="connsiteY78" fmla="*/ 135806 h 606733"/>
                <a:gd name="connsiteX79" fmla="*/ 244969 w 607639"/>
                <a:gd name="connsiteY79" fmla="*/ 169579 h 606733"/>
                <a:gd name="connsiteX80" fmla="*/ 283419 w 607639"/>
                <a:gd name="connsiteY80" fmla="*/ 207974 h 606733"/>
                <a:gd name="connsiteX81" fmla="*/ 303801 w 607639"/>
                <a:gd name="connsiteY81" fmla="*/ 202286 h 606733"/>
                <a:gd name="connsiteX82" fmla="*/ 324272 w 607639"/>
                <a:gd name="connsiteY82" fmla="*/ 207974 h 606733"/>
                <a:gd name="connsiteX83" fmla="*/ 362811 w 607639"/>
                <a:gd name="connsiteY83" fmla="*/ 169579 h 606733"/>
                <a:gd name="connsiteX84" fmla="*/ 348570 w 607639"/>
                <a:gd name="connsiteY84" fmla="*/ 135450 h 606733"/>
                <a:gd name="connsiteX85" fmla="*/ 350795 w 607639"/>
                <a:gd name="connsiteY85" fmla="*/ 124429 h 606733"/>
                <a:gd name="connsiteX86" fmla="*/ 472375 w 607639"/>
                <a:gd name="connsiteY86" fmla="*/ 2934 h 606733"/>
                <a:gd name="connsiteX87" fmla="*/ 486705 w 607639"/>
                <a:gd name="connsiteY87" fmla="*/ 2934 h 606733"/>
                <a:gd name="connsiteX88" fmla="*/ 486705 w 607639"/>
                <a:gd name="connsiteY88" fmla="*/ 17243 h 606733"/>
                <a:gd name="connsiteX89" fmla="*/ 369842 w 607639"/>
                <a:gd name="connsiteY89" fmla="*/ 133939 h 606733"/>
                <a:gd name="connsiteX90" fmla="*/ 378297 w 607639"/>
                <a:gd name="connsiteY90" fmla="*/ 154025 h 606733"/>
                <a:gd name="connsiteX91" fmla="*/ 509312 w 607639"/>
                <a:gd name="connsiteY91" fmla="*/ 23198 h 606733"/>
                <a:gd name="connsiteX92" fmla="*/ 523642 w 607639"/>
                <a:gd name="connsiteY92" fmla="*/ 23198 h 606733"/>
                <a:gd name="connsiteX93" fmla="*/ 523642 w 607639"/>
                <a:gd name="connsiteY93" fmla="*/ 37507 h 606733"/>
                <a:gd name="connsiteX94" fmla="*/ 392716 w 607639"/>
                <a:gd name="connsiteY94" fmla="*/ 168246 h 606733"/>
                <a:gd name="connsiteX95" fmla="*/ 413098 w 607639"/>
                <a:gd name="connsiteY95" fmla="*/ 176511 h 606733"/>
                <a:gd name="connsiteX96" fmla="*/ 529605 w 607639"/>
                <a:gd name="connsiteY96" fmla="*/ 60171 h 606733"/>
                <a:gd name="connsiteX97" fmla="*/ 543935 w 607639"/>
                <a:gd name="connsiteY97" fmla="*/ 60171 h 606733"/>
                <a:gd name="connsiteX98" fmla="*/ 543935 w 607639"/>
                <a:gd name="connsiteY98" fmla="*/ 74480 h 606733"/>
                <a:gd name="connsiteX99" fmla="*/ 422711 w 607639"/>
                <a:gd name="connsiteY99" fmla="*/ 195620 h 606733"/>
                <a:gd name="connsiteX100" fmla="*/ 415501 w 607639"/>
                <a:gd name="connsiteY100" fmla="*/ 198553 h 606733"/>
                <a:gd name="connsiteX101" fmla="*/ 411763 w 607639"/>
                <a:gd name="connsiteY101" fmla="*/ 197842 h 606733"/>
                <a:gd name="connsiteX102" fmla="*/ 377140 w 607639"/>
                <a:gd name="connsiteY102" fmla="*/ 183799 h 606733"/>
                <a:gd name="connsiteX103" fmla="*/ 338601 w 607639"/>
                <a:gd name="connsiteY103" fmla="*/ 222283 h 606733"/>
                <a:gd name="connsiteX104" fmla="*/ 344298 w 607639"/>
                <a:gd name="connsiteY104" fmla="*/ 242725 h 606733"/>
                <a:gd name="connsiteX105" fmla="*/ 338601 w 607639"/>
                <a:gd name="connsiteY105" fmla="*/ 263078 h 606733"/>
                <a:gd name="connsiteX106" fmla="*/ 377140 w 607639"/>
                <a:gd name="connsiteY106" fmla="*/ 301562 h 606733"/>
                <a:gd name="connsiteX107" fmla="*/ 411318 w 607639"/>
                <a:gd name="connsiteY107" fmla="*/ 287430 h 606733"/>
                <a:gd name="connsiteX108" fmla="*/ 422355 w 607639"/>
                <a:gd name="connsiteY108" fmla="*/ 289652 h 606733"/>
                <a:gd name="connsiteX109" fmla="*/ 543935 w 607639"/>
                <a:gd name="connsiteY109" fmla="*/ 410970 h 606733"/>
                <a:gd name="connsiteX110" fmla="*/ 543935 w 607639"/>
                <a:gd name="connsiteY110" fmla="*/ 425279 h 606733"/>
                <a:gd name="connsiteX111" fmla="*/ 529605 w 607639"/>
                <a:gd name="connsiteY111" fmla="*/ 425279 h 606733"/>
                <a:gd name="connsiteX112" fmla="*/ 412831 w 607639"/>
                <a:gd name="connsiteY112" fmla="*/ 308672 h 606733"/>
                <a:gd name="connsiteX113" fmla="*/ 392627 w 607639"/>
                <a:gd name="connsiteY113" fmla="*/ 317026 h 606733"/>
                <a:gd name="connsiteX114" fmla="*/ 523642 w 607639"/>
                <a:gd name="connsiteY114" fmla="*/ 447943 h 606733"/>
                <a:gd name="connsiteX115" fmla="*/ 523642 w 607639"/>
                <a:gd name="connsiteY115" fmla="*/ 462163 h 606733"/>
                <a:gd name="connsiteX116" fmla="*/ 516522 w 607639"/>
                <a:gd name="connsiteY116" fmla="*/ 465185 h 606733"/>
                <a:gd name="connsiteX117" fmla="*/ 509312 w 607639"/>
                <a:gd name="connsiteY117" fmla="*/ 462163 h 606733"/>
                <a:gd name="connsiteX118" fmla="*/ 378297 w 607639"/>
                <a:gd name="connsiteY118" fmla="*/ 331425 h 606733"/>
                <a:gd name="connsiteX119" fmla="*/ 370020 w 607639"/>
                <a:gd name="connsiteY119" fmla="*/ 351778 h 606733"/>
                <a:gd name="connsiteX120" fmla="*/ 486527 w 607639"/>
                <a:gd name="connsiteY120" fmla="*/ 468118 h 606733"/>
                <a:gd name="connsiteX121" fmla="*/ 486527 w 607639"/>
                <a:gd name="connsiteY121" fmla="*/ 482427 h 606733"/>
                <a:gd name="connsiteX122" fmla="*/ 479407 w 607639"/>
                <a:gd name="connsiteY122" fmla="*/ 485360 h 606733"/>
                <a:gd name="connsiteX123" fmla="*/ 472197 w 607639"/>
                <a:gd name="connsiteY123" fmla="*/ 482427 h 606733"/>
                <a:gd name="connsiteX124" fmla="*/ 350884 w 607639"/>
                <a:gd name="connsiteY124" fmla="*/ 361287 h 606733"/>
                <a:gd name="connsiteX125" fmla="*/ 348659 w 607639"/>
                <a:gd name="connsiteY125" fmla="*/ 350267 h 606733"/>
                <a:gd name="connsiteX126" fmla="*/ 362811 w 607639"/>
                <a:gd name="connsiteY126" fmla="*/ 315871 h 606733"/>
                <a:gd name="connsiteX127" fmla="*/ 324272 w 607639"/>
                <a:gd name="connsiteY127" fmla="*/ 277387 h 606733"/>
                <a:gd name="connsiteX128" fmla="*/ 303801 w 607639"/>
                <a:gd name="connsiteY128" fmla="*/ 283164 h 606733"/>
                <a:gd name="connsiteX129" fmla="*/ 283419 w 607639"/>
                <a:gd name="connsiteY129" fmla="*/ 277387 h 606733"/>
                <a:gd name="connsiteX130" fmla="*/ 244880 w 607639"/>
                <a:gd name="connsiteY130" fmla="*/ 315871 h 606733"/>
                <a:gd name="connsiteX131" fmla="*/ 259120 w 607639"/>
                <a:gd name="connsiteY131" fmla="*/ 350089 h 606733"/>
                <a:gd name="connsiteX132" fmla="*/ 256895 w 607639"/>
                <a:gd name="connsiteY132" fmla="*/ 361110 h 606733"/>
                <a:gd name="connsiteX133" fmla="*/ 135404 w 607639"/>
                <a:gd name="connsiteY133" fmla="*/ 482427 h 606733"/>
                <a:gd name="connsiteX134" fmla="*/ 128284 w 607639"/>
                <a:gd name="connsiteY134" fmla="*/ 485360 h 606733"/>
                <a:gd name="connsiteX135" fmla="*/ 121074 w 607639"/>
                <a:gd name="connsiteY135" fmla="*/ 482427 h 606733"/>
                <a:gd name="connsiteX136" fmla="*/ 121074 w 607639"/>
                <a:gd name="connsiteY136" fmla="*/ 468118 h 606733"/>
                <a:gd name="connsiteX137" fmla="*/ 237848 w 607639"/>
                <a:gd name="connsiteY137" fmla="*/ 351600 h 606733"/>
                <a:gd name="connsiteX138" fmla="*/ 229393 w 607639"/>
                <a:gd name="connsiteY138" fmla="*/ 331336 h 606733"/>
                <a:gd name="connsiteX139" fmla="*/ 98289 w 607639"/>
                <a:gd name="connsiteY139" fmla="*/ 462163 h 606733"/>
                <a:gd name="connsiteX140" fmla="*/ 91169 w 607639"/>
                <a:gd name="connsiteY140" fmla="*/ 465185 h 606733"/>
                <a:gd name="connsiteX141" fmla="*/ 84048 w 607639"/>
                <a:gd name="connsiteY141" fmla="*/ 462163 h 606733"/>
                <a:gd name="connsiteX142" fmla="*/ 84048 w 607639"/>
                <a:gd name="connsiteY142" fmla="*/ 447943 h 606733"/>
                <a:gd name="connsiteX143" fmla="*/ 215063 w 607639"/>
                <a:gd name="connsiteY143" fmla="*/ 317026 h 606733"/>
                <a:gd name="connsiteX144" fmla="*/ 194859 w 607639"/>
                <a:gd name="connsiteY144" fmla="*/ 308672 h 606733"/>
                <a:gd name="connsiteX145" fmla="*/ 78085 w 607639"/>
                <a:gd name="connsiteY145" fmla="*/ 425279 h 606733"/>
                <a:gd name="connsiteX146" fmla="*/ 63755 w 607639"/>
                <a:gd name="connsiteY146" fmla="*/ 425279 h 606733"/>
                <a:gd name="connsiteX147" fmla="*/ 63755 w 607639"/>
                <a:gd name="connsiteY147" fmla="*/ 410970 h 606733"/>
                <a:gd name="connsiteX148" fmla="*/ 185247 w 607639"/>
                <a:gd name="connsiteY148" fmla="*/ 289652 h 606733"/>
                <a:gd name="connsiteX149" fmla="*/ 196283 w 607639"/>
                <a:gd name="connsiteY149" fmla="*/ 287430 h 606733"/>
                <a:gd name="connsiteX150" fmla="*/ 230550 w 607639"/>
                <a:gd name="connsiteY150" fmla="*/ 301562 h 606733"/>
                <a:gd name="connsiteX151" fmla="*/ 269089 w 607639"/>
                <a:gd name="connsiteY151" fmla="*/ 263078 h 606733"/>
                <a:gd name="connsiteX152" fmla="*/ 263304 w 607639"/>
                <a:gd name="connsiteY152" fmla="*/ 242725 h 606733"/>
                <a:gd name="connsiteX153" fmla="*/ 269089 w 607639"/>
                <a:gd name="connsiteY153" fmla="*/ 222283 h 606733"/>
                <a:gd name="connsiteX154" fmla="*/ 230639 w 607639"/>
                <a:gd name="connsiteY154" fmla="*/ 183888 h 606733"/>
                <a:gd name="connsiteX155" fmla="*/ 196906 w 607639"/>
                <a:gd name="connsiteY155" fmla="*/ 198464 h 606733"/>
                <a:gd name="connsiteX156" fmla="*/ 192901 w 607639"/>
                <a:gd name="connsiteY156" fmla="*/ 199264 h 606733"/>
                <a:gd name="connsiteX157" fmla="*/ 185692 w 607639"/>
                <a:gd name="connsiteY157" fmla="*/ 196331 h 606733"/>
                <a:gd name="connsiteX158" fmla="*/ 63755 w 607639"/>
                <a:gd name="connsiteY158" fmla="*/ 74569 h 606733"/>
                <a:gd name="connsiteX159" fmla="*/ 63755 w 607639"/>
                <a:gd name="connsiteY159" fmla="*/ 60260 h 606733"/>
                <a:gd name="connsiteX160" fmla="*/ 78085 w 607639"/>
                <a:gd name="connsiteY160" fmla="*/ 60260 h 606733"/>
                <a:gd name="connsiteX161" fmla="*/ 195215 w 607639"/>
                <a:gd name="connsiteY161" fmla="*/ 177134 h 606733"/>
                <a:gd name="connsiteX162" fmla="*/ 215241 w 607639"/>
                <a:gd name="connsiteY162" fmla="*/ 168512 h 606733"/>
                <a:gd name="connsiteX163" fmla="*/ 84048 w 607639"/>
                <a:gd name="connsiteY163" fmla="*/ 37507 h 606733"/>
                <a:gd name="connsiteX164" fmla="*/ 84048 w 607639"/>
                <a:gd name="connsiteY164" fmla="*/ 23198 h 606733"/>
                <a:gd name="connsiteX165" fmla="*/ 98289 w 607639"/>
                <a:gd name="connsiteY165" fmla="*/ 23198 h 606733"/>
                <a:gd name="connsiteX166" fmla="*/ 229482 w 607639"/>
                <a:gd name="connsiteY166" fmla="*/ 154203 h 606733"/>
                <a:gd name="connsiteX167" fmla="*/ 238026 w 607639"/>
                <a:gd name="connsiteY167" fmla="*/ 134206 h 606733"/>
                <a:gd name="connsiteX168" fmla="*/ 120985 w 607639"/>
                <a:gd name="connsiteY168" fmla="*/ 17243 h 606733"/>
                <a:gd name="connsiteX169" fmla="*/ 120985 w 607639"/>
                <a:gd name="connsiteY169" fmla="*/ 2934 h 60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39" h="606733">
                  <a:moveTo>
                    <a:pt x="577194" y="586481"/>
                  </a:moveTo>
                  <a:lnTo>
                    <a:pt x="597491" y="586481"/>
                  </a:lnTo>
                  <a:cubicBezTo>
                    <a:pt x="603099" y="586481"/>
                    <a:pt x="607639" y="591011"/>
                    <a:pt x="607639" y="596607"/>
                  </a:cubicBezTo>
                  <a:cubicBezTo>
                    <a:pt x="607639" y="602203"/>
                    <a:pt x="603099" y="606733"/>
                    <a:pt x="597491" y="606733"/>
                  </a:cubicBezTo>
                  <a:lnTo>
                    <a:pt x="577194" y="606733"/>
                  </a:lnTo>
                  <a:cubicBezTo>
                    <a:pt x="571585" y="606733"/>
                    <a:pt x="567134" y="602203"/>
                    <a:pt x="567134" y="596607"/>
                  </a:cubicBezTo>
                  <a:cubicBezTo>
                    <a:pt x="567134" y="591011"/>
                    <a:pt x="571585" y="586481"/>
                    <a:pt x="577194" y="586481"/>
                  </a:cubicBezTo>
                  <a:close/>
                  <a:moveTo>
                    <a:pt x="10148" y="586481"/>
                  </a:moveTo>
                  <a:lnTo>
                    <a:pt x="70861" y="586481"/>
                  </a:lnTo>
                  <a:cubicBezTo>
                    <a:pt x="76469" y="586481"/>
                    <a:pt x="81009" y="591011"/>
                    <a:pt x="81009" y="596607"/>
                  </a:cubicBezTo>
                  <a:cubicBezTo>
                    <a:pt x="81009" y="602203"/>
                    <a:pt x="76469" y="606733"/>
                    <a:pt x="70861" y="606733"/>
                  </a:cubicBezTo>
                  <a:lnTo>
                    <a:pt x="10148" y="606733"/>
                  </a:lnTo>
                  <a:cubicBezTo>
                    <a:pt x="4540" y="606733"/>
                    <a:pt x="0" y="602203"/>
                    <a:pt x="0" y="596607"/>
                  </a:cubicBezTo>
                  <a:cubicBezTo>
                    <a:pt x="0" y="591011"/>
                    <a:pt x="4540" y="586481"/>
                    <a:pt x="10148" y="586481"/>
                  </a:cubicBezTo>
                  <a:close/>
                  <a:moveTo>
                    <a:pt x="283540" y="485342"/>
                  </a:moveTo>
                  <a:lnTo>
                    <a:pt x="283540" y="586472"/>
                  </a:lnTo>
                  <a:lnTo>
                    <a:pt x="324036" y="586472"/>
                  </a:lnTo>
                  <a:lnTo>
                    <a:pt x="324036" y="546038"/>
                  </a:lnTo>
                  <a:cubicBezTo>
                    <a:pt x="318429" y="546038"/>
                    <a:pt x="313890" y="541505"/>
                    <a:pt x="313890" y="535907"/>
                  </a:cubicBezTo>
                  <a:cubicBezTo>
                    <a:pt x="313890" y="530308"/>
                    <a:pt x="318429" y="525776"/>
                    <a:pt x="324036" y="525776"/>
                  </a:cubicBezTo>
                  <a:lnTo>
                    <a:pt x="324036" y="485342"/>
                  </a:lnTo>
                  <a:close/>
                  <a:moveTo>
                    <a:pt x="193201" y="455039"/>
                  </a:moveTo>
                  <a:cubicBezTo>
                    <a:pt x="198720" y="455483"/>
                    <a:pt x="202903" y="460371"/>
                    <a:pt x="202458" y="465969"/>
                  </a:cubicBezTo>
                  <a:lnTo>
                    <a:pt x="193201" y="586472"/>
                  </a:lnTo>
                  <a:lnTo>
                    <a:pt x="263247" y="586472"/>
                  </a:lnTo>
                  <a:lnTo>
                    <a:pt x="263247" y="475300"/>
                  </a:lnTo>
                  <a:cubicBezTo>
                    <a:pt x="263247" y="469702"/>
                    <a:pt x="267786" y="465169"/>
                    <a:pt x="273393" y="465169"/>
                  </a:cubicBezTo>
                  <a:lnTo>
                    <a:pt x="334182" y="465169"/>
                  </a:lnTo>
                  <a:cubicBezTo>
                    <a:pt x="339790" y="465169"/>
                    <a:pt x="344240" y="469702"/>
                    <a:pt x="344240" y="475300"/>
                  </a:cubicBezTo>
                  <a:lnTo>
                    <a:pt x="344240" y="586472"/>
                  </a:lnTo>
                  <a:lnTo>
                    <a:pt x="414374" y="586472"/>
                  </a:lnTo>
                  <a:lnTo>
                    <a:pt x="405029" y="465969"/>
                  </a:lnTo>
                  <a:cubicBezTo>
                    <a:pt x="404673" y="460371"/>
                    <a:pt x="408856" y="455483"/>
                    <a:pt x="414374" y="455039"/>
                  </a:cubicBezTo>
                  <a:cubicBezTo>
                    <a:pt x="420160" y="454594"/>
                    <a:pt x="424877" y="458860"/>
                    <a:pt x="425233" y="464370"/>
                  </a:cubicBezTo>
                  <a:lnTo>
                    <a:pt x="434667" y="586472"/>
                  </a:lnTo>
                  <a:lnTo>
                    <a:pt x="536665" y="586472"/>
                  </a:lnTo>
                  <a:cubicBezTo>
                    <a:pt x="542272" y="586472"/>
                    <a:pt x="546811" y="591004"/>
                    <a:pt x="546811" y="596602"/>
                  </a:cubicBezTo>
                  <a:cubicBezTo>
                    <a:pt x="546811" y="602201"/>
                    <a:pt x="542272" y="606733"/>
                    <a:pt x="536665" y="606733"/>
                  </a:cubicBezTo>
                  <a:lnTo>
                    <a:pt x="111407" y="606733"/>
                  </a:lnTo>
                  <a:cubicBezTo>
                    <a:pt x="105800" y="606733"/>
                    <a:pt x="101261" y="602201"/>
                    <a:pt x="101261" y="596602"/>
                  </a:cubicBezTo>
                  <a:cubicBezTo>
                    <a:pt x="101261" y="591004"/>
                    <a:pt x="105800" y="586472"/>
                    <a:pt x="111407" y="586472"/>
                  </a:cubicBezTo>
                  <a:lnTo>
                    <a:pt x="172909" y="586472"/>
                  </a:lnTo>
                  <a:lnTo>
                    <a:pt x="182254" y="464370"/>
                  </a:lnTo>
                  <a:cubicBezTo>
                    <a:pt x="182699" y="458860"/>
                    <a:pt x="187505" y="454594"/>
                    <a:pt x="193201" y="455039"/>
                  </a:cubicBezTo>
                  <a:close/>
                  <a:moveTo>
                    <a:pt x="303801" y="222461"/>
                  </a:moveTo>
                  <a:cubicBezTo>
                    <a:pt x="292675" y="222461"/>
                    <a:pt x="283597" y="231526"/>
                    <a:pt x="283597" y="242725"/>
                  </a:cubicBezTo>
                  <a:cubicBezTo>
                    <a:pt x="283597" y="253835"/>
                    <a:pt x="292675" y="262900"/>
                    <a:pt x="303801" y="262900"/>
                  </a:cubicBezTo>
                  <a:cubicBezTo>
                    <a:pt x="315015" y="262900"/>
                    <a:pt x="324094" y="253835"/>
                    <a:pt x="324094" y="242725"/>
                  </a:cubicBezTo>
                  <a:cubicBezTo>
                    <a:pt x="324094" y="231526"/>
                    <a:pt x="315015" y="222461"/>
                    <a:pt x="303801" y="222461"/>
                  </a:cubicBezTo>
                  <a:close/>
                  <a:moveTo>
                    <a:pt x="411548" y="212474"/>
                  </a:moveTo>
                  <a:cubicBezTo>
                    <a:pt x="417076" y="211496"/>
                    <a:pt x="422337" y="215140"/>
                    <a:pt x="423317" y="220651"/>
                  </a:cubicBezTo>
                  <a:cubicBezTo>
                    <a:pt x="424655" y="227850"/>
                    <a:pt x="425368" y="235316"/>
                    <a:pt x="425368" y="242693"/>
                  </a:cubicBezTo>
                  <a:lnTo>
                    <a:pt x="425368" y="252736"/>
                  </a:lnTo>
                  <a:cubicBezTo>
                    <a:pt x="425368" y="258335"/>
                    <a:pt x="420821" y="262868"/>
                    <a:pt x="415204" y="262868"/>
                  </a:cubicBezTo>
                  <a:cubicBezTo>
                    <a:pt x="409586" y="262868"/>
                    <a:pt x="405039" y="258335"/>
                    <a:pt x="405039" y="252736"/>
                  </a:cubicBezTo>
                  <a:lnTo>
                    <a:pt x="405039" y="242693"/>
                  </a:lnTo>
                  <a:cubicBezTo>
                    <a:pt x="405039" y="236471"/>
                    <a:pt x="404504" y="230339"/>
                    <a:pt x="403345" y="224295"/>
                  </a:cubicBezTo>
                  <a:cubicBezTo>
                    <a:pt x="402364" y="218784"/>
                    <a:pt x="406020" y="213540"/>
                    <a:pt x="411548" y="212474"/>
                  </a:cubicBezTo>
                  <a:close/>
                  <a:moveTo>
                    <a:pt x="196091" y="212474"/>
                  </a:moveTo>
                  <a:cubicBezTo>
                    <a:pt x="201619" y="213540"/>
                    <a:pt x="205275" y="218784"/>
                    <a:pt x="204205" y="224295"/>
                  </a:cubicBezTo>
                  <a:cubicBezTo>
                    <a:pt x="203135" y="230339"/>
                    <a:pt x="202600" y="236471"/>
                    <a:pt x="202600" y="242693"/>
                  </a:cubicBezTo>
                  <a:lnTo>
                    <a:pt x="202600" y="252736"/>
                  </a:lnTo>
                  <a:cubicBezTo>
                    <a:pt x="202600" y="258335"/>
                    <a:pt x="198053" y="262868"/>
                    <a:pt x="192436" y="262868"/>
                  </a:cubicBezTo>
                  <a:cubicBezTo>
                    <a:pt x="186818" y="262868"/>
                    <a:pt x="182271" y="258335"/>
                    <a:pt x="182271" y="252736"/>
                  </a:cubicBezTo>
                  <a:lnTo>
                    <a:pt x="182271" y="242693"/>
                  </a:lnTo>
                  <a:cubicBezTo>
                    <a:pt x="182271" y="235316"/>
                    <a:pt x="182984" y="227850"/>
                    <a:pt x="184322" y="220651"/>
                  </a:cubicBezTo>
                  <a:cubicBezTo>
                    <a:pt x="185303" y="215140"/>
                    <a:pt x="190563" y="211496"/>
                    <a:pt x="196091" y="212474"/>
                  </a:cubicBezTo>
                  <a:close/>
                  <a:moveTo>
                    <a:pt x="281678" y="123346"/>
                  </a:moveTo>
                  <a:cubicBezTo>
                    <a:pt x="296195" y="120678"/>
                    <a:pt x="311425" y="120678"/>
                    <a:pt x="325942" y="123346"/>
                  </a:cubicBezTo>
                  <a:cubicBezTo>
                    <a:pt x="331464" y="124325"/>
                    <a:pt x="335115" y="129661"/>
                    <a:pt x="334046" y="135086"/>
                  </a:cubicBezTo>
                  <a:cubicBezTo>
                    <a:pt x="333156" y="139978"/>
                    <a:pt x="328881" y="143447"/>
                    <a:pt x="324072" y="143447"/>
                  </a:cubicBezTo>
                  <a:cubicBezTo>
                    <a:pt x="323537" y="143447"/>
                    <a:pt x="322914" y="143358"/>
                    <a:pt x="322290" y="143269"/>
                  </a:cubicBezTo>
                  <a:cubicBezTo>
                    <a:pt x="310178" y="141045"/>
                    <a:pt x="297442" y="141045"/>
                    <a:pt x="285330" y="143269"/>
                  </a:cubicBezTo>
                  <a:cubicBezTo>
                    <a:pt x="279897" y="144247"/>
                    <a:pt x="274553" y="140601"/>
                    <a:pt x="273574" y="135086"/>
                  </a:cubicBezTo>
                  <a:cubicBezTo>
                    <a:pt x="272594" y="129572"/>
                    <a:pt x="276157" y="124325"/>
                    <a:pt x="281678" y="123346"/>
                  </a:cubicBezTo>
                  <a:close/>
                  <a:moveTo>
                    <a:pt x="120985" y="2934"/>
                  </a:moveTo>
                  <a:cubicBezTo>
                    <a:pt x="124901" y="-977"/>
                    <a:pt x="131310" y="-977"/>
                    <a:pt x="135315" y="2934"/>
                  </a:cubicBezTo>
                  <a:lnTo>
                    <a:pt x="257251" y="124696"/>
                  </a:lnTo>
                  <a:cubicBezTo>
                    <a:pt x="260099" y="127629"/>
                    <a:pt x="260989" y="132073"/>
                    <a:pt x="259387" y="135806"/>
                  </a:cubicBezTo>
                  <a:lnTo>
                    <a:pt x="244969" y="169579"/>
                  </a:lnTo>
                  <a:lnTo>
                    <a:pt x="283419" y="207974"/>
                  </a:lnTo>
                  <a:cubicBezTo>
                    <a:pt x="289382" y="204419"/>
                    <a:pt x="296324" y="202286"/>
                    <a:pt x="303801" y="202286"/>
                  </a:cubicBezTo>
                  <a:cubicBezTo>
                    <a:pt x="311366" y="202286"/>
                    <a:pt x="318219" y="204419"/>
                    <a:pt x="324272" y="207974"/>
                  </a:cubicBezTo>
                  <a:lnTo>
                    <a:pt x="362811" y="169579"/>
                  </a:lnTo>
                  <a:lnTo>
                    <a:pt x="348570" y="135450"/>
                  </a:lnTo>
                  <a:cubicBezTo>
                    <a:pt x="346968" y="131628"/>
                    <a:pt x="347858" y="127273"/>
                    <a:pt x="350795" y="124429"/>
                  </a:cubicBezTo>
                  <a:lnTo>
                    <a:pt x="472375" y="2934"/>
                  </a:lnTo>
                  <a:cubicBezTo>
                    <a:pt x="476291" y="-977"/>
                    <a:pt x="482700" y="-977"/>
                    <a:pt x="486705" y="2934"/>
                  </a:cubicBezTo>
                  <a:cubicBezTo>
                    <a:pt x="490621" y="6933"/>
                    <a:pt x="490621" y="13333"/>
                    <a:pt x="486705" y="17243"/>
                  </a:cubicBezTo>
                  <a:lnTo>
                    <a:pt x="369842" y="133939"/>
                  </a:lnTo>
                  <a:lnTo>
                    <a:pt x="378297" y="154025"/>
                  </a:lnTo>
                  <a:lnTo>
                    <a:pt x="509312" y="23198"/>
                  </a:lnTo>
                  <a:cubicBezTo>
                    <a:pt x="513317" y="19198"/>
                    <a:pt x="519726" y="19198"/>
                    <a:pt x="523642" y="23198"/>
                  </a:cubicBezTo>
                  <a:cubicBezTo>
                    <a:pt x="527647" y="27108"/>
                    <a:pt x="527647" y="33508"/>
                    <a:pt x="523642" y="37507"/>
                  </a:cubicBezTo>
                  <a:lnTo>
                    <a:pt x="392716" y="168246"/>
                  </a:lnTo>
                  <a:lnTo>
                    <a:pt x="413098" y="176511"/>
                  </a:lnTo>
                  <a:lnTo>
                    <a:pt x="529605" y="60171"/>
                  </a:lnTo>
                  <a:cubicBezTo>
                    <a:pt x="533610" y="56260"/>
                    <a:pt x="540019" y="56260"/>
                    <a:pt x="543935" y="60171"/>
                  </a:cubicBezTo>
                  <a:cubicBezTo>
                    <a:pt x="547940" y="64170"/>
                    <a:pt x="547940" y="70570"/>
                    <a:pt x="543935" y="74480"/>
                  </a:cubicBezTo>
                  <a:lnTo>
                    <a:pt x="422711" y="195620"/>
                  </a:lnTo>
                  <a:cubicBezTo>
                    <a:pt x="420753" y="197486"/>
                    <a:pt x="418171" y="198553"/>
                    <a:pt x="415501" y="198553"/>
                  </a:cubicBezTo>
                  <a:cubicBezTo>
                    <a:pt x="414255" y="198553"/>
                    <a:pt x="412920" y="198286"/>
                    <a:pt x="411763" y="197842"/>
                  </a:cubicBezTo>
                  <a:lnTo>
                    <a:pt x="377140" y="183799"/>
                  </a:lnTo>
                  <a:lnTo>
                    <a:pt x="338601" y="222283"/>
                  </a:lnTo>
                  <a:cubicBezTo>
                    <a:pt x="342162" y="228327"/>
                    <a:pt x="344298" y="235259"/>
                    <a:pt x="344298" y="242725"/>
                  </a:cubicBezTo>
                  <a:cubicBezTo>
                    <a:pt x="344298" y="250191"/>
                    <a:pt x="342162" y="257123"/>
                    <a:pt x="338601" y="263078"/>
                  </a:cubicBezTo>
                  <a:lnTo>
                    <a:pt x="377140" y="301562"/>
                  </a:lnTo>
                  <a:lnTo>
                    <a:pt x="411318" y="287430"/>
                  </a:lnTo>
                  <a:cubicBezTo>
                    <a:pt x="415145" y="285919"/>
                    <a:pt x="419507" y="286719"/>
                    <a:pt x="422355" y="289652"/>
                  </a:cubicBezTo>
                  <a:lnTo>
                    <a:pt x="543935" y="410970"/>
                  </a:lnTo>
                  <a:cubicBezTo>
                    <a:pt x="547851" y="414969"/>
                    <a:pt x="547851" y="421369"/>
                    <a:pt x="543935" y="425279"/>
                  </a:cubicBezTo>
                  <a:cubicBezTo>
                    <a:pt x="539930" y="429279"/>
                    <a:pt x="533521" y="429279"/>
                    <a:pt x="529605" y="425279"/>
                  </a:cubicBezTo>
                  <a:lnTo>
                    <a:pt x="412831" y="308672"/>
                  </a:lnTo>
                  <a:lnTo>
                    <a:pt x="392627" y="317026"/>
                  </a:lnTo>
                  <a:lnTo>
                    <a:pt x="523642" y="447943"/>
                  </a:lnTo>
                  <a:cubicBezTo>
                    <a:pt x="527647" y="451853"/>
                    <a:pt x="527647" y="458253"/>
                    <a:pt x="523642" y="462163"/>
                  </a:cubicBezTo>
                  <a:cubicBezTo>
                    <a:pt x="521684" y="464207"/>
                    <a:pt x="519103" y="465185"/>
                    <a:pt x="516522" y="465185"/>
                  </a:cubicBezTo>
                  <a:cubicBezTo>
                    <a:pt x="513940" y="465185"/>
                    <a:pt x="511270" y="464207"/>
                    <a:pt x="509312" y="462163"/>
                  </a:cubicBezTo>
                  <a:lnTo>
                    <a:pt x="378297" y="331425"/>
                  </a:lnTo>
                  <a:lnTo>
                    <a:pt x="370020" y="351778"/>
                  </a:lnTo>
                  <a:lnTo>
                    <a:pt x="486527" y="468118"/>
                  </a:lnTo>
                  <a:cubicBezTo>
                    <a:pt x="490532" y="472118"/>
                    <a:pt x="490532" y="478517"/>
                    <a:pt x="486527" y="482427"/>
                  </a:cubicBezTo>
                  <a:cubicBezTo>
                    <a:pt x="484569" y="484383"/>
                    <a:pt x="481988" y="485360"/>
                    <a:pt x="479407" y="485360"/>
                  </a:cubicBezTo>
                  <a:cubicBezTo>
                    <a:pt x="476825" y="485360"/>
                    <a:pt x="474244" y="484383"/>
                    <a:pt x="472197" y="482427"/>
                  </a:cubicBezTo>
                  <a:lnTo>
                    <a:pt x="350884" y="361287"/>
                  </a:lnTo>
                  <a:cubicBezTo>
                    <a:pt x="348036" y="358443"/>
                    <a:pt x="347146" y="354088"/>
                    <a:pt x="348659" y="350267"/>
                  </a:cubicBezTo>
                  <a:lnTo>
                    <a:pt x="362811" y="315871"/>
                  </a:lnTo>
                  <a:lnTo>
                    <a:pt x="324272" y="277387"/>
                  </a:lnTo>
                  <a:cubicBezTo>
                    <a:pt x="318219" y="280942"/>
                    <a:pt x="311277" y="283164"/>
                    <a:pt x="303801" y="283164"/>
                  </a:cubicBezTo>
                  <a:cubicBezTo>
                    <a:pt x="296324" y="283164"/>
                    <a:pt x="289382" y="280942"/>
                    <a:pt x="283419" y="277387"/>
                  </a:cubicBezTo>
                  <a:lnTo>
                    <a:pt x="244880" y="315871"/>
                  </a:lnTo>
                  <a:lnTo>
                    <a:pt x="259120" y="350089"/>
                  </a:lnTo>
                  <a:cubicBezTo>
                    <a:pt x="260722" y="353911"/>
                    <a:pt x="259832" y="358266"/>
                    <a:pt x="256895" y="361110"/>
                  </a:cubicBezTo>
                  <a:lnTo>
                    <a:pt x="135404" y="482427"/>
                  </a:lnTo>
                  <a:cubicBezTo>
                    <a:pt x="133446" y="484383"/>
                    <a:pt x="130865" y="485360"/>
                    <a:pt x="128284" y="485360"/>
                  </a:cubicBezTo>
                  <a:cubicBezTo>
                    <a:pt x="125703" y="485360"/>
                    <a:pt x="123121" y="484383"/>
                    <a:pt x="121074" y="482427"/>
                  </a:cubicBezTo>
                  <a:cubicBezTo>
                    <a:pt x="117158" y="478517"/>
                    <a:pt x="117158" y="472118"/>
                    <a:pt x="121074" y="468118"/>
                  </a:cubicBezTo>
                  <a:lnTo>
                    <a:pt x="237848" y="351600"/>
                  </a:lnTo>
                  <a:lnTo>
                    <a:pt x="229393" y="331336"/>
                  </a:lnTo>
                  <a:lnTo>
                    <a:pt x="98289" y="462163"/>
                  </a:lnTo>
                  <a:cubicBezTo>
                    <a:pt x="96331" y="464207"/>
                    <a:pt x="93750" y="465185"/>
                    <a:pt x="91169" y="465185"/>
                  </a:cubicBezTo>
                  <a:cubicBezTo>
                    <a:pt x="88588" y="465185"/>
                    <a:pt x="86006" y="464207"/>
                    <a:pt x="84048" y="462163"/>
                  </a:cubicBezTo>
                  <a:cubicBezTo>
                    <a:pt x="80043" y="458253"/>
                    <a:pt x="80043" y="451853"/>
                    <a:pt x="84048" y="447943"/>
                  </a:cubicBezTo>
                  <a:lnTo>
                    <a:pt x="215063" y="317026"/>
                  </a:lnTo>
                  <a:lnTo>
                    <a:pt x="194859" y="308672"/>
                  </a:lnTo>
                  <a:lnTo>
                    <a:pt x="78085" y="425279"/>
                  </a:lnTo>
                  <a:cubicBezTo>
                    <a:pt x="74080" y="429279"/>
                    <a:pt x="67761" y="429279"/>
                    <a:pt x="63755" y="425279"/>
                  </a:cubicBezTo>
                  <a:cubicBezTo>
                    <a:pt x="59839" y="421369"/>
                    <a:pt x="59839" y="414969"/>
                    <a:pt x="63755" y="410970"/>
                  </a:cubicBezTo>
                  <a:lnTo>
                    <a:pt x="185247" y="289652"/>
                  </a:lnTo>
                  <a:cubicBezTo>
                    <a:pt x="188184" y="286719"/>
                    <a:pt x="192545" y="285919"/>
                    <a:pt x="196283" y="287430"/>
                  </a:cubicBezTo>
                  <a:lnTo>
                    <a:pt x="230550" y="301562"/>
                  </a:lnTo>
                  <a:lnTo>
                    <a:pt x="269089" y="263078"/>
                  </a:lnTo>
                  <a:cubicBezTo>
                    <a:pt x="265529" y="257123"/>
                    <a:pt x="263304" y="250191"/>
                    <a:pt x="263304" y="242725"/>
                  </a:cubicBezTo>
                  <a:cubicBezTo>
                    <a:pt x="263304" y="235170"/>
                    <a:pt x="265529" y="228327"/>
                    <a:pt x="269089" y="222283"/>
                  </a:cubicBezTo>
                  <a:lnTo>
                    <a:pt x="230639" y="183888"/>
                  </a:lnTo>
                  <a:lnTo>
                    <a:pt x="196906" y="198464"/>
                  </a:lnTo>
                  <a:cubicBezTo>
                    <a:pt x="195571" y="198997"/>
                    <a:pt x="194236" y="199264"/>
                    <a:pt x="192901" y="199264"/>
                  </a:cubicBezTo>
                  <a:cubicBezTo>
                    <a:pt x="190231" y="199264"/>
                    <a:pt x="187650" y="198286"/>
                    <a:pt x="185692" y="196331"/>
                  </a:cubicBezTo>
                  <a:lnTo>
                    <a:pt x="63755" y="74569"/>
                  </a:lnTo>
                  <a:cubicBezTo>
                    <a:pt x="59839" y="70570"/>
                    <a:pt x="59839" y="64170"/>
                    <a:pt x="63755" y="60260"/>
                  </a:cubicBezTo>
                  <a:cubicBezTo>
                    <a:pt x="67672" y="56260"/>
                    <a:pt x="74080" y="56260"/>
                    <a:pt x="78085" y="60260"/>
                  </a:cubicBezTo>
                  <a:lnTo>
                    <a:pt x="195215" y="177134"/>
                  </a:lnTo>
                  <a:lnTo>
                    <a:pt x="215241" y="168512"/>
                  </a:lnTo>
                  <a:lnTo>
                    <a:pt x="84048" y="37507"/>
                  </a:lnTo>
                  <a:cubicBezTo>
                    <a:pt x="80043" y="33508"/>
                    <a:pt x="80043" y="27108"/>
                    <a:pt x="84048" y="23198"/>
                  </a:cubicBezTo>
                  <a:cubicBezTo>
                    <a:pt x="87965" y="19198"/>
                    <a:pt x="94373" y="19198"/>
                    <a:pt x="98289" y="23198"/>
                  </a:cubicBezTo>
                  <a:lnTo>
                    <a:pt x="229482" y="154203"/>
                  </a:lnTo>
                  <a:lnTo>
                    <a:pt x="238026" y="134206"/>
                  </a:lnTo>
                  <a:lnTo>
                    <a:pt x="120985" y="17243"/>
                  </a:lnTo>
                  <a:cubicBezTo>
                    <a:pt x="116980" y="13333"/>
                    <a:pt x="116980" y="6933"/>
                    <a:pt x="120985" y="29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C65AFFF8-852A-8AF3-51F7-1EC5BF8F32F6}"/>
              </a:ext>
            </a:extLst>
          </p:cNvPr>
          <p:cNvSpPr txBox="1"/>
          <p:nvPr/>
        </p:nvSpPr>
        <p:spPr>
          <a:xfrm>
            <a:off x="660400" y="6262427"/>
            <a:ext cx="2475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pic>
        <p:nvPicPr>
          <p:cNvPr id="31" name="图片 30" descr="图片包含 动物, 锯子&#10;&#10;描述已自动生成">
            <a:extLst>
              <a:ext uri="{FF2B5EF4-FFF2-40B4-BE49-F238E27FC236}">
                <a16:creationId xmlns:a16="http://schemas.microsoft.com/office/drawing/2014/main" id="{433BE0F1-004A-1308-2826-8039A4536C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37618" y="4156747"/>
            <a:ext cx="5041868" cy="2628900"/>
          </a:xfrm>
          <a:custGeom>
            <a:avLst/>
            <a:gdLst>
              <a:gd name="connsiteX0" fmla="*/ 5041868 w 5041868"/>
              <a:gd name="connsiteY0" fmla="*/ 0 h 2628900"/>
              <a:gd name="connsiteX1" fmla="*/ 0 w 5041868"/>
              <a:gd name="connsiteY1" fmla="*/ 0 h 2628900"/>
              <a:gd name="connsiteX2" fmla="*/ 0 w 5041868"/>
              <a:gd name="connsiteY2" fmla="*/ 2628900 h 2628900"/>
              <a:gd name="connsiteX3" fmla="*/ 5041868 w 5041868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868" h="2628900">
                <a:moveTo>
                  <a:pt x="5041868" y="0"/>
                </a:moveTo>
                <a:lnTo>
                  <a:pt x="0" y="0"/>
                </a:lnTo>
                <a:lnTo>
                  <a:pt x="0" y="2628900"/>
                </a:lnTo>
                <a:lnTo>
                  <a:pt x="5041868" y="2628900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78666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9606;#65709;#71400;#91466;#139165;#16580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9606;#47852;#175896;#175294;#174108;#174941;#11638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360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960;#20732;#139165;#171124;#1675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15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78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5709;#6824;#6995;#139822;#139867;"/>
</p:tagLst>
</file>

<file path=ppt/theme/theme1.xml><?xml version="1.0" encoding="utf-8"?>
<a:theme xmlns:a="http://schemas.openxmlformats.org/drawingml/2006/main" name="51PPT模板网   www.51pptmoban.com">
  <a:themeElements>
    <a:clrScheme name="自定义 2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9BC91A"/>
      </a:accent1>
      <a:accent2>
        <a:srgbClr val="5BBA8F"/>
      </a:accent2>
      <a:accent3>
        <a:srgbClr val="19B3D2"/>
      </a:accent3>
      <a:accent4>
        <a:srgbClr val="00A9E4"/>
      </a:accent4>
      <a:accent5>
        <a:srgbClr val="14A86E"/>
      </a:accent5>
      <a:accent6>
        <a:srgbClr val="8CC119"/>
      </a:accent6>
      <a:hlink>
        <a:srgbClr val="4472C4"/>
      </a:hlink>
      <a:folHlink>
        <a:srgbClr val="BFBFBF"/>
      </a:folHlink>
    </a:clrScheme>
    <a:fontScheme name="字体方案1">
      <a:majorFont>
        <a:latin typeface="OPPOSans H"/>
        <a:ea typeface="阿里巴巴普惠体 B"/>
        <a:cs typeface=""/>
      </a:majorFont>
      <a:minorFont>
        <a:latin typeface="OPPOSans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2111</TotalTime>
  <Words>919</Words>
  <Application>Microsoft Office PowerPoint</Application>
  <PresentationFormat>宽屏</PresentationFormat>
  <Paragraphs>158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OPPOSans H</vt:lpstr>
      <vt:lpstr>OPPOSans R</vt:lpstr>
      <vt:lpstr>阿里巴巴普惠体 B</vt:lpstr>
      <vt:lpstr>阿里巴巴普惠体 R</vt:lpstr>
      <vt:lpstr>汉仪雅酷黑 45W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绿色农业项目汇报通用ppt模板</dc:title>
  <dc:creator>叽叽</dc:creator>
  <cp:keywords>P界达人</cp:keywords>
  <dc:description>www.51pptmoban.com</dc:description>
  <cp:lastModifiedBy>Win user</cp:lastModifiedBy>
  <cp:revision>426</cp:revision>
  <dcterms:created xsi:type="dcterms:W3CDTF">2019-09-15T09:44:24Z</dcterms:created>
  <dcterms:modified xsi:type="dcterms:W3CDTF">2022-08-29T13:38:03Z</dcterms:modified>
</cp:coreProperties>
</file>