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7" r:id="rId2"/>
    <p:sldId id="266" r:id="rId3"/>
    <p:sldId id="283" r:id="rId4"/>
    <p:sldId id="287" r:id="rId5"/>
    <p:sldId id="280" r:id="rId6"/>
    <p:sldId id="279" r:id="rId7"/>
    <p:sldId id="281" r:id="rId8"/>
    <p:sldId id="282" r:id="rId9"/>
    <p:sldId id="285" r:id="rId10"/>
    <p:sldId id="284" r:id="rId11"/>
    <p:sldId id="286" r:id="rId12"/>
    <p:sldId id="275" r:id="rId13"/>
    <p:sldId id="276" r:id="rId14"/>
    <p:sldId id="277" r:id="rId15"/>
    <p:sldId id="1126" r:id="rId16"/>
    <p:sldId id="1127"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guide id="3" pos="302" userDrawn="1">
          <p15:clr>
            <a:srgbClr val="A4A3A4"/>
          </p15:clr>
        </p15:guide>
        <p15:guide id="4" pos="74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15" autoAdjust="0"/>
    <p:restoredTop sz="94660"/>
  </p:normalViewPr>
  <p:slideViewPr>
    <p:cSldViewPr snapToGrid="0" showGuides="1">
      <p:cViewPr varScale="1">
        <p:scale>
          <a:sx n="104" d="100"/>
          <a:sy n="104" d="100"/>
        </p:scale>
        <p:origin x="162" y="126"/>
      </p:cViewPr>
      <p:guideLst>
        <p:guide orient="horz" pos="2160"/>
        <p:guide pos="3817"/>
        <p:guide pos="302"/>
        <p:guide pos="74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Light" panose="020B0502040204020203" pitchFamily="34" charset="-122"/>
                <a:ea typeface="微软雅黑 Light" panose="020B0502040204020203"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Light" panose="020B0502040204020203" pitchFamily="34" charset="-122"/>
                <a:ea typeface="微软雅黑 Light" panose="020B0502040204020203" pitchFamily="34" charset="-122"/>
              </a:defRPr>
            </a:lvl1pPr>
          </a:lstStyle>
          <a:p>
            <a:fld id="{039FCDB2-38EB-480D-AC49-05ED24584DB3}" type="datetimeFigureOut">
              <a:rPr lang="zh-CN" altLang="en-US" smtClean="0"/>
              <a:pPr/>
              <a:t>2022/8/29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Light" panose="020B0502040204020203" pitchFamily="34" charset="-122"/>
                <a:ea typeface="微软雅黑 Light" panose="020B0502040204020203" pitchFamily="34" charset="-122"/>
              </a:defRPr>
            </a:lvl1pPr>
          </a:lstStyle>
          <a:p>
            <a:fld id="{46A2A996-EA30-4230-AABD-6E604D509D7C}" type="slidenum">
              <a:rPr lang="zh-CN" altLang="en-US" smtClean="0"/>
              <a:pPr/>
              <a:t>‹#›</a:t>
            </a:fld>
            <a:endParaRPr lang="zh-CN" altLang="en-US"/>
          </a:p>
        </p:txBody>
      </p:sp>
    </p:spTree>
    <p:extLst>
      <p:ext uri="{BB962C8B-B14F-4D97-AF65-F5344CB8AC3E}">
        <p14:creationId xmlns:p14="http://schemas.microsoft.com/office/powerpoint/2010/main" val="381854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1pPr>
    <a:lvl2pPr marL="4572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2pPr>
    <a:lvl3pPr marL="9144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3pPr>
    <a:lvl4pPr marL="13716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4pPr>
    <a:lvl5pPr marL="18288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A2A996-EA30-4230-AABD-6E604D509D7C}" type="slidenum">
              <a:rPr lang="zh-CN" altLang="en-US" smtClean="0"/>
              <a:pPr/>
              <a:t>1</a:t>
            </a:fld>
            <a:endParaRPr lang="zh-CN" altLang="en-US"/>
          </a:p>
        </p:txBody>
      </p:sp>
    </p:spTree>
    <p:extLst>
      <p:ext uri="{BB962C8B-B14F-4D97-AF65-F5344CB8AC3E}">
        <p14:creationId xmlns:p14="http://schemas.microsoft.com/office/powerpoint/2010/main" val="3018837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8290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74823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A2A996-EA30-4230-AABD-6E604D509D7C}" type="slidenum">
              <a:rPr lang="zh-CN" altLang="en-US" smtClean="0"/>
              <a:pPr/>
              <a:t>12</a:t>
            </a:fld>
            <a:endParaRPr lang="zh-CN" altLang="en-US"/>
          </a:p>
        </p:txBody>
      </p:sp>
    </p:spTree>
    <p:extLst>
      <p:ext uri="{BB962C8B-B14F-4D97-AF65-F5344CB8AC3E}">
        <p14:creationId xmlns:p14="http://schemas.microsoft.com/office/powerpoint/2010/main" val="1563274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A2A996-EA30-4230-AABD-6E604D509D7C}" type="slidenum">
              <a:rPr lang="zh-CN" altLang="en-US" smtClean="0"/>
              <a:pPr/>
              <a:t>13</a:t>
            </a:fld>
            <a:endParaRPr lang="zh-CN" altLang="en-US"/>
          </a:p>
        </p:txBody>
      </p:sp>
    </p:spTree>
    <p:extLst>
      <p:ext uri="{BB962C8B-B14F-4D97-AF65-F5344CB8AC3E}">
        <p14:creationId xmlns:p14="http://schemas.microsoft.com/office/powerpoint/2010/main" val="2637008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A2A996-EA30-4230-AABD-6E604D509D7C}" type="slidenum">
              <a:rPr lang="zh-CN" altLang="en-US" smtClean="0"/>
              <a:pPr/>
              <a:t>14</a:t>
            </a:fld>
            <a:endParaRPr lang="zh-CN" altLang="en-US"/>
          </a:p>
        </p:txBody>
      </p:sp>
    </p:spTree>
    <p:extLst>
      <p:ext uri="{BB962C8B-B14F-4D97-AF65-F5344CB8AC3E}">
        <p14:creationId xmlns:p14="http://schemas.microsoft.com/office/powerpoint/2010/main" val="1199838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A2A996-EA30-4230-AABD-6E604D509D7C}" type="slidenum">
              <a:rPr lang="zh-CN" altLang="en-US" smtClean="0"/>
              <a:pPr/>
              <a:t>15</a:t>
            </a:fld>
            <a:endParaRPr lang="zh-CN" altLang="en-US"/>
          </a:p>
        </p:txBody>
      </p:sp>
    </p:spTree>
    <p:extLst>
      <p:ext uri="{BB962C8B-B14F-4D97-AF65-F5344CB8AC3E}">
        <p14:creationId xmlns:p14="http://schemas.microsoft.com/office/powerpoint/2010/main" val="3908641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A2A996-EA30-4230-AABD-6E604D509D7C}" type="slidenum">
              <a:rPr lang="zh-CN" altLang="en-US" smtClean="0"/>
              <a:pPr/>
              <a:t>16</a:t>
            </a:fld>
            <a:endParaRPr lang="zh-CN" altLang="en-US"/>
          </a:p>
        </p:txBody>
      </p:sp>
    </p:spTree>
    <p:extLst>
      <p:ext uri="{BB962C8B-B14F-4D97-AF65-F5344CB8AC3E}">
        <p14:creationId xmlns:p14="http://schemas.microsoft.com/office/powerpoint/2010/main" val="3779770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44069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2911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11796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56579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85116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91497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80357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36A4F3-79A8-A838-D57B-7F4E3EC2FD0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7917AC4-96AF-07F6-91C9-7E1010E5B83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EB2748A-EB78-532C-071E-7074DBD8E1B8}"/>
              </a:ext>
            </a:extLst>
          </p:cNvPr>
          <p:cNvSpPr>
            <a:spLocks noGrp="1"/>
          </p:cNvSpPr>
          <p:nvPr>
            <p:ph type="dt" sz="half" idx="10"/>
          </p:nvPr>
        </p:nvSpPr>
        <p:spPr/>
        <p:txBody>
          <a:bodyPr/>
          <a:lstStyle/>
          <a:p>
            <a:fld id="{D147A297-6709-42F6-8298-DAFB1CB31B42}" type="datetimeFigureOut">
              <a:rPr lang="zh-CN" altLang="en-US" smtClean="0"/>
              <a:t>2022/8/29</a:t>
            </a:fld>
            <a:endParaRPr lang="zh-CN" altLang="en-US"/>
          </a:p>
        </p:txBody>
      </p:sp>
      <p:sp>
        <p:nvSpPr>
          <p:cNvPr id="5" name="页脚占位符 4">
            <a:extLst>
              <a:ext uri="{FF2B5EF4-FFF2-40B4-BE49-F238E27FC236}">
                <a16:creationId xmlns:a16="http://schemas.microsoft.com/office/drawing/2014/main" id="{1D4F9667-B4E3-286A-2DAF-630E94D74C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CDA5EA9-3261-88EF-80CA-8EE8CAB5BCBE}"/>
              </a:ext>
            </a:extLst>
          </p:cNvPr>
          <p:cNvSpPr>
            <a:spLocks noGrp="1"/>
          </p:cNvSpPr>
          <p:nvPr>
            <p:ph type="sldNum" sz="quarter" idx="12"/>
          </p:nvPr>
        </p:nvSpPr>
        <p:spPr/>
        <p:txBody>
          <a:bodyPr/>
          <a:lstStyle/>
          <a:p>
            <a:fld id="{EC49DAD2-D118-45E4-83C3-53699EA9EA71}" type="slidenum">
              <a:rPr lang="zh-CN" altLang="en-US" smtClean="0"/>
              <a:t>‹#›</a:t>
            </a:fld>
            <a:endParaRPr lang="zh-CN" altLang="en-US"/>
          </a:p>
        </p:txBody>
      </p:sp>
    </p:spTree>
    <p:extLst>
      <p:ext uri="{BB962C8B-B14F-4D97-AF65-F5344CB8AC3E}">
        <p14:creationId xmlns:p14="http://schemas.microsoft.com/office/powerpoint/2010/main" val="3056138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9DAA2CB-C6B6-E513-3E42-5BB5CF358E06}"/>
              </a:ext>
            </a:extLst>
          </p:cNvPr>
          <p:cNvSpPr>
            <a:spLocks noGrp="1"/>
          </p:cNvSpPr>
          <p:nvPr>
            <p:ph type="dt" sz="half" idx="10"/>
          </p:nvPr>
        </p:nvSpPr>
        <p:spPr/>
        <p:txBody>
          <a:bodyPr/>
          <a:lstStyle/>
          <a:p>
            <a:fld id="{D147A297-6709-42F6-8298-DAFB1CB31B42}" type="datetimeFigureOut">
              <a:rPr lang="zh-CN" altLang="en-US" smtClean="0"/>
              <a:t>2022/8/29</a:t>
            </a:fld>
            <a:endParaRPr lang="zh-CN" altLang="en-US"/>
          </a:p>
        </p:txBody>
      </p:sp>
      <p:sp>
        <p:nvSpPr>
          <p:cNvPr id="3" name="页脚占位符 2">
            <a:extLst>
              <a:ext uri="{FF2B5EF4-FFF2-40B4-BE49-F238E27FC236}">
                <a16:creationId xmlns:a16="http://schemas.microsoft.com/office/drawing/2014/main" id="{074331C8-0205-BA13-DCA6-CC9BBE32D26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B89652C-C446-89D5-842E-19DBEBAEB463}"/>
              </a:ext>
            </a:extLst>
          </p:cNvPr>
          <p:cNvSpPr>
            <a:spLocks noGrp="1"/>
          </p:cNvSpPr>
          <p:nvPr>
            <p:ph type="sldNum" sz="quarter" idx="12"/>
          </p:nvPr>
        </p:nvSpPr>
        <p:spPr/>
        <p:txBody>
          <a:bodyPr/>
          <a:lstStyle/>
          <a:p>
            <a:fld id="{EC49DAD2-D118-45E4-83C3-53699EA9EA71}" type="slidenum">
              <a:rPr lang="zh-CN" altLang="en-US" smtClean="0"/>
              <a:t>‹#›</a:t>
            </a:fld>
            <a:endParaRPr lang="zh-CN" altLang="en-US"/>
          </a:p>
        </p:txBody>
      </p:sp>
    </p:spTree>
    <p:extLst>
      <p:ext uri="{BB962C8B-B14F-4D97-AF65-F5344CB8AC3E}">
        <p14:creationId xmlns:p14="http://schemas.microsoft.com/office/powerpoint/2010/main" val="4100710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Light" panose="020B0502040204020203" pitchFamily="34" charset="-122"/>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微软雅黑 Light" panose="020B0502040204020203" pitchFamily="34" charset="-122"/>
              <a:ea typeface="微软雅黑 Light" panose="020B0502040204020203"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a typeface="微软雅黑 Light" panose="020B0502040204020203" pitchFamily="34" charset="-122"/>
            </a:endParaRPr>
          </a:p>
        </p:txBody>
      </p:sp>
    </p:spTree>
    <p:extLst>
      <p:ext uri="{BB962C8B-B14F-4D97-AF65-F5344CB8AC3E}">
        <p14:creationId xmlns:p14="http://schemas.microsoft.com/office/powerpoint/2010/main" val="3133512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DD4FB64-3E93-DD40-CDE1-96B37DF119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7C6B89A-012F-4E1C-2CE3-8BA2059F5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0868E0D-DA00-4257-2FD4-01A479BD36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pitchFamily="34" charset="-122"/>
                <a:ea typeface="微软雅黑 Light" panose="020B0502040204020203" pitchFamily="34" charset="-122"/>
              </a:defRPr>
            </a:lvl1pPr>
          </a:lstStyle>
          <a:p>
            <a:fld id="{D147A297-6709-42F6-8298-DAFB1CB31B42}" type="datetimeFigureOut">
              <a:rPr lang="zh-CN" altLang="en-US" smtClean="0"/>
              <a:pPr/>
              <a:t>2022/8/29</a:t>
            </a:fld>
            <a:endParaRPr lang="zh-CN" altLang="en-US"/>
          </a:p>
        </p:txBody>
      </p:sp>
      <p:sp>
        <p:nvSpPr>
          <p:cNvPr id="5" name="页脚占位符 4">
            <a:extLst>
              <a:ext uri="{FF2B5EF4-FFF2-40B4-BE49-F238E27FC236}">
                <a16:creationId xmlns:a16="http://schemas.microsoft.com/office/drawing/2014/main" id="{4A189F1A-D537-9859-9782-5623ED7B77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a:extLst>
              <a:ext uri="{FF2B5EF4-FFF2-40B4-BE49-F238E27FC236}">
                <a16:creationId xmlns:a16="http://schemas.microsoft.com/office/drawing/2014/main" id="{86F9DD66-331C-A5F9-9FB5-FCA8EA2BE3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pitchFamily="34" charset="-122"/>
                <a:ea typeface="微软雅黑 Light" panose="020B0502040204020203" pitchFamily="34" charset="-122"/>
              </a:defRPr>
            </a:lvl1pPr>
          </a:lstStyle>
          <a:p>
            <a:fld id="{EC49DAD2-D118-45E4-83C3-53699EA9EA71}" type="slidenum">
              <a:rPr lang="zh-CN" altLang="en-US" smtClean="0"/>
              <a:pPr/>
              <a:t>‹#›</a:t>
            </a:fld>
            <a:endParaRPr lang="zh-CN" altLang="en-US"/>
          </a:p>
        </p:txBody>
      </p:sp>
    </p:spTree>
    <p:extLst>
      <p:ext uri="{BB962C8B-B14F-4D97-AF65-F5344CB8AC3E}">
        <p14:creationId xmlns:p14="http://schemas.microsoft.com/office/powerpoint/2010/main" val="4078629099"/>
      </p:ext>
    </p:extLst>
  </p:cSld>
  <p:clrMap bg1="lt1" tx1="dk1" bg2="lt2" tx2="dk2" accent1="accent1" accent2="accent2" accent3="accent3" accent4="accent4" accent5="accent5" accent6="accent6" hlink="hlink" folHlink="folHlink"/>
  <p:sldLayoutIdLst>
    <p:sldLayoutId id="2147483650" r:id="rId1"/>
    <p:sldLayoutId id="2147483655"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1.wdp"/><Relationship Id="rId18" Type="http://schemas.openxmlformats.org/officeDocument/2006/relationships/image" Target="../media/image17.png"/><Relationship Id="rId3" Type="http://schemas.openxmlformats.org/officeDocument/2006/relationships/image" Target="../media/image3.png"/><Relationship Id="rId21" Type="http://schemas.openxmlformats.org/officeDocument/2006/relationships/image" Target="../media/image20.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10.png"/><Relationship Id="rId19"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3.png"/><Relationship Id="rId22" Type="http://schemas.openxmlformats.org/officeDocument/2006/relationships/image" Target="../media/image21.png"/></Relationships>
</file>

<file path=ppt/slides/_rels/slide1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3.png"/><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23.png"/><Relationship Id="rId7" Type="http://schemas.openxmlformats.org/officeDocument/2006/relationships/image" Target="../media/image59.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30.png"/><Relationship Id="rId10" Type="http://schemas.openxmlformats.org/officeDocument/2006/relationships/image" Target="../media/image62.png"/><Relationship Id="rId4" Type="http://schemas.openxmlformats.org/officeDocument/2006/relationships/image" Target="../media/image22.png"/><Relationship Id="rId9" Type="http://schemas.openxmlformats.org/officeDocument/2006/relationships/image" Target="../media/image61.jpeg"/></Relationships>
</file>

<file path=ppt/slides/_rels/slide12.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1.png"/><Relationship Id="rId3" Type="http://schemas.openxmlformats.org/officeDocument/2006/relationships/image" Target="../media/image63.png"/><Relationship Id="rId7" Type="http://schemas.openxmlformats.org/officeDocument/2006/relationships/image" Target="../media/image67.png"/><Relationship Id="rId12" Type="http://schemas.microsoft.com/office/2007/relationships/hdphoto" Target="../media/hdphoto6.wdp"/><Relationship Id="rId17" Type="http://schemas.openxmlformats.org/officeDocument/2006/relationships/image" Target="../media/image33.png"/><Relationship Id="rId2" Type="http://schemas.openxmlformats.org/officeDocument/2006/relationships/notesSlide" Target="../notesSlides/notesSlide12.xml"/><Relationship Id="rId16" Type="http://schemas.openxmlformats.org/officeDocument/2006/relationships/image" Target="../media/image73.png"/><Relationship Id="rId1" Type="http://schemas.openxmlformats.org/officeDocument/2006/relationships/slideLayout" Target="../slideLayouts/slideLayout1.xml"/><Relationship Id="rId6" Type="http://schemas.openxmlformats.org/officeDocument/2006/relationships/image" Target="../media/image66.png"/><Relationship Id="rId11" Type="http://schemas.openxmlformats.org/officeDocument/2006/relationships/image" Target="../media/image70.png"/><Relationship Id="rId5" Type="http://schemas.openxmlformats.org/officeDocument/2006/relationships/image" Target="../media/image65.png"/><Relationship Id="rId15" Type="http://schemas.openxmlformats.org/officeDocument/2006/relationships/image" Target="../media/image22.png"/><Relationship Id="rId10" Type="http://schemas.microsoft.com/office/2007/relationships/hdphoto" Target="../media/hdphoto5.wdp"/><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2.jpeg"/></Relationships>
</file>

<file path=ppt/slides/_rels/slide13.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5.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6.png"/><Relationship Id="rId2" Type="http://schemas.openxmlformats.org/officeDocument/2006/relationships/notesSlide" Target="../notesSlides/notesSlide13.xml"/><Relationship Id="rId16"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72.jpeg"/><Relationship Id="rId5" Type="http://schemas.openxmlformats.org/officeDocument/2006/relationships/image" Target="../media/image76.png"/><Relationship Id="rId15" Type="http://schemas.openxmlformats.org/officeDocument/2006/relationships/image" Target="../media/image82.png"/><Relationship Id="rId10" Type="http://schemas.openxmlformats.org/officeDocument/2006/relationships/image" Target="../media/image80.png"/><Relationship Id="rId4" Type="http://schemas.openxmlformats.org/officeDocument/2006/relationships/image" Target="../media/image75.png"/><Relationship Id="rId9" Type="http://schemas.openxmlformats.org/officeDocument/2006/relationships/image" Target="../media/image18.png"/><Relationship Id="rId14" Type="http://schemas.openxmlformats.org/officeDocument/2006/relationships/image" Target="../media/image81.png"/></Relationships>
</file>

<file path=ppt/slides/_rels/slide14.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9.png"/><Relationship Id="rId18" Type="http://schemas.openxmlformats.org/officeDocument/2006/relationships/image" Target="../media/image93.png"/><Relationship Id="rId26" Type="http://schemas.openxmlformats.org/officeDocument/2006/relationships/image" Target="../media/image14.png"/><Relationship Id="rId3" Type="http://schemas.openxmlformats.org/officeDocument/2006/relationships/image" Target="../media/image6.png"/><Relationship Id="rId21" Type="http://schemas.openxmlformats.org/officeDocument/2006/relationships/image" Target="../media/image7.png"/><Relationship Id="rId7" Type="http://schemas.openxmlformats.org/officeDocument/2006/relationships/image" Target="../media/image86.png"/><Relationship Id="rId12" Type="http://schemas.openxmlformats.org/officeDocument/2006/relationships/image" Target="../media/image88.png"/><Relationship Id="rId17" Type="http://schemas.openxmlformats.org/officeDocument/2006/relationships/image" Target="../media/image92.png"/><Relationship Id="rId25" Type="http://schemas.openxmlformats.org/officeDocument/2006/relationships/image" Target="../media/image13.png"/><Relationship Id="rId2" Type="http://schemas.openxmlformats.org/officeDocument/2006/relationships/notesSlide" Target="../notesSlides/notesSlide14.xml"/><Relationship Id="rId16" Type="http://schemas.openxmlformats.org/officeDocument/2006/relationships/image" Target="../media/image91.png"/><Relationship Id="rId20" Type="http://schemas.openxmlformats.org/officeDocument/2006/relationships/image" Target="../media/image95.png"/><Relationship Id="rId29"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87.png"/><Relationship Id="rId24" Type="http://schemas.openxmlformats.org/officeDocument/2006/relationships/image" Target="../media/image82.png"/><Relationship Id="rId5" Type="http://schemas.openxmlformats.org/officeDocument/2006/relationships/image" Target="../media/image84.png"/><Relationship Id="rId15" Type="http://schemas.openxmlformats.org/officeDocument/2006/relationships/image" Target="../media/image90.png"/><Relationship Id="rId23" Type="http://schemas.openxmlformats.org/officeDocument/2006/relationships/image" Target="../media/image81.png"/><Relationship Id="rId28" Type="http://schemas.openxmlformats.org/officeDocument/2006/relationships/image" Target="../media/image83.png"/><Relationship Id="rId10" Type="http://schemas.openxmlformats.org/officeDocument/2006/relationships/image" Target="../media/image79.png"/><Relationship Id="rId19" Type="http://schemas.openxmlformats.org/officeDocument/2006/relationships/image" Target="../media/image94.png"/><Relationship Id="rId4" Type="http://schemas.openxmlformats.org/officeDocument/2006/relationships/image" Target="../media/image5.png"/><Relationship Id="rId9" Type="http://schemas.openxmlformats.org/officeDocument/2006/relationships/image" Target="../media/image18.png"/><Relationship Id="rId14" Type="http://schemas.openxmlformats.org/officeDocument/2006/relationships/image" Target="../media/image8.png"/><Relationship Id="rId22" Type="http://schemas.openxmlformats.org/officeDocument/2006/relationships/image" Target="../media/image9.png"/><Relationship Id="rId27" Type="http://schemas.openxmlformats.org/officeDocument/2006/relationships/image" Target="../media/image15.png"/><Relationship Id="rId30"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8.png"/></Relationships>
</file>

<file path=ppt/slides/_rels/slide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11.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34.png"/><Relationship Id="rId5" Type="http://schemas.microsoft.com/office/2007/relationships/hdphoto" Target="../media/hdphoto2.wdp"/><Relationship Id="rId10" Type="http://schemas.openxmlformats.org/officeDocument/2006/relationships/image" Target="../media/image33.png"/><Relationship Id="rId4" Type="http://schemas.openxmlformats.org/officeDocument/2006/relationships/image" Target="../media/image31.png"/><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1.png"/><Relationship Id="rId3" Type="http://schemas.openxmlformats.org/officeDocument/2006/relationships/image" Target="../media/image35.png"/><Relationship Id="rId7" Type="http://schemas.openxmlformats.org/officeDocument/2006/relationships/image" Target="../media/image30.png"/><Relationship Id="rId12"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39.png"/><Relationship Id="rId5" Type="http://schemas.openxmlformats.org/officeDocument/2006/relationships/image" Target="../media/image36.png"/><Relationship Id="rId10" Type="http://schemas.openxmlformats.org/officeDocument/2006/relationships/image" Target="../media/image8.png"/><Relationship Id="rId4" Type="http://schemas.openxmlformats.org/officeDocument/2006/relationships/image" Target="../media/image22.png"/><Relationship Id="rId9" Type="http://schemas.openxmlformats.org/officeDocument/2006/relationships/image" Target="../media/image38.png"/><Relationship Id="rId14" Type="http://schemas.openxmlformats.org/officeDocument/2006/relationships/image" Target="../media/image42.png"/></Relationships>
</file>

<file path=ppt/slides/_rels/slide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3.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1.png"/><Relationship Id="rId4" Type="http://schemas.openxmlformats.org/officeDocument/2006/relationships/image" Target="../media/image22.png"/><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25.png"/><Relationship Id="rId12"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46.png"/><Relationship Id="rId5" Type="http://schemas.openxmlformats.org/officeDocument/2006/relationships/image" Target="../media/image31.png"/><Relationship Id="rId10" Type="http://schemas.openxmlformats.org/officeDocument/2006/relationships/image" Target="../media/image45.png"/><Relationship Id="rId4" Type="http://schemas.openxmlformats.org/officeDocument/2006/relationships/image" Target="../media/image22.png"/><Relationship Id="rId9" Type="http://schemas.openxmlformats.org/officeDocument/2006/relationships/image" Target="../media/image44.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png"/><Relationship Id="rId7" Type="http://schemas.microsoft.com/office/2007/relationships/hdphoto" Target="../media/hdphoto3.wdp"/><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8.png"/><Relationship Id="rId11" Type="http://schemas.microsoft.com/office/2007/relationships/hdphoto" Target="../media/hdphoto4.wdp"/><Relationship Id="rId5" Type="http://schemas.openxmlformats.org/officeDocument/2006/relationships/image" Target="../media/image25.png"/><Relationship Id="rId10" Type="http://schemas.openxmlformats.org/officeDocument/2006/relationships/image" Target="../media/image50.png"/><Relationship Id="rId4" Type="http://schemas.openxmlformats.org/officeDocument/2006/relationships/image" Target="../media/image22.png"/><Relationship Id="rId9" Type="http://schemas.openxmlformats.org/officeDocument/2006/relationships/image" Target="../media/image49.pn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3.png"/><Relationship Id="rId7" Type="http://schemas.openxmlformats.org/officeDocument/2006/relationships/image" Target="../media/image31.png"/><Relationship Id="rId12"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33.png"/><Relationship Id="rId5" Type="http://schemas.openxmlformats.org/officeDocument/2006/relationships/image" Target="../media/image25.png"/><Relationship Id="rId10" Type="http://schemas.openxmlformats.org/officeDocument/2006/relationships/image" Target="../media/image52.png"/><Relationship Id="rId4" Type="http://schemas.openxmlformats.org/officeDocument/2006/relationships/image" Target="../media/image22.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9.xml"/><Relationship Id="rId7" Type="http://schemas.openxmlformats.org/officeDocument/2006/relationships/image" Target="../media/image53.png"/><Relationship Id="rId12"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0.png"/><Relationship Id="rId11" Type="http://schemas.openxmlformats.org/officeDocument/2006/relationships/image" Target="../media/image55.jpeg"/><Relationship Id="rId5" Type="http://schemas.openxmlformats.org/officeDocument/2006/relationships/image" Target="../media/image22.png"/><Relationship Id="rId10" Type="http://schemas.microsoft.com/office/2007/relationships/hdphoto" Target="../media/hdphoto2.wdp"/><Relationship Id="rId4" Type="http://schemas.openxmlformats.org/officeDocument/2006/relationships/image" Target="../media/image23.pn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背景图案&#10;&#10;描述已自动生成"/>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5" name="椭圆 24"/>
          <p:cNvSpPr/>
          <p:nvPr/>
        </p:nvSpPr>
        <p:spPr>
          <a:xfrm>
            <a:off x="0" y="-1960271"/>
            <a:ext cx="4866798" cy="4866798"/>
          </a:xfrm>
          <a:prstGeom prst="ellipse">
            <a:avLst/>
          </a:prstGeom>
          <a:gradFill flip="none" rotWithShape="1">
            <a:gsLst>
              <a:gs pos="0">
                <a:schemeClr val="bg1">
                  <a:alpha val="70000"/>
                </a:schemeClr>
              </a:gs>
              <a:gs pos="9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pic>
        <p:nvPicPr>
          <p:cNvPr id="11" name="图片 10" descr="图片包含 游戏机&#10;&#10;描述已自动生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6160" y="1968564"/>
            <a:ext cx="10627360" cy="4560908"/>
          </a:xfrm>
          <a:prstGeom prst="rect">
            <a:avLst/>
          </a:prstGeom>
        </p:spPr>
      </p:pic>
      <p:pic>
        <p:nvPicPr>
          <p:cNvPr id="18" name="图片 17" descr="黑暗中有许多云&#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6456" y="3951473"/>
            <a:ext cx="3271520" cy="1513987"/>
          </a:xfrm>
          <a:prstGeom prst="rect">
            <a:avLst/>
          </a:prstGeom>
        </p:spPr>
      </p:pic>
      <p:pic>
        <p:nvPicPr>
          <p:cNvPr id="13" name="图片 12" descr="图片包含 灯光, 交通, 日落, 街道&#10;&#10;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401354" y="3972560"/>
            <a:ext cx="1749070" cy="1243157"/>
          </a:xfrm>
          <a:prstGeom prst="rect">
            <a:avLst/>
          </a:prstGeom>
        </p:spPr>
      </p:pic>
      <p:pic>
        <p:nvPicPr>
          <p:cNvPr id="9" name="图片 8" descr="图片包含 灯光, 交通, 日落, 街道&#10;&#10;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5958" y="3624796"/>
            <a:ext cx="2724219" cy="1938684"/>
          </a:xfrm>
          <a:prstGeom prst="rect">
            <a:avLst/>
          </a:prstGeom>
        </p:spPr>
      </p:pic>
      <p:pic>
        <p:nvPicPr>
          <p:cNvPr id="16" name="图片 15" descr="黑暗中有许多云&#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406" y="4594138"/>
            <a:ext cx="3271520" cy="1513987"/>
          </a:xfrm>
          <a:prstGeom prst="rect">
            <a:avLst/>
          </a:prstGeom>
        </p:spPr>
      </p:pic>
      <p:pic>
        <p:nvPicPr>
          <p:cNvPr id="17" name="图片 16" descr="黑暗中有许多云&#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44817" y="4606679"/>
            <a:ext cx="3271520" cy="1513987"/>
          </a:xfrm>
          <a:prstGeom prst="rect">
            <a:avLst/>
          </a:prstGeom>
        </p:spPr>
      </p:pic>
      <p:pic>
        <p:nvPicPr>
          <p:cNvPr id="12" name="图片 11" descr="图片包含 灯光, 交通, 日落, 街道&#10;&#10;描述已自动生成"/>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28114" y="2946400"/>
            <a:ext cx="2701578" cy="2348156"/>
          </a:xfrm>
          <a:prstGeom prst="rect">
            <a:avLst/>
          </a:prstGeom>
        </p:spPr>
      </p:pic>
      <p:pic>
        <p:nvPicPr>
          <p:cNvPr id="19" name="图片 18" descr="黑暗中有许多云&#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80348" y="4200780"/>
            <a:ext cx="3271520" cy="1513987"/>
          </a:xfrm>
          <a:prstGeom prst="rect">
            <a:avLst/>
          </a:prstGeom>
        </p:spPr>
      </p:pic>
      <p:pic>
        <p:nvPicPr>
          <p:cNvPr id="20" name="图片 19" descr="黑暗中有许多云&#10;&#10;中度可信度描述已自动生成"/>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55981" y="4404972"/>
            <a:ext cx="2899871" cy="1341996"/>
          </a:xfrm>
          <a:prstGeom prst="rect">
            <a:avLst/>
          </a:prstGeom>
        </p:spPr>
      </p:pic>
      <p:pic>
        <p:nvPicPr>
          <p:cNvPr id="31" name="图片 30" descr="人在黑暗中&#10;&#10;中度可信度描述已自动生成"/>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2008" y="0"/>
            <a:ext cx="11707985" cy="6858000"/>
          </a:xfrm>
          <a:prstGeom prst="rect">
            <a:avLst/>
          </a:prstGeom>
        </p:spPr>
      </p:pic>
      <p:pic>
        <p:nvPicPr>
          <p:cNvPr id="33" name="图片 32" descr="夜晚的星空&#10;&#10;描述已自动生成"/>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15" name="组合 14">
            <a:extLst>
              <a:ext uri="{FF2B5EF4-FFF2-40B4-BE49-F238E27FC236}">
                <a16:creationId xmlns:a16="http://schemas.microsoft.com/office/drawing/2014/main" id="{677ED9D3-B601-08DA-44EC-1E222CDB0E97}"/>
              </a:ext>
            </a:extLst>
          </p:cNvPr>
          <p:cNvGrpSpPr/>
          <p:nvPr/>
        </p:nvGrpSpPr>
        <p:grpSpPr>
          <a:xfrm>
            <a:off x="2259500" y="468949"/>
            <a:ext cx="7673000" cy="2784205"/>
            <a:chOff x="3383308" y="2076475"/>
            <a:chExt cx="5697820" cy="1867176"/>
          </a:xfrm>
        </p:grpSpPr>
        <p:sp>
          <p:nvSpPr>
            <p:cNvPr id="23" name="文本框 22">
              <a:extLst>
                <a:ext uri="{FF2B5EF4-FFF2-40B4-BE49-F238E27FC236}">
                  <a16:creationId xmlns:a16="http://schemas.microsoft.com/office/drawing/2014/main" id="{F12B5501-2B3C-D059-6710-8C4235AF23AE}"/>
                </a:ext>
              </a:extLst>
            </p:cNvPr>
            <p:cNvSpPr txBox="1"/>
            <p:nvPr/>
          </p:nvSpPr>
          <p:spPr>
            <a:xfrm>
              <a:off x="3383308" y="2076475"/>
              <a:ext cx="2034561" cy="1775080"/>
            </a:xfrm>
            <a:prstGeom prst="rect">
              <a:avLst/>
            </a:prstGeom>
            <a:noFill/>
          </p:spPr>
          <p:txBody>
            <a:bodyPr wrap="none" rtlCol="0">
              <a:spAutoFit/>
            </a:bodyPr>
            <a:lstStyle/>
            <a:p>
              <a:pPr algn="ctr"/>
              <a:r>
                <a:rPr kumimoji="0" lang="zh-CN" altLang="en-US" sz="16600" b="0" i="0" u="none" strike="noStrike" kern="1200" cap="none" spc="0" normalizeH="0" baseline="0" noProof="0">
                  <a:ln>
                    <a:noFill/>
                  </a:ln>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uLnTx/>
                  <a:uFillTx/>
                  <a:latin typeface="演示夏行楷" panose="00000500000000000000" pitchFamily="2" charset="-122"/>
                  <a:ea typeface="演示夏行楷" panose="00000500000000000000" pitchFamily="2" charset="-122"/>
                </a:rPr>
                <a:t>锦</a:t>
              </a:r>
              <a:endParaRPr lang="zh-CN" altLang="en-US" sz="166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演示夏行楷" panose="00000500000000000000" pitchFamily="2" charset="-122"/>
                <a:ea typeface="演示夏行楷" panose="00000500000000000000" pitchFamily="2" charset="-122"/>
              </a:endParaRPr>
            </a:p>
          </p:txBody>
        </p:sp>
        <p:sp>
          <p:nvSpPr>
            <p:cNvPr id="26" name="文本框 25">
              <a:extLst>
                <a:ext uri="{FF2B5EF4-FFF2-40B4-BE49-F238E27FC236}">
                  <a16:creationId xmlns:a16="http://schemas.microsoft.com/office/drawing/2014/main" id="{335B604C-164B-2A66-CA6B-6BF566959762}"/>
                </a:ext>
              </a:extLst>
            </p:cNvPr>
            <p:cNvSpPr txBox="1"/>
            <p:nvPr/>
          </p:nvSpPr>
          <p:spPr>
            <a:xfrm>
              <a:off x="4603790" y="2177568"/>
              <a:ext cx="1714354" cy="1486114"/>
            </a:xfrm>
            <a:prstGeom prst="rect">
              <a:avLst/>
            </a:prstGeom>
            <a:noFill/>
          </p:spPr>
          <p:txBody>
            <a:bodyPr wrap="none" rtlCol="0">
              <a:spAutoFit/>
            </a:bodyPr>
            <a:lstStyle/>
            <a:p>
              <a:pPr algn="ctr"/>
              <a:r>
                <a:rPr lang="zh-CN" altLang="en-US" sz="13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演示夏行楷" panose="00000500000000000000" pitchFamily="2" charset="-122"/>
                  <a:ea typeface="演示夏行楷" panose="00000500000000000000" pitchFamily="2" charset="-122"/>
                </a:rPr>
                <a:t>鲤</a:t>
              </a:r>
            </a:p>
          </p:txBody>
        </p:sp>
        <p:sp>
          <p:nvSpPr>
            <p:cNvPr id="30" name="文本框 29">
              <a:extLst>
                <a:ext uri="{FF2B5EF4-FFF2-40B4-BE49-F238E27FC236}">
                  <a16:creationId xmlns:a16="http://schemas.microsoft.com/office/drawing/2014/main" id="{81962633-FB0F-7F0D-8CB2-CC7784C1E7C0}"/>
                </a:ext>
              </a:extLst>
            </p:cNvPr>
            <p:cNvSpPr txBox="1"/>
            <p:nvPr/>
          </p:nvSpPr>
          <p:spPr>
            <a:xfrm>
              <a:off x="5229006" y="2120158"/>
              <a:ext cx="2034561" cy="1775080"/>
            </a:xfrm>
            <a:prstGeom prst="rect">
              <a:avLst/>
            </a:prstGeom>
            <a:noFill/>
          </p:spPr>
          <p:txBody>
            <a:bodyPr wrap="none" rtlCol="0">
              <a:spAutoFit/>
            </a:bodyPr>
            <a:lstStyle/>
            <a:p>
              <a:pPr algn="ctr"/>
              <a:r>
                <a:rPr lang="zh-CN" altLang="en-US" sz="16600">
                  <a:gradFill>
                    <a:gsLst>
                      <a:gs pos="0">
                        <a:schemeClr val="tx1">
                          <a:lumMod val="95000"/>
                          <a:lumOff val="5000"/>
                        </a:schemeClr>
                      </a:gs>
                      <a:gs pos="100000">
                        <a:schemeClr val="tx1">
                          <a:lumMod val="85000"/>
                          <a:lumOff val="15000"/>
                        </a:schemeClr>
                      </a:gs>
                    </a:gsLst>
                    <a:lin ang="5400000" scaled="1"/>
                  </a:gradFill>
                  <a:effectLst>
                    <a:outerShdw blurRad="38100" dist="38100" dir="2700000" algn="tl">
                      <a:schemeClr val="tx1">
                        <a:lumMod val="75000"/>
                        <a:lumOff val="25000"/>
                        <a:alpha val="43000"/>
                      </a:schemeClr>
                    </a:outerShdw>
                  </a:effectLst>
                  <a:latin typeface="演示夏行楷" panose="00000500000000000000" pitchFamily="2" charset="-122"/>
                  <a:ea typeface="演示夏行楷" panose="00000500000000000000" pitchFamily="2" charset="-122"/>
                </a:rPr>
                <a:t>寻</a:t>
              </a:r>
            </a:p>
          </p:txBody>
        </p:sp>
        <p:sp>
          <p:nvSpPr>
            <p:cNvPr id="32" name="文本框 31">
              <a:extLst>
                <a:ext uri="{FF2B5EF4-FFF2-40B4-BE49-F238E27FC236}">
                  <a16:creationId xmlns:a16="http://schemas.microsoft.com/office/drawing/2014/main" id="{EE1C12D9-2C8D-979D-2AD6-8A52A9925987}"/>
                </a:ext>
              </a:extLst>
            </p:cNvPr>
            <p:cNvSpPr txBox="1"/>
            <p:nvPr/>
          </p:nvSpPr>
          <p:spPr>
            <a:xfrm>
              <a:off x="6244886" y="2143491"/>
              <a:ext cx="1714354" cy="1486114"/>
            </a:xfrm>
            <a:prstGeom prst="rect">
              <a:avLst/>
            </a:prstGeom>
            <a:noFill/>
          </p:spPr>
          <p:txBody>
            <a:bodyPr wrap="none" rtlCol="0">
              <a:spAutoFit/>
            </a:bodyPr>
            <a:lstStyle/>
            <a:p>
              <a:pPr algn="ctr"/>
              <a:r>
                <a:rPr lang="zh-CN" altLang="en-US" sz="13800">
                  <a:gradFill>
                    <a:gsLst>
                      <a:gs pos="0">
                        <a:schemeClr val="tx1">
                          <a:lumMod val="95000"/>
                          <a:lumOff val="5000"/>
                        </a:schemeClr>
                      </a:gs>
                      <a:gs pos="100000">
                        <a:schemeClr val="tx1">
                          <a:lumMod val="85000"/>
                          <a:lumOff val="15000"/>
                        </a:schemeClr>
                      </a:gs>
                    </a:gsLst>
                    <a:lin ang="5400000" scaled="1"/>
                  </a:gradFill>
                  <a:effectLst>
                    <a:outerShdw blurRad="38100" dist="38100" dir="2700000" algn="tl">
                      <a:schemeClr val="tx1">
                        <a:lumMod val="75000"/>
                        <a:lumOff val="25000"/>
                        <a:alpha val="43000"/>
                      </a:schemeClr>
                    </a:outerShdw>
                  </a:effectLst>
                  <a:latin typeface="演示夏行楷" panose="00000500000000000000" pitchFamily="2" charset="-122"/>
                  <a:ea typeface="演示夏行楷" panose="00000500000000000000" pitchFamily="2" charset="-122"/>
                </a:rPr>
                <a:t>宝</a:t>
              </a:r>
            </a:p>
          </p:txBody>
        </p:sp>
        <p:sp>
          <p:nvSpPr>
            <p:cNvPr id="34" name="文本框 33">
              <a:extLst>
                <a:ext uri="{FF2B5EF4-FFF2-40B4-BE49-F238E27FC236}">
                  <a16:creationId xmlns:a16="http://schemas.microsoft.com/office/drawing/2014/main" id="{04E2501A-972D-5822-034E-A051A083E035}"/>
                </a:ext>
              </a:extLst>
            </p:cNvPr>
            <p:cNvSpPr txBox="1"/>
            <p:nvPr/>
          </p:nvSpPr>
          <p:spPr>
            <a:xfrm>
              <a:off x="7046567" y="2168571"/>
              <a:ext cx="2034561" cy="1775080"/>
            </a:xfrm>
            <a:prstGeom prst="rect">
              <a:avLst/>
            </a:prstGeom>
            <a:noFill/>
          </p:spPr>
          <p:txBody>
            <a:bodyPr wrap="none" rtlCol="0">
              <a:spAutoFit/>
            </a:bodyPr>
            <a:lstStyle/>
            <a:p>
              <a:pPr algn="ctr"/>
              <a:r>
                <a:rPr lang="zh-CN" altLang="en-US" sz="16600">
                  <a:gradFill>
                    <a:gsLst>
                      <a:gs pos="0">
                        <a:schemeClr val="tx1">
                          <a:lumMod val="95000"/>
                          <a:lumOff val="5000"/>
                        </a:schemeClr>
                      </a:gs>
                      <a:gs pos="100000">
                        <a:schemeClr val="tx1">
                          <a:lumMod val="85000"/>
                          <a:lumOff val="15000"/>
                        </a:schemeClr>
                      </a:gs>
                    </a:gsLst>
                    <a:lin ang="5400000" scaled="1"/>
                  </a:gradFill>
                  <a:effectLst>
                    <a:outerShdw blurRad="38100" dist="38100" dir="2700000" algn="tl">
                      <a:schemeClr val="tx1">
                        <a:lumMod val="75000"/>
                        <a:lumOff val="25000"/>
                        <a:alpha val="43000"/>
                      </a:schemeClr>
                    </a:outerShdw>
                  </a:effectLst>
                  <a:latin typeface="演示夏行楷" panose="00000500000000000000" pitchFamily="2" charset="-122"/>
                  <a:ea typeface="演示夏行楷" panose="00000500000000000000" pitchFamily="2" charset="-122"/>
                </a:rPr>
                <a:t>记</a:t>
              </a:r>
            </a:p>
          </p:txBody>
        </p:sp>
      </p:grpSp>
      <p:pic>
        <p:nvPicPr>
          <p:cNvPr id="64" name="图片 63">
            <a:extLst>
              <a:ext uri="{FF2B5EF4-FFF2-40B4-BE49-F238E27FC236}">
                <a16:creationId xmlns:a16="http://schemas.microsoft.com/office/drawing/2014/main" id="{1E69ECF1-2238-B221-62B0-A03DBA465F56}"/>
              </a:ext>
            </a:extLst>
          </p:cNvPr>
          <p:cNvPicPr>
            <a:picLocks noChangeAspect="1"/>
          </p:cNvPicPr>
          <p:nvPr/>
        </p:nvPicPr>
        <p:blipFill>
          <a:blip r:embed="rId12">
            <a:extLst>
              <a:ext uri="{BEBA8EAE-BF5A-486C-A8C5-ECC9F3942E4B}">
                <a14:imgProps xmlns:a14="http://schemas.microsoft.com/office/drawing/2010/main">
                  <a14:imgLayer r:embed="rId13">
                    <a14:imgEffect>
                      <a14:artisticBlur/>
                    </a14:imgEffect>
                  </a14:imgLayer>
                </a14:imgProps>
              </a:ext>
              <a:ext uri="{28A0092B-C50C-407E-A947-70E740481C1C}">
                <a14:useLocalDpi xmlns:a14="http://schemas.microsoft.com/office/drawing/2010/main"/>
              </a:ext>
            </a:extLst>
          </a:blip>
          <a:stretch>
            <a:fillRect/>
          </a:stretch>
        </p:blipFill>
        <p:spPr>
          <a:xfrm flipH="1">
            <a:off x="11781100" y="0"/>
            <a:ext cx="410900" cy="659353"/>
          </a:xfrm>
          <a:prstGeom prst="rect">
            <a:avLst/>
          </a:prstGeom>
        </p:spPr>
      </p:pic>
      <p:pic>
        <p:nvPicPr>
          <p:cNvPr id="14" name="图片 13" descr="图片包含 灯光, 交通, 日落, 街道&#10;&#10;描述已自动生成"/>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9629692" y="3972560"/>
            <a:ext cx="1454405" cy="1033723"/>
          </a:xfrm>
          <a:prstGeom prst="rect">
            <a:avLst/>
          </a:prstGeom>
        </p:spPr>
      </p:pic>
      <p:pic>
        <p:nvPicPr>
          <p:cNvPr id="21" name="图片 20" descr="黑暗中有许多云&#10;&#10;中度可信度描述已自动生成"/>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0058058" y="4497976"/>
            <a:ext cx="1548443" cy="716585"/>
          </a:xfrm>
          <a:prstGeom prst="rect">
            <a:avLst/>
          </a:prstGeom>
        </p:spPr>
      </p:pic>
      <p:pic>
        <p:nvPicPr>
          <p:cNvPr id="22" name="图片 21" descr="黑暗中有许多云&#10;&#10;中度可信度描述已自动生成"/>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8598585" y="3951760"/>
            <a:ext cx="2026969" cy="938036"/>
          </a:xfrm>
          <a:prstGeom prst="rect">
            <a:avLst/>
          </a:prstGeom>
        </p:spPr>
      </p:pic>
      <p:sp>
        <p:nvSpPr>
          <p:cNvPr id="29" name="文本框 28"/>
          <p:cNvSpPr txBox="1"/>
          <p:nvPr/>
        </p:nvSpPr>
        <p:spPr>
          <a:xfrm>
            <a:off x="2133942" y="2743810"/>
            <a:ext cx="7924116" cy="369332"/>
          </a:xfrm>
          <a:prstGeom prst="rect">
            <a:avLst/>
          </a:prstGeom>
          <a:gradFill flip="none" rotWithShape="1">
            <a:gsLst>
              <a:gs pos="0">
                <a:srgbClr val="AA212A">
                  <a:alpha val="0"/>
                </a:srgbClr>
              </a:gs>
              <a:gs pos="80000">
                <a:srgbClr val="E24325"/>
              </a:gs>
              <a:gs pos="20000">
                <a:srgbClr val="E24325"/>
              </a:gs>
              <a:gs pos="100000">
                <a:srgbClr val="AA212A">
                  <a:alpha val="0"/>
                </a:srgbClr>
              </a:gs>
            </a:gsLst>
            <a:lin ang="0" scaled="0"/>
            <a:tileRect/>
          </a:gradFill>
        </p:spPr>
        <p:txBody>
          <a:bodyPr wrap="square">
            <a:spAutoFit/>
          </a:bodyPr>
          <a:lstStyle/>
          <a:p>
            <a:pPr algn="ctr"/>
            <a:r>
              <a:rPr lang="zh-CN" altLang="en-US" spc="300">
                <a:solidFill>
                  <a:schemeClr val="bg1"/>
                </a:solidFill>
                <a:latin typeface="江西拙楷" panose="02010600040101010101" pitchFamily="2" charset="-122"/>
                <a:ea typeface="江西拙楷" panose="02010600040101010101" pitchFamily="2" charset="-122"/>
                <a:cs typeface="OPPOSans R" panose="00020600040101010101" pitchFamily="18" charset="-122"/>
              </a:rPr>
              <a:t>商业综合体周年店庆</a:t>
            </a:r>
            <a:r>
              <a:rPr lang="en-US" altLang="zh-CN" spc="300">
                <a:solidFill>
                  <a:schemeClr val="bg1"/>
                </a:solidFill>
                <a:latin typeface="江西拙楷" panose="02010600040101010101" pitchFamily="2" charset="-122"/>
                <a:ea typeface="江西拙楷" panose="02010600040101010101" pitchFamily="2" charset="-122"/>
                <a:cs typeface="OPPOSans R" panose="00020600040101010101" pitchFamily="18" charset="-122"/>
              </a:rPr>
              <a:t>AR</a:t>
            </a:r>
            <a:r>
              <a:rPr lang="zh-CN" altLang="en-US" spc="300">
                <a:solidFill>
                  <a:schemeClr val="bg1"/>
                </a:solidFill>
                <a:latin typeface="江西拙楷" panose="02010600040101010101" pitchFamily="2" charset="-122"/>
                <a:ea typeface="江西拙楷" panose="02010600040101010101" pitchFamily="2" charset="-122"/>
                <a:cs typeface="OPPOSans R" panose="00020600040101010101" pitchFamily="18" charset="-122"/>
              </a:rPr>
              <a:t>寻宝营销活动策划方案</a:t>
            </a:r>
          </a:p>
        </p:txBody>
      </p:sp>
      <p:pic>
        <p:nvPicPr>
          <p:cNvPr id="54" name="图片 53" descr="背景图案&#10;&#10;描述已自动生成">
            <a:extLst>
              <a:ext uri="{FF2B5EF4-FFF2-40B4-BE49-F238E27FC236}">
                <a16:creationId xmlns:a16="http://schemas.microsoft.com/office/drawing/2014/main" id="{B6B73DFD-258F-2045-D11C-DD5F3DBDF294}"/>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983857" y="3641661"/>
            <a:ext cx="1087589" cy="1696430"/>
          </a:xfrm>
          <a:prstGeom prst="rect">
            <a:avLst/>
          </a:prstGeom>
        </p:spPr>
      </p:pic>
      <p:pic>
        <p:nvPicPr>
          <p:cNvPr id="52" name="图片 51" descr="背景图案&#10;&#10;描述已自动生成">
            <a:extLst>
              <a:ext uri="{FF2B5EF4-FFF2-40B4-BE49-F238E27FC236}">
                <a16:creationId xmlns:a16="http://schemas.microsoft.com/office/drawing/2014/main" id="{303D4861-0C5D-29D8-58F9-8256D9C579DB}"/>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flipH="1">
            <a:off x="9018248" y="2142352"/>
            <a:ext cx="1649751" cy="2573295"/>
          </a:xfrm>
          <a:prstGeom prst="rect">
            <a:avLst/>
          </a:prstGeom>
        </p:spPr>
      </p:pic>
      <p:pic>
        <p:nvPicPr>
          <p:cNvPr id="81" name="图片 80">
            <a:extLst>
              <a:ext uri="{FF2B5EF4-FFF2-40B4-BE49-F238E27FC236}">
                <a16:creationId xmlns:a16="http://schemas.microsoft.com/office/drawing/2014/main" id="{33C68EED-7C4B-F4F4-4ACA-DD41F77B4E60}"/>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0"/>
            <a:ext cx="553743" cy="1711569"/>
          </a:xfrm>
          <a:prstGeom prst="rect">
            <a:avLst/>
          </a:prstGeom>
        </p:spPr>
      </p:pic>
      <p:grpSp>
        <p:nvGrpSpPr>
          <p:cNvPr id="95" name="组合 94">
            <a:extLst>
              <a:ext uri="{FF2B5EF4-FFF2-40B4-BE49-F238E27FC236}">
                <a16:creationId xmlns:a16="http://schemas.microsoft.com/office/drawing/2014/main" id="{80D92CE3-4CEE-5A07-D2F8-DE47A672D8C6}"/>
              </a:ext>
            </a:extLst>
          </p:cNvPr>
          <p:cNvGrpSpPr/>
          <p:nvPr/>
        </p:nvGrpSpPr>
        <p:grpSpPr>
          <a:xfrm>
            <a:off x="2462430" y="3781437"/>
            <a:ext cx="7194115" cy="2225082"/>
            <a:chOff x="2106768" y="3727647"/>
            <a:chExt cx="7978465" cy="2467675"/>
          </a:xfrm>
          <a:effectLst>
            <a:reflection blurRad="6350" stA="50000" endA="300" endPos="38500" dist="50800" dir="5400000" sy="-100000" algn="bl" rotWithShape="0"/>
          </a:effectLst>
        </p:grpSpPr>
        <p:pic>
          <p:nvPicPr>
            <p:cNvPr id="93" name="图片 92" descr="图片包含 室内, 桌子, 小, 房间&#10;&#10;描述已自动生成">
              <a:extLst>
                <a:ext uri="{FF2B5EF4-FFF2-40B4-BE49-F238E27FC236}">
                  <a16:creationId xmlns:a16="http://schemas.microsoft.com/office/drawing/2014/main" id="{97A23B76-5CA8-BC4E-0A71-576E419328EA}"/>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106768" y="4843606"/>
              <a:ext cx="2142441" cy="1351716"/>
            </a:xfrm>
            <a:prstGeom prst="rect">
              <a:avLst/>
            </a:prstGeom>
          </p:spPr>
        </p:pic>
        <p:pic>
          <p:nvPicPr>
            <p:cNvPr id="48" name="图片 47" descr="图片包含 室内, 桌子, 小, 房间&#10;&#10;描述已自动生成">
              <a:extLst>
                <a:ext uri="{FF2B5EF4-FFF2-40B4-BE49-F238E27FC236}">
                  <a16:creationId xmlns:a16="http://schemas.microsoft.com/office/drawing/2014/main" id="{A8284F0A-907A-104A-699B-3CEEE15FCF06}"/>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2825366" y="4467302"/>
              <a:ext cx="2738873" cy="1728020"/>
            </a:xfrm>
            <a:prstGeom prst="rect">
              <a:avLst/>
            </a:prstGeom>
          </p:spPr>
        </p:pic>
        <p:pic>
          <p:nvPicPr>
            <p:cNvPr id="94" name="图片 93" descr="图片包含 室内, 桌子, 小, 房间&#10;&#10;描述已自动生成">
              <a:extLst>
                <a:ext uri="{FF2B5EF4-FFF2-40B4-BE49-F238E27FC236}">
                  <a16:creationId xmlns:a16="http://schemas.microsoft.com/office/drawing/2014/main" id="{184C5B42-EAF8-5C82-E590-E38B274B3938}"/>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942792" y="4843606"/>
              <a:ext cx="2142441" cy="1351716"/>
            </a:xfrm>
            <a:prstGeom prst="rect">
              <a:avLst/>
            </a:prstGeom>
          </p:spPr>
        </p:pic>
        <p:pic>
          <p:nvPicPr>
            <p:cNvPr id="49" name="图片 48" descr="图片包含 室内, 桌子, 小, 房间&#10;&#10;描述已自动生成">
              <a:extLst>
                <a:ext uri="{FF2B5EF4-FFF2-40B4-BE49-F238E27FC236}">
                  <a16:creationId xmlns:a16="http://schemas.microsoft.com/office/drawing/2014/main" id="{BA44FF2F-71EC-22B4-7EC9-648E7BAFBA34}"/>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6627763" y="4467302"/>
              <a:ext cx="2738873" cy="1728020"/>
            </a:xfrm>
            <a:prstGeom prst="rect">
              <a:avLst/>
            </a:prstGeom>
          </p:spPr>
        </p:pic>
        <p:pic>
          <p:nvPicPr>
            <p:cNvPr id="36" name="图片 35" descr="图片包含 室内, 桌子, 小, 房间&#10;&#10;描述已自动生成">
              <a:extLst>
                <a:ext uri="{FF2B5EF4-FFF2-40B4-BE49-F238E27FC236}">
                  <a16:creationId xmlns:a16="http://schemas.microsoft.com/office/drawing/2014/main" id="{AAD1F9A8-3DF7-AE78-16C5-02044BB5C94B}"/>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4140396" y="3727647"/>
              <a:ext cx="3911210" cy="2467675"/>
            </a:xfrm>
            <a:prstGeom prst="rect">
              <a:avLst/>
            </a:prstGeom>
          </p:spPr>
        </p:pic>
      </p:grpSp>
      <p:grpSp>
        <p:nvGrpSpPr>
          <p:cNvPr id="96" name="组合 95">
            <a:extLst>
              <a:ext uri="{FF2B5EF4-FFF2-40B4-BE49-F238E27FC236}">
                <a16:creationId xmlns:a16="http://schemas.microsoft.com/office/drawing/2014/main" id="{CFAE544F-4A5F-8CE8-4614-B0B56FD5BFA0}"/>
              </a:ext>
            </a:extLst>
          </p:cNvPr>
          <p:cNvGrpSpPr/>
          <p:nvPr/>
        </p:nvGrpSpPr>
        <p:grpSpPr>
          <a:xfrm>
            <a:off x="10160" y="4760591"/>
            <a:ext cx="12171680" cy="2806560"/>
            <a:chOff x="10160" y="4508500"/>
            <a:chExt cx="12171680" cy="2806560"/>
          </a:xfrm>
        </p:grpSpPr>
        <p:pic>
          <p:nvPicPr>
            <p:cNvPr id="97" name="图片 96" descr="图形用户界面, 应用程序&#10;&#10;描述已自动生成">
              <a:extLst>
                <a:ext uri="{FF2B5EF4-FFF2-40B4-BE49-F238E27FC236}">
                  <a16:creationId xmlns:a16="http://schemas.microsoft.com/office/drawing/2014/main" id="{92245B0F-DDF8-5ABA-6762-0695F06D36B1}"/>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98" name="图片 97" descr="图形用户界面, 应用程序&#10;&#10;描述已自动生成">
              <a:extLst>
                <a:ext uri="{FF2B5EF4-FFF2-40B4-BE49-F238E27FC236}">
                  <a16:creationId xmlns:a16="http://schemas.microsoft.com/office/drawing/2014/main" id="{A2F6E41C-2DF3-33B3-A073-0050367EABCC}"/>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人员配置</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sp>
        <p:nvSpPr>
          <p:cNvPr id="3" name="缺角矩形 2">
            <a:extLst>
              <a:ext uri="{FF2B5EF4-FFF2-40B4-BE49-F238E27FC236}">
                <a16:creationId xmlns:a16="http://schemas.microsoft.com/office/drawing/2014/main" id="{2B88FE8F-3D8F-D492-D990-BF77D720E78F}"/>
              </a:ext>
            </a:extLst>
          </p:cNvPr>
          <p:cNvSpPr/>
          <p:nvPr/>
        </p:nvSpPr>
        <p:spPr>
          <a:xfrm rot="16200000" flipH="1">
            <a:off x="3602577" y="-1721070"/>
            <a:ext cx="4837012" cy="11083314"/>
          </a:xfrm>
          <a:prstGeom prst="plaque">
            <a:avLst>
              <a:gd name="adj" fmla="val 6250"/>
            </a:avLst>
          </a:prstGeom>
          <a:blipFill>
            <a:blip r:embed="rId6" cstate="screen">
              <a:duotone>
                <a:prstClr val="black"/>
                <a:schemeClr val="bg1">
                  <a:tint val="45000"/>
                  <a:satMod val="400000"/>
                </a:schemeClr>
              </a:duotone>
              <a:extLst>
                <a:ext uri="{BEBA8EAE-BF5A-486C-A8C5-ECC9F3942E4B}">
                  <a14:imgProps xmlns:a14="http://schemas.microsoft.com/office/drawing/2010/main">
                    <a14:imgLayer r:embed="rId7">
                      <a14:imgEffect>
                        <a14:brightnessContrast bright="90000"/>
                      </a14:imgEffect>
                    </a14:imgLayer>
                  </a14:imgProps>
                </a:ex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Light" panose="020B0502040204020203" pitchFamily="34" charset="-122"/>
              <a:ea typeface="微软雅黑 Light" panose="020B0502040204020203" pitchFamily="34" charset="-122"/>
            </a:endParaRPr>
          </a:p>
        </p:txBody>
      </p:sp>
      <p:cxnSp>
        <p:nvCxnSpPr>
          <p:cNvPr id="42" name="直接连接符 41">
            <a:extLst>
              <a:ext uri="{FF2B5EF4-FFF2-40B4-BE49-F238E27FC236}">
                <a16:creationId xmlns:a16="http://schemas.microsoft.com/office/drawing/2014/main" id="{1C7E2D89-98BD-D117-E819-5B154D88B325}"/>
              </a:ext>
            </a:extLst>
          </p:cNvPr>
          <p:cNvCxnSpPr>
            <a:cxnSpLocks/>
          </p:cNvCxnSpPr>
          <p:nvPr/>
        </p:nvCxnSpPr>
        <p:spPr>
          <a:xfrm>
            <a:off x="2194560" y="1308786"/>
            <a:ext cx="0" cy="4620035"/>
          </a:xfrm>
          <a:prstGeom prst="line">
            <a:avLst/>
          </a:prstGeom>
          <a:ln cap="rnd">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矩形: 圆角 10">
            <a:extLst>
              <a:ext uri="{FF2B5EF4-FFF2-40B4-BE49-F238E27FC236}">
                <a16:creationId xmlns:a16="http://schemas.microsoft.com/office/drawing/2014/main" id="{66FFB414-D956-6FD4-AE03-0532A0AC070F}"/>
              </a:ext>
            </a:extLst>
          </p:cNvPr>
          <p:cNvSpPr/>
          <p:nvPr/>
        </p:nvSpPr>
        <p:spPr>
          <a:xfrm>
            <a:off x="882500" y="1581906"/>
            <a:ext cx="10277164" cy="414534"/>
          </a:xfrm>
          <a:prstGeom prst="roundRect">
            <a:avLst>
              <a:gd name="adj" fmla="val 50000"/>
            </a:avLst>
          </a:prstGeom>
          <a:gradFill>
            <a:gsLst>
              <a:gs pos="42000">
                <a:srgbClr val="EE2F2F">
                  <a:lumMod val="86000"/>
                </a:srgbClr>
              </a:gs>
              <a:gs pos="0">
                <a:srgbClr val="FF0000">
                  <a:lumMod val="46000"/>
                  <a:lumOff val="54000"/>
                </a:srgbClr>
              </a:gs>
              <a:gs pos="100000">
                <a:srgbClr val="C00000"/>
              </a:gs>
            </a:gsLst>
            <a:lin ang="4200000" scaled="0"/>
          </a:gra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latin typeface="江西拙楷" panose="02010600040101010101" pitchFamily="2" charset="-122"/>
              <a:ea typeface="江西拙楷" panose="02010600040101010101" pitchFamily="2" charset="-122"/>
            </a:endParaRPr>
          </a:p>
        </p:txBody>
      </p:sp>
      <p:graphicFrame>
        <p:nvGraphicFramePr>
          <p:cNvPr id="184" name="表格 183">
            <a:extLst>
              <a:ext uri="{FF2B5EF4-FFF2-40B4-BE49-F238E27FC236}">
                <a16:creationId xmlns:a16="http://schemas.microsoft.com/office/drawing/2014/main" id="{CBC58792-F1F0-BD15-F373-99E2F8411760}"/>
              </a:ext>
            </a:extLst>
          </p:cNvPr>
          <p:cNvGraphicFramePr>
            <a:graphicFrameLocks noGrp="1"/>
          </p:cNvGraphicFramePr>
          <p:nvPr>
            <p:extLst>
              <p:ext uri="{D42A27DB-BD31-4B8C-83A1-F6EECF244321}">
                <p14:modId xmlns:p14="http://schemas.microsoft.com/office/powerpoint/2010/main" val="443003952"/>
              </p:ext>
            </p:extLst>
          </p:nvPr>
        </p:nvGraphicFramePr>
        <p:xfrm>
          <a:off x="863514" y="1621151"/>
          <a:ext cx="10370474" cy="4366953"/>
        </p:xfrm>
        <a:graphic>
          <a:graphicData uri="http://schemas.openxmlformats.org/drawingml/2006/table">
            <a:tbl>
              <a:tblPr firstRow="1" firstCol="1" bandRow="1">
                <a:tableStyleId>{5C22544A-7EE6-4342-B048-85BDC9FD1C3A}</a:tableStyleId>
              </a:tblPr>
              <a:tblGrid>
                <a:gridCol w="2365823">
                  <a:extLst>
                    <a:ext uri="{9D8B030D-6E8A-4147-A177-3AD203B41FA5}">
                      <a16:colId xmlns:a16="http://schemas.microsoft.com/office/drawing/2014/main" val="2449154781"/>
                    </a:ext>
                  </a:extLst>
                </a:gridCol>
                <a:gridCol w="1446835">
                  <a:extLst>
                    <a:ext uri="{9D8B030D-6E8A-4147-A177-3AD203B41FA5}">
                      <a16:colId xmlns:a16="http://schemas.microsoft.com/office/drawing/2014/main" val="3011014633"/>
                    </a:ext>
                  </a:extLst>
                </a:gridCol>
                <a:gridCol w="4028459">
                  <a:extLst>
                    <a:ext uri="{9D8B030D-6E8A-4147-A177-3AD203B41FA5}">
                      <a16:colId xmlns:a16="http://schemas.microsoft.com/office/drawing/2014/main" val="4100286950"/>
                    </a:ext>
                  </a:extLst>
                </a:gridCol>
                <a:gridCol w="2529357">
                  <a:extLst>
                    <a:ext uri="{9D8B030D-6E8A-4147-A177-3AD203B41FA5}">
                      <a16:colId xmlns:a16="http://schemas.microsoft.com/office/drawing/2014/main" val="749227625"/>
                    </a:ext>
                  </a:extLst>
                </a:gridCol>
              </a:tblGrid>
              <a:tr h="342977">
                <a:tc>
                  <a:txBody>
                    <a:bodyPr/>
                    <a:lstStyle/>
                    <a:p>
                      <a:pPr algn="ctr"/>
                      <a:r>
                        <a:rPr lang="zh-CN" sz="1600" kern="0">
                          <a:effectLst/>
                          <a:latin typeface="微软雅黑 Light" panose="020B0502040204020203" pitchFamily="34" charset="-122"/>
                          <a:ea typeface="微软雅黑 Light" panose="020B0502040204020203" pitchFamily="34" charset="-122"/>
                        </a:rPr>
                        <a:t>负责人</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zh-CN" sz="1600" kern="0">
                          <a:effectLst/>
                          <a:latin typeface="微软雅黑 Light" panose="020B0502040204020203" pitchFamily="34" charset="-122"/>
                          <a:ea typeface="微软雅黑 Light" panose="020B0502040204020203" pitchFamily="34" charset="-122"/>
                        </a:rPr>
                        <a:t>完成时间</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zh-CN" sz="1600" kern="0">
                          <a:effectLst/>
                          <a:latin typeface="微软雅黑 Light" panose="020B0502040204020203" pitchFamily="34" charset="-122"/>
                          <a:ea typeface="微软雅黑 Light" panose="020B0502040204020203" pitchFamily="34" charset="-122"/>
                        </a:rPr>
                        <a:t>事项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zh-CN" sz="1600" kern="0">
                          <a:effectLst/>
                          <a:latin typeface="微软雅黑 Light" panose="020B0502040204020203" pitchFamily="34" charset="-122"/>
                          <a:ea typeface="微软雅黑 Light" panose="020B0502040204020203" pitchFamily="34" charset="-122"/>
                        </a:rPr>
                        <a:t>备注</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19749692"/>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合作方商管</a:t>
                      </a:r>
                    </a:p>
                  </a:txBody>
                  <a:tcPr marL="59157" marR="59157"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7.5</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确定活动详细策划方案</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4840073"/>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合作方商管</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工作人员</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7.8</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确定活动奖励资源</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5390659"/>
                  </a:ext>
                </a:extLst>
              </a:tr>
              <a:tr h="47858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工作人员</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7.8</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提前确定现场直播人员，及采访人员，在活动开始前就发布采访内容进行宣传吸粉</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锦鲤大奖产生的时间确定后需在活动当天完成采访时间剪辑并发布确保内容的时效性</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7166683"/>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7.8</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完成海报展架折页等宣传物料设计</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85605678"/>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7.10</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完成活动穿测确保活动正常进行</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87631"/>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合作方商户</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7.10</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完成商户人员核销培训</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7924442"/>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工作人员</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合作方商管</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7.10</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完成商户优惠券统计，大奖及消费券配置数量。</a:t>
                      </a:r>
                      <a:r>
                        <a:rPr lang="zh-CN" altLang="en-US" sz="1200" kern="0">
                          <a:effectLst/>
                          <a:latin typeface="微软雅黑 Light" panose="020B0502040204020203" pitchFamily="34" charset="-122"/>
                          <a:ea typeface="微软雅黑 Light" panose="020B0502040204020203" pitchFamily="34" charset="-122"/>
                        </a:rPr>
                        <a:t>工作人员</a:t>
                      </a:r>
                      <a:r>
                        <a:rPr lang="zh-CN" sz="1200" kern="0">
                          <a:effectLst/>
                          <a:latin typeface="微软雅黑 Light" panose="020B0502040204020203" pitchFamily="34" charset="-122"/>
                          <a:ea typeface="微软雅黑 Light" panose="020B0502040204020203" pitchFamily="34" charset="-122"/>
                        </a:rPr>
                        <a:t>针对活动审批优惠套餐，加大优惠力度，吸引用户参与</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62478228"/>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合作方商场</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7.13</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完成活动现场搭建</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5001934"/>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合作方商场</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7.13</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完成现场宣传海报等物料配置</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6908455"/>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工作人员</a:t>
                      </a:r>
                      <a:r>
                        <a:rPr kumimoji="1" lang="en-US" sz="1100" b="0" kern="1200">
                          <a:solidFill>
                            <a:schemeClr val="tx1"/>
                          </a:solidFill>
                          <a:latin typeface="江西拙楷" panose="02010600040101010101" pitchFamily="2" charset="-122"/>
                          <a:ea typeface="江西拙楷" panose="02010600040101010101" pitchFamily="2" charset="-122"/>
                          <a:cs typeface="+mn-cs"/>
                        </a:rPr>
                        <a:t>&amp;</a:t>
                      </a:r>
                      <a:r>
                        <a:rPr kumimoji="1" lang="zh-CN" altLang="en-US" sz="1100" b="0" kern="1200">
                          <a:solidFill>
                            <a:schemeClr val="tx1"/>
                          </a:solidFill>
                          <a:latin typeface="江西拙楷" panose="02010600040101010101" pitchFamily="2" charset="-122"/>
                          <a:ea typeface="江西拙楷" panose="02010600040101010101" pitchFamily="2" charset="-122"/>
                          <a:cs typeface="+mn-cs"/>
                        </a:rPr>
                        <a:t>合作方商管</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100" b="1" kern="0">
                          <a:effectLst/>
                          <a:latin typeface="微软雅黑 Light" panose="020B0502040204020203" pitchFamily="34" charset="-122"/>
                        </a:rPr>
                        <a:t>7.13</a:t>
                      </a:r>
                      <a:r>
                        <a:rPr lang="zh-CN" sz="1100" b="1" kern="0">
                          <a:effectLst/>
                          <a:latin typeface="微软雅黑 Light" panose="020B0502040204020203" pitchFamily="34" charset="-122"/>
                          <a:ea typeface="微软雅黑 Light" panose="020B0502040204020203" pitchFamily="34" charset="-122"/>
                        </a:rPr>
                        <a:t>之前</a:t>
                      </a:r>
                      <a:endParaRPr lang="zh-CN" sz="1100" b="1"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完成工作人员现场引导培训</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0460122"/>
                  </a:ext>
                </a:extLst>
              </a:tr>
              <a:tr h="342977">
                <a:tc>
                  <a:txBody>
                    <a:bodyPr/>
                    <a:lstStyle/>
                    <a:p>
                      <a:pPr algn="ctr"/>
                      <a:r>
                        <a:rPr kumimoji="1" lang="zh-CN" altLang="en-US" sz="1100" b="0" kern="1200">
                          <a:solidFill>
                            <a:schemeClr val="tx1"/>
                          </a:solidFill>
                          <a:latin typeface="江西拙楷" panose="02010600040101010101" pitchFamily="2" charset="-122"/>
                          <a:ea typeface="江西拙楷" panose="02010600040101010101" pitchFamily="2" charset="-122"/>
                          <a:cs typeface="+mn-cs"/>
                        </a:rPr>
                        <a:t>易点文化</a:t>
                      </a:r>
                    </a:p>
                  </a:txBody>
                  <a:tcPr marL="59157" marR="59157"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sz="1100" b="1" kern="0">
                          <a:solidFill>
                            <a:srgbClr val="C00000"/>
                          </a:solidFill>
                          <a:effectLst/>
                          <a:latin typeface="微软雅黑 Light" panose="020B0502040204020203" pitchFamily="34" charset="-122"/>
                          <a:ea typeface="微软雅黑 Light" panose="020B0502040204020203" pitchFamily="34" charset="-122"/>
                        </a:rPr>
                        <a:t>活动全程</a:t>
                      </a:r>
                      <a:endParaRPr lang="zh-CN" sz="1100" b="1" kern="10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sz="1200" kern="0">
                          <a:effectLst/>
                          <a:latin typeface="微软雅黑 Light" panose="020B0502040204020203" pitchFamily="34" charset="-122"/>
                          <a:ea typeface="微软雅黑 Light" panose="020B0502040204020203" pitchFamily="34" charset="-122"/>
                        </a:rPr>
                        <a:t>活动期间</a:t>
                      </a:r>
                      <a:r>
                        <a:rPr lang="en-US" sz="1200" kern="0">
                          <a:effectLst/>
                          <a:latin typeface="微软雅黑 Light" panose="020B0502040204020203" pitchFamily="34" charset="-122"/>
                        </a:rPr>
                        <a:t>24</a:t>
                      </a:r>
                      <a:r>
                        <a:rPr lang="zh-CN" sz="1200" kern="0">
                          <a:effectLst/>
                          <a:latin typeface="微软雅黑 Light" panose="020B0502040204020203" pitchFamily="34" charset="-122"/>
                          <a:ea typeface="微软雅黑 Light" panose="020B0502040204020203" pitchFamily="34" charset="-122"/>
                        </a:rPr>
                        <a:t>小时监控优惠券数据情况，确保活动正常有序进行</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200" kern="0">
                          <a:effectLst/>
                          <a:latin typeface="微软雅黑 Light" panose="020B0502040204020203" pitchFamily="34" charset="-122"/>
                        </a:rPr>
                        <a:t>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59157" marR="59157"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9690939"/>
                  </a:ext>
                </a:extLst>
              </a:tr>
            </a:tbl>
          </a:graphicData>
        </a:graphic>
      </p:graphicFrame>
      <p:pic>
        <p:nvPicPr>
          <p:cNvPr id="188" name="图片 187">
            <a:extLst>
              <a:ext uri="{FF2B5EF4-FFF2-40B4-BE49-F238E27FC236}">
                <a16:creationId xmlns:a16="http://schemas.microsoft.com/office/drawing/2014/main" id="{61AB47BE-578E-44D4-49B9-395D580C796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61032" y="2754923"/>
            <a:ext cx="5568462" cy="5568462"/>
          </a:xfrm>
          <a:prstGeom prst="rect">
            <a:avLst/>
          </a:prstGeom>
        </p:spPr>
      </p:pic>
    </p:spTree>
    <p:extLst>
      <p:ext uri="{BB962C8B-B14F-4D97-AF65-F5344CB8AC3E}">
        <p14:creationId xmlns:p14="http://schemas.microsoft.com/office/powerpoint/2010/main" val="2055266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活动后续</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grpSp>
        <p:nvGrpSpPr>
          <p:cNvPr id="59" name="组合 58">
            <a:extLst>
              <a:ext uri="{FF2B5EF4-FFF2-40B4-BE49-F238E27FC236}">
                <a16:creationId xmlns:a16="http://schemas.microsoft.com/office/drawing/2014/main" id="{3566F646-CA96-7D32-7098-155A104B3DB1}"/>
              </a:ext>
            </a:extLst>
          </p:cNvPr>
          <p:cNvGrpSpPr/>
          <p:nvPr/>
        </p:nvGrpSpPr>
        <p:grpSpPr>
          <a:xfrm>
            <a:off x="682403" y="1615451"/>
            <a:ext cx="10827193" cy="3627097"/>
            <a:chOff x="682403" y="1745003"/>
            <a:chExt cx="10827193" cy="3627097"/>
          </a:xfrm>
        </p:grpSpPr>
        <p:pic>
          <p:nvPicPr>
            <p:cNvPr id="3" name="图片 2" descr="图片包含 游戏机&#10;&#10;描述已自动生成">
              <a:extLst>
                <a:ext uri="{FF2B5EF4-FFF2-40B4-BE49-F238E27FC236}">
                  <a16:creationId xmlns:a16="http://schemas.microsoft.com/office/drawing/2014/main" id="{A7FF82E1-6152-AC0D-68D2-0C052EC6B32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360132" y="1745003"/>
              <a:ext cx="3471737" cy="3627097"/>
            </a:xfrm>
            <a:prstGeom prst="rect">
              <a:avLst/>
            </a:prstGeom>
          </p:spPr>
        </p:pic>
        <p:pic>
          <p:nvPicPr>
            <p:cNvPr id="12" name="图片 11" descr="图片包含 游戏机&#10;&#10;描述已自动生成">
              <a:extLst>
                <a:ext uri="{FF2B5EF4-FFF2-40B4-BE49-F238E27FC236}">
                  <a16:creationId xmlns:a16="http://schemas.microsoft.com/office/drawing/2014/main" id="{D5A30359-920B-BF81-3F2A-23888AFCC1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037859" y="1745003"/>
              <a:ext cx="3471737" cy="3627097"/>
            </a:xfrm>
            <a:prstGeom prst="rect">
              <a:avLst/>
            </a:prstGeom>
          </p:spPr>
        </p:pic>
        <p:pic>
          <p:nvPicPr>
            <p:cNvPr id="21" name="图片 20" descr="图片包含 游戏机&#10;&#10;描述已自动生成">
              <a:extLst>
                <a:ext uri="{FF2B5EF4-FFF2-40B4-BE49-F238E27FC236}">
                  <a16:creationId xmlns:a16="http://schemas.microsoft.com/office/drawing/2014/main" id="{869211D3-4732-3CF0-BBA2-622DE263CE8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2403" y="1745003"/>
              <a:ext cx="3471737" cy="3627097"/>
            </a:xfrm>
            <a:prstGeom prst="rect">
              <a:avLst/>
            </a:prstGeom>
          </p:spPr>
        </p:pic>
        <p:sp>
          <p:nvSpPr>
            <p:cNvPr id="4" name="文本框 3">
              <a:extLst>
                <a:ext uri="{FF2B5EF4-FFF2-40B4-BE49-F238E27FC236}">
                  <a16:creationId xmlns:a16="http://schemas.microsoft.com/office/drawing/2014/main" id="{7C0B6B09-0A89-FE17-89A9-110402717D40}"/>
                </a:ext>
              </a:extLst>
            </p:cNvPr>
            <p:cNvSpPr txBox="1"/>
            <p:nvPr/>
          </p:nvSpPr>
          <p:spPr>
            <a:xfrm>
              <a:off x="4985310" y="3272166"/>
              <a:ext cx="2221381" cy="615553"/>
            </a:xfrm>
            <a:prstGeom prst="rect">
              <a:avLst/>
            </a:prstGeom>
            <a:noFill/>
          </p:spPr>
          <p:txBody>
            <a:bodyPr wrap="square" lIns="0" tIns="0" rIns="0" bIns="0" rtlCol="0">
              <a:spAutoFit/>
            </a:bodyPr>
            <a:lstStyle/>
            <a:p>
              <a:pPr algn="ctr"/>
              <a:r>
                <a:rPr lang="zh-CN" altLang="en-US" sz="4000">
                  <a:solidFill>
                    <a:srgbClr val="FBE9CC"/>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佛系</a:t>
              </a:r>
              <a:endParaRPr lang="zh-CN" altLang="en-US" sz="4000" dirty="0">
                <a:solidFill>
                  <a:srgbClr val="FBE9CC"/>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35" name="椭圆 34">
              <a:extLst>
                <a:ext uri="{FF2B5EF4-FFF2-40B4-BE49-F238E27FC236}">
                  <a16:creationId xmlns:a16="http://schemas.microsoft.com/office/drawing/2014/main" id="{D9F5A09B-FC2E-BD24-4FDC-F7B78F8FA61F}"/>
                </a:ext>
              </a:extLst>
            </p:cNvPr>
            <p:cNvSpPr/>
            <p:nvPr/>
          </p:nvSpPr>
          <p:spPr>
            <a:xfrm>
              <a:off x="902826" y="2031421"/>
              <a:ext cx="3055716" cy="30557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36" name="椭圆 35">
              <a:extLst>
                <a:ext uri="{FF2B5EF4-FFF2-40B4-BE49-F238E27FC236}">
                  <a16:creationId xmlns:a16="http://schemas.microsoft.com/office/drawing/2014/main" id="{0B54838E-3BBE-5511-1180-4C9ABDA1D0C2}"/>
                </a:ext>
              </a:extLst>
            </p:cNvPr>
            <p:cNvSpPr/>
            <p:nvPr/>
          </p:nvSpPr>
          <p:spPr>
            <a:xfrm>
              <a:off x="4576508" y="2031421"/>
              <a:ext cx="3055716" cy="30557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37" name="椭圆 36">
              <a:extLst>
                <a:ext uri="{FF2B5EF4-FFF2-40B4-BE49-F238E27FC236}">
                  <a16:creationId xmlns:a16="http://schemas.microsoft.com/office/drawing/2014/main" id="{006D9830-883D-98E4-35EC-854BC933A9C7}"/>
                </a:ext>
              </a:extLst>
            </p:cNvPr>
            <p:cNvSpPr/>
            <p:nvPr/>
          </p:nvSpPr>
          <p:spPr>
            <a:xfrm>
              <a:off x="8250190" y="2031421"/>
              <a:ext cx="3055716" cy="30557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grpSp>
          <p:nvGrpSpPr>
            <p:cNvPr id="7" name="组合 6">
              <a:extLst>
                <a:ext uri="{FF2B5EF4-FFF2-40B4-BE49-F238E27FC236}">
                  <a16:creationId xmlns:a16="http://schemas.microsoft.com/office/drawing/2014/main" id="{5B4B3F42-95F2-02A8-F14F-21A7C8B6F15F}"/>
                </a:ext>
              </a:extLst>
            </p:cNvPr>
            <p:cNvGrpSpPr>
              <a:grpSpLocks/>
            </p:cNvGrpSpPr>
            <p:nvPr/>
          </p:nvGrpSpPr>
          <p:grpSpPr>
            <a:xfrm>
              <a:off x="5670550" y="2139950"/>
              <a:ext cx="850900" cy="850900"/>
              <a:chOff x="1380354" y="2349500"/>
              <a:chExt cx="962152" cy="962152"/>
            </a:xfrm>
          </p:grpSpPr>
          <p:sp>
            <p:nvSpPr>
              <p:cNvPr id="9" name="椭圆 8">
                <a:extLst>
                  <a:ext uri="{FF2B5EF4-FFF2-40B4-BE49-F238E27FC236}">
                    <a16:creationId xmlns:a16="http://schemas.microsoft.com/office/drawing/2014/main" id="{E02DAA0D-479D-444E-96D4-4571D79CC4A5}"/>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BE9CC"/>
                  </a:solidFill>
                  <a:latin typeface="微软雅黑 Light" panose="020B0502040204020203" pitchFamily="34" charset="-122"/>
                  <a:ea typeface="微软雅黑 Light" panose="020B0502040204020203" pitchFamily="34" charset="-122"/>
                </a:endParaRPr>
              </a:p>
            </p:txBody>
          </p:sp>
          <p:sp>
            <p:nvSpPr>
              <p:cNvPr id="10" name="椭圆 9">
                <a:extLst>
                  <a:ext uri="{FF2B5EF4-FFF2-40B4-BE49-F238E27FC236}">
                    <a16:creationId xmlns:a16="http://schemas.microsoft.com/office/drawing/2014/main" id="{62CCA42D-532E-6B2B-5287-7FD54B610A99}"/>
                  </a:ext>
                </a:extLst>
              </p:cNvPr>
              <p:cNvSpPr/>
              <p:nvPr/>
            </p:nvSpPr>
            <p:spPr>
              <a:xfrm>
                <a:off x="1380354" y="2349500"/>
                <a:ext cx="926592" cy="926592"/>
              </a:xfrm>
              <a:prstGeom prst="ellipse">
                <a:avLst/>
              </a:prstGeom>
              <a:blipFill>
                <a:blip r:embed="rId7" cstate="screen">
                  <a:extLs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BE9CC"/>
                  </a:solidFill>
                  <a:latin typeface="微软雅黑 Light" panose="020B0502040204020203" pitchFamily="34" charset="-122"/>
                  <a:ea typeface="微软雅黑 Light" panose="020B0502040204020203" pitchFamily="34" charset="-122"/>
                </a:endParaRPr>
              </a:p>
            </p:txBody>
          </p:sp>
        </p:grpSp>
        <p:sp>
          <p:nvSpPr>
            <p:cNvPr id="8" name="文本框 7">
              <a:extLst>
                <a:ext uri="{FF2B5EF4-FFF2-40B4-BE49-F238E27FC236}">
                  <a16:creationId xmlns:a16="http://schemas.microsoft.com/office/drawing/2014/main" id="{09A067B9-DAF0-ABB7-33CC-7361C3C85DA8}"/>
                </a:ext>
              </a:extLst>
            </p:cNvPr>
            <p:cNvSpPr txBox="1"/>
            <p:nvPr/>
          </p:nvSpPr>
          <p:spPr>
            <a:xfrm>
              <a:off x="5867400" y="2288401"/>
              <a:ext cx="457200" cy="553998"/>
            </a:xfrm>
            <a:prstGeom prst="rect">
              <a:avLst/>
            </a:prstGeom>
            <a:noFill/>
          </p:spPr>
          <p:txBody>
            <a:bodyPr wrap="square" lIns="0" tIns="0" rIns="0" bIns="0" rtlCol="0">
              <a:spAutoFit/>
            </a:bodyPr>
            <a:lstStyle/>
            <a:p>
              <a:r>
                <a:rPr lang="zh-CN" altLang="en-US" sz="3600">
                  <a:ln w="6350">
                    <a:solidFill>
                      <a:schemeClr val="accent2">
                        <a:alpha val="28000"/>
                      </a:schemeClr>
                    </a:solidFill>
                  </a:ln>
                  <a:solidFill>
                    <a:srgbClr val="FBE9CC"/>
                  </a:solidFill>
                  <a:latin typeface="思源宋体 CN Heavy" panose="02020900000000000000" pitchFamily="18" charset="-122"/>
                  <a:ea typeface="思源宋体 CN Heavy" panose="02020900000000000000" pitchFamily="18" charset="-122"/>
                </a:rPr>
                <a:t>贰</a:t>
              </a:r>
              <a:endParaRPr lang="zh-CN" altLang="en-US" sz="3600" dirty="0">
                <a:ln w="6350">
                  <a:solidFill>
                    <a:schemeClr val="accent2">
                      <a:alpha val="28000"/>
                    </a:schemeClr>
                  </a:solidFill>
                </a:ln>
                <a:solidFill>
                  <a:srgbClr val="FBE9CC"/>
                </a:solidFill>
                <a:latin typeface="思源宋体 CN Heavy" panose="02020900000000000000" pitchFamily="18" charset="-122"/>
                <a:ea typeface="思源宋体 CN Heavy" panose="02020900000000000000" pitchFamily="18" charset="-122"/>
              </a:endParaRPr>
            </a:p>
          </p:txBody>
        </p:sp>
        <p:grpSp>
          <p:nvGrpSpPr>
            <p:cNvPr id="16" name="组合 15">
              <a:extLst>
                <a:ext uri="{FF2B5EF4-FFF2-40B4-BE49-F238E27FC236}">
                  <a16:creationId xmlns:a16="http://schemas.microsoft.com/office/drawing/2014/main" id="{4420B814-238C-7528-B998-335B6E6161F2}"/>
                </a:ext>
              </a:extLst>
            </p:cNvPr>
            <p:cNvGrpSpPr>
              <a:grpSpLocks/>
            </p:cNvGrpSpPr>
            <p:nvPr/>
          </p:nvGrpSpPr>
          <p:grpSpPr>
            <a:xfrm>
              <a:off x="9348277" y="2139950"/>
              <a:ext cx="850900" cy="850900"/>
              <a:chOff x="1380354" y="2349500"/>
              <a:chExt cx="962152" cy="962152"/>
            </a:xfrm>
          </p:grpSpPr>
          <p:sp>
            <p:nvSpPr>
              <p:cNvPr id="18" name="椭圆 17">
                <a:extLst>
                  <a:ext uri="{FF2B5EF4-FFF2-40B4-BE49-F238E27FC236}">
                    <a16:creationId xmlns:a16="http://schemas.microsoft.com/office/drawing/2014/main" id="{366F68E1-6DE8-37F9-D7EA-64F724216241}"/>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BE9CC"/>
                  </a:solidFill>
                  <a:latin typeface="微软雅黑 Light" panose="020B0502040204020203" pitchFamily="34" charset="-122"/>
                  <a:ea typeface="微软雅黑 Light" panose="020B0502040204020203" pitchFamily="34" charset="-122"/>
                </a:endParaRPr>
              </a:p>
            </p:txBody>
          </p:sp>
          <p:sp>
            <p:nvSpPr>
              <p:cNvPr id="19" name="椭圆 18">
                <a:extLst>
                  <a:ext uri="{FF2B5EF4-FFF2-40B4-BE49-F238E27FC236}">
                    <a16:creationId xmlns:a16="http://schemas.microsoft.com/office/drawing/2014/main" id="{A6CC25BD-05ED-BBA7-6628-7202936D9BAD}"/>
                  </a:ext>
                </a:extLst>
              </p:cNvPr>
              <p:cNvSpPr/>
              <p:nvPr/>
            </p:nvSpPr>
            <p:spPr>
              <a:xfrm>
                <a:off x="1380354" y="2349500"/>
                <a:ext cx="926592" cy="926592"/>
              </a:xfrm>
              <a:prstGeom prst="ellipse">
                <a:avLst/>
              </a:prstGeom>
              <a:blipFill>
                <a:blip r:embed="rId7" cstate="screen">
                  <a:extLs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BE9CC"/>
                  </a:solidFill>
                  <a:latin typeface="微软雅黑 Light" panose="020B0502040204020203" pitchFamily="34" charset="-122"/>
                  <a:ea typeface="微软雅黑 Light" panose="020B0502040204020203" pitchFamily="34" charset="-122"/>
                </a:endParaRPr>
              </a:p>
            </p:txBody>
          </p:sp>
        </p:grpSp>
        <p:sp>
          <p:nvSpPr>
            <p:cNvPr id="17" name="文本框 16">
              <a:extLst>
                <a:ext uri="{FF2B5EF4-FFF2-40B4-BE49-F238E27FC236}">
                  <a16:creationId xmlns:a16="http://schemas.microsoft.com/office/drawing/2014/main" id="{7F3F8AA7-8A3A-0DDF-03F9-2BD65BD50D73}"/>
                </a:ext>
              </a:extLst>
            </p:cNvPr>
            <p:cNvSpPr txBox="1"/>
            <p:nvPr/>
          </p:nvSpPr>
          <p:spPr>
            <a:xfrm>
              <a:off x="9545127" y="2288401"/>
              <a:ext cx="457200" cy="553998"/>
            </a:xfrm>
            <a:prstGeom prst="rect">
              <a:avLst/>
            </a:prstGeom>
            <a:noFill/>
          </p:spPr>
          <p:txBody>
            <a:bodyPr wrap="square" lIns="0" tIns="0" rIns="0" bIns="0" rtlCol="0">
              <a:spAutoFit/>
            </a:bodyPr>
            <a:lstStyle/>
            <a:p>
              <a:r>
                <a:rPr lang="zh-CN" altLang="en-US" sz="3600">
                  <a:ln w="6350">
                    <a:solidFill>
                      <a:schemeClr val="accent2">
                        <a:alpha val="28000"/>
                      </a:schemeClr>
                    </a:solidFill>
                  </a:ln>
                  <a:solidFill>
                    <a:srgbClr val="FBE9CC"/>
                  </a:solidFill>
                  <a:latin typeface="思源宋体 CN Heavy" panose="02020900000000000000" pitchFamily="18" charset="-122"/>
                  <a:ea typeface="思源宋体 CN Heavy" panose="02020900000000000000" pitchFamily="18" charset="-122"/>
                </a:rPr>
                <a:t>叁</a:t>
              </a:r>
              <a:endParaRPr lang="zh-CN" altLang="en-US" sz="3600" dirty="0">
                <a:ln w="6350">
                  <a:solidFill>
                    <a:schemeClr val="accent2">
                      <a:alpha val="28000"/>
                    </a:schemeClr>
                  </a:solidFill>
                </a:ln>
                <a:solidFill>
                  <a:srgbClr val="FBE9CC"/>
                </a:solidFill>
                <a:latin typeface="思源宋体 CN Heavy" panose="02020900000000000000" pitchFamily="18" charset="-122"/>
                <a:ea typeface="思源宋体 CN Heavy" panose="02020900000000000000" pitchFamily="18" charset="-122"/>
              </a:endParaRPr>
            </a:p>
          </p:txBody>
        </p:sp>
        <p:grpSp>
          <p:nvGrpSpPr>
            <p:cNvPr id="25" name="组合 24">
              <a:extLst>
                <a:ext uri="{FF2B5EF4-FFF2-40B4-BE49-F238E27FC236}">
                  <a16:creationId xmlns:a16="http://schemas.microsoft.com/office/drawing/2014/main" id="{5D1F0160-54B6-F3E5-8F0A-6D73B544E2C7}"/>
                </a:ext>
              </a:extLst>
            </p:cNvPr>
            <p:cNvGrpSpPr>
              <a:grpSpLocks/>
            </p:cNvGrpSpPr>
            <p:nvPr/>
          </p:nvGrpSpPr>
          <p:grpSpPr>
            <a:xfrm>
              <a:off x="1992821" y="2139950"/>
              <a:ext cx="850900" cy="850900"/>
              <a:chOff x="1380354" y="2349500"/>
              <a:chExt cx="962152" cy="962152"/>
            </a:xfrm>
          </p:grpSpPr>
          <p:sp>
            <p:nvSpPr>
              <p:cNvPr id="27" name="椭圆 26">
                <a:extLst>
                  <a:ext uri="{FF2B5EF4-FFF2-40B4-BE49-F238E27FC236}">
                    <a16:creationId xmlns:a16="http://schemas.microsoft.com/office/drawing/2014/main" id="{B62D1BE9-E0C6-5145-7694-DAB7201AAC26}"/>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BE9CC"/>
                  </a:solidFill>
                  <a:latin typeface="微软雅黑 Light" panose="020B0502040204020203" pitchFamily="34" charset="-122"/>
                  <a:ea typeface="微软雅黑 Light" panose="020B0502040204020203" pitchFamily="34" charset="-122"/>
                </a:endParaRPr>
              </a:p>
            </p:txBody>
          </p:sp>
          <p:sp>
            <p:nvSpPr>
              <p:cNvPr id="28" name="椭圆 27">
                <a:extLst>
                  <a:ext uri="{FF2B5EF4-FFF2-40B4-BE49-F238E27FC236}">
                    <a16:creationId xmlns:a16="http://schemas.microsoft.com/office/drawing/2014/main" id="{2ECE48AC-8C16-9E18-D0EF-9CA757038633}"/>
                  </a:ext>
                </a:extLst>
              </p:cNvPr>
              <p:cNvSpPr/>
              <p:nvPr/>
            </p:nvSpPr>
            <p:spPr>
              <a:xfrm>
                <a:off x="1380354" y="2349500"/>
                <a:ext cx="926592" cy="926592"/>
              </a:xfrm>
              <a:prstGeom prst="ellipse">
                <a:avLst/>
              </a:prstGeom>
              <a:blipFill>
                <a:blip r:embed="rId7" cstate="screen">
                  <a:extLs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BE9CC"/>
                  </a:solidFill>
                  <a:latin typeface="微软雅黑 Light" panose="020B0502040204020203" pitchFamily="34" charset="-122"/>
                  <a:ea typeface="微软雅黑 Light" panose="020B0502040204020203" pitchFamily="34" charset="-122"/>
                </a:endParaRPr>
              </a:p>
            </p:txBody>
          </p:sp>
        </p:grpSp>
        <p:sp>
          <p:nvSpPr>
            <p:cNvPr id="26" name="文本框 25">
              <a:extLst>
                <a:ext uri="{FF2B5EF4-FFF2-40B4-BE49-F238E27FC236}">
                  <a16:creationId xmlns:a16="http://schemas.microsoft.com/office/drawing/2014/main" id="{524DEB12-D5BB-36BD-C53C-2363BC6045CD}"/>
                </a:ext>
              </a:extLst>
            </p:cNvPr>
            <p:cNvSpPr txBox="1"/>
            <p:nvPr/>
          </p:nvSpPr>
          <p:spPr>
            <a:xfrm>
              <a:off x="2189671" y="2288401"/>
              <a:ext cx="457200" cy="553998"/>
            </a:xfrm>
            <a:prstGeom prst="rect">
              <a:avLst/>
            </a:prstGeom>
            <a:noFill/>
          </p:spPr>
          <p:txBody>
            <a:bodyPr wrap="square" lIns="0" tIns="0" rIns="0" bIns="0" rtlCol="0">
              <a:spAutoFit/>
            </a:bodyPr>
            <a:lstStyle/>
            <a:p>
              <a:r>
                <a:rPr lang="zh-CN" altLang="en-US" sz="3600" dirty="0">
                  <a:ln w="6350">
                    <a:solidFill>
                      <a:schemeClr val="accent2">
                        <a:alpha val="28000"/>
                      </a:schemeClr>
                    </a:solidFill>
                  </a:ln>
                  <a:solidFill>
                    <a:srgbClr val="FBE9CC"/>
                  </a:solidFill>
                  <a:latin typeface="思源宋体 CN Heavy" panose="02020900000000000000" pitchFamily="18" charset="-122"/>
                  <a:ea typeface="思源宋体 CN Heavy" panose="02020900000000000000" pitchFamily="18" charset="-122"/>
                </a:rPr>
                <a:t>壹</a:t>
              </a:r>
            </a:p>
          </p:txBody>
        </p:sp>
        <p:grpSp>
          <p:nvGrpSpPr>
            <p:cNvPr id="29" name="iṩḻîďè">
              <a:extLst>
                <a:ext uri="{FF2B5EF4-FFF2-40B4-BE49-F238E27FC236}">
                  <a16:creationId xmlns:a16="http://schemas.microsoft.com/office/drawing/2014/main" id="{3DB98A4B-A688-CBBC-5B7C-7F60E59D6B20}"/>
                </a:ext>
              </a:extLst>
            </p:cNvPr>
            <p:cNvGrpSpPr/>
            <p:nvPr/>
          </p:nvGrpSpPr>
          <p:grpSpPr>
            <a:xfrm>
              <a:off x="3815198" y="3009282"/>
              <a:ext cx="883876" cy="883876"/>
              <a:chOff x="2842712" y="1805158"/>
              <a:chExt cx="720000" cy="720000"/>
            </a:xfrm>
          </p:grpSpPr>
          <p:sp useBgFill="1">
            <p:nvSpPr>
              <p:cNvPr id="30" name="îś1ïde">
                <a:extLst>
                  <a:ext uri="{FF2B5EF4-FFF2-40B4-BE49-F238E27FC236}">
                    <a16:creationId xmlns:a16="http://schemas.microsoft.com/office/drawing/2014/main" id="{098703B2-A05F-3C4D-4044-DBDBD9DA4A6A}"/>
                  </a:ext>
                </a:extLst>
              </p:cNvPr>
              <p:cNvSpPr/>
              <p:nvPr/>
            </p:nvSpPr>
            <p:spPr>
              <a:xfrm>
                <a:off x="2842712" y="1805158"/>
                <a:ext cx="720000" cy="720000"/>
              </a:xfrm>
              <a:prstGeom prst="ellipse">
                <a:avLst/>
              </a:prstGeom>
              <a:blipFill dpi="0" rotWithShape="0">
                <a:blip r:embed="rId8" cstate="screen">
                  <a:lum/>
                  <a:extLst>
                    <a:ext uri="{28A0092B-C50C-407E-A947-70E740481C1C}">
                      <a14:useLocalDpi xmlns:a14="http://schemas.microsoft.com/office/drawing/2010/main"/>
                    </a:ext>
                  </a:extLst>
                </a:blip>
                <a:srcRect/>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Light" panose="020B0502040204020203" pitchFamily="34" charset="-122"/>
                  <a:ea typeface="微软雅黑 Light" panose="020B0502040204020203" pitchFamily="34" charset="-122"/>
                </a:endParaRPr>
              </a:p>
            </p:txBody>
          </p:sp>
          <p:sp>
            <p:nvSpPr>
              <p:cNvPr id="31" name="íṣ1iḑê">
                <a:extLst>
                  <a:ext uri="{FF2B5EF4-FFF2-40B4-BE49-F238E27FC236}">
                    <a16:creationId xmlns:a16="http://schemas.microsoft.com/office/drawing/2014/main" id="{EFF4CC39-3BBD-57FD-43D3-E9B2B4E257AF}"/>
                  </a:ext>
                </a:extLst>
              </p:cNvPr>
              <p:cNvSpPr/>
              <p:nvPr/>
            </p:nvSpPr>
            <p:spPr>
              <a:xfrm>
                <a:off x="3016353" y="2038141"/>
                <a:ext cx="372717" cy="254033"/>
              </a:xfrm>
              <a:custGeom>
                <a:avLst/>
                <a:gdLst>
                  <a:gd name="T0" fmla="*/ 6827 w 6827"/>
                  <a:gd name="T1" fmla="*/ 2362 h 4660"/>
                  <a:gd name="T2" fmla="*/ 6744 w 6827"/>
                  <a:gd name="T3" fmla="*/ 2174 h 4660"/>
                  <a:gd name="T4" fmla="*/ 3413 w 6827"/>
                  <a:gd name="T5" fmla="*/ 0 h 4660"/>
                  <a:gd name="T6" fmla="*/ 83 w 6827"/>
                  <a:gd name="T7" fmla="*/ 2175 h 4660"/>
                  <a:gd name="T8" fmla="*/ 0 w 6827"/>
                  <a:gd name="T9" fmla="*/ 2362 h 4660"/>
                  <a:gd name="T10" fmla="*/ 2903 w 6827"/>
                  <a:gd name="T11" fmla="*/ 3636 h 4660"/>
                  <a:gd name="T12" fmla="*/ 2391 w 6827"/>
                  <a:gd name="T13" fmla="*/ 3860 h 4660"/>
                  <a:gd name="T14" fmla="*/ 2474 w 6827"/>
                  <a:gd name="T15" fmla="*/ 4048 h 4660"/>
                  <a:gd name="T16" fmla="*/ 3413 w 6827"/>
                  <a:gd name="T17" fmla="*/ 4660 h 4660"/>
                  <a:gd name="T18" fmla="*/ 4353 w 6827"/>
                  <a:gd name="T19" fmla="*/ 4048 h 4660"/>
                  <a:gd name="T20" fmla="*/ 4435 w 6827"/>
                  <a:gd name="T21" fmla="*/ 3860 h 4660"/>
                  <a:gd name="T22" fmla="*/ 3924 w 6827"/>
                  <a:gd name="T23" fmla="*/ 3636 h 4660"/>
                  <a:gd name="T24" fmla="*/ 6827 w 6827"/>
                  <a:gd name="T25" fmla="*/ 2362 h 4660"/>
                  <a:gd name="T26" fmla="*/ 3963 w 6827"/>
                  <a:gd name="T27" fmla="*/ 3171 h 4660"/>
                  <a:gd name="T28" fmla="*/ 4439 w 6827"/>
                  <a:gd name="T29" fmla="*/ 2445 h 4660"/>
                  <a:gd name="T30" fmla="*/ 4759 w 6827"/>
                  <a:gd name="T31" fmla="*/ 2822 h 4660"/>
                  <a:gd name="T32" fmla="*/ 3963 w 6827"/>
                  <a:gd name="T33" fmla="*/ 3171 h 4660"/>
                  <a:gd name="T34" fmla="*/ 3618 w 6827"/>
                  <a:gd name="T35" fmla="*/ 2949 h 4660"/>
                  <a:gd name="T36" fmla="*/ 3618 w 6827"/>
                  <a:gd name="T37" fmla="*/ 2077 h 4660"/>
                  <a:gd name="T38" fmla="*/ 4096 w 6827"/>
                  <a:gd name="T39" fmla="*/ 2220 h 4660"/>
                  <a:gd name="T40" fmla="*/ 3618 w 6827"/>
                  <a:gd name="T41" fmla="*/ 2949 h 4660"/>
                  <a:gd name="T42" fmla="*/ 1690 w 6827"/>
                  <a:gd name="T43" fmla="*/ 2656 h 4660"/>
                  <a:gd name="T44" fmla="*/ 546 w 6827"/>
                  <a:gd name="T45" fmla="*/ 2154 h 4660"/>
                  <a:gd name="T46" fmla="*/ 3413 w 6827"/>
                  <a:gd name="T47" fmla="*/ 410 h 4660"/>
                  <a:gd name="T48" fmla="*/ 6280 w 6827"/>
                  <a:gd name="T49" fmla="*/ 2154 h 4660"/>
                  <a:gd name="T50" fmla="*/ 5137 w 6827"/>
                  <a:gd name="T51" fmla="*/ 2656 h 4660"/>
                  <a:gd name="T52" fmla="*/ 3413 w 6827"/>
                  <a:gd name="T53" fmla="*/ 1654 h 4660"/>
                  <a:gd name="T54" fmla="*/ 1690 w 6827"/>
                  <a:gd name="T55" fmla="*/ 2656 h 4660"/>
                  <a:gd name="T56" fmla="*/ 2068 w 6827"/>
                  <a:gd name="T57" fmla="*/ 2822 h 4660"/>
                  <a:gd name="T58" fmla="*/ 2390 w 6827"/>
                  <a:gd name="T59" fmla="*/ 2443 h 4660"/>
                  <a:gd name="T60" fmla="*/ 2866 w 6827"/>
                  <a:gd name="T61" fmla="*/ 3172 h 4660"/>
                  <a:gd name="T62" fmla="*/ 2068 w 6827"/>
                  <a:gd name="T63" fmla="*/ 2822 h 4660"/>
                  <a:gd name="T64" fmla="*/ 2733 w 6827"/>
                  <a:gd name="T65" fmla="*/ 2219 h 4660"/>
                  <a:gd name="T66" fmla="*/ 3208 w 6827"/>
                  <a:gd name="T67" fmla="*/ 2077 h 4660"/>
                  <a:gd name="T68" fmla="*/ 3208 w 6827"/>
                  <a:gd name="T69" fmla="*/ 2946 h 4660"/>
                  <a:gd name="T70" fmla="*/ 2733 w 6827"/>
                  <a:gd name="T71" fmla="*/ 2219 h 4660"/>
                  <a:gd name="T72" fmla="*/ 3413 w 6827"/>
                  <a:gd name="T73" fmla="*/ 4250 h 4660"/>
                  <a:gd name="T74" fmla="*/ 2964 w 6827"/>
                  <a:gd name="T75" fmla="*/ 4057 h 4660"/>
                  <a:gd name="T76" fmla="*/ 3413 w 6827"/>
                  <a:gd name="T77" fmla="*/ 3860 h 4660"/>
                  <a:gd name="T78" fmla="*/ 3862 w 6827"/>
                  <a:gd name="T79" fmla="*/ 4057 h 4660"/>
                  <a:gd name="T80" fmla="*/ 3413 w 6827"/>
                  <a:gd name="T81" fmla="*/ 4250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27" h="4660">
                    <a:moveTo>
                      <a:pt x="6827" y="2362"/>
                    </a:moveTo>
                    <a:lnTo>
                      <a:pt x="6744" y="2174"/>
                    </a:lnTo>
                    <a:cubicBezTo>
                      <a:pt x="6163" y="854"/>
                      <a:pt x="4856" y="0"/>
                      <a:pt x="3413" y="0"/>
                    </a:cubicBezTo>
                    <a:cubicBezTo>
                      <a:pt x="1971" y="0"/>
                      <a:pt x="663" y="854"/>
                      <a:pt x="83" y="2175"/>
                    </a:cubicBezTo>
                    <a:lnTo>
                      <a:pt x="0" y="2362"/>
                    </a:lnTo>
                    <a:lnTo>
                      <a:pt x="2903" y="3636"/>
                    </a:lnTo>
                    <a:lnTo>
                      <a:pt x="2391" y="3860"/>
                    </a:lnTo>
                    <a:lnTo>
                      <a:pt x="2474" y="4048"/>
                    </a:lnTo>
                    <a:cubicBezTo>
                      <a:pt x="2638" y="4420"/>
                      <a:pt x="3007" y="4660"/>
                      <a:pt x="3413" y="4660"/>
                    </a:cubicBezTo>
                    <a:cubicBezTo>
                      <a:pt x="3820" y="4660"/>
                      <a:pt x="4189" y="4420"/>
                      <a:pt x="4353" y="4048"/>
                    </a:cubicBezTo>
                    <a:lnTo>
                      <a:pt x="4435" y="3860"/>
                    </a:lnTo>
                    <a:lnTo>
                      <a:pt x="3924" y="3636"/>
                    </a:lnTo>
                    <a:lnTo>
                      <a:pt x="6827" y="2362"/>
                    </a:lnTo>
                    <a:close/>
                    <a:moveTo>
                      <a:pt x="3963" y="3171"/>
                    </a:moveTo>
                    <a:lnTo>
                      <a:pt x="4439" y="2445"/>
                    </a:lnTo>
                    <a:cubicBezTo>
                      <a:pt x="4564" y="2552"/>
                      <a:pt x="4672" y="2678"/>
                      <a:pt x="4759" y="2822"/>
                    </a:cubicBezTo>
                    <a:lnTo>
                      <a:pt x="3963" y="3171"/>
                    </a:lnTo>
                    <a:close/>
                    <a:moveTo>
                      <a:pt x="3618" y="2949"/>
                    </a:moveTo>
                    <a:lnTo>
                      <a:pt x="3618" y="2077"/>
                    </a:lnTo>
                    <a:cubicBezTo>
                      <a:pt x="3786" y="2100"/>
                      <a:pt x="3947" y="2148"/>
                      <a:pt x="4096" y="2220"/>
                    </a:cubicBezTo>
                    <a:lnTo>
                      <a:pt x="3618" y="2949"/>
                    </a:lnTo>
                    <a:close/>
                    <a:moveTo>
                      <a:pt x="1690" y="2656"/>
                    </a:moveTo>
                    <a:lnTo>
                      <a:pt x="546" y="2154"/>
                    </a:lnTo>
                    <a:cubicBezTo>
                      <a:pt x="1098" y="1088"/>
                      <a:pt x="2202" y="410"/>
                      <a:pt x="3413" y="410"/>
                    </a:cubicBezTo>
                    <a:cubicBezTo>
                      <a:pt x="4625" y="410"/>
                      <a:pt x="5729" y="1088"/>
                      <a:pt x="6280" y="2154"/>
                    </a:cubicBezTo>
                    <a:lnTo>
                      <a:pt x="5137" y="2656"/>
                    </a:lnTo>
                    <a:cubicBezTo>
                      <a:pt x="4787" y="2041"/>
                      <a:pt x="4131" y="1654"/>
                      <a:pt x="3413" y="1654"/>
                    </a:cubicBezTo>
                    <a:cubicBezTo>
                      <a:pt x="2696" y="1654"/>
                      <a:pt x="2040" y="2041"/>
                      <a:pt x="1690" y="2656"/>
                    </a:cubicBezTo>
                    <a:close/>
                    <a:moveTo>
                      <a:pt x="2068" y="2822"/>
                    </a:moveTo>
                    <a:cubicBezTo>
                      <a:pt x="2156" y="2678"/>
                      <a:pt x="2264" y="2550"/>
                      <a:pt x="2390" y="2443"/>
                    </a:cubicBezTo>
                    <a:lnTo>
                      <a:pt x="2866" y="3172"/>
                    </a:lnTo>
                    <a:lnTo>
                      <a:pt x="2068" y="2822"/>
                    </a:lnTo>
                    <a:close/>
                    <a:moveTo>
                      <a:pt x="2733" y="2219"/>
                    </a:moveTo>
                    <a:cubicBezTo>
                      <a:pt x="2882" y="2148"/>
                      <a:pt x="3042" y="2099"/>
                      <a:pt x="3208" y="2077"/>
                    </a:cubicBezTo>
                    <a:lnTo>
                      <a:pt x="3208" y="2946"/>
                    </a:lnTo>
                    <a:lnTo>
                      <a:pt x="2733" y="2219"/>
                    </a:lnTo>
                    <a:close/>
                    <a:moveTo>
                      <a:pt x="3413" y="4250"/>
                    </a:moveTo>
                    <a:cubicBezTo>
                      <a:pt x="3240" y="4250"/>
                      <a:pt x="3079" y="4178"/>
                      <a:pt x="2964" y="4057"/>
                    </a:cubicBezTo>
                    <a:lnTo>
                      <a:pt x="3413" y="3860"/>
                    </a:lnTo>
                    <a:lnTo>
                      <a:pt x="3862" y="4057"/>
                    </a:lnTo>
                    <a:cubicBezTo>
                      <a:pt x="3748" y="4178"/>
                      <a:pt x="3586" y="4250"/>
                      <a:pt x="3413" y="4250"/>
                    </a:cubicBezTo>
                    <a:close/>
                  </a:path>
                </a:pathLst>
              </a:custGeom>
              <a:blipFill dpi="0" rotWithShape="0">
                <a:blip r:embed="rId9" cstate="screen">
                  <a:lum/>
                  <a:extLst>
                    <a:ext uri="{28A0092B-C50C-407E-A947-70E740481C1C}">
                      <a14:useLocalDpi xmlns:a14="http://schemas.microsoft.com/office/drawing/2010/main"/>
                    </a:ext>
                  </a:extLst>
                </a:blip>
                <a:srcRect/>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latin typeface="微软雅黑 Light" panose="020B0502040204020203" pitchFamily="34" charset="-122"/>
                  <a:ea typeface="微软雅黑 Light" panose="020B0502040204020203" pitchFamily="34" charset="-122"/>
                </a:endParaRPr>
              </a:p>
            </p:txBody>
          </p:sp>
        </p:grpSp>
        <p:grpSp>
          <p:nvGrpSpPr>
            <p:cNvPr id="32" name="iṩḻîďè">
              <a:extLst>
                <a:ext uri="{FF2B5EF4-FFF2-40B4-BE49-F238E27FC236}">
                  <a16:creationId xmlns:a16="http://schemas.microsoft.com/office/drawing/2014/main" id="{4D7E5289-0959-A55F-156D-5391274BFFF3}"/>
                </a:ext>
              </a:extLst>
            </p:cNvPr>
            <p:cNvGrpSpPr/>
            <p:nvPr/>
          </p:nvGrpSpPr>
          <p:grpSpPr>
            <a:xfrm>
              <a:off x="7492926" y="3009282"/>
              <a:ext cx="883876" cy="883876"/>
              <a:chOff x="2842712" y="1805158"/>
              <a:chExt cx="720000" cy="720000"/>
            </a:xfrm>
          </p:grpSpPr>
          <p:sp useBgFill="1">
            <p:nvSpPr>
              <p:cNvPr id="33" name="îś1ïde">
                <a:extLst>
                  <a:ext uri="{FF2B5EF4-FFF2-40B4-BE49-F238E27FC236}">
                    <a16:creationId xmlns:a16="http://schemas.microsoft.com/office/drawing/2014/main" id="{AB3F9A19-5A49-8AF7-3206-EAB5505207A5}"/>
                  </a:ext>
                </a:extLst>
              </p:cNvPr>
              <p:cNvSpPr/>
              <p:nvPr/>
            </p:nvSpPr>
            <p:spPr>
              <a:xfrm>
                <a:off x="2842712" y="1805158"/>
                <a:ext cx="720000" cy="720000"/>
              </a:xfrm>
              <a:prstGeom prst="ellipse">
                <a:avLst/>
              </a:prstGeom>
              <a:blipFill dpi="0" rotWithShape="0">
                <a:blip r:embed="rId8" cstate="screen">
                  <a:lum/>
                  <a:extLst>
                    <a:ext uri="{28A0092B-C50C-407E-A947-70E740481C1C}">
                      <a14:useLocalDpi xmlns:a14="http://schemas.microsoft.com/office/drawing/2010/main"/>
                    </a:ext>
                  </a:extLst>
                </a:blip>
                <a:srcRect/>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Light" panose="020B0502040204020203" pitchFamily="34" charset="-122"/>
                  <a:ea typeface="微软雅黑 Light" panose="020B0502040204020203" pitchFamily="34" charset="-122"/>
                </a:endParaRPr>
              </a:p>
            </p:txBody>
          </p:sp>
          <p:sp>
            <p:nvSpPr>
              <p:cNvPr id="34" name="íṣ1iḑê">
                <a:extLst>
                  <a:ext uri="{FF2B5EF4-FFF2-40B4-BE49-F238E27FC236}">
                    <a16:creationId xmlns:a16="http://schemas.microsoft.com/office/drawing/2014/main" id="{5B61114B-70E6-577A-3EE3-AF308D02A41D}"/>
                  </a:ext>
                </a:extLst>
              </p:cNvPr>
              <p:cNvSpPr/>
              <p:nvPr/>
            </p:nvSpPr>
            <p:spPr>
              <a:xfrm>
                <a:off x="3016353" y="2038141"/>
                <a:ext cx="372717" cy="254033"/>
              </a:xfrm>
              <a:custGeom>
                <a:avLst/>
                <a:gdLst>
                  <a:gd name="T0" fmla="*/ 6827 w 6827"/>
                  <a:gd name="T1" fmla="*/ 2362 h 4660"/>
                  <a:gd name="T2" fmla="*/ 6744 w 6827"/>
                  <a:gd name="T3" fmla="*/ 2174 h 4660"/>
                  <a:gd name="T4" fmla="*/ 3413 w 6827"/>
                  <a:gd name="T5" fmla="*/ 0 h 4660"/>
                  <a:gd name="T6" fmla="*/ 83 w 6827"/>
                  <a:gd name="T7" fmla="*/ 2175 h 4660"/>
                  <a:gd name="T8" fmla="*/ 0 w 6827"/>
                  <a:gd name="T9" fmla="*/ 2362 h 4660"/>
                  <a:gd name="T10" fmla="*/ 2903 w 6827"/>
                  <a:gd name="T11" fmla="*/ 3636 h 4660"/>
                  <a:gd name="T12" fmla="*/ 2391 w 6827"/>
                  <a:gd name="T13" fmla="*/ 3860 h 4660"/>
                  <a:gd name="T14" fmla="*/ 2474 w 6827"/>
                  <a:gd name="T15" fmla="*/ 4048 h 4660"/>
                  <a:gd name="T16" fmla="*/ 3413 w 6827"/>
                  <a:gd name="T17" fmla="*/ 4660 h 4660"/>
                  <a:gd name="T18" fmla="*/ 4353 w 6827"/>
                  <a:gd name="T19" fmla="*/ 4048 h 4660"/>
                  <a:gd name="T20" fmla="*/ 4435 w 6827"/>
                  <a:gd name="T21" fmla="*/ 3860 h 4660"/>
                  <a:gd name="T22" fmla="*/ 3924 w 6827"/>
                  <a:gd name="T23" fmla="*/ 3636 h 4660"/>
                  <a:gd name="T24" fmla="*/ 6827 w 6827"/>
                  <a:gd name="T25" fmla="*/ 2362 h 4660"/>
                  <a:gd name="T26" fmla="*/ 3963 w 6827"/>
                  <a:gd name="T27" fmla="*/ 3171 h 4660"/>
                  <a:gd name="T28" fmla="*/ 4439 w 6827"/>
                  <a:gd name="T29" fmla="*/ 2445 h 4660"/>
                  <a:gd name="T30" fmla="*/ 4759 w 6827"/>
                  <a:gd name="T31" fmla="*/ 2822 h 4660"/>
                  <a:gd name="T32" fmla="*/ 3963 w 6827"/>
                  <a:gd name="T33" fmla="*/ 3171 h 4660"/>
                  <a:gd name="T34" fmla="*/ 3618 w 6827"/>
                  <a:gd name="T35" fmla="*/ 2949 h 4660"/>
                  <a:gd name="T36" fmla="*/ 3618 w 6827"/>
                  <a:gd name="T37" fmla="*/ 2077 h 4660"/>
                  <a:gd name="T38" fmla="*/ 4096 w 6827"/>
                  <a:gd name="T39" fmla="*/ 2220 h 4660"/>
                  <a:gd name="T40" fmla="*/ 3618 w 6827"/>
                  <a:gd name="T41" fmla="*/ 2949 h 4660"/>
                  <a:gd name="T42" fmla="*/ 1690 w 6827"/>
                  <a:gd name="T43" fmla="*/ 2656 h 4660"/>
                  <a:gd name="T44" fmla="*/ 546 w 6827"/>
                  <a:gd name="T45" fmla="*/ 2154 h 4660"/>
                  <a:gd name="T46" fmla="*/ 3413 w 6827"/>
                  <a:gd name="T47" fmla="*/ 410 h 4660"/>
                  <a:gd name="T48" fmla="*/ 6280 w 6827"/>
                  <a:gd name="T49" fmla="*/ 2154 h 4660"/>
                  <a:gd name="T50" fmla="*/ 5137 w 6827"/>
                  <a:gd name="T51" fmla="*/ 2656 h 4660"/>
                  <a:gd name="T52" fmla="*/ 3413 w 6827"/>
                  <a:gd name="T53" fmla="*/ 1654 h 4660"/>
                  <a:gd name="T54" fmla="*/ 1690 w 6827"/>
                  <a:gd name="T55" fmla="*/ 2656 h 4660"/>
                  <a:gd name="T56" fmla="*/ 2068 w 6827"/>
                  <a:gd name="T57" fmla="*/ 2822 h 4660"/>
                  <a:gd name="T58" fmla="*/ 2390 w 6827"/>
                  <a:gd name="T59" fmla="*/ 2443 h 4660"/>
                  <a:gd name="T60" fmla="*/ 2866 w 6827"/>
                  <a:gd name="T61" fmla="*/ 3172 h 4660"/>
                  <a:gd name="T62" fmla="*/ 2068 w 6827"/>
                  <a:gd name="T63" fmla="*/ 2822 h 4660"/>
                  <a:gd name="T64" fmla="*/ 2733 w 6827"/>
                  <a:gd name="T65" fmla="*/ 2219 h 4660"/>
                  <a:gd name="T66" fmla="*/ 3208 w 6827"/>
                  <a:gd name="T67" fmla="*/ 2077 h 4660"/>
                  <a:gd name="T68" fmla="*/ 3208 w 6827"/>
                  <a:gd name="T69" fmla="*/ 2946 h 4660"/>
                  <a:gd name="T70" fmla="*/ 2733 w 6827"/>
                  <a:gd name="T71" fmla="*/ 2219 h 4660"/>
                  <a:gd name="T72" fmla="*/ 3413 w 6827"/>
                  <a:gd name="T73" fmla="*/ 4250 h 4660"/>
                  <a:gd name="T74" fmla="*/ 2964 w 6827"/>
                  <a:gd name="T75" fmla="*/ 4057 h 4660"/>
                  <a:gd name="T76" fmla="*/ 3413 w 6827"/>
                  <a:gd name="T77" fmla="*/ 3860 h 4660"/>
                  <a:gd name="T78" fmla="*/ 3862 w 6827"/>
                  <a:gd name="T79" fmla="*/ 4057 h 4660"/>
                  <a:gd name="T80" fmla="*/ 3413 w 6827"/>
                  <a:gd name="T81" fmla="*/ 4250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27" h="4660">
                    <a:moveTo>
                      <a:pt x="6827" y="2362"/>
                    </a:moveTo>
                    <a:lnTo>
                      <a:pt x="6744" y="2174"/>
                    </a:lnTo>
                    <a:cubicBezTo>
                      <a:pt x="6163" y="854"/>
                      <a:pt x="4856" y="0"/>
                      <a:pt x="3413" y="0"/>
                    </a:cubicBezTo>
                    <a:cubicBezTo>
                      <a:pt x="1971" y="0"/>
                      <a:pt x="663" y="854"/>
                      <a:pt x="83" y="2175"/>
                    </a:cubicBezTo>
                    <a:lnTo>
                      <a:pt x="0" y="2362"/>
                    </a:lnTo>
                    <a:lnTo>
                      <a:pt x="2903" y="3636"/>
                    </a:lnTo>
                    <a:lnTo>
                      <a:pt x="2391" y="3860"/>
                    </a:lnTo>
                    <a:lnTo>
                      <a:pt x="2474" y="4048"/>
                    </a:lnTo>
                    <a:cubicBezTo>
                      <a:pt x="2638" y="4420"/>
                      <a:pt x="3007" y="4660"/>
                      <a:pt x="3413" y="4660"/>
                    </a:cubicBezTo>
                    <a:cubicBezTo>
                      <a:pt x="3820" y="4660"/>
                      <a:pt x="4189" y="4420"/>
                      <a:pt x="4353" y="4048"/>
                    </a:cubicBezTo>
                    <a:lnTo>
                      <a:pt x="4435" y="3860"/>
                    </a:lnTo>
                    <a:lnTo>
                      <a:pt x="3924" y="3636"/>
                    </a:lnTo>
                    <a:lnTo>
                      <a:pt x="6827" y="2362"/>
                    </a:lnTo>
                    <a:close/>
                    <a:moveTo>
                      <a:pt x="3963" y="3171"/>
                    </a:moveTo>
                    <a:lnTo>
                      <a:pt x="4439" y="2445"/>
                    </a:lnTo>
                    <a:cubicBezTo>
                      <a:pt x="4564" y="2552"/>
                      <a:pt x="4672" y="2678"/>
                      <a:pt x="4759" y="2822"/>
                    </a:cubicBezTo>
                    <a:lnTo>
                      <a:pt x="3963" y="3171"/>
                    </a:lnTo>
                    <a:close/>
                    <a:moveTo>
                      <a:pt x="3618" y="2949"/>
                    </a:moveTo>
                    <a:lnTo>
                      <a:pt x="3618" y="2077"/>
                    </a:lnTo>
                    <a:cubicBezTo>
                      <a:pt x="3786" y="2100"/>
                      <a:pt x="3947" y="2148"/>
                      <a:pt x="4096" y="2220"/>
                    </a:cubicBezTo>
                    <a:lnTo>
                      <a:pt x="3618" y="2949"/>
                    </a:lnTo>
                    <a:close/>
                    <a:moveTo>
                      <a:pt x="1690" y="2656"/>
                    </a:moveTo>
                    <a:lnTo>
                      <a:pt x="546" y="2154"/>
                    </a:lnTo>
                    <a:cubicBezTo>
                      <a:pt x="1098" y="1088"/>
                      <a:pt x="2202" y="410"/>
                      <a:pt x="3413" y="410"/>
                    </a:cubicBezTo>
                    <a:cubicBezTo>
                      <a:pt x="4625" y="410"/>
                      <a:pt x="5729" y="1088"/>
                      <a:pt x="6280" y="2154"/>
                    </a:cubicBezTo>
                    <a:lnTo>
                      <a:pt x="5137" y="2656"/>
                    </a:lnTo>
                    <a:cubicBezTo>
                      <a:pt x="4787" y="2041"/>
                      <a:pt x="4131" y="1654"/>
                      <a:pt x="3413" y="1654"/>
                    </a:cubicBezTo>
                    <a:cubicBezTo>
                      <a:pt x="2696" y="1654"/>
                      <a:pt x="2040" y="2041"/>
                      <a:pt x="1690" y="2656"/>
                    </a:cubicBezTo>
                    <a:close/>
                    <a:moveTo>
                      <a:pt x="2068" y="2822"/>
                    </a:moveTo>
                    <a:cubicBezTo>
                      <a:pt x="2156" y="2678"/>
                      <a:pt x="2264" y="2550"/>
                      <a:pt x="2390" y="2443"/>
                    </a:cubicBezTo>
                    <a:lnTo>
                      <a:pt x="2866" y="3172"/>
                    </a:lnTo>
                    <a:lnTo>
                      <a:pt x="2068" y="2822"/>
                    </a:lnTo>
                    <a:close/>
                    <a:moveTo>
                      <a:pt x="2733" y="2219"/>
                    </a:moveTo>
                    <a:cubicBezTo>
                      <a:pt x="2882" y="2148"/>
                      <a:pt x="3042" y="2099"/>
                      <a:pt x="3208" y="2077"/>
                    </a:cubicBezTo>
                    <a:lnTo>
                      <a:pt x="3208" y="2946"/>
                    </a:lnTo>
                    <a:lnTo>
                      <a:pt x="2733" y="2219"/>
                    </a:lnTo>
                    <a:close/>
                    <a:moveTo>
                      <a:pt x="3413" y="4250"/>
                    </a:moveTo>
                    <a:cubicBezTo>
                      <a:pt x="3240" y="4250"/>
                      <a:pt x="3079" y="4178"/>
                      <a:pt x="2964" y="4057"/>
                    </a:cubicBezTo>
                    <a:lnTo>
                      <a:pt x="3413" y="3860"/>
                    </a:lnTo>
                    <a:lnTo>
                      <a:pt x="3862" y="4057"/>
                    </a:lnTo>
                    <a:cubicBezTo>
                      <a:pt x="3748" y="4178"/>
                      <a:pt x="3586" y="4250"/>
                      <a:pt x="3413" y="4250"/>
                    </a:cubicBezTo>
                    <a:close/>
                  </a:path>
                </a:pathLst>
              </a:custGeom>
              <a:blipFill dpi="0" rotWithShape="0">
                <a:blip r:embed="rId9" cstate="screen">
                  <a:lum/>
                  <a:extLst>
                    <a:ext uri="{28A0092B-C50C-407E-A947-70E740481C1C}">
                      <a14:useLocalDpi xmlns:a14="http://schemas.microsoft.com/office/drawing/2010/main"/>
                    </a:ext>
                  </a:extLst>
                </a:blip>
                <a:srcRect/>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lt1"/>
                  </a:solidFill>
                  <a:latin typeface="微软雅黑 Light" panose="020B0502040204020203" pitchFamily="34" charset="-122"/>
                  <a:ea typeface="微软雅黑 Light" panose="020B0502040204020203" pitchFamily="34" charset="-122"/>
                </a:endParaRPr>
              </a:p>
            </p:txBody>
          </p:sp>
        </p:grpSp>
        <p:grpSp>
          <p:nvGrpSpPr>
            <p:cNvPr id="48" name="组合 47">
              <a:extLst>
                <a:ext uri="{FF2B5EF4-FFF2-40B4-BE49-F238E27FC236}">
                  <a16:creationId xmlns:a16="http://schemas.microsoft.com/office/drawing/2014/main" id="{87F18C82-5D00-EE63-3D6E-84FEA9BFB7F9}"/>
                </a:ext>
              </a:extLst>
            </p:cNvPr>
            <p:cNvGrpSpPr/>
            <p:nvPr/>
          </p:nvGrpSpPr>
          <p:grpSpPr>
            <a:xfrm>
              <a:off x="1159155" y="3121223"/>
              <a:ext cx="2543059" cy="1752654"/>
              <a:chOff x="1159155" y="3121223"/>
              <a:chExt cx="2543059" cy="1752654"/>
            </a:xfrm>
          </p:grpSpPr>
          <p:sp>
            <p:nvSpPr>
              <p:cNvPr id="49" name="文本框 48">
                <a:extLst>
                  <a:ext uri="{FF2B5EF4-FFF2-40B4-BE49-F238E27FC236}">
                    <a16:creationId xmlns:a16="http://schemas.microsoft.com/office/drawing/2014/main" id="{888F8C80-9BA3-C936-44E7-8C00F08AFE4E}"/>
                  </a:ext>
                </a:extLst>
              </p:cNvPr>
              <p:cNvSpPr txBox="1"/>
              <p:nvPr/>
            </p:nvSpPr>
            <p:spPr>
              <a:xfrm>
                <a:off x="1159155" y="3121223"/>
                <a:ext cx="2543059" cy="738664"/>
              </a:xfrm>
              <a:prstGeom prst="rect">
                <a:avLst/>
              </a:prstGeom>
              <a:noFill/>
            </p:spPr>
            <p:txBody>
              <a:bodyPr wrap="square" lIns="0" tIns="0" rIns="0" bIns="0" rtlCol="0">
                <a:spAutoFit/>
              </a:bodyPr>
              <a:lstStyle/>
              <a:p>
                <a:pPr algn="ctr"/>
                <a:r>
                  <a:rPr lang="zh-CN" altLang="en-US"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活动物料</a:t>
                </a:r>
                <a:endParaRPr lang="en-US" altLang="zh-CN"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a:p>
                <a:pPr algn="ctr"/>
                <a:r>
                  <a:rPr lang="zh-CN" altLang="en-US"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长期配置</a:t>
                </a:r>
                <a:endParaRPr lang="zh-CN" altLang="en-US" sz="24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sp>
            <p:nvSpPr>
              <p:cNvPr id="50" name="文本框 49">
                <a:extLst>
                  <a:ext uri="{FF2B5EF4-FFF2-40B4-BE49-F238E27FC236}">
                    <a16:creationId xmlns:a16="http://schemas.microsoft.com/office/drawing/2014/main" id="{9BF41CBA-8AB1-CCBC-0BD6-7A70CD7D3561}"/>
                  </a:ext>
                </a:extLst>
              </p:cNvPr>
              <p:cNvSpPr txBox="1"/>
              <p:nvPr/>
            </p:nvSpPr>
            <p:spPr>
              <a:xfrm>
                <a:off x="1349962" y="3912716"/>
                <a:ext cx="2161444" cy="961161"/>
              </a:xfrm>
              <a:prstGeom prst="rect">
                <a:avLst/>
              </a:prstGeom>
              <a:noFill/>
            </p:spPr>
            <p:txBody>
              <a:bodyPr vert="horz" wrap="square" rtlCol="0">
                <a:spAutoFit/>
              </a:bodyPr>
              <a:lstStyle/>
              <a:p>
                <a:pPr algn="ctr">
                  <a:lnSpc>
                    <a:spcPct val="120000"/>
                  </a:lnSpc>
                  <a:buClr>
                    <a:srgbClr val="9F050C"/>
                  </a:buClr>
                </a:pP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大型活动结束后活动可进行长期配置，现场中庭主题专区的布景可以撤除，但是现场的海报可以长期配置</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51" name="组合 50">
              <a:extLst>
                <a:ext uri="{FF2B5EF4-FFF2-40B4-BE49-F238E27FC236}">
                  <a16:creationId xmlns:a16="http://schemas.microsoft.com/office/drawing/2014/main" id="{84D54D6C-3408-0682-D64C-8337380ED471}"/>
                </a:ext>
              </a:extLst>
            </p:cNvPr>
            <p:cNvGrpSpPr/>
            <p:nvPr/>
          </p:nvGrpSpPr>
          <p:grpSpPr>
            <a:xfrm>
              <a:off x="4824471" y="3121223"/>
              <a:ext cx="2543059" cy="1309455"/>
              <a:chOff x="1159155" y="3121223"/>
              <a:chExt cx="2543059" cy="1309455"/>
            </a:xfrm>
          </p:grpSpPr>
          <p:sp>
            <p:nvSpPr>
              <p:cNvPr id="52" name="文本框 51">
                <a:extLst>
                  <a:ext uri="{FF2B5EF4-FFF2-40B4-BE49-F238E27FC236}">
                    <a16:creationId xmlns:a16="http://schemas.microsoft.com/office/drawing/2014/main" id="{571A2573-78FD-8E4D-8B6E-B13BF94009EF}"/>
                  </a:ext>
                </a:extLst>
              </p:cNvPr>
              <p:cNvSpPr txBox="1"/>
              <p:nvPr/>
            </p:nvSpPr>
            <p:spPr>
              <a:xfrm>
                <a:off x="1159155" y="3121223"/>
                <a:ext cx="2543059" cy="738664"/>
              </a:xfrm>
              <a:prstGeom prst="rect">
                <a:avLst/>
              </a:prstGeom>
              <a:noFill/>
            </p:spPr>
            <p:txBody>
              <a:bodyPr wrap="square" lIns="0" tIns="0" rIns="0" bIns="0" rtlCol="0">
                <a:spAutoFit/>
              </a:bodyPr>
              <a:lstStyle/>
              <a:p>
                <a:pPr algn="ctr"/>
                <a:r>
                  <a:rPr lang="zh-CN" altLang="en-US"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惊喜大奖</a:t>
                </a:r>
                <a:endParaRPr lang="en-US" altLang="zh-CN"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a:p>
                <a:pPr algn="ctr"/>
                <a:r>
                  <a:rPr lang="zh-CN" altLang="en-US"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引导参与</a:t>
                </a:r>
                <a:endParaRPr lang="zh-CN" altLang="en-US" sz="24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sp>
            <p:nvSpPr>
              <p:cNvPr id="53" name="文本框 52">
                <a:extLst>
                  <a:ext uri="{FF2B5EF4-FFF2-40B4-BE49-F238E27FC236}">
                    <a16:creationId xmlns:a16="http://schemas.microsoft.com/office/drawing/2014/main" id="{A90F360B-CC46-372E-80C1-0621AA63F9DA}"/>
                  </a:ext>
                </a:extLst>
              </p:cNvPr>
              <p:cNvSpPr txBox="1"/>
              <p:nvPr/>
            </p:nvSpPr>
            <p:spPr>
              <a:xfrm>
                <a:off x="1334722" y="3912716"/>
                <a:ext cx="2193242" cy="517962"/>
              </a:xfrm>
              <a:prstGeom prst="rect">
                <a:avLst/>
              </a:prstGeom>
              <a:noFill/>
            </p:spPr>
            <p:txBody>
              <a:bodyPr vert="horz" wrap="square" rtlCol="0">
                <a:spAutoFit/>
              </a:bodyPr>
              <a:lstStyle/>
              <a:p>
                <a:pPr algn="ctr">
                  <a:lnSpc>
                    <a:spcPct val="120000"/>
                  </a:lnSpc>
                  <a:buClr>
                    <a:srgbClr val="9F050C"/>
                  </a:buClr>
                </a:pP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通过一些现金大奖，抽苹果</a:t>
                </a:r>
                <a:r>
                  <a:rPr lang="en-US" altLang="zh-CN" sz="1200">
                    <a:solidFill>
                      <a:schemeClr val="tx1">
                        <a:lumMod val="75000"/>
                        <a:lumOff val="25000"/>
                      </a:schemeClr>
                    </a:solidFill>
                    <a:latin typeface="微软雅黑 Light" panose="020B0502040204020203" pitchFamily="34" charset="-122"/>
                    <a:ea typeface="微软雅黑 Light" panose="020B0502040204020203" pitchFamily="34" charset="-122"/>
                  </a:rPr>
                  <a:t>13</a:t>
                </a: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等大奖引导用户继续使用导航</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54" name="组合 53">
              <a:extLst>
                <a:ext uri="{FF2B5EF4-FFF2-40B4-BE49-F238E27FC236}">
                  <a16:creationId xmlns:a16="http://schemas.microsoft.com/office/drawing/2014/main" id="{B28B1262-8917-60B7-BB1F-41ACF8E3F1B8}"/>
                </a:ext>
              </a:extLst>
            </p:cNvPr>
            <p:cNvGrpSpPr/>
            <p:nvPr/>
          </p:nvGrpSpPr>
          <p:grpSpPr>
            <a:xfrm>
              <a:off x="8506519" y="3121223"/>
              <a:ext cx="2543059" cy="1309455"/>
              <a:chOff x="1159155" y="3121223"/>
              <a:chExt cx="2543059" cy="1309455"/>
            </a:xfrm>
          </p:grpSpPr>
          <p:sp>
            <p:nvSpPr>
              <p:cNvPr id="55" name="文本框 54">
                <a:extLst>
                  <a:ext uri="{FF2B5EF4-FFF2-40B4-BE49-F238E27FC236}">
                    <a16:creationId xmlns:a16="http://schemas.microsoft.com/office/drawing/2014/main" id="{FDDC3B56-DF9F-1DCA-31C9-3F8D96C26BC0}"/>
                  </a:ext>
                </a:extLst>
              </p:cNvPr>
              <p:cNvSpPr txBox="1"/>
              <p:nvPr/>
            </p:nvSpPr>
            <p:spPr>
              <a:xfrm>
                <a:off x="1159155" y="3121223"/>
                <a:ext cx="2543059" cy="738664"/>
              </a:xfrm>
              <a:prstGeom prst="rect">
                <a:avLst/>
              </a:prstGeom>
              <a:noFill/>
            </p:spPr>
            <p:txBody>
              <a:bodyPr wrap="square" lIns="0" tIns="0" rIns="0" bIns="0" rtlCol="0">
                <a:spAutoFit/>
              </a:bodyPr>
              <a:lstStyle/>
              <a:p>
                <a:pPr algn="ctr"/>
                <a:r>
                  <a:rPr lang="zh-CN" altLang="en-US"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配置奖券</a:t>
                </a:r>
                <a:endParaRPr lang="en-US" altLang="zh-CN"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a:p>
                <a:pPr algn="ctr"/>
                <a:r>
                  <a:rPr lang="zh-CN" altLang="en-US" sz="24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促进转化</a:t>
                </a:r>
                <a:endParaRPr lang="zh-CN" altLang="en-US" sz="24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sp>
            <p:nvSpPr>
              <p:cNvPr id="56" name="文本框 55">
                <a:extLst>
                  <a:ext uri="{FF2B5EF4-FFF2-40B4-BE49-F238E27FC236}">
                    <a16:creationId xmlns:a16="http://schemas.microsoft.com/office/drawing/2014/main" id="{28096348-3CEE-C39A-32BC-91DF00078998}"/>
                  </a:ext>
                </a:extLst>
              </p:cNvPr>
              <p:cNvSpPr txBox="1"/>
              <p:nvPr/>
            </p:nvSpPr>
            <p:spPr>
              <a:xfrm>
                <a:off x="1339436" y="3912716"/>
                <a:ext cx="2225310" cy="517962"/>
              </a:xfrm>
              <a:prstGeom prst="rect">
                <a:avLst/>
              </a:prstGeom>
              <a:noFill/>
            </p:spPr>
            <p:txBody>
              <a:bodyPr vert="horz" wrap="square" rtlCol="0">
                <a:spAutoFit/>
              </a:bodyPr>
              <a:lstStyle/>
              <a:p>
                <a:pPr algn="ctr">
                  <a:lnSpc>
                    <a:spcPct val="120000"/>
                  </a:lnSpc>
                  <a:buClr>
                    <a:srgbClr val="9F050C"/>
                  </a:buClr>
                </a:pPr>
                <a:r>
                  <a:rPr lang="zh-CN" altLang="en-US" sz="1200">
                    <a:solidFill>
                      <a:schemeClr val="tx1">
                        <a:lumMod val="75000"/>
                        <a:lumOff val="25000"/>
                      </a:schemeClr>
                    </a:solidFill>
                    <a:latin typeface="微软雅黑 Light" panose="020B0502040204020203" pitchFamily="34" charset="-122"/>
                    <a:ea typeface="微软雅黑 Light" panose="020B0502040204020203" pitchFamily="34" charset="-122"/>
                  </a:rPr>
                  <a:t>同时可配置大量羊毛券给到用户，可以促进用户消费转化</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pic>
        <p:nvPicPr>
          <p:cNvPr id="64" name="图片 63">
            <a:extLst>
              <a:ext uri="{FF2B5EF4-FFF2-40B4-BE49-F238E27FC236}">
                <a16:creationId xmlns:a16="http://schemas.microsoft.com/office/drawing/2014/main" id="{5E2BC825-0C4C-D94B-8E10-A8C27573C31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145418" y="5789246"/>
            <a:ext cx="5901164" cy="5035072"/>
          </a:xfrm>
          <a:prstGeom prst="rect">
            <a:avLst/>
          </a:prstGeom>
        </p:spPr>
      </p:pic>
      <p:sp>
        <p:nvSpPr>
          <p:cNvPr id="58" name="文本框 57">
            <a:extLst>
              <a:ext uri="{FF2B5EF4-FFF2-40B4-BE49-F238E27FC236}">
                <a16:creationId xmlns:a16="http://schemas.microsoft.com/office/drawing/2014/main" id="{E80BED7C-8958-6AB0-5D3A-0E72DEB0A213}"/>
              </a:ext>
            </a:extLst>
          </p:cNvPr>
          <p:cNvSpPr txBox="1"/>
          <p:nvPr/>
        </p:nvSpPr>
        <p:spPr>
          <a:xfrm>
            <a:off x="3656836" y="5122743"/>
            <a:ext cx="4878329" cy="1015663"/>
          </a:xfrm>
          <a:prstGeom prst="rect">
            <a:avLst/>
          </a:prstGeom>
          <a:noFill/>
        </p:spPr>
        <p:txBody>
          <a:bodyPr wrap="square" lIns="0" tIns="0" rIns="0" bIns="0" rtlCol="0">
            <a:spAutoFit/>
          </a:bodyPr>
          <a:lstStyle/>
          <a:p>
            <a:pPr algn="ctr"/>
            <a:r>
              <a:rPr lang="zh-CN" altLang="en-US" sz="66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reflection blurRad="6350" stA="55000" endA="300" endPos="45500" dir="5400000" sy="-100000" algn="bl" rotWithShape="0"/>
                </a:effectLst>
                <a:latin typeface="江西拙楷" panose="02010600040101010101" pitchFamily="2" charset="-122"/>
                <a:ea typeface="江西拙楷" panose="02010600040101010101" pitchFamily="2" charset="-122"/>
              </a:rPr>
              <a:t>常态化配置</a:t>
            </a:r>
            <a:endParaRPr lang="zh-CN" altLang="en-US" sz="66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reflection blurRad="6350" stA="55000" endA="300" endPos="45500" dir="5400000" sy="-100000" algn="bl" rotWithShape="0"/>
              </a:effectLst>
              <a:latin typeface="江西拙楷" panose="02010600040101010101" pitchFamily="2" charset="-122"/>
              <a:ea typeface="江西拙楷" panose="02010600040101010101" pitchFamily="2" charset="-122"/>
            </a:endParaRPr>
          </a:p>
        </p:txBody>
      </p:sp>
    </p:spTree>
    <p:extLst>
      <p:ext uri="{BB962C8B-B14F-4D97-AF65-F5344CB8AC3E}">
        <p14:creationId xmlns:p14="http://schemas.microsoft.com/office/powerpoint/2010/main" val="2754246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CD48F3B1-AE23-4088-A9E3-BE70D3CD7348}"/>
              </a:ext>
            </a:extLst>
          </p:cNvPr>
          <p:cNvGrpSpPr/>
          <p:nvPr/>
        </p:nvGrpSpPr>
        <p:grpSpPr>
          <a:xfrm>
            <a:off x="0" y="3820"/>
            <a:ext cx="12194175" cy="6915153"/>
            <a:chOff x="16052" y="-6677567"/>
            <a:chExt cx="12194175" cy="6915153"/>
          </a:xfrm>
        </p:grpSpPr>
        <p:sp>
          <p:nvSpPr>
            <p:cNvPr id="33" name="任意多边形: 形状 32">
              <a:extLst>
                <a:ext uri="{FF2B5EF4-FFF2-40B4-BE49-F238E27FC236}">
                  <a16:creationId xmlns:a16="http://schemas.microsoft.com/office/drawing/2014/main" id="{8CD308E2-3408-4269-B153-BBA658FE8825}"/>
                </a:ext>
              </a:extLst>
            </p:cNvPr>
            <p:cNvSpPr/>
            <p:nvPr/>
          </p:nvSpPr>
          <p:spPr>
            <a:xfrm flipH="1">
              <a:off x="10887145" y="-6677567"/>
              <a:ext cx="1323082"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34" name="任意多边形: 形状 33">
              <a:extLst>
                <a:ext uri="{FF2B5EF4-FFF2-40B4-BE49-F238E27FC236}">
                  <a16:creationId xmlns:a16="http://schemas.microsoft.com/office/drawing/2014/main" id="{E0CB05C6-A610-42CF-B2AB-9E51A8D077E1}"/>
                </a:ext>
              </a:extLst>
            </p:cNvPr>
            <p:cNvSpPr/>
            <p:nvPr/>
          </p:nvSpPr>
          <p:spPr>
            <a:xfrm flipH="1">
              <a:off x="9542572" y="-6668258"/>
              <a:ext cx="1328212"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35" name="任意多边形: 形状 34">
              <a:extLst>
                <a:ext uri="{FF2B5EF4-FFF2-40B4-BE49-F238E27FC236}">
                  <a16:creationId xmlns:a16="http://schemas.microsoft.com/office/drawing/2014/main" id="{828A616A-F594-4366-8023-15B6780C0124}"/>
                </a:ext>
              </a:extLst>
            </p:cNvPr>
            <p:cNvSpPr/>
            <p:nvPr/>
          </p:nvSpPr>
          <p:spPr>
            <a:xfrm flipH="1">
              <a:off x="8216717" y="-6677567"/>
              <a:ext cx="1295227"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36" name="任意多边形: 形状 35">
              <a:extLst>
                <a:ext uri="{FF2B5EF4-FFF2-40B4-BE49-F238E27FC236}">
                  <a16:creationId xmlns:a16="http://schemas.microsoft.com/office/drawing/2014/main" id="{75DAC35E-CE3A-422F-8871-9B7117CD3F49}"/>
                </a:ext>
              </a:extLst>
            </p:cNvPr>
            <p:cNvSpPr/>
            <p:nvPr/>
          </p:nvSpPr>
          <p:spPr>
            <a:xfrm>
              <a:off x="2661005" y="-6677564"/>
              <a:ext cx="1339616"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任意多边形: 形状 36">
              <a:extLst>
                <a:ext uri="{FF2B5EF4-FFF2-40B4-BE49-F238E27FC236}">
                  <a16:creationId xmlns:a16="http://schemas.microsoft.com/office/drawing/2014/main" id="{ABF3315A-B926-4D20-965F-6E7CBC504AF6}"/>
                </a:ext>
              </a:extLst>
            </p:cNvPr>
            <p:cNvSpPr/>
            <p:nvPr/>
          </p:nvSpPr>
          <p:spPr>
            <a:xfrm>
              <a:off x="1321389" y="-6620414"/>
              <a:ext cx="133069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38" name="任意多边形: 形状 37">
              <a:extLst>
                <a:ext uri="{FF2B5EF4-FFF2-40B4-BE49-F238E27FC236}">
                  <a16:creationId xmlns:a16="http://schemas.microsoft.com/office/drawing/2014/main" id="{746080B7-1239-4888-BC0E-D04EBF893E46}"/>
                </a:ext>
              </a:extLst>
            </p:cNvPr>
            <p:cNvSpPr/>
            <p:nvPr/>
          </p:nvSpPr>
          <p:spPr>
            <a:xfrm>
              <a:off x="16052" y="-6643589"/>
              <a:ext cx="1296412"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9" name="组合 38">
            <a:extLst>
              <a:ext uri="{FF2B5EF4-FFF2-40B4-BE49-F238E27FC236}">
                <a16:creationId xmlns:a16="http://schemas.microsoft.com/office/drawing/2014/main" id="{82211C1A-47B9-49A8-9CC5-A00CA7B034EF}"/>
              </a:ext>
            </a:extLst>
          </p:cNvPr>
          <p:cNvGrpSpPr/>
          <p:nvPr/>
        </p:nvGrpSpPr>
        <p:grpSpPr>
          <a:xfrm>
            <a:off x="-35060" y="26005"/>
            <a:ext cx="12246110" cy="6858003"/>
            <a:chOff x="-470325" y="38782"/>
            <a:chExt cx="12948428" cy="6858003"/>
          </a:xfrm>
        </p:grpSpPr>
        <p:sp>
          <p:nvSpPr>
            <p:cNvPr id="40" name="任意多边形: 形状 39">
              <a:extLst>
                <a:ext uri="{FF2B5EF4-FFF2-40B4-BE49-F238E27FC236}">
                  <a16:creationId xmlns:a16="http://schemas.microsoft.com/office/drawing/2014/main" id="{B21CA08D-A6E8-4217-B7AF-F5F6BCB3746E}"/>
                </a:ext>
              </a:extLst>
            </p:cNvPr>
            <p:cNvSpPr/>
            <p:nvPr/>
          </p:nvSpPr>
          <p:spPr>
            <a:xfrm flipH="1">
              <a:off x="10865502" y="38782"/>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1" name="任意多边形: 形状 40">
              <a:extLst>
                <a:ext uri="{FF2B5EF4-FFF2-40B4-BE49-F238E27FC236}">
                  <a16:creationId xmlns:a16="http://schemas.microsoft.com/office/drawing/2014/main" id="{DE8FD829-9C9D-4495-874E-265873B19742}"/>
                </a:ext>
              </a:extLst>
            </p:cNvPr>
            <p:cNvSpPr/>
            <p:nvPr/>
          </p:nvSpPr>
          <p:spPr>
            <a:xfrm flipH="1">
              <a:off x="9447015" y="38782"/>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2" name="任意多边形: 形状 41">
              <a:extLst>
                <a:ext uri="{FF2B5EF4-FFF2-40B4-BE49-F238E27FC236}">
                  <a16:creationId xmlns:a16="http://schemas.microsoft.com/office/drawing/2014/main" id="{024E9FA0-B56F-496E-942A-7B7078B5E665}"/>
                </a:ext>
              </a:extLst>
            </p:cNvPr>
            <p:cNvSpPr/>
            <p:nvPr/>
          </p:nvSpPr>
          <p:spPr>
            <a:xfrm flipH="1">
              <a:off x="8048668" y="38782"/>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3" name="任意多边形: 形状 42">
              <a:extLst>
                <a:ext uri="{FF2B5EF4-FFF2-40B4-BE49-F238E27FC236}">
                  <a16:creationId xmlns:a16="http://schemas.microsoft.com/office/drawing/2014/main" id="{90472B9C-15FD-41A7-848F-C6EEBE274B39}"/>
                </a:ext>
              </a:extLst>
            </p:cNvPr>
            <p:cNvSpPr/>
            <p:nvPr/>
          </p:nvSpPr>
          <p:spPr>
            <a:xfrm flipH="1">
              <a:off x="6622115" y="38785"/>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4" name="任意多边形: 形状 43">
              <a:extLst>
                <a:ext uri="{FF2B5EF4-FFF2-40B4-BE49-F238E27FC236}">
                  <a16:creationId xmlns:a16="http://schemas.microsoft.com/office/drawing/2014/main" id="{9B48F68D-589F-4644-87FB-B272C561E02F}"/>
                </a:ext>
              </a:extLst>
            </p:cNvPr>
            <p:cNvSpPr/>
            <p:nvPr/>
          </p:nvSpPr>
          <p:spPr>
            <a:xfrm>
              <a:off x="3785140" y="38785"/>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5" name="任意多边形: 形状 44">
              <a:extLst>
                <a:ext uri="{FF2B5EF4-FFF2-40B4-BE49-F238E27FC236}">
                  <a16:creationId xmlns:a16="http://schemas.microsoft.com/office/drawing/2014/main" id="{BE4BD3FE-169A-434C-B725-9179731F9257}"/>
                </a:ext>
              </a:extLst>
            </p:cNvPr>
            <p:cNvSpPr/>
            <p:nvPr/>
          </p:nvSpPr>
          <p:spPr>
            <a:xfrm>
              <a:off x="2366651" y="38785"/>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6" name="任意多边形: 形状 45">
              <a:extLst>
                <a:ext uri="{FF2B5EF4-FFF2-40B4-BE49-F238E27FC236}">
                  <a16:creationId xmlns:a16="http://schemas.microsoft.com/office/drawing/2014/main" id="{0BBC0718-B17E-41A1-BC0B-F115DF27DE79}"/>
                </a:ext>
              </a:extLst>
            </p:cNvPr>
            <p:cNvSpPr/>
            <p:nvPr/>
          </p:nvSpPr>
          <p:spPr>
            <a:xfrm>
              <a:off x="948164" y="38785"/>
              <a:ext cx="1612600"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sp>
          <p:nvSpPr>
            <p:cNvPr id="47" name="任意多边形: 形状 46">
              <a:extLst>
                <a:ext uri="{FF2B5EF4-FFF2-40B4-BE49-F238E27FC236}">
                  <a16:creationId xmlns:a16="http://schemas.microsoft.com/office/drawing/2014/main" id="{931DAB15-0DEA-4ACB-94EB-EC1CEE408BFB}"/>
                </a:ext>
              </a:extLst>
            </p:cNvPr>
            <p:cNvSpPr/>
            <p:nvPr/>
          </p:nvSpPr>
          <p:spPr>
            <a:xfrm>
              <a:off x="-470325" y="38785"/>
              <a:ext cx="1612601" cy="6858000"/>
            </a:xfrm>
            <a:custGeom>
              <a:avLst/>
              <a:gdLst>
                <a:gd name="connsiteX0" fmla="*/ 0 w 609600"/>
                <a:gd name="connsiteY0" fmla="*/ 0 h 6858000"/>
                <a:gd name="connsiteX1" fmla="*/ 609600 w 609600"/>
                <a:gd name="connsiteY1" fmla="*/ 0 h 6858000"/>
                <a:gd name="connsiteX2" fmla="*/ 609600 w 609600"/>
                <a:gd name="connsiteY2" fmla="*/ 6858000 h 6858000"/>
                <a:gd name="connsiteX3" fmla="*/ 0 w 60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 h="6858000">
                  <a:moveTo>
                    <a:pt x="0" y="0"/>
                  </a:moveTo>
                  <a:lnTo>
                    <a:pt x="609600" y="0"/>
                  </a:lnTo>
                  <a:lnTo>
                    <a:pt x="609600" y="6858000"/>
                  </a:lnTo>
                  <a:lnTo>
                    <a:pt x="0" y="6858000"/>
                  </a:lnTo>
                  <a:close/>
                </a:path>
              </a:pathLst>
            </a:custGeom>
            <a:gradFill flip="none" rotWithShape="1">
              <a:gsLst>
                <a:gs pos="20000">
                  <a:schemeClr val="tx1"/>
                </a:gs>
                <a:gs pos="55000">
                  <a:schemeClr val="tx1">
                    <a:alpha val="0"/>
                    <a:lumMod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pic>
        <p:nvPicPr>
          <p:cNvPr id="48" name="图片 47">
            <a:extLst>
              <a:ext uri="{FF2B5EF4-FFF2-40B4-BE49-F238E27FC236}">
                <a16:creationId xmlns:a16="http://schemas.microsoft.com/office/drawing/2014/main" id="{64AA4156-09E8-416B-9604-00DCF3E962F6}"/>
              </a:ext>
            </a:extLst>
          </p:cNvPr>
          <p:cNvPicPr>
            <a:picLocks noChangeAspect="1"/>
          </p:cNvPicPr>
          <p:nvPr/>
        </p:nvPicPr>
        <p:blipFill rotWithShape="1">
          <a:blip r:embed="rId9" cstate="screen">
            <a:alphaModFix amt="85000"/>
            <a:extLst>
              <a:ext uri="{BEBA8EAE-BF5A-486C-A8C5-ECC9F3942E4B}">
                <a14:imgProps xmlns:a14="http://schemas.microsoft.com/office/drawing/2010/main">
                  <a14:imgLayer r:embed="rId10">
                    <a14:imgEffect>
                      <a14:saturation sat="200000"/>
                    </a14:imgEffect>
                  </a14:imgLayer>
                </a14:imgProps>
              </a:ext>
              <a:ext uri="{28A0092B-C50C-407E-A947-70E740481C1C}">
                <a14:useLocalDpi xmlns:a14="http://schemas.microsoft.com/office/drawing/2010/main"/>
              </a:ext>
            </a:extLst>
          </a:blip>
          <a:srcRect/>
          <a:stretch/>
        </p:blipFill>
        <p:spPr>
          <a:xfrm>
            <a:off x="-35060" y="-31903"/>
            <a:ext cx="12265160" cy="6921806"/>
          </a:xfrm>
          <a:prstGeom prst="rect">
            <a:avLst/>
          </a:prstGeom>
        </p:spPr>
      </p:pic>
      <p:pic>
        <p:nvPicPr>
          <p:cNvPr id="50" name="图片 49" descr="5ad365a221d41">
            <a:extLst>
              <a:ext uri="{FF2B5EF4-FFF2-40B4-BE49-F238E27FC236}">
                <a16:creationId xmlns:a16="http://schemas.microsoft.com/office/drawing/2014/main" id="{1EF3CA69-9451-49C3-B97A-066EC5329673}"/>
              </a:ext>
            </a:extLst>
          </p:cNvPr>
          <p:cNvPicPr>
            <a:picLocks noChangeAspect="1"/>
          </p:cNvPicPr>
          <p:nvPr/>
        </p:nvPicPr>
        <p:blipFill>
          <a:blip r:embed="rId11" cstate="screen">
            <a:extLst>
              <a:ext uri="{BEBA8EAE-BF5A-486C-A8C5-ECC9F3942E4B}">
                <a14:imgProps xmlns:a14="http://schemas.microsoft.com/office/drawing/2010/main">
                  <a14:imgLayer r:embed="rId12">
                    <a14:imgEffect>
                      <a14:artisticPastelsSmooth/>
                    </a14:imgEffect>
                  </a14:imgLayer>
                </a14:imgProps>
              </a:ext>
              <a:ext uri="{28A0092B-C50C-407E-A947-70E740481C1C}">
                <a14:useLocalDpi xmlns:a14="http://schemas.microsoft.com/office/drawing/2010/main"/>
              </a:ext>
            </a:extLst>
          </a:blip>
          <a:stretch>
            <a:fillRect/>
          </a:stretch>
        </p:blipFill>
        <p:spPr>
          <a:xfrm>
            <a:off x="970020" y="38785"/>
            <a:ext cx="2187575" cy="2615565"/>
          </a:xfrm>
          <a:prstGeom prst="rect">
            <a:avLst/>
          </a:prstGeom>
        </p:spPr>
      </p:pic>
      <p:pic>
        <p:nvPicPr>
          <p:cNvPr id="51" name="图片 50" descr="5ad365a221d41">
            <a:extLst>
              <a:ext uri="{FF2B5EF4-FFF2-40B4-BE49-F238E27FC236}">
                <a16:creationId xmlns:a16="http://schemas.microsoft.com/office/drawing/2014/main" id="{6E19E6A9-BF80-4AF1-8779-0341F58D3C99}"/>
              </a:ext>
            </a:extLst>
          </p:cNvPr>
          <p:cNvPicPr>
            <a:picLocks noChangeAspect="1"/>
          </p:cNvPicPr>
          <p:nvPr/>
        </p:nvPicPr>
        <p:blipFill>
          <a:blip r:embed="rId11" cstate="screen">
            <a:extLst>
              <a:ext uri="{BEBA8EAE-BF5A-486C-A8C5-ECC9F3942E4B}">
                <a14:imgProps xmlns:a14="http://schemas.microsoft.com/office/drawing/2010/main">
                  <a14:imgLayer r:embed="rId12">
                    <a14:imgEffect>
                      <a14:artisticPastelsSmooth/>
                    </a14:imgEffect>
                  </a14:imgLayer>
                </a14:imgProps>
              </a:ext>
              <a:ext uri="{28A0092B-C50C-407E-A947-70E740481C1C}">
                <a14:useLocalDpi xmlns:a14="http://schemas.microsoft.com/office/drawing/2010/main"/>
              </a:ext>
            </a:extLst>
          </a:blip>
          <a:stretch>
            <a:fillRect/>
          </a:stretch>
        </p:blipFill>
        <p:spPr>
          <a:xfrm>
            <a:off x="8862149" y="0"/>
            <a:ext cx="2187575" cy="2615565"/>
          </a:xfrm>
          <a:prstGeom prst="rect">
            <a:avLst/>
          </a:prstGeom>
        </p:spPr>
      </p:pic>
      <p:grpSp>
        <p:nvGrpSpPr>
          <p:cNvPr id="58" name="组合 57">
            <a:extLst>
              <a:ext uri="{FF2B5EF4-FFF2-40B4-BE49-F238E27FC236}">
                <a16:creationId xmlns:a16="http://schemas.microsoft.com/office/drawing/2014/main" id="{C2050912-669F-0B75-16CC-8BCE488740DF}"/>
              </a:ext>
            </a:extLst>
          </p:cNvPr>
          <p:cNvGrpSpPr/>
          <p:nvPr/>
        </p:nvGrpSpPr>
        <p:grpSpPr>
          <a:xfrm>
            <a:off x="3760788" y="725438"/>
            <a:ext cx="4670425" cy="4732285"/>
            <a:chOff x="3760788" y="725438"/>
            <a:chExt cx="4670425" cy="4732285"/>
          </a:xfrm>
        </p:grpSpPr>
        <p:pic>
          <p:nvPicPr>
            <p:cNvPr id="68" name="图片 67" descr="图标&#10;&#10;描述已自动生成">
              <a:extLst>
                <a:ext uri="{FF2B5EF4-FFF2-40B4-BE49-F238E27FC236}">
                  <a16:creationId xmlns:a16="http://schemas.microsoft.com/office/drawing/2014/main" id="{E68C44D6-A38D-46CD-ABE6-DEF125629F85}"/>
                </a:ext>
              </a:extLst>
            </p:cNvPr>
            <p:cNvPicPr>
              <a:picLocks noChangeAspect="1"/>
            </p:cNvPicPr>
            <p:nvPr/>
          </p:nvPicPr>
          <p:blipFill rotWithShape="1">
            <a:blip r:embed="rId13" cstate="screen">
              <a:alphaModFix amt="85000"/>
              <a:extLst>
                <a:ext uri="{28A0092B-C50C-407E-A947-70E740481C1C}">
                  <a14:useLocalDpi xmlns:a14="http://schemas.microsoft.com/office/drawing/2010/main"/>
                </a:ext>
              </a:extLst>
            </a:blip>
            <a:srcRect l="31746" t="20159" r="31503" b="23175"/>
            <a:stretch/>
          </p:blipFill>
          <p:spPr>
            <a:xfrm>
              <a:off x="3760788" y="725438"/>
              <a:ext cx="4670425" cy="4732285"/>
            </a:xfrm>
            <a:prstGeom prst="rect">
              <a:avLst/>
            </a:prstGeom>
          </p:spPr>
        </p:pic>
        <p:sp>
          <p:nvSpPr>
            <p:cNvPr id="12" name="文本框 11">
              <a:extLst>
                <a:ext uri="{FF2B5EF4-FFF2-40B4-BE49-F238E27FC236}">
                  <a16:creationId xmlns:a16="http://schemas.microsoft.com/office/drawing/2014/main" id="{E8A3DE5F-69ED-49C6-B3C2-55837CEC2ED2}"/>
                </a:ext>
              </a:extLst>
            </p:cNvPr>
            <p:cNvSpPr txBox="1"/>
            <p:nvPr/>
          </p:nvSpPr>
          <p:spPr>
            <a:xfrm>
              <a:off x="4671685" y="3059668"/>
              <a:ext cx="2848631" cy="646331"/>
            </a:xfrm>
            <a:prstGeom prst="rect">
              <a:avLst/>
            </a:prstGeom>
            <a:noFill/>
          </p:spPr>
          <p:txBody>
            <a:bodyPr wrap="square" rtlCol="0">
              <a:spAutoFit/>
            </a:bodyPr>
            <a:lstStyle/>
            <a:p>
              <a:pPr algn="ctr"/>
              <a:r>
                <a:rPr lang="zh-CN" altLang="en-US">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合作方年中庆典</a:t>
              </a:r>
              <a:endParaRPr lang="en-US" altLang="zh-CN">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a:p>
              <a:pPr algn="ctr"/>
              <a:r>
                <a:rPr lang="en-US" altLang="zh-CN">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AR</a:t>
              </a:r>
              <a:r>
                <a:rPr lang="zh-CN" altLang="en-US">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寻宝营销活动</a:t>
              </a:r>
            </a:p>
          </p:txBody>
        </p:sp>
        <p:grpSp>
          <p:nvGrpSpPr>
            <p:cNvPr id="27" name="组合 26">
              <a:extLst>
                <a:ext uri="{FF2B5EF4-FFF2-40B4-BE49-F238E27FC236}">
                  <a16:creationId xmlns:a16="http://schemas.microsoft.com/office/drawing/2014/main" id="{283E7BE3-76D4-A7EA-3665-F4C860F3C90B}"/>
                </a:ext>
              </a:extLst>
            </p:cNvPr>
            <p:cNvGrpSpPr/>
            <p:nvPr/>
          </p:nvGrpSpPr>
          <p:grpSpPr>
            <a:xfrm>
              <a:off x="3915381" y="1722545"/>
              <a:ext cx="4228171" cy="1569660"/>
              <a:chOff x="3833683" y="1722545"/>
              <a:chExt cx="4228171" cy="1569660"/>
            </a:xfrm>
          </p:grpSpPr>
          <p:sp>
            <p:nvSpPr>
              <p:cNvPr id="18" name="文本框 17">
                <a:extLst>
                  <a:ext uri="{FF2B5EF4-FFF2-40B4-BE49-F238E27FC236}">
                    <a16:creationId xmlns:a16="http://schemas.microsoft.com/office/drawing/2014/main" id="{3773E4AB-C270-421F-1310-FAFBBDE1EACB}"/>
                  </a:ext>
                </a:extLst>
              </p:cNvPr>
              <p:cNvSpPr txBox="1"/>
              <p:nvPr/>
            </p:nvSpPr>
            <p:spPr>
              <a:xfrm>
                <a:off x="3833683" y="1796163"/>
                <a:ext cx="1539204" cy="1446550"/>
              </a:xfrm>
              <a:prstGeom prst="rect">
                <a:avLst/>
              </a:prstGeom>
              <a:noFill/>
            </p:spPr>
            <p:txBody>
              <a:bodyPr wrap="none" rtlCol="0">
                <a:spAutoFit/>
              </a:bodyPr>
              <a:lstStyle/>
              <a:p>
                <a:pPr algn="ctr"/>
                <a:r>
                  <a:rPr kumimoji="0" lang="zh-CN" altLang="en-US" sz="8800" b="0" i="0" u="none" strike="noStrike" kern="1200" cap="none" spc="0" normalizeH="0" baseline="0" noProof="0">
                    <a:ln>
                      <a:noFill/>
                    </a:ln>
                    <a:gradFill>
                      <a:gsLst>
                        <a:gs pos="80000">
                          <a:schemeClr val="accent4">
                            <a:lumMod val="75000"/>
                          </a:schemeClr>
                        </a:gs>
                        <a:gs pos="0">
                          <a:schemeClr val="accent4">
                            <a:lumMod val="20000"/>
                            <a:lumOff val="80000"/>
                          </a:schemeClr>
                        </a:gs>
                      </a:gsLst>
                      <a:lin ang="5400000" scaled="0"/>
                    </a:gradFill>
                    <a:effectLst>
                      <a:outerShdw blurRad="38100" dist="38100" dir="2700000" algn="tl">
                        <a:srgbClr val="000000">
                          <a:alpha val="43137"/>
                        </a:srgbClr>
                      </a:outerShdw>
                    </a:effectLst>
                    <a:uLnTx/>
                    <a:uFillTx/>
                    <a:latin typeface="演示夏行楷" panose="00000500000000000000" pitchFamily="2" charset="-122"/>
                    <a:ea typeface="演示夏行楷" panose="00000500000000000000" pitchFamily="2" charset="-122"/>
                  </a:rPr>
                  <a:t>锦</a:t>
                </a:r>
                <a:endParaRPr lang="zh-CN" altLang="en-US" sz="8800">
                  <a:gradFill>
                    <a:gsLst>
                      <a:gs pos="80000">
                        <a:schemeClr val="accent4">
                          <a:lumMod val="75000"/>
                        </a:schemeClr>
                      </a:gs>
                      <a:gs pos="0">
                        <a:schemeClr val="accent4">
                          <a:lumMod val="20000"/>
                          <a:lumOff val="80000"/>
                        </a:schemeClr>
                      </a:gs>
                    </a:gsLst>
                    <a:lin ang="5400000" scaled="0"/>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endParaRPr>
              </a:p>
            </p:txBody>
          </p:sp>
          <p:sp>
            <p:nvSpPr>
              <p:cNvPr id="20" name="文本框 19">
                <a:extLst>
                  <a:ext uri="{FF2B5EF4-FFF2-40B4-BE49-F238E27FC236}">
                    <a16:creationId xmlns:a16="http://schemas.microsoft.com/office/drawing/2014/main" id="{4F30A211-42FA-C298-7D4B-D5C80B5688E2}"/>
                  </a:ext>
                </a:extLst>
              </p:cNvPr>
              <p:cNvSpPr txBox="1"/>
              <p:nvPr/>
            </p:nvSpPr>
            <p:spPr>
              <a:xfrm>
                <a:off x="4637017" y="1796163"/>
                <a:ext cx="1539204" cy="1446550"/>
              </a:xfrm>
              <a:prstGeom prst="rect">
                <a:avLst/>
              </a:prstGeom>
              <a:noFill/>
            </p:spPr>
            <p:txBody>
              <a:bodyPr wrap="none" rtlCol="0">
                <a:spAutoFit/>
              </a:bodyPr>
              <a:lstStyle/>
              <a:p>
                <a:pPr algn="ctr"/>
                <a:r>
                  <a:rPr lang="zh-CN" altLang="en-US" sz="8800">
                    <a:gradFill>
                      <a:gsLst>
                        <a:gs pos="80000">
                          <a:schemeClr val="accent4">
                            <a:lumMod val="75000"/>
                          </a:schemeClr>
                        </a:gs>
                        <a:gs pos="0">
                          <a:schemeClr val="accent4">
                            <a:lumMod val="20000"/>
                            <a:lumOff val="80000"/>
                          </a:schemeClr>
                        </a:gs>
                      </a:gsLst>
                      <a:lin ang="5400000" scaled="0"/>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鲤</a:t>
                </a:r>
              </a:p>
            </p:txBody>
          </p:sp>
          <p:sp>
            <p:nvSpPr>
              <p:cNvPr id="22" name="文本框 21">
                <a:extLst>
                  <a:ext uri="{FF2B5EF4-FFF2-40B4-BE49-F238E27FC236}">
                    <a16:creationId xmlns:a16="http://schemas.microsoft.com/office/drawing/2014/main" id="{823F7ABB-D67E-EBD0-8F95-A5D10F24F002}"/>
                  </a:ext>
                </a:extLst>
              </p:cNvPr>
              <p:cNvSpPr txBox="1"/>
              <p:nvPr/>
            </p:nvSpPr>
            <p:spPr>
              <a:xfrm>
                <a:off x="5351560" y="1820082"/>
                <a:ext cx="1273070" cy="1158235"/>
              </a:xfrm>
              <a:prstGeom prst="rect">
                <a:avLst/>
              </a:prstGeom>
              <a:noFill/>
            </p:spPr>
            <p:txBody>
              <a:bodyPr wrap="none" rtlCol="0">
                <a:spAutoFit/>
              </a:bodyPr>
              <a:lstStyle/>
              <a:p>
                <a:pPr algn="ctr"/>
                <a:r>
                  <a:rPr lang="zh-CN" altLang="en-US" sz="8800">
                    <a:blipFill dpi="0" rotWithShape="1">
                      <a:blip r:embed="rId14"/>
                      <a:srcRect/>
                      <a:tile tx="0" ty="0" sx="100000" sy="100000" flip="none" algn="tl"/>
                    </a:blip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寻</a:t>
                </a:r>
              </a:p>
            </p:txBody>
          </p:sp>
          <p:sp>
            <p:nvSpPr>
              <p:cNvPr id="24" name="文本框 23">
                <a:extLst>
                  <a:ext uri="{FF2B5EF4-FFF2-40B4-BE49-F238E27FC236}">
                    <a16:creationId xmlns:a16="http://schemas.microsoft.com/office/drawing/2014/main" id="{D6703E4F-A941-FBEB-D194-4DACAA16711F}"/>
                  </a:ext>
                </a:extLst>
              </p:cNvPr>
              <p:cNvSpPr txBox="1"/>
              <p:nvPr/>
            </p:nvSpPr>
            <p:spPr>
              <a:xfrm>
                <a:off x="6005759" y="1933477"/>
                <a:ext cx="1170982" cy="1059662"/>
              </a:xfrm>
              <a:prstGeom prst="rect">
                <a:avLst/>
              </a:prstGeom>
              <a:noFill/>
            </p:spPr>
            <p:txBody>
              <a:bodyPr wrap="none" rtlCol="0">
                <a:spAutoFit/>
              </a:bodyPr>
              <a:lstStyle/>
              <a:p>
                <a:pPr algn="ctr"/>
                <a:r>
                  <a:rPr lang="zh-CN" altLang="en-US" sz="8000">
                    <a:blipFill dpi="0" rotWithShape="1">
                      <a:blip r:embed="rId14"/>
                      <a:srcRect/>
                      <a:tile tx="0" ty="0" sx="100000" sy="100000" flip="none" algn="tl"/>
                    </a:blip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宝</a:t>
                </a:r>
              </a:p>
            </p:txBody>
          </p:sp>
          <p:sp>
            <p:nvSpPr>
              <p:cNvPr id="26" name="文本框 25">
                <a:extLst>
                  <a:ext uri="{FF2B5EF4-FFF2-40B4-BE49-F238E27FC236}">
                    <a16:creationId xmlns:a16="http://schemas.microsoft.com/office/drawing/2014/main" id="{244904A1-48D2-2A2B-1CC2-24C3C76B5158}"/>
                  </a:ext>
                </a:extLst>
              </p:cNvPr>
              <p:cNvSpPr txBox="1"/>
              <p:nvPr/>
            </p:nvSpPr>
            <p:spPr>
              <a:xfrm>
                <a:off x="6399219" y="1722545"/>
                <a:ext cx="1662635" cy="1569660"/>
              </a:xfrm>
              <a:prstGeom prst="rect">
                <a:avLst/>
              </a:prstGeom>
              <a:noFill/>
            </p:spPr>
            <p:txBody>
              <a:bodyPr wrap="none" rtlCol="0">
                <a:spAutoFit/>
              </a:bodyPr>
              <a:lstStyle/>
              <a:p>
                <a:pPr algn="ctr"/>
                <a:r>
                  <a:rPr lang="zh-CN" altLang="en-US" sz="9600">
                    <a:blipFill dpi="0" rotWithShape="1">
                      <a:blip r:embed="rId14"/>
                      <a:srcRect/>
                      <a:tile tx="0" ty="0" sx="100000" sy="100000" flip="none" algn="tl"/>
                    </a:blip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记</a:t>
                </a:r>
              </a:p>
            </p:txBody>
          </p:sp>
        </p:grpSp>
      </p:grpSp>
      <p:grpSp>
        <p:nvGrpSpPr>
          <p:cNvPr id="28" name="组合 27">
            <a:extLst>
              <a:ext uri="{FF2B5EF4-FFF2-40B4-BE49-F238E27FC236}">
                <a16:creationId xmlns:a16="http://schemas.microsoft.com/office/drawing/2014/main" id="{956EC57A-4910-01FB-019C-5DF0B82F8AF0}"/>
              </a:ext>
            </a:extLst>
          </p:cNvPr>
          <p:cNvGrpSpPr/>
          <p:nvPr/>
        </p:nvGrpSpPr>
        <p:grpSpPr>
          <a:xfrm>
            <a:off x="46909" y="4259022"/>
            <a:ext cx="12171680" cy="2806560"/>
            <a:chOff x="10160" y="4508500"/>
            <a:chExt cx="12171680" cy="2806560"/>
          </a:xfrm>
        </p:grpSpPr>
        <p:pic>
          <p:nvPicPr>
            <p:cNvPr id="29" name="图片 28" descr="图形用户界面, 应用程序&#10;&#10;描述已自动生成">
              <a:extLst>
                <a:ext uri="{FF2B5EF4-FFF2-40B4-BE49-F238E27FC236}">
                  <a16:creationId xmlns:a16="http://schemas.microsoft.com/office/drawing/2014/main" id="{CB89D410-5020-0593-DF94-53B5299AF530}"/>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30" name="图片 29" descr="图形用户界面, 应用程序&#10;&#10;描述已自动生成">
              <a:extLst>
                <a:ext uri="{FF2B5EF4-FFF2-40B4-BE49-F238E27FC236}">
                  <a16:creationId xmlns:a16="http://schemas.microsoft.com/office/drawing/2014/main" id="{DF9F2A62-D54D-6988-9997-833D7D028314}"/>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grpSp>
        <p:nvGrpSpPr>
          <p:cNvPr id="57" name="组合 56">
            <a:extLst>
              <a:ext uri="{FF2B5EF4-FFF2-40B4-BE49-F238E27FC236}">
                <a16:creationId xmlns:a16="http://schemas.microsoft.com/office/drawing/2014/main" id="{D4CB4BAC-B9E4-910A-E1F0-8AF1F85AB09F}"/>
              </a:ext>
            </a:extLst>
          </p:cNvPr>
          <p:cNvGrpSpPr/>
          <p:nvPr/>
        </p:nvGrpSpPr>
        <p:grpSpPr>
          <a:xfrm>
            <a:off x="3362977" y="3429000"/>
            <a:ext cx="5393022" cy="2608884"/>
            <a:chOff x="1816812" y="4244340"/>
            <a:chExt cx="6385855" cy="3089169"/>
          </a:xfrm>
        </p:grpSpPr>
        <p:pic>
          <p:nvPicPr>
            <p:cNvPr id="54" name="图片 53" descr="图片包含 游戏机, 灯&#10;&#10;描述已自动生成">
              <a:extLst>
                <a:ext uri="{FF2B5EF4-FFF2-40B4-BE49-F238E27FC236}">
                  <a16:creationId xmlns:a16="http://schemas.microsoft.com/office/drawing/2014/main" id="{859481FE-4BE6-8E9A-9E08-88BDDA14E227}"/>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816812" y="4244340"/>
              <a:ext cx="2206548" cy="3089169"/>
            </a:xfrm>
            <a:prstGeom prst="rect">
              <a:avLst/>
            </a:prstGeom>
          </p:spPr>
        </p:pic>
        <p:pic>
          <p:nvPicPr>
            <p:cNvPr id="56" name="图片 55" descr="图片包含 游戏机, 灯&#10;&#10;描述已自动生成">
              <a:extLst>
                <a:ext uri="{FF2B5EF4-FFF2-40B4-BE49-F238E27FC236}">
                  <a16:creationId xmlns:a16="http://schemas.microsoft.com/office/drawing/2014/main" id="{47836DDC-EBB6-11E4-99F5-30B8FDFD62D8}"/>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flipH="1">
              <a:off x="5996119" y="4244340"/>
              <a:ext cx="2206548" cy="3089169"/>
            </a:xfrm>
            <a:prstGeom prst="rect">
              <a:avLst/>
            </a:prstGeom>
          </p:spPr>
        </p:pic>
      </p:grpSp>
      <p:pic>
        <p:nvPicPr>
          <p:cNvPr id="61" name="图片 60">
            <a:extLst>
              <a:ext uri="{FF2B5EF4-FFF2-40B4-BE49-F238E27FC236}">
                <a16:creationId xmlns:a16="http://schemas.microsoft.com/office/drawing/2014/main" id="{075BCC77-A4CD-86CB-48EE-15955E9B6A5A}"/>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flipH="1">
            <a:off x="5334829" y="3979985"/>
            <a:ext cx="1449318" cy="1676399"/>
          </a:xfrm>
          <a:prstGeom prst="rect">
            <a:avLst/>
          </a:prstGeom>
        </p:spPr>
      </p:pic>
    </p:spTree>
    <p:extLst>
      <p:ext uri="{BB962C8B-B14F-4D97-AF65-F5344CB8AC3E}">
        <p14:creationId xmlns:p14="http://schemas.microsoft.com/office/powerpoint/2010/main" val="3624751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0D72D11-FCFD-CBFB-1DC9-CE37D113D800}"/>
              </a:ext>
            </a:extLst>
          </p:cNvPr>
          <p:cNvPicPr>
            <a:picLocks noChangeAspect="1"/>
          </p:cNvPicPr>
          <p:nvPr/>
        </p:nvPicPr>
        <p:blipFill>
          <a:blip r:embed="rId3"/>
          <a:stretch>
            <a:fillRect/>
          </a:stretch>
        </p:blipFill>
        <p:spPr>
          <a:xfrm>
            <a:off x="0" y="-1"/>
            <a:ext cx="12192000" cy="6858001"/>
          </a:xfrm>
          <a:prstGeom prst="rect">
            <a:avLst/>
          </a:prstGeom>
        </p:spPr>
      </p:pic>
      <p:pic>
        <p:nvPicPr>
          <p:cNvPr id="11" name="图片 10" descr="卡通人物&#10;&#10;中度可信度描述已自动生成">
            <a:extLst>
              <a:ext uri="{FF2B5EF4-FFF2-40B4-BE49-F238E27FC236}">
                <a16:creationId xmlns:a16="http://schemas.microsoft.com/office/drawing/2014/main" id="{8896966E-A0D4-E262-255D-0D8E2A92C7E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19591" y="3429000"/>
            <a:ext cx="1065701" cy="1249896"/>
          </a:xfrm>
          <a:prstGeom prst="rect">
            <a:avLst/>
          </a:prstGeom>
        </p:spPr>
      </p:pic>
      <p:sp>
        <p:nvSpPr>
          <p:cNvPr id="34" name="椭圆 33">
            <a:extLst>
              <a:ext uri="{FF2B5EF4-FFF2-40B4-BE49-F238E27FC236}">
                <a16:creationId xmlns:a16="http://schemas.microsoft.com/office/drawing/2014/main" id="{9F6C8F50-DB70-E22F-5261-C87DDE7D0D0D}"/>
              </a:ext>
            </a:extLst>
          </p:cNvPr>
          <p:cNvSpPr/>
          <p:nvPr/>
        </p:nvSpPr>
        <p:spPr>
          <a:xfrm>
            <a:off x="3737167" y="691825"/>
            <a:ext cx="4717666" cy="4717666"/>
          </a:xfrm>
          <a:prstGeom prst="ellipse">
            <a:avLst/>
          </a:prstGeom>
          <a:blipFill>
            <a:blip r:embed="rId5" cstate="screen">
              <a:extLst>
                <a:ext uri="{28A0092B-C50C-407E-A947-70E740481C1C}">
                  <a14:useLocalDpi xmlns:a14="http://schemas.microsoft.com/office/drawing/2010/main"/>
                </a:ext>
              </a:extLst>
            </a:blip>
            <a:stretch>
              <a:fillRect/>
            </a:stretch>
          </a:blipFill>
          <a:ln w="95250">
            <a:gradFill>
              <a:gsLst>
                <a:gs pos="0">
                  <a:schemeClr val="accent4">
                    <a:lumMod val="20000"/>
                    <a:lumOff val="80000"/>
                  </a:schemeClr>
                </a:gs>
                <a:gs pos="28600">
                  <a:srgbClr val="FFEBAF"/>
                </a:gs>
                <a:gs pos="100000">
                  <a:schemeClr val="accent4">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pic>
        <p:nvPicPr>
          <p:cNvPr id="13" name="图片 12" descr="卡通人物&#10;&#10;中度可信度描述已自动生成">
            <a:extLst>
              <a:ext uri="{FF2B5EF4-FFF2-40B4-BE49-F238E27FC236}">
                <a16:creationId xmlns:a16="http://schemas.microsoft.com/office/drawing/2014/main" id="{C37E9716-AD5E-58E7-CD74-3305C7F348C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47571" y="0"/>
            <a:ext cx="1047750" cy="876300"/>
          </a:xfrm>
          <a:prstGeom prst="rect">
            <a:avLst/>
          </a:prstGeom>
        </p:spPr>
      </p:pic>
      <p:pic>
        <p:nvPicPr>
          <p:cNvPr id="15" name="图片 14" descr="图片包含 背景图案&#10;&#10;描述已自动生成">
            <a:extLst>
              <a:ext uri="{FF2B5EF4-FFF2-40B4-BE49-F238E27FC236}">
                <a16:creationId xmlns:a16="http://schemas.microsoft.com/office/drawing/2014/main" id="{C550FBCA-37D4-345A-7D3C-C9CD6BA798F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1639550" y="3735998"/>
            <a:ext cx="552450" cy="933450"/>
          </a:xfrm>
          <a:prstGeom prst="rect">
            <a:avLst/>
          </a:prstGeom>
        </p:spPr>
      </p:pic>
      <p:pic>
        <p:nvPicPr>
          <p:cNvPr id="17" name="图片 16">
            <a:extLst>
              <a:ext uri="{FF2B5EF4-FFF2-40B4-BE49-F238E27FC236}">
                <a16:creationId xmlns:a16="http://schemas.microsoft.com/office/drawing/2014/main" id="{549BCDAC-C907-C7DC-EE12-D3E0E27E553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550316" y="615094"/>
            <a:ext cx="595642" cy="955798"/>
          </a:xfrm>
          <a:prstGeom prst="rect">
            <a:avLst/>
          </a:prstGeom>
        </p:spPr>
      </p:pic>
      <p:pic>
        <p:nvPicPr>
          <p:cNvPr id="19" name="图片 18">
            <a:extLst>
              <a:ext uri="{FF2B5EF4-FFF2-40B4-BE49-F238E27FC236}">
                <a16:creationId xmlns:a16="http://schemas.microsoft.com/office/drawing/2014/main" id="{EEA589CE-7948-BAE5-A419-6E628D2DD804}"/>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1"/>
            <a:ext cx="493059" cy="1524001"/>
          </a:xfrm>
          <a:prstGeom prst="rect">
            <a:avLst/>
          </a:prstGeom>
        </p:spPr>
      </p:pic>
      <p:pic>
        <p:nvPicPr>
          <p:cNvPr id="21" name="图片 20" descr="卡通人物&#10;&#10;中度可信度描述已自动生成">
            <a:extLst>
              <a:ext uri="{FF2B5EF4-FFF2-40B4-BE49-F238E27FC236}">
                <a16:creationId xmlns:a16="http://schemas.microsoft.com/office/drawing/2014/main" id="{762129E5-9CC7-780A-D754-AB9643DE9ED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418320" y="2445754"/>
            <a:ext cx="2773680" cy="4636738"/>
          </a:xfrm>
          <a:prstGeom prst="rect">
            <a:avLst/>
          </a:prstGeom>
        </p:spPr>
      </p:pic>
      <p:pic>
        <p:nvPicPr>
          <p:cNvPr id="22" name="图片 21" descr="卡通人物&#10;&#10;中度可信度描述已自动生成">
            <a:extLst>
              <a:ext uri="{FF2B5EF4-FFF2-40B4-BE49-F238E27FC236}">
                <a16:creationId xmlns:a16="http://schemas.microsoft.com/office/drawing/2014/main" id="{7A10EA03-3764-98B6-1FE4-81261FD449A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0" y="2445754"/>
            <a:ext cx="2773680" cy="4636738"/>
          </a:xfrm>
          <a:prstGeom prst="rect">
            <a:avLst/>
          </a:prstGeom>
        </p:spPr>
      </p:pic>
      <p:grpSp>
        <p:nvGrpSpPr>
          <p:cNvPr id="23" name="组合 22">
            <a:extLst>
              <a:ext uri="{FF2B5EF4-FFF2-40B4-BE49-F238E27FC236}">
                <a16:creationId xmlns:a16="http://schemas.microsoft.com/office/drawing/2014/main" id="{6CE42F6C-A06B-DA61-CF9D-F279B6FF5CFD}"/>
              </a:ext>
            </a:extLst>
          </p:cNvPr>
          <p:cNvGrpSpPr/>
          <p:nvPr/>
        </p:nvGrpSpPr>
        <p:grpSpPr>
          <a:xfrm>
            <a:off x="3915381" y="1722545"/>
            <a:ext cx="4228171" cy="1706455"/>
            <a:chOff x="3915381" y="1722545"/>
            <a:chExt cx="4228171" cy="1706455"/>
          </a:xfrm>
        </p:grpSpPr>
        <p:sp>
          <p:nvSpPr>
            <p:cNvPr id="25" name="文本框 24">
              <a:extLst>
                <a:ext uri="{FF2B5EF4-FFF2-40B4-BE49-F238E27FC236}">
                  <a16:creationId xmlns:a16="http://schemas.microsoft.com/office/drawing/2014/main" id="{E2D48DFE-6BCD-E438-CA75-339C1A8F028A}"/>
                </a:ext>
              </a:extLst>
            </p:cNvPr>
            <p:cNvSpPr txBox="1"/>
            <p:nvPr/>
          </p:nvSpPr>
          <p:spPr>
            <a:xfrm>
              <a:off x="4372987" y="3059668"/>
              <a:ext cx="3555671" cy="369332"/>
            </a:xfrm>
            <a:prstGeom prst="rect">
              <a:avLst/>
            </a:prstGeom>
            <a:noFill/>
          </p:spPr>
          <p:txBody>
            <a:bodyPr wrap="square" rtlCol="0">
              <a:spAutoFit/>
            </a:bodyPr>
            <a:lstStyle/>
            <a:p>
              <a:pPr algn="ctr"/>
              <a:r>
                <a:rPr lang="zh-CN" altLang="en-US">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合作方年中庆典</a:t>
              </a:r>
              <a:r>
                <a:rPr lang="en-US" altLang="zh-CN">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AR</a:t>
              </a:r>
              <a:r>
                <a:rPr lang="zh-CN" altLang="en-US">
                  <a:solidFill>
                    <a:schemeClr val="bg1">
                      <a:lumMod val="85000"/>
                    </a:schemeClr>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寻宝营销活动</a:t>
              </a:r>
            </a:p>
          </p:txBody>
        </p:sp>
        <p:grpSp>
          <p:nvGrpSpPr>
            <p:cNvPr id="26" name="组合 25">
              <a:extLst>
                <a:ext uri="{FF2B5EF4-FFF2-40B4-BE49-F238E27FC236}">
                  <a16:creationId xmlns:a16="http://schemas.microsoft.com/office/drawing/2014/main" id="{0B91D119-86C2-4733-981E-D9C92A03AEC4}"/>
                </a:ext>
              </a:extLst>
            </p:cNvPr>
            <p:cNvGrpSpPr/>
            <p:nvPr/>
          </p:nvGrpSpPr>
          <p:grpSpPr>
            <a:xfrm>
              <a:off x="3915381" y="1722545"/>
              <a:ext cx="4228171" cy="1569660"/>
              <a:chOff x="3833683" y="1722545"/>
              <a:chExt cx="4228171" cy="1569660"/>
            </a:xfrm>
          </p:grpSpPr>
          <p:sp>
            <p:nvSpPr>
              <p:cNvPr id="27" name="文本框 26">
                <a:extLst>
                  <a:ext uri="{FF2B5EF4-FFF2-40B4-BE49-F238E27FC236}">
                    <a16:creationId xmlns:a16="http://schemas.microsoft.com/office/drawing/2014/main" id="{3498EE7B-F603-8DEE-F615-83E4B4F3F5D9}"/>
                  </a:ext>
                </a:extLst>
              </p:cNvPr>
              <p:cNvSpPr txBox="1"/>
              <p:nvPr/>
            </p:nvSpPr>
            <p:spPr>
              <a:xfrm>
                <a:off x="3833683" y="1796163"/>
                <a:ext cx="1539204" cy="1446550"/>
              </a:xfrm>
              <a:prstGeom prst="rect">
                <a:avLst/>
              </a:prstGeom>
              <a:noFill/>
            </p:spPr>
            <p:txBody>
              <a:bodyPr wrap="none" rtlCol="0">
                <a:spAutoFit/>
              </a:bodyPr>
              <a:lstStyle/>
              <a:p>
                <a:pPr algn="ctr"/>
                <a:r>
                  <a:rPr kumimoji="0" lang="zh-CN" altLang="en-US" sz="8800" b="0" i="0" u="none" strike="noStrike" kern="1200" cap="none" spc="0" normalizeH="0" baseline="0" noProof="0">
                    <a:ln>
                      <a:noFill/>
                    </a:ln>
                    <a:gradFill>
                      <a:gsLst>
                        <a:gs pos="80000">
                          <a:schemeClr val="accent4">
                            <a:lumMod val="75000"/>
                          </a:schemeClr>
                        </a:gs>
                        <a:gs pos="0">
                          <a:schemeClr val="accent4">
                            <a:lumMod val="20000"/>
                            <a:lumOff val="80000"/>
                          </a:schemeClr>
                        </a:gs>
                      </a:gsLst>
                      <a:lin ang="5400000" scaled="0"/>
                    </a:gradFill>
                    <a:effectLst>
                      <a:outerShdw blurRad="38100" dist="38100" dir="2700000" algn="tl">
                        <a:srgbClr val="000000">
                          <a:alpha val="43137"/>
                        </a:srgbClr>
                      </a:outerShdw>
                    </a:effectLst>
                    <a:uLnTx/>
                    <a:uFillTx/>
                    <a:latin typeface="演示夏行楷" panose="00000500000000000000" pitchFamily="2" charset="-122"/>
                    <a:ea typeface="演示夏行楷" panose="00000500000000000000" pitchFamily="2" charset="-122"/>
                  </a:rPr>
                  <a:t>锦</a:t>
                </a:r>
                <a:endParaRPr lang="zh-CN" altLang="en-US" sz="8800">
                  <a:gradFill>
                    <a:gsLst>
                      <a:gs pos="80000">
                        <a:schemeClr val="accent4">
                          <a:lumMod val="75000"/>
                        </a:schemeClr>
                      </a:gs>
                      <a:gs pos="0">
                        <a:schemeClr val="accent4">
                          <a:lumMod val="20000"/>
                          <a:lumOff val="80000"/>
                        </a:schemeClr>
                      </a:gs>
                    </a:gsLst>
                    <a:lin ang="5400000" scaled="0"/>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endParaRPr>
              </a:p>
            </p:txBody>
          </p:sp>
          <p:sp>
            <p:nvSpPr>
              <p:cNvPr id="28" name="文本框 27">
                <a:extLst>
                  <a:ext uri="{FF2B5EF4-FFF2-40B4-BE49-F238E27FC236}">
                    <a16:creationId xmlns:a16="http://schemas.microsoft.com/office/drawing/2014/main" id="{0938DB18-A0D7-8BD0-BB44-0228613855CC}"/>
                  </a:ext>
                </a:extLst>
              </p:cNvPr>
              <p:cNvSpPr txBox="1"/>
              <p:nvPr/>
            </p:nvSpPr>
            <p:spPr>
              <a:xfrm>
                <a:off x="4637017" y="1796163"/>
                <a:ext cx="1539204" cy="1446550"/>
              </a:xfrm>
              <a:prstGeom prst="rect">
                <a:avLst/>
              </a:prstGeom>
              <a:noFill/>
            </p:spPr>
            <p:txBody>
              <a:bodyPr wrap="none" rtlCol="0">
                <a:spAutoFit/>
              </a:bodyPr>
              <a:lstStyle/>
              <a:p>
                <a:pPr algn="ctr"/>
                <a:r>
                  <a:rPr lang="zh-CN" altLang="en-US" sz="8800">
                    <a:gradFill>
                      <a:gsLst>
                        <a:gs pos="80000">
                          <a:schemeClr val="accent4">
                            <a:lumMod val="75000"/>
                          </a:schemeClr>
                        </a:gs>
                        <a:gs pos="0">
                          <a:schemeClr val="accent4">
                            <a:lumMod val="20000"/>
                            <a:lumOff val="80000"/>
                          </a:schemeClr>
                        </a:gs>
                      </a:gsLst>
                      <a:lin ang="5400000" scaled="0"/>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鲤</a:t>
                </a:r>
              </a:p>
            </p:txBody>
          </p:sp>
          <p:sp>
            <p:nvSpPr>
              <p:cNvPr id="29" name="文本框 28">
                <a:extLst>
                  <a:ext uri="{FF2B5EF4-FFF2-40B4-BE49-F238E27FC236}">
                    <a16:creationId xmlns:a16="http://schemas.microsoft.com/office/drawing/2014/main" id="{C77861D6-80BD-9240-DA10-F0AE636DDFA5}"/>
                  </a:ext>
                </a:extLst>
              </p:cNvPr>
              <p:cNvSpPr txBox="1"/>
              <p:nvPr/>
            </p:nvSpPr>
            <p:spPr>
              <a:xfrm>
                <a:off x="5351560" y="1820082"/>
                <a:ext cx="1273070" cy="1158235"/>
              </a:xfrm>
              <a:prstGeom prst="rect">
                <a:avLst/>
              </a:prstGeom>
              <a:noFill/>
            </p:spPr>
            <p:txBody>
              <a:bodyPr wrap="none" rtlCol="0">
                <a:spAutoFit/>
              </a:bodyPr>
              <a:lstStyle/>
              <a:p>
                <a:pPr algn="ctr"/>
                <a:r>
                  <a:rPr lang="zh-CN" altLang="en-US" sz="8800">
                    <a:blipFill dpi="0" rotWithShape="1">
                      <a:blip r:embed="rId11"/>
                      <a:srcRect/>
                      <a:tile tx="0" ty="0" sx="100000" sy="100000" flip="none" algn="tl"/>
                    </a:blip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寻</a:t>
                </a:r>
              </a:p>
            </p:txBody>
          </p:sp>
          <p:sp>
            <p:nvSpPr>
              <p:cNvPr id="30" name="文本框 29">
                <a:extLst>
                  <a:ext uri="{FF2B5EF4-FFF2-40B4-BE49-F238E27FC236}">
                    <a16:creationId xmlns:a16="http://schemas.microsoft.com/office/drawing/2014/main" id="{250909AE-EDB6-7638-F75B-A1FA55E64004}"/>
                  </a:ext>
                </a:extLst>
              </p:cNvPr>
              <p:cNvSpPr txBox="1"/>
              <p:nvPr/>
            </p:nvSpPr>
            <p:spPr>
              <a:xfrm>
                <a:off x="6005759" y="1933477"/>
                <a:ext cx="1170982" cy="1059662"/>
              </a:xfrm>
              <a:prstGeom prst="rect">
                <a:avLst/>
              </a:prstGeom>
              <a:noFill/>
            </p:spPr>
            <p:txBody>
              <a:bodyPr wrap="none" rtlCol="0">
                <a:spAutoFit/>
              </a:bodyPr>
              <a:lstStyle/>
              <a:p>
                <a:pPr algn="ctr"/>
                <a:r>
                  <a:rPr lang="zh-CN" altLang="en-US" sz="8000">
                    <a:blipFill dpi="0" rotWithShape="1">
                      <a:blip r:embed="rId11"/>
                      <a:srcRect/>
                      <a:tile tx="0" ty="0" sx="100000" sy="100000" flip="none" algn="tl"/>
                    </a:blip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宝</a:t>
                </a:r>
              </a:p>
            </p:txBody>
          </p:sp>
          <p:sp>
            <p:nvSpPr>
              <p:cNvPr id="31" name="文本框 30">
                <a:extLst>
                  <a:ext uri="{FF2B5EF4-FFF2-40B4-BE49-F238E27FC236}">
                    <a16:creationId xmlns:a16="http://schemas.microsoft.com/office/drawing/2014/main" id="{5C579712-BCB4-B195-5684-09B8C79A0181}"/>
                  </a:ext>
                </a:extLst>
              </p:cNvPr>
              <p:cNvSpPr txBox="1"/>
              <p:nvPr/>
            </p:nvSpPr>
            <p:spPr>
              <a:xfrm>
                <a:off x="6399219" y="1722545"/>
                <a:ext cx="1662635" cy="1569660"/>
              </a:xfrm>
              <a:prstGeom prst="rect">
                <a:avLst/>
              </a:prstGeom>
              <a:noFill/>
            </p:spPr>
            <p:txBody>
              <a:bodyPr wrap="none" rtlCol="0">
                <a:spAutoFit/>
              </a:bodyPr>
              <a:lstStyle/>
              <a:p>
                <a:pPr algn="ctr"/>
                <a:r>
                  <a:rPr lang="zh-CN" altLang="en-US" sz="9600">
                    <a:blipFill dpi="0" rotWithShape="1">
                      <a:blip r:embed="rId11"/>
                      <a:srcRect/>
                      <a:tile tx="0" ty="0" sx="100000" sy="100000" flip="none" algn="tl"/>
                    </a:blip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记</a:t>
                </a:r>
              </a:p>
            </p:txBody>
          </p:sp>
        </p:grpSp>
      </p:grpSp>
      <p:pic>
        <p:nvPicPr>
          <p:cNvPr id="35" name="图片 34" descr="图片包含 灯光, 交通, 日落, 街道&#10;&#10;描述已自动生成">
            <a:extLst>
              <a:ext uri="{FF2B5EF4-FFF2-40B4-BE49-F238E27FC236}">
                <a16:creationId xmlns:a16="http://schemas.microsoft.com/office/drawing/2014/main" id="{EE9E9FF1-2516-30B1-99F9-DE2FA139231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3401354" y="3972560"/>
            <a:ext cx="1749070" cy="1243157"/>
          </a:xfrm>
          <a:prstGeom prst="rect">
            <a:avLst/>
          </a:prstGeom>
        </p:spPr>
      </p:pic>
      <p:pic>
        <p:nvPicPr>
          <p:cNvPr id="36" name="图片 35" descr="黑暗中有许多云&#10;&#10;中度可信度描述已自动生成">
            <a:extLst>
              <a:ext uri="{FF2B5EF4-FFF2-40B4-BE49-F238E27FC236}">
                <a16:creationId xmlns:a16="http://schemas.microsoft.com/office/drawing/2014/main" id="{B85A8CA3-0432-66A3-BF73-B0EAFCDDDDF2}"/>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180348" y="4200780"/>
            <a:ext cx="3271520" cy="1513987"/>
          </a:xfrm>
          <a:prstGeom prst="rect">
            <a:avLst/>
          </a:prstGeom>
        </p:spPr>
      </p:pic>
      <p:grpSp>
        <p:nvGrpSpPr>
          <p:cNvPr id="37" name="组合 36">
            <a:extLst>
              <a:ext uri="{FF2B5EF4-FFF2-40B4-BE49-F238E27FC236}">
                <a16:creationId xmlns:a16="http://schemas.microsoft.com/office/drawing/2014/main" id="{A8ACA3DA-0B6A-C66E-7498-5F61C91D2873}"/>
              </a:ext>
            </a:extLst>
          </p:cNvPr>
          <p:cNvGrpSpPr/>
          <p:nvPr/>
        </p:nvGrpSpPr>
        <p:grpSpPr>
          <a:xfrm>
            <a:off x="2534324" y="3882937"/>
            <a:ext cx="7123353" cy="2446281"/>
            <a:chOff x="3527973" y="4389120"/>
            <a:chExt cx="5308030" cy="1822868"/>
          </a:xfrm>
        </p:grpSpPr>
        <p:pic>
          <p:nvPicPr>
            <p:cNvPr id="38" name="图片 37" descr="图片包含 室内, 桌子, 小, 房间&#10;&#10;描述已自动生成">
              <a:extLst>
                <a:ext uri="{FF2B5EF4-FFF2-40B4-BE49-F238E27FC236}">
                  <a16:creationId xmlns:a16="http://schemas.microsoft.com/office/drawing/2014/main" id="{3F25327F-BFEA-602B-56F5-926B5C5C894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527973" y="4709160"/>
              <a:ext cx="2381950" cy="1502828"/>
            </a:xfrm>
            <a:prstGeom prst="rect">
              <a:avLst/>
            </a:prstGeom>
          </p:spPr>
        </p:pic>
        <p:pic>
          <p:nvPicPr>
            <p:cNvPr id="39" name="图片 38" descr="图片包含 室内, 桌子, 小, 房间&#10;&#10;描述已自动生成">
              <a:extLst>
                <a:ext uri="{FF2B5EF4-FFF2-40B4-BE49-F238E27FC236}">
                  <a16:creationId xmlns:a16="http://schemas.microsoft.com/office/drawing/2014/main" id="{10574F27-F8EA-66AD-8CF3-A638BB2D40F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454053" y="4709160"/>
              <a:ext cx="2381950" cy="1502828"/>
            </a:xfrm>
            <a:prstGeom prst="rect">
              <a:avLst/>
            </a:prstGeom>
          </p:spPr>
        </p:pic>
        <p:pic>
          <p:nvPicPr>
            <p:cNvPr id="40" name="图片 39" descr="图片包含 室内, 桌子, 小, 房间&#10;&#10;描述已自动生成">
              <a:extLst>
                <a:ext uri="{FF2B5EF4-FFF2-40B4-BE49-F238E27FC236}">
                  <a16:creationId xmlns:a16="http://schemas.microsoft.com/office/drawing/2014/main" id="{329B437B-5F7C-A8B8-F8E0-0ACA2997D22F}"/>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737385" y="4389120"/>
              <a:ext cx="2889206" cy="1822868"/>
            </a:xfrm>
            <a:prstGeom prst="rect">
              <a:avLst/>
            </a:prstGeom>
          </p:spPr>
        </p:pic>
      </p:grpSp>
      <p:grpSp>
        <p:nvGrpSpPr>
          <p:cNvPr id="41" name="组合 40">
            <a:extLst>
              <a:ext uri="{FF2B5EF4-FFF2-40B4-BE49-F238E27FC236}">
                <a16:creationId xmlns:a16="http://schemas.microsoft.com/office/drawing/2014/main" id="{C589B10F-AAC0-2B02-FDE3-904E58F1AD19}"/>
              </a:ext>
            </a:extLst>
          </p:cNvPr>
          <p:cNvGrpSpPr/>
          <p:nvPr/>
        </p:nvGrpSpPr>
        <p:grpSpPr>
          <a:xfrm>
            <a:off x="-539261" y="3810221"/>
            <a:ext cx="13270523" cy="3352579"/>
            <a:chOff x="-3296060" y="1090562"/>
            <a:chExt cx="16710144" cy="6185426"/>
          </a:xfrm>
        </p:grpSpPr>
        <p:pic>
          <p:nvPicPr>
            <p:cNvPr id="42" name="图片 41" descr="卡通人物&#10;&#10;低可信度描述已自动生成">
              <a:extLst>
                <a:ext uri="{FF2B5EF4-FFF2-40B4-BE49-F238E27FC236}">
                  <a16:creationId xmlns:a16="http://schemas.microsoft.com/office/drawing/2014/main" id="{B313A363-4959-3A38-E6BA-C7944E433E5C}"/>
                </a:ext>
              </a:extLst>
            </p:cNvPr>
            <p:cNvPicPr>
              <a:picLocks/>
            </p:cNvPicPr>
            <p:nvPr/>
          </p:nvPicPr>
          <p:blipFill>
            <a:blip r:embed="rId16" cstate="screen">
              <a:extLst>
                <a:ext uri="{28A0092B-C50C-407E-A947-70E740481C1C}">
                  <a14:useLocalDpi xmlns:a14="http://schemas.microsoft.com/office/drawing/2010/main"/>
                </a:ext>
              </a:extLst>
            </a:blip>
            <a:stretch>
              <a:fillRect/>
            </a:stretch>
          </p:blipFill>
          <p:spPr>
            <a:xfrm flipH="1">
              <a:off x="-3296060" y="1090562"/>
              <a:ext cx="8889192" cy="6185426"/>
            </a:xfrm>
            <a:prstGeom prst="rect">
              <a:avLst/>
            </a:prstGeom>
          </p:spPr>
        </p:pic>
        <p:pic>
          <p:nvPicPr>
            <p:cNvPr id="43" name="图片 42" descr="卡通人物&#10;&#10;低可信度描述已自动生成">
              <a:extLst>
                <a:ext uri="{FF2B5EF4-FFF2-40B4-BE49-F238E27FC236}">
                  <a16:creationId xmlns:a16="http://schemas.microsoft.com/office/drawing/2014/main" id="{A062D5D8-124B-B5A7-C51E-FE05CAA000EE}"/>
                </a:ext>
              </a:extLst>
            </p:cNvPr>
            <p:cNvPicPr>
              <a:picLocks/>
            </p:cNvPicPr>
            <p:nvPr/>
          </p:nvPicPr>
          <p:blipFill>
            <a:blip r:embed="rId16" cstate="screen">
              <a:extLst>
                <a:ext uri="{28A0092B-C50C-407E-A947-70E740481C1C}">
                  <a14:useLocalDpi xmlns:a14="http://schemas.microsoft.com/office/drawing/2010/main"/>
                </a:ext>
              </a:extLst>
            </a:blip>
            <a:stretch>
              <a:fillRect/>
            </a:stretch>
          </p:blipFill>
          <p:spPr>
            <a:xfrm>
              <a:off x="4524892" y="1090562"/>
              <a:ext cx="8889192" cy="6185426"/>
            </a:xfrm>
            <a:prstGeom prst="rect">
              <a:avLst/>
            </a:prstGeom>
          </p:spPr>
        </p:pic>
      </p:grpSp>
    </p:spTree>
    <p:extLst>
      <p:ext uri="{BB962C8B-B14F-4D97-AF65-F5344CB8AC3E}">
        <p14:creationId xmlns:p14="http://schemas.microsoft.com/office/powerpoint/2010/main" val="2429049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图片 115" descr="图片包含 灯光, 交通, 日落, 街道&#10;&#10;描述已自动生成">
            <a:extLst>
              <a:ext uri="{FF2B5EF4-FFF2-40B4-BE49-F238E27FC236}">
                <a16:creationId xmlns:a16="http://schemas.microsoft.com/office/drawing/2014/main" id="{5A68872B-DCAA-7ED2-5100-5400787CC0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401354" y="3972560"/>
            <a:ext cx="1749070" cy="1243157"/>
          </a:xfrm>
          <a:prstGeom prst="rect">
            <a:avLst/>
          </a:prstGeom>
        </p:spPr>
      </p:pic>
      <p:pic>
        <p:nvPicPr>
          <p:cNvPr id="119" name="图片 118" descr="黑暗中有许多云&#10;&#10;中度可信度描述已自动生成">
            <a:extLst>
              <a:ext uri="{FF2B5EF4-FFF2-40B4-BE49-F238E27FC236}">
                <a16:creationId xmlns:a16="http://schemas.microsoft.com/office/drawing/2014/main" id="{CBFDF5C8-3FBA-19A8-CA45-BDBA0EB250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4817" y="4606679"/>
            <a:ext cx="3271520" cy="1513987"/>
          </a:xfrm>
          <a:prstGeom prst="rect">
            <a:avLst/>
          </a:prstGeom>
        </p:spPr>
      </p:pic>
      <p:pic>
        <p:nvPicPr>
          <p:cNvPr id="3" name="图片 2" descr="图片包含 游戏机, 食物&#10;&#10;描述已自动生成">
            <a:extLst>
              <a:ext uri="{FF2B5EF4-FFF2-40B4-BE49-F238E27FC236}">
                <a16:creationId xmlns:a16="http://schemas.microsoft.com/office/drawing/2014/main" id="{393099F1-F43A-EF95-82A6-A52104D3A22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7414" y="-1"/>
            <a:ext cx="12219413" cy="6858001"/>
          </a:xfrm>
          <a:prstGeom prst="rect">
            <a:avLst/>
          </a:prstGeom>
        </p:spPr>
      </p:pic>
      <p:grpSp>
        <p:nvGrpSpPr>
          <p:cNvPr id="138" name="组合 137">
            <a:extLst>
              <a:ext uri="{FF2B5EF4-FFF2-40B4-BE49-F238E27FC236}">
                <a16:creationId xmlns:a16="http://schemas.microsoft.com/office/drawing/2014/main" id="{834038A7-E853-8F87-CE7F-EC3E0BB4380B}"/>
              </a:ext>
            </a:extLst>
          </p:cNvPr>
          <p:cNvGrpSpPr/>
          <p:nvPr/>
        </p:nvGrpSpPr>
        <p:grpSpPr>
          <a:xfrm>
            <a:off x="-1724951" y="1449535"/>
            <a:ext cx="15641902" cy="6185426"/>
            <a:chOff x="-2227820" y="1090562"/>
            <a:chExt cx="15641902" cy="6185426"/>
          </a:xfrm>
        </p:grpSpPr>
        <p:pic>
          <p:nvPicPr>
            <p:cNvPr id="139" name="图片 138" descr="卡通人物&#10;&#10;低可信度描述已自动生成">
              <a:extLst>
                <a:ext uri="{FF2B5EF4-FFF2-40B4-BE49-F238E27FC236}">
                  <a16:creationId xmlns:a16="http://schemas.microsoft.com/office/drawing/2014/main" id="{4612075E-3ADF-75C2-3C17-AB6398D77432}"/>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a:off x="-2227820" y="1090562"/>
              <a:ext cx="8889191" cy="6185426"/>
            </a:xfrm>
            <a:prstGeom prst="rect">
              <a:avLst/>
            </a:prstGeom>
          </p:spPr>
        </p:pic>
        <p:pic>
          <p:nvPicPr>
            <p:cNvPr id="140" name="图片 139" descr="卡通人物&#10;&#10;低可信度描述已自动生成">
              <a:extLst>
                <a:ext uri="{FF2B5EF4-FFF2-40B4-BE49-F238E27FC236}">
                  <a16:creationId xmlns:a16="http://schemas.microsoft.com/office/drawing/2014/main" id="{168AC72B-7B56-B9B9-3A12-4BBE35B0E860}"/>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4524891" y="1090562"/>
              <a:ext cx="8889191" cy="6185426"/>
            </a:xfrm>
            <a:prstGeom prst="rect">
              <a:avLst/>
            </a:prstGeom>
          </p:spPr>
        </p:pic>
      </p:grpSp>
      <p:pic>
        <p:nvPicPr>
          <p:cNvPr id="19" name="图片 18" descr="卡通人物&#10;&#10;中度可信度描述已自动生成">
            <a:extLst>
              <a:ext uri="{FF2B5EF4-FFF2-40B4-BE49-F238E27FC236}">
                <a16:creationId xmlns:a16="http://schemas.microsoft.com/office/drawing/2014/main" id="{048E39C9-78BC-FEE0-7C80-ACC2A6E928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26536" y="3429000"/>
            <a:ext cx="1223519" cy="1629997"/>
          </a:xfrm>
          <a:prstGeom prst="rect">
            <a:avLst/>
          </a:prstGeom>
        </p:spPr>
      </p:pic>
      <p:pic>
        <p:nvPicPr>
          <p:cNvPr id="26" name="图片 25" descr="卡通人物&#10;&#10;中度可信度描述已自动生成">
            <a:extLst>
              <a:ext uri="{FF2B5EF4-FFF2-40B4-BE49-F238E27FC236}">
                <a16:creationId xmlns:a16="http://schemas.microsoft.com/office/drawing/2014/main" id="{2ACD3B11-B895-5C7C-040A-BAC6B744049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547571" y="0"/>
            <a:ext cx="1047750" cy="876300"/>
          </a:xfrm>
          <a:prstGeom prst="rect">
            <a:avLst/>
          </a:prstGeom>
        </p:spPr>
      </p:pic>
      <p:pic>
        <p:nvPicPr>
          <p:cNvPr id="30" name="图片 29">
            <a:extLst>
              <a:ext uri="{FF2B5EF4-FFF2-40B4-BE49-F238E27FC236}">
                <a16:creationId xmlns:a16="http://schemas.microsoft.com/office/drawing/2014/main" id="{60D0A492-3B7D-DA24-017A-5536FDAF668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1904999"/>
            <a:ext cx="493059" cy="1524001"/>
          </a:xfrm>
          <a:prstGeom prst="rect">
            <a:avLst/>
          </a:prstGeom>
        </p:spPr>
      </p:pic>
      <p:pic>
        <p:nvPicPr>
          <p:cNvPr id="33" name="图片 32">
            <a:extLst>
              <a:ext uri="{FF2B5EF4-FFF2-40B4-BE49-F238E27FC236}">
                <a16:creationId xmlns:a16="http://schemas.microsoft.com/office/drawing/2014/main" id="{8414C2E6-C33D-9DA4-BD7B-FB7E1CAB61AC}"/>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8769786" y="745183"/>
            <a:ext cx="315220" cy="505818"/>
          </a:xfrm>
          <a:prstGeom prst="rect">
            <a:avLst/>
          </a:prstGeom>
        </p:spPr>
      </p:pic>
      <p:grpSp>
        <p:nvGrpSpPr>
          <p:cNvPr id="113" name="组合 112">
            <a:extLst>
              <a:ext uri="{FF2B5EF4-FFF2-40B4-BE49-F238E27FC236}">
                <a16:creationId xmlns:a16="http://schemas.microsoft.com/office/drawing/2014/main" id="{B4F2A7FD-AA4E-1C9E-B7E3-6601B3422732}"/>
              </a:ext>
            </a:extLst>
          </p:cNvPr>
          <p:cNvGrpSpPr/>
          <p:nvPr/>
        </p:nvGrpSpPr>
        <p:grpSpPr>
          <a:xfrm>
            <a:off x="0" y="994047"/>
            <a:ext cx="12673069" cy="5358088"/>
            <a:chOff x="693479" y="-1233337"/>
            <a:chExt cx="12673069" cy="5358088"/>
          </a:xfrm>
        </p:grpSpPr>
        <p:pic>
          <p:nvPicPr>
            <p:cNvPr id="104" name="图片 103" descr="图片包含 游戏机&#10;&#10;描述已自动生成">
              <a:extLst>
                <a:ext uri="{FF2B5EF4-FFF2-40B4-BE49-F238E27FC236}">
                  <a16:creationId xmlns:a16="http://schemas.microsoft.com/office/drawing/2014/main" id="{56A55764-870B-D14F-BB9E-54E1F0B87E62}"/>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81682" y="-1233337"/>
              <a:ext cx="12484866" cy="5358088"/>
            </a:xfrm>
            <a:prstGeom prst="rect">
              <a:avLst/>
            </a:prstGeom>
          </p:spPr>
        </p:pic>
        <p:pic>
          <p:nvPicPr>
            <p:cNvPr id="106" name="图片 105" descr="图片包含 灯光, 交通, 日落, 街道&#10;&#10;描述已自动生成">
              <a:extLst>
                <a:ext uri="{FF2B5EF4-FFF2-40B4-BE49-F238E27FC236}">
                  <a16:creationId xmlns:a16="http://schemas.microsoft.com/office/drawing/2014/main" id="{BFC20E63-793F-0945-E6C0-4BA341D0AF5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3672025" y="1120928"/>
              <a:ext cx="2054782" cy="1460443"/>
            </a:xfrm>
            <a:prstGeom prst="rect">
              <a:avLst/>
            </a:prstGeom>
          </p:spPr>
        </p:pic>
        <p:pic>
          <p:nvPicPr>
            <p:cNvPr id="108" name="图片 107" descr="图片包含 灯光, 交通, 日落, 街道&#10;&#10;描述已自动生成">
              <a:extLst>
                <a:ext uri="{FF2B5EF4-FFF2-40B4-BE49-F238E27FC236}">
                  <a16:creationId xmlns:a16="http://schemas.microsoft.com/office/drawing/2014/main" id="{B0DCA352-C1B5-28A0-3715-4A567EA785BB}"/>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10988985" y="1120928"/>
              <a:ext cx="1708614" cy="1214403"/>
            </a:xfrm>
            <a:prstGeom prst="rect">
              <a:avLst/>
            </a:prstGeom>
          </p:spPr>
        </p:pic>
        <p:pic>
          <p:nvPicPr>
            <p:cNvPr id="110" name="图片 109" descr="图片包含 灯光, 交通, 日落, 街道&#10;&#10;描述已自动生成">
              <a:extLst>
                <a:ext uri="{FF2B5EF4-FFF2-40B4-BE49-F238E27FC236}">
                  <a16:creationId xmlns:a16="http://schemas.microsoft.com/office/drawing/2014/main" id="{380CF1B4-4A66-8F93-2E81-254FB6B962BB}"/>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693479" y="712380"/>
              <a:ext cx="3200372" cy="2277538"/>
            </a:xfrm>
            <a:prstGeom prst="rect">
              <a:avLst/>
            </a:prstGeom>
          </p:spPr>
        </p:pic>
        <p:pic>
          <p:nvPicPr>
            <p:cNvPr id="112" name="图片 111" descr="图片包含 灯光, 交通, 日落, 街道&#10;&#10;描述已自动生成">
              <a:extLst>
                <a:ext uri="{FF2B5EF4-FFF2-40B4-BE49-F238E27FC236}">
                  <a16:creationId xmlns:a16="http://schemas.microsoft.com/office/drawing/2014/main" id="{D29A7FB3-678B-BF45-9792-89320C9E4812}"/>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8284134" y="32641"/>
              <a:ext cx="3173774" cy="2758579"/>
            </a:xfrm>
            <a:prstGeom prst="rect">
              <a:avLst/>
            </a:prstGeom>
          </p:spPr>
        </p:pic>
      </p:grpSp>
      <p:sp>
        <p:nvSpPr>
          <p:cNvPr id="35" name="椭圆 34">
            <a:extLst>
              <a:ext uri="{FF2B5EF4-FFF2-40B4-BE49-F238E27FC236}">
                <a16:creationId xmlns:a16="http://schemas.microsoft.com/office/drawing/2014/main" id="{7321203F-3D62-4539-9155-AFBE8C717C22}"/>
              </a:ext>
            </a:extLst>
          </p:cNvPr>
          <p:cNvSpPr/>
          <p:nvPr/>
        </p:nvSpPr>
        <p:spPr>
          <a:xfrm>
            <a:off x="3651421" y="261576"/>
            <a:ext cx="4889158" cy="4889158"/>
          </a:xfrm>
          <a:prstGeom prst="ellipse">
            <a:avLst/>
          </a:prstGeom>
          <a:blipFill>
            <a:blip r:embed="rId15" cstate="screen">
              <a:extLst>
                <a:ext uri="{28A0092B-C50C-407E-A947-70E740481C1C}">
                  <a14:useLocalDpi xmlns:a14="http://schemas.microsoft.com/office/drawing/2010/main"/>
                </a:ext>
              </a:extLst>
            </a:blip>
            <a:stretch>
              <a:fillRect/>
            </a:stretch>
          </a:blipFill>
          <a:ln w="95250">
            <a:gradFill>
              <a:gsLst>
                <a:gs pos="0">
                  <a:schemeClr val="accent4">
                    <a:lumMod val="20000"/>
                    <a:lumOff val="80000"/>
                  </a:schemeClr>
                </a:gs>
                <a:gs pos="28600">
                  <a:srgbClr val="FFEBAF"/>
                </a:gs>
                <a:gs pos="100000">
                  <a:schemeClr val="accent4">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grpSp>
        <p:nvGrpSpPr>
          <p:cNvPr id="48" name="组合 47">
            <a:extLst>
              <a:ext uri="{FF2B5EF4-FFF2-40B4-BE49-F238E27FC236}">
                <a16:creationId xmlns:a16="http://schemas.microsoft.com/office/drawing/2014/main" id="{3C965294-5001-F0D8-94A2-F0E99BCBD63A}"/>
              </a:ext>
            </a:extLst>
          </p:cNvPr>
          <p:cNvGrpSpPr/>
          <p:nvPr/>
        </p:nvGrpSpPr>
        <p:grpSpPr>
          <a:xfrm>
            <a:off x="3861162" y="1206252"/>
            <a:ext cx="4469677" cy="1495835"/>
            <a:chOff x="3483129" y="2076475"/>
            <a:chExt cx="5498180" cy="1661756"/>
          </a:xfrm>
        </p:grpSpPr>
        <p:sp>
          <p:nvSpPr>
            <p:cNvPr id="39" name="文本框 38">
              <a:extLst>
                <a:ext uri="{FF2B5EF4-FFF2-40B4-BE49-F238E27FC236}">
                  <a16:creationId xmlns:a16="http://schemas.microsoft.com/office/drawing/2014/main" id="{A70FA72B-F537-0FF5-2840-12B2B9E298E4}"/>
                </a:ext>
              </a:extLst>
            </p:cNvPr>
            <p:cNvSpPr txBox="1"/>
            <p:nvPr/>
          </p:nvSpPr>
          <p:spPr>
            <a:xfrm>
              <a:off x="3483129" y="2076475"/>
              <a:ext cx="1834921" cy="1569660"/>
            </a:xfrm>
            <a:prstGeom prst="rect">
              <a:avLst/>
            </a:prstGeom>
            <a:noFill/>
          </p:spPr>
          <p:txBody>
            <a:bodyPr wrap="none" rtlCol="0">
              <a:spAutoFit/>
            </a:bodyPr>
            <a:lstStyle/>
            <a:p>
              <a:pPr algn="ctr"/>
              <a:r>
                <a:rPr kumimoji="0" lang="zh-CN" altLang="en-US" sz="9600" b="0" i="0" u="none" strike="noStrike" kern="1200" cap="none" spc="0" normalizeH="0" baseline="0" noProof="0">
                  <a:ln>
                    <a:noFill/>
                  </a:ln>
                  <a:gradFill>
                    <a:gsLst>
                      <a:gs pos="100000">
                        <a:schemeClr val="accent4"/>
                      </a:gs>
                      <a:gs pos="0">
                        <a:schemeClr val="accent4">
                          <a:lumMod val="20000"/>
                          <a:lumOff val="80000"/>
                        </a:schemeClr>
                      </a:gs>
                    </a:gsLst>
                    <a:lin ang="5400000" scaled="0"/>
                  </a:gradFill>
                  <a:effectLst>
                    <a:outerShdw blurRad="38100" dist="38100" dir="2700000" algn="tl">
                      <a:srgbClr val="000000">
                        <a:alpha val="43137"/>
                      </a:srgbClr>
                    </a:outerShdw>
                  </a:effectLst>
                  <a:uLnTx/>
                  <a:uFillTx/>
                  <a:latin typeface="演示夏行楷" panose="00000500000000000000" pitchFamily="2" charset="-122"/>
                  <a:ea typeface="演示夏行楷" panose="00000500000000000000" pitchFamily="2" charset="-122"/>
                </a:rPr>
                <a:t>锦</a:t>
              </a:r>
              <a:endParaRPr lang="zh-CN" altLang="en-US" sz="9600">
                <a:gradFill>
                  <a:gsLst>
                    <a:gs pos="100000">
                      <a:schemeClr val="accent4"/>
                    </a:gs>
                    <a:gs pos="0">
                      <a:schemeClr val="accent4">
                        <a:lumMod val="20000"/>
                        <a:lumOff val="80000"/>
                      </a:schemeClr>
                    </a:gs>
                  </a:gsLst>
                  <a:lin ang="5400000" scaled="0"/>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endParaRPr>
            </a:p>
          </p:txBody>
        </p:sp>
        <p:sp>
          <p:nvSpPr>
            <p:cNvPr id="41" name="文本框 40">
              <a:extLst>
                <a:ext uri="{FF2B5EF4-FFF2-40B4-BE49-F238E27FC236}">
                  <a16:creationId xmlns:a16="http://schemas.microsoft.com/office/drawing/2014/main" id="{8C1CD526-AD00-9E43-26AA-93A25A628CC7}"/>
                </a:ext>
              </a:extLst>
            </p:cNvPr>
            <p:cNvSpPr txBox="1"/>
            <p:nvPr/>
          </p:nvSpPr>
          <p:spPr>
            <a:xfrm>
              <a:off x="4611619" y="2177568"/>
              <a:ext cx="1698699" cy="1446550"/>
            </a:xfrm>
            <a:prstGeom prst="rect">
              <a:avLst/>
            </a:prstGeom>
            <a:noFill/>
          </p:spPr>
          <p:txBody>
            <a:bodyPr wrap="none" rtlCol="0">
              <a:spAutoFit/>
            </a:bodyPr>
            <a:lstStyle/>
            <a:p>
              <a:pPr algn="ctr"/>
              <a:r>
                <a:rPr lang="zh-CN" altLang="en-US" sz="8800">
                  <a:gradFill>
                    <a:gsLst>
                      <a:gs pos="100000">
                        <a:schemeClr val="accent4"/>
                      </a:gs>
                      <a:gs pos="0">
                        <a:schemeClr val="accent4">
                          <a:lumMod val="20000"/>
                          <a:lumOff val="80000"/>
                        </a:schemeClr>
                      </a:gs>
                    </a:gsLst>
                    <a:lin ang="5400000" scaled="0"/>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鲤</a:t>
              </a:r>
            </a:p>
          </p:txBody>
        </p:sp>
        <p:sp>
          <p:nvSpPr>
            <p:cNvPr id="43" name="文本框 42">
              <a:extLst>
                <a:ext uri="{FF2B5EF4-FFF2-40B4-BE49-F238E27FC236}">
                  <a16:creationId xmlns:a16="http://schemas.microsoft.com/office/drawing/2014/main" id="{437BA263-7009-EAE6-D29E-EAC7FCE304BF}"/>
                </a:ext>
              </a:extLst>
            </p:cNvPr>
            <p:cNvSpPr txBox="1"/>
            <p:nvPr/>
          </p:nvSpPr>
          <p:spPr>
            <a:xfrm>
              <a:off x="5328827" y="2120158"/>
              <a:ext cx="1834921" cy="1569660"/>
            </a:xfrm>
            <a:prstGeom prst="rect">
              <a:avLst/>
            </a:prstGeom>
            <a:noFill/>
          </p:spPr>
          <p:txBody>
            <a:bodyPr wrap="none" rtlCol="0">
              <a:spAutoFit/>
            </a:bodyPr>
            <a:lstStyle/>
            <a:p>
              <a:pPr algn="ctr"/>
              <a:r>
                <a:rPr lang="zh-CN" altLang="en-US" sz="9600">
                  <a:gradFill>
                    <a:gsLst>
                      <a:gs pos="0">
                        <a:schemeClr val="bg1"/>
                      </a:gs>
                      <a:gs pos="100000">
                        <a:schemeClr val="bg1">
                          <a:lumMod val="75000"/>
                        </a:schemeClr>
                      </a:gs>
                    </a:gsLst>
                    <a:lin ang="5400000" scaled="1"/>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寻</a:t>
              </a:r>
            </a:p>
          </p:txBody>
        </p:sp>
        <p:sp>
          <p:nvSpPr>
            <p:cNvPr id="45" name="文本框 44">
              <a:extLst>
                <a:ext uri="{FF2B5EF4-FFF2-40B4-BE49-F238E27FC236}">
                  <a16:creationId xmlns:a16="http://schemas.microsoft.com/office/drawing/2014/main" id="{DA80247E-BB54-0481-4E43-F2E826255A3F}"/>
                </a:ext>
              </a:extLst>
            </p:cNvPr>
            <p:cNvSpPr txBox="1"/>
            <p:nvPr/>
          </p:nvSpPr>
          <p:spPr>
            <a:xfrm>
              <a:off x="6252715" y="2143491"/>
              <a:ext cx="1698699" cy="1446550"/>
            </a:xfrm>
            <a:prstGeom prst="rect">
              <a:avLst/>
            </a:prstGeom>
            <a:noFill/>
          </p:spPr>
          <p:txBody>
            <a:bodyPr wrap="none" rtlCol="0">
              <a:spAutoFit/>
            </a:bodyPr>
            <a:lstStyle/>
            <a:p>
              <a:pPr algn="ctr"/>
              <a:r>
                <a:rPr lang="zh-CN" altLang="en-US" sz="8800">
                  <a:gradFill>
                    <a:gsLst>
                      <a:gs pos="0">
                        <a:schemeClr val="bg1"/>
                      </a:gs>
                      <a:gs pos="100000">
                        <a:schemeClr val="bg1">
                          <a:lumMod val="75000"/>
                        </a:schemeClr>
                      </a:gs>
                    </a:gsLst>
                    <a:lin ang="5400000" scaled="1"/>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宝</a:t>
              </a:r>
            </a:p>
          </p:txBody>
        </p:sp>
        <p:sp>
          <p:nvSpPr>
            <p:cNvPr id="47" name="文本框 46">
              <a:extLst>
                <a:ext uri="{FF2B5EF4-FFF2-40B4-BE49-F238E27FC236}">
                  <a16:creationId xmlns:a16="http://schemas.microsoft.com/office/drawing/2014/main" id="{9B1B641A-F837-F851-F8D5-077BA7D97A5F}"/>
                </a:ext>
              </a:extLst>
            </p:cNvPr>
            <p:cNvSpPr txBox="1"/>
            <p:nvPr/>
          </p:nvSpPr>
          <p:spPr>
            <a:xfrm>
              <a:off x="7146388" y="2168571"/>
              <a:ext cx="1834921" cy="1569660"/>
            </a:xfrm>
            <a:prstGeom prst="rect">
              <a:avLst/>
            </a:prstGeom>
            <a:noFill/>
          </p:spPr>
          <p:txBody>
            <a:bodyPr wrap="none" rtlCol="0">
              <a:spAutoFit/>
            </a:bodyPr>
            <a:lstStyle/>
            <a:p>
              <a:pPr algn="ctr"/>
              <a:r>
                <a:rPr lang="zh-CN" altLang="en-US" sz="9600">
                  <a:gradFill>
                    <a:gsLst>
                      <a:gs pos="0">
                        <a:schemeClr val="bg1"/>
                      </a:gs>
                      <a:gs pos="100000">
                        <a:schemeClr val="bg1">
                          <a:lumMod val="75000"/>
                        </a:schemeClr>
                      </a:gs>
                    </a:gsLst>
                    <a:lin ang="5400000" scaled="1"/>
                  </a:gradFill>
                  <a:effectLst>
                    <a:outerShdw blurRad="38100" dist="38100" dir="2700000" algn="tl">
                      <a:srgbClr val="000000">
                        <a:alpha val="43137"/>
                      </a:srgbClr>
                    </a:outerShdw>
                  </a:effectLst>
                  <a:latin typeface="演示夏行楷" panose="00000500000000000000" pitchFamily="2" charset="-122"/>
                  <a:ea typeface="演示夏行楷" panose="00000500000000000000" pitchFamily="2" charset="-122"/>
                </a:rPr>
                <a:t>记</a:t>
              </a:r>
            </a:p>
          </p:txBody>
        </p:sp>
      </p:grpSp>
      <p:pic>
        <p:nvPicPr>
          <p:cNvPr id="5" name="图片 4" descr="背景图案&#10;&#10;描述已自动生成">
            <a:extLst>
              <a:ext uri="{FF2B5EF4-FFF2-40B4-BE49-F238E27FC236}">
                <a16:creationId xmlns:a16="http://schemas.microsoft.com/office/drawing/2014/main" id="{774A0ACF-68FE-8352-1C5B-71AE1F2AF57A}"/>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flipH="1">
            <a:off x="7822495" y="922162"/>
            <a:ext cx="1381674" cy="2155146"/>
          </a:xfrm>
          <a:prstGeom prst="rect">
            <a:avLst/>
          </a:prstGeom>
        </p:spPr>
      </p:pic>
      <p:grpSp>
        <p:nvGrpSpPr>
          <p:cNvPr id="90" name="组合 89">
            <a:extLst>
              <a:ext uri="{FF2B5EF4-FFF2-40B4-BE49-F238E27FC236}">
                <a16:creationId xmlns:a16="http://schemas.microsoft.com/office/drawing/2014/main" id="{D1886C0E-7BF9-3775-659A-8AFC4B3F5276}"/>
              </a:ext>
            </a:extLst>
          </p:cNvPr>
          <p:cNvGrpSpPr/>
          <p:nvPr/>
        </p:nvGrpSpPr>
        <p:grpSpPr>
          <a:xfrm>
            <a:off x="-564946" y="3722124"/>
            <a:ext cx="13782472" cy="2548336"/>
            <a:chOff x="206537" y="851001"/>
            <a:chExt cx="11731907" cy="2169193"/>
          </a:xfrm>
        </p:grpSpPr>
        <p:pic>
          <p:nvPicPr>
            <p:cNvPr id="94" name="图片 93" descr="黑暗中有许多云&#10;&#10;中度可信度描述已自动生成">
              <a:extLst>
                <a:ext uri="{FF2B5EF4-FFF2-40B4-BE49-F238E27FC236}">
                  <a16:creationId xmlns:a16="http://schemas.microsoft.com/office/drawing/2014/main" id="{FFE5C5D0-D83D-909C-596F-34CFE5789147}"/>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390001" y="1397504"/>
              <a:ext cx="1548443" cy="716585"/>
            </a:xfrm>
            <a:prstGeom prst="rect">
              <a:avLst/>
            </a:prstGeom>
          </p:spPr>
        </p:pic>
        <p:pic>
          <p:nvPicPr>
            <p:cNvPr id="95" name="图片 94" descr="黑暗中有许多云&#10;&#10;中度可信度描述已自动生成">
              <a:extLst>
                <a:ext uri="{FF2B5EF4-FFF2-40B4-BE49-F238E27FC236}">
                  <a16:creationId xmlns:a16="http://schemas.microsoft.com/office/drawing/2014/main" id="{6641592D-CE39-E9AE-5D8B-85C7484E87A6}"/>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930528" y="851288"/>
              <a:ext cx="2026969" cy="938036"/>
            </a:xfrm>
            <a:prstGeom prst="rect">
              <a:avLst/>
            </a:prstGeom>
          </p:spPr>
        </p:pic>
        <p:pic>
          <p:nvPicPr>
            <p:cNvPr id="96" name="图片 95" descr="黑暗中有许多云&#10;&#10;中度可信度描述已自动生成">
              <a:extLst>
                <a:ext uri="{FF2B5EF4-FFF2-40B4-BE49-F238E27FC236}">
                  <a16:creationId xmlns:a16="http://schemas.microsoft.com/office/drawing/2014/main" id="{58934141-94DE-EAF4-B8D3-BD3FBB8EC293}"/>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818399" y="851001"/>
              <a:ext cx="3271520" cy="1513987"/>
            </a:xfrm>
            <a:prstGeom prst="rect">
              <a:avLst/>
            </a:prstGeom>
          </p:spPr>
        </p:pic>
        <p:pic>
          <p:nvPicPr>
            <p:cNvPr id="98" name="图片 97" descr="黑暗中有许多云&#10;&#10;中度可信度描述已自动生成">
              <a:extLst>
                <a:ext uri="{FF2B5EF4-FFF2-40B4-BE49-F238E27FC236}">
                  <a16:creationId xmlns:a16="http://schemas.microsoft.com/office/drawing/2014/main" id="{E448DC7E-F0CF-3819-5B64-C62AE4BCC7E5}"/>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06537" y="1493666"/>
              <a:ext cx="3271520" cy="1513987"/>
            </a:xfrm>
            <a:prstGeom prst="rect">
              <a:avLst/>
            </a:prstGeom>
          </p:spPr>
        </p:pic>
        <p:pic>
          <p:nvPicPr>
            <p:cNvPr id="99" name="图片 98" descr="黑暗中有许多云&#10;&#10;中度可信度描述已自动生成">
              <a:extLst>
                <a:ext uri="{FF2B5EF4-FFF2-40B4-BE49-F238E27FC236}">
                  <a16:creationId xmlns:a16="http://schemas.microsoft.com/office/drawing/2014/main" id="{3298066F-2CB8-FB5D-244A-FA5D19031E98}"/>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676760" y="1506207"/>
              <a:ext cx="3271520" cy="1513987"/>
            </a:xfrm>
            <a:prstGeom prst="rect">
              <a:avLst/>
            </a:prstGeom>
          </p:spPr>
        </p:pic>
        <p:pic>
          <p:nvPicPr>
            <p:cNvPr id="101" name="图片 100" descr="黑暗中有许多云&#10;&#10;中度可信度描述已自动生成">
              <a:extLst>
                <a:ext uri="{FF2B5EF4-FFF2-40B4-BE49-F238E27FC236}">
                  <a16:creationId xmlns:a16="http://schemas.microsoft.com/office/drawing/2014/main" id="{A209B2D6-2FBD-59CA-7691-57B9DBF0A047}"/>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6512291" y="1100308"/>
              <a:ext cx="3271520" cy="1513987"/>
            </a:xfrm>
            <a:prstGeom prst="rect">
              <a:avLst/>
            </a:prstGeom>
          </p:spPr>
        </p:pic>
        <p:pic>
          <p:nvPicPr>
            <p:cNvPr id="102" name="图片 101" descr="黑暗中有许多云&#10;&#10;中度可信度描述已自动生成">
              <a:extLst>
                <a:ext uri="{FF2B5EF4-FFF2-40B4-BE49-F238E27FC236}">
                  <a16:creationId xmlns:a16="http://schemas.microsoft.com/office/drawing/2014/main" id="{83CC3CDC-C198-7C8C-489E-8DCC70EABD5E}"/>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8087924" y="1304500"/>
              <a:ext cx="2899871" cy="1341996"/>
            </a:xfrm>
            <a:prstGeom prst="rect">
              <a:avLst/>
            </a:prstGeom>
          </p:spPr>
        </p:pic>
      </p:grpSp>
      <p:pic>
        <p:nvPicPr>
          <p:cNvPr id="117" name="图片 116" descr="图片包含 灯光, 交通, 日落, 街道&#10;&#10;描述已自动生成">
            <a:extLst>
              <a:ext uri="{FF2B5EF4-FFF2-40B4-BE49-F238E27FC236}">
                <a16:creationId xmlns:a16="http://schemas.microsoft.com/office/drawing/2014/main" id="{BAF6A9FA-DDE0-1A5D-5819-8875C997C42B}"/>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865958" y="3624796"/>
            <a:ext cx="2724219" cy="1938684"/>
          </a:xfrm>
          <a:prstGeom prst="rect">
            <a:avLst/>
          </a:prstGeom>
        </p:spPr>
      </p:pic>
      <p:pic>
        <p:nvPicPr>
          <p:cNvPr id="118" name="图片 117" descr="黑暗中有许多云&#10;&#10;中度可信度描述已自动生成">
            <a:extLst>
              <a:ext uri="{FF2B5EF4-FFF2-40B4-BE49-F238E27FC236}">
                <a16:creationId xmlns:a16="http://schemas.microsoft.com/office/drawing/2014/main" id="{3B5070BA-9933-9D7F-8F8E-CB853161F8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406" y="4594138"/>
            <a:ext cx="3271520" cy="1513987"/>
          </a:xfrm>
          <a:prstGeom prst="rect">
            <a:avLst/>
          </a:prstGeom>
        </p:spPr>
      </p:pic>
      <p:pic>
        <p:nvPicPr>
          <p:cNvPr id="120" name="图片 119" descr="图片包含 灯光, 交通, 日落, 街道&#10;&#10;描述已自动生成">
            <a:extLst>
              <a:ext uri="{FF2B5EF4-FFF2-40B4-BE49-F238E27FC236}">
                <a16:creationId xmlns:a16="http://schemas.microsoft.com/office/drawing/2014/main" id="{D0EBC1D0-4191-7B70-B180-F390D4661FC0}"/>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928114" y="2946400"/>
            <a:ext cx="2701578" cy="2348156"/>
          </a:xfrm>
          <a:prstGeom prst="rect">
            <a:avLst/>
          </a:prstGeom>
        </p:spPr>
      </p:pic>
      <p:pic>
        <p:nvPicPr>
          <p:cNvPr id="121" name="图片 120" descr="黑暗中有许多云&#10;&#10;中度可信度描述已自动生成">
            <a:extLst>
              <a:ext uri="{FF2B5EF4-FFF2-40B4-BE49-F238E27FC236}">
                <a16:creationId xmlns:a16="http://schemas.microsoft.com/office/drawing/2014/main" id="{7F2B921B-BCC3-60B8-8B03-FC02AE8CD1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80348" y="4200780"/>
            <a:ext cx="3271520" cy="1513987"/>
          </a:xfrm>
          <a:prstGeom prst="rect">
            <a:avLst/>
          </a:prstGeom>
        </p:spPr>
      </p:pic>
      <p:pic>
        <p:nvPicPr>
          <p:cNvPr id="122" name="图片 121" descr="黑暗中有许多云&#10;&#10;中度可信度描述已自动生成">
            <a:extLst>
              <a:ext uri="{FF2B5EF4-FFF2-40B4-BE49-F238E27FC236}">
                <a16:creationId xmlns:a16="http://schemas.microsoft.com/office/drawing/2014/main" id="{D920C2D9-BBEA-FD13-13E4-AFC276D140CF}"/>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7755981" y="4404972"/>
            <a:ext cx="2899871" cy="1341996"/>
          </a:xfrm>
          <a:prstGeom prst="rect">
            <a:avLst/>
          </a:prstGeom>
        </p:spPr>
      </p:pic>
      <p:grpSp>
        <p:nvGrpSpPr>
          <p:cNvPr id="123" name="组合 122">
            <a:extLst>
              <a:ext uri="{FF2B5EF4-FFF2-40B4-BE49-F238E27FC236}">
                <a16:creationId xmlns:a16="http://schemas.microsoft.com/office/drawing/2014/main" id="{E82EBE9F-6B4B-DB8A-D6AC-FE67797CF01D}"/>
              </a:ext>
            </a:extLst>
          </p:cNvPr>
          <p:cNvGrpSpPr/>
          <p:nvPr/>
        </p:nvGrpSpPr>
        <p:grpSpPr>
          <a:xfrm>
            <a:off x="2534324" y="3882937"/>
            <a:ext cx="7123353" cy="2446281"/>
            <a:chOff x="3527973" y="4389120"/>
            <a:chExt cx="5308030" cy="1822868"/>
          </a:xfrm>
        </p:grpSpPr>
        <p:pic>
          <p:nvPicPr>
            <p:cNvPr id="124" name="图片 123" descr="图片包含 室内, 桌子, 小, 房间&#10;&#10;描述已自动生成">
              <a:extLst>
                <a:ext uri="{FF2B5EF4-FFF2-40B4-BE49-F238E27FC236}">
                  <a16:creationId xmlns:a16="http://schemas.microsoft.com/office/drawing/2014/main" id="{70ED187C-317B-A3C4-15FD-C2088FE70A69}"/>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3527973" y="4709160"/>
              <a:ext cx="2381950" cy="1502828"/>
            </a:xfrm>
            <a:prstGeom prst="rect">
              <a:avLst/>
            </a:prstGeom>
          </p:spPr>
        </p:pic>
        <p:pic>
          <p:nvPicPr>
            <p:cNvPr id="125" name="图片 124" descr="图片包含 室内, 桌子, 小, 房间&#10;&#10;描述已自动生成">
              <a:extLst>
                <a:ext uri="{FF2B5EF4-FFF2-40B4-BE49-F238E27FC236}">
                  <a16:creationId xmlns:a16="http://schemas.microsoft.com/office/drawing/2014/main" id="{A4888872-EF88-5CBE-50CC-A387EA6755EB}"/>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6454053" y="4709160"/>
              <a:ext cx="2381950" cy="1502828"/>
            </a:xfrm>
            <a:prstGeom prst="rect">
              <a:avLst/>
            </a:prstGeom>
          </p:spPr>
        </p:pic>
        <p:pic>
          <p:nvPicPr>
            <p:cNvPr id="126" name="图片 125" descr="图片包含 室内, 桌子, 小, 房间&#10;&#10;描述已自动生成">
              <a:extLst>
                <a:ext uri="{FF2B5EF4-FFF2-40B4-BE49-F238E27FC236}">
                  <a16:creationId xmlns:a16="http://schemas.microsoft.com/office/drawing/2014/main" id="{DF66553D-9028-AF4F-12CB-F3B7FCBEA8D6}"/>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737385" y="4389120"/>
              <a:ext cx="2889206" cy="1822868"/>
            </a:xfrm>
            <a:prstGeom prst="rect">
              <a:avLst/>
            </a:prstGeom>
          </p:spPr>
        </p:pic>
      </p:grpSp>
      <p:pic>
        <p:nvPicPr>
          <p:cNvPr id="130" name="图片 129" descr="图片包含 灯光, 交通, 日落, 街道&#10;&#10;描述已自动生成">
            <a:extLst>
              <a:ext uri="{FF2B5EF4-FFF2-40B4-BE49-F238E27FC236}">
                <a16:creationId xmlns:a16="http://schemas.microsoft.com/office/drawing/2014/main" id="{0D69F59A-37A6-C22F-2BCC-7D9C20CA1906}"/>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flipH="1">
            <a:off x="9629692" y="3972560"/>
            <a:ext cx="1454405" cy="1033723"/>
          </a:xfrm>
          <a:prstGeom prst="rect">
            <a:avLst/>
          </a:prstGeom>
        </p:spPr>
      </p:pic>
      <p:pic>
        <p:nvPicPr>
          <p:cNvPr id="131" name="图片 130" descr="黑暗中有许多云&#10;&#10;中度可信度描述已自动生成">
            <a:extLst>
              <a:ext uri="{FF2B5EF4-FFF2-40B4-BE49-F238E27FC236}">
                <a16:creationId xmlns:a16="http://schemas.microsoft.com/office/drawing/2014/main" id="{1C797AE9-B0FA-C4E9-2E02-45344ABB1866}"/>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0058058" y="4497976"/>
            <a:ext cx="1548443" cy="716585"/>
          </a:xfrm>
          <a:prstGeom prst="rect">
            <a:avLst/>
          </a:prstGeom>
        </p:spPr>
      </p:pic>
      <p:pic>
        <p:nvPicPr>
          <p:cNvPr id="132" name="图片 131" descr="黑暗中有许多云&#10;&#10;中度可信度描述已自动生成">
            <a:extLst>
              <a:ext uri="{FF2B5EF4-FFF2-40B4-BE49-F238E27FC236}">
                <a16:creationId xmlns:a16="http://schemas.microsoft.com/office/drawing/2014/main" id="{8668DE92-9E71-72E2-97B9-493B6CFCFCFD}"/>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8598585" y="3951760"/>
            <a:ext cx="2026969" cy="938036"/>
          </a:xfrm>
          <a:prstGeom prst="rect">
            <a:avLst/>
          </a:prstGeom>
        </p:spPr>
      </p:pic>
      <p:grpSp>
        <p:nvGrpSpPr>
          <p:cNvPr id="135" name="组合 134">
            <a:extLst>
              <a:ext uri="{FF2B5EF4-FFF2-40B4-BE49-F238E27FC236}">
                <a16:creationId xmlns:a16="http://schemas.microsoft.com/office/drawing/2014/main" id="{A69A3100-66FA-278B-D934-31C9E5C35694}"/>
              </a:ext>
            </a:extLst>
          </p:cNvPr>
          <p:cNvGrpSpPr/>
          <p:nvPr/>
        </p:nvGrpSpPr>
        <p:grpSpPr>
          <a:xfrm>
            <a:off x="-539261" y="3810221"/>
            <a:ext cx="13270523" cy="3352579"/>
            <a:chOff x="-3296060" y="1090562"/>
            <a:chExt cx="16710144" cy="6185426"/>
          </a:xfrm>
        </p:grpSpPr>
        <p:pic>
          <p:nvPicPr>
            <p:cNvPr id="136" name="图片 135" descr="卡通人物&#10;&#10;低可信度描述已自动生成">
              <a:extLst>
                <a:ext uri="{FF2B5EF4-FFF2-40B4-BE49-F238E27FC236}">
                  <a16:creationId xmlns:a16="http://schemas.microsoft.com/office/drawing/2014/main" id="{4478D3B1-2059-0193-FD2E-CB91EB7B525B}"/>
                </a:ext>
              </a:extLst>
            </p:cNvPr>
            <p:cNvPicPr>
              <a:picLocks/>
            </p:cNvPicPr>
            <p:nvPr/>
          </p:nvPicPr>
          <p:blipFill>
            <a:blip r:embed="rId28" cstate="screen">
              <a:extLst>
                <a:ext uri="{28A0092B-C50C-407E-A947-70E740481C1C}">
                  <a14:useLocalDpi xmlns:a14="http://schemas.microsoft.com/office/drawing/2010/main"/>
                </a:ext>
              </a:extLst>
            </a:blip>
            <a:stretch>
              <a:fillRect/>
            </a:stretch>
          </p:blipFill>
          <p:spPr>
            <a:xfrm flipH="1">
              <a:off x="-3296060" y="1090562"/>
              <a:ext cx="8889192" cy="6185426"/>
            </a:xfrm>
            <a:prstGeom prst="rect">
              <a:avLst/>
            </a:prstGeom>
          </p:spPr>
        </p:pic>
        <p:pic>
          <p:nvPicPr>
            <p:cNvPr id="137" name="图片 136" descr="卡通人物&#10;&#10;低可信度描述已自动生成">
              <a:extLst>
                <a:ext uri="{FF2B5EF4-FFF2-40B4-BE49-F238E27FC236}">
                  <a16:creationId xmlns:a16="http://schemas.microsoft.com/office/drawing/2014/main" id="{E6EE702D-9F97-2AA0-AC95-192B3453C0C0}"/>
                </a:ext>
              </a:extLst>
            </p:cNvPr>
            <p:cNvPicPr>
              <a:picLocks/>
            </p:cNvPicPr>
            <p:nvPr/>
          </p:nvPicPr>
          <p:blipFill>
            <a:blip r:embed="rId28" cstate="screen">
              <a:extLst>
                <a:ext uri="{28A0092B-C50C-407E-A947-70E740481C1C}">
                  <a14:useLocalDpi xmlns:a14="http://schemas.microsoft.com/office/drawing/2010/main"/>
                </a:ext>
              </a:extLst>
            </a:blip>
            <a:stretch>
              <a:fillRect/>
            </a:stretch>
          </p:blipFill>
          <p:spPr>
            <a:xfrm>
              <a:off x="4524892" y="1090562"/>
              <a:ext cx="8889192" cy="6185426"/>
            </a:xfrm>
            <a:prstGeom prst="rect">
              <a:avLst/>
            </a:prstGeom>
          </p:spPr>
        </p:pic>
      </p:grpSp>
      <p:grpSp>
        <p:nvGrpSpPr>
          <p:cNvPr id="31" name="组合 30">
            <a:extLst>
              <a:ext uri="{FF2B5EF4-FFF2-40B4-BE49-F238E27FC236}">
                <a16:creationId xmlns:a16="http://schemas.microsoft.com/office/drawing/2014/main" id="{F2D0C124-AC75-A4E1-A8B9-B1E189EBC341}"/>
              </a:ext>
            </a:extLst>
          </p:cNvPr>
          <p:cNvGrpSpPr/>
          <p:nvPr/>
        </p:nvGrpSpPr>
        <p:grpSpPr>
          <a:xfrm>
            <a:off x="3051716" y="2671608"/>
            <a:ext cx="6088569" cy="1731956"/>
            <a:chOff x="3514213" y="2026920"/>
            <a:chExt cx="5163574" cy="1468832"/>
          </a:xfrm>
        </p:grpSpPr>
        <p:pic>
          <p:nvPicPr>
            <p:cNvPr id="9" name="图片 8" descr="图片包含 橙子, 棒球, 前, 手&#10;&#10;描述已自动生成">
              <a:extLst>
                <a:ext uri="{FF2B5EF4-FFF2-40B4-BE49-F238E27FC236}">
                  <a16:creationId xmlns:a16="http://schemas.microsoft.com/office/drawing/2014/main" id="{5FBAE64D-A9AE-55A1-864F-7CF4FD17FEC6}"/>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3514213" y="2026920"/>
              <a:ext cx="5163574" cy="1135380"/>
            </a:xfrm>
            <a:prstGeom prst="rect">
              <a:avLst/>
            </a:prstGeom>
          </p:spPr>
        </p:pic>
        <p:sp>
          <p:nvSpPr>
            <p:cNvPr id="11" name="文本框 10">
              <a:extLst>
                <a:ext uri="{FF2B5EF4-FFF2-40B4-BE49-F238E27FC236}">
                  <a16:creationId xmlns:a16="http://schemas.microsoft.com/office/drawing/2014/main" id="{EF79EC8A-9954-42FF-E097-5607CB5D9DAD}"/>
                </a:ext>
              </a:extLst>
            </p:cNvPr>
            <p:cNvSpPr txBox="1"/>
            <p:nvPr/>
          </p:nvSpPr>
          <p:spPr>
            <a:xfrm>
              <a:off x="3806148" y="2664755"/>
              <a:ext cx="4579711" cy="830997"/>
            </a:xfrm>
            <a:prstGeom prst="rect">
              <a:avLst/>
            </a:prstGeom>
            <a:noFill/>
          </p:spPr>
          <p:txBody>
            <a:bodyPr wrap="square" rtlCol="0">
              <a:prstTxWarp prst="textArchUp">
                <a:avLst/>
              </a:prstTxWarp>
              <a:spAutoFit/>
            </a:bodyPr>
            <a:lstStyle/>
            <a:p>
              <a:pPr algn="ctr"/>
              <a:r>
                <a:rPr lang="zh-CN" altLang="en-US" sz="2800">
                  <a:solidFill>
                    <a:schemeClr val="bg1"/>
                  </a:solidFill>
                  <a:effectLst>
                    <a:outerShdw blurRad="38100" dist="38100" dir="2700000" algn="tl">
                      <a:srgbClr val="000000">
                        <a:alpha val="43137"/>
                      </a:srgbClr>
                    </a:outerShdw>
                  </a:effectLst>
                  <a:latin typeface="可口可乐在乎体 楷体" panose="020B0A05030303020204" pitchFamily="34" charset="-122"/>
                  <a:ea typeface="可口可乐在乎体 楷体" panose="020B0A05030303020204" pitchFamily="34" charset="-122"/>
                </a:rPr>
                <a:t>合作方年中庆典</a:t>
              </a:r>
              <a:endParaRPr lang="en-US" altLang="zh-CN" sz="2800">
                <a:solidFill>
                  <a:schemeClr val="bg1"/>
                </a:solidFill>
                <a:effectLst>
                  <a:outerShdw blurRad="38100" dist="38100" dir="2700000" algn="tl">
                    <a:srgbClr val="000000">
                      <a:alpha val="43137"/>
                    </a:srgbClr>
                  </a:outerShdw>
                </a:effectLst>
                <a:latin typeface="可口可乐在乎体 楷体" panose="020B0A05030303020204" pitchFamily="34" charset="-122"/>
                <a:ea typeface="可口可乐在乎体 楷体" panose="020B0A05030303020204" pitchFamily="34" charset="-122"/>
              </a:endParaRPr>
            </a:p>
            <a:p>
              <a:pPr algn="ctr"/>
              <a:r>
                <a:rPr lang="en-US" altLang="zh-CN" sz="2800">
                  <a:solidFill>
                    <a:schemeClr val="bg1"/>
                  </a:solidFill>
                  <a:effectLst>
                    <a:outerShdw blurRad="38100" dist="38100" dir="2700000" algn="tl">
                      <a:srgbClr val="000000">
                        <a:alpha val="43137"/>
                      </a:srgbClr>
                    </a:outerShdw>
                  </a:effectLst>
                  <a:latin typeface="可口可乐在乎体 楷体" panose="020B0A05030303020204" pitchFamily="34" charset="-122"/>
                  <a:ea typeface="可口可乐在乎体 楷体" panose="020B0A05030303020204" pitchFamily="34" charset="-122"/>
                </a:rPr>
                <a:t>AR</a:t>
              </a:r>
              <a:r>
                <a:rPr lang="zh-CN" altLang="en-US" sz="2800">
                  <a:solidFill>
                    <a:schemeClr val="bg1"/>
                  </a:solidFill>
                  <a:effectLst>
                    <a:outerShdw blurRad="38100" dist="38100" dir="2700000" algn="tl">
                      <a:srgbClr val="000000">
                        <a:alpha val="43137"/>
                      </a:srgbClr>
                    </a:outerShdw>
                  </a:effectLst>
                  <a:latin typeface="可口可乐在乎体 楷体" panose="020B0A05030303020204" pitchFamily="34" charset="-122"/>
                  <a:ea typeface="可口可乐在乎体 楷体" panose="020B0A05030303020204" pitchFamily="34" charset="-122"/>
                </a:rPr>
                <a:t>寻宝营销活动</a:t>
              </a:r>
            </a:p>
          </p:txBody>
        </p:sp>
      </p:grpSp>
      <p:pic>
        <p:nvPicPr>
          <p:cNvPr id="115" name="图片 114" descr="黑暗中有许多云&#10;&#10;中度可信度描述已自动生成">
            <a:extLst>
              <a:ext uri="{FF2B5EF4-FFF2-40B4-BE49-F238E27FC236}">
                <a16:creationId xmlns:a16="http://schemas.microsoft.com/office/drawing/2014/main" id="{738565AB-0599-59A8-D06E-928218E189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3748" y="4021811"/>
            <a:ext cx="3271520" cy="1513987"/>
          </a:xfrm>
          <a:prstGeom prst="rect">
            <a:avLst/>
          </a:prstGeom>
        </p:spPr>
      </p:pic>
      <p:pic>
        <p:nvPicPr>
          <p:cNvPr id="134" name="图片 133" descr="背景图案&#10;&#10;描述已自动生成">
            <a:extLst>
              <a:ext uri="{FF2B5EF4-FFF2-40B4-BE49-F238E27FC236}">
                <a16:creationId xmlns:a16="http://schemas.microsoft.com/office/drawing/2014/main" id="{E10963B5-A362-A6CC-FF76-068D1F5AC993}"/>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249949" y="2141107"/>
            <a:ext cx="1087589" cy="1696430"/>
          </a:xfrm>
          <a:prstGeom prst="rect">
            <a:avLst/>
          </a:prstGeom>
        </p:spPr>
      </p:pic>
    </p:spTree>
    <p:extLst>
      <p:ext uri="{BB962C8B-B14F-4D97-AF65-F5344CB8AC3E}">
        <p14:creationId xmlns:p14="http://schemas.microsoft.com/office/powerpoint/2010/main" val="2136664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Light" panose="020B0502040204020203"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904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微软雅黑 Light" panose="020B0502040204020203" pitchFamily="34" charset="-122"/>
              <a:ea typeface="微软雅黑 Light" panose="020B0502040204020203"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latin typeface="+mj-ea"/>
                <a:ea typeface="+mj-ea"/>
              </a:rPr>
              <a:t>逸佰</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602651" y="853748"/>
            <a:ext cx="1866500" cy="261610"/>
          </a:xfrm>
          <a:prstGeom prst="rect">
            <a:avLst/>
          </a:prstGeom>
          <a:noFill/>
        </p:spPr>
        <p:txBody>
          <a:bodyPr wrap="square" rtlCol="0">
            <a:spAutoFit/>
          </a:bodyPr>
          <a:lstStyle/>
          <a:p>
            <a:r>
              <a:rPr lang="en-US" altLang="zh-CN" sz="1100" spc="600">
                <a:solidFill>
                  <a:srgbClr val="FFFED8">
                    <a:alpha val="22000"/>
                  </a:srgbClr>
                </a:solidFill>
                <a:latin typeface="微软雅黑 Light" panose="020B0502040204020203" pitchFamily="34" charset="-122"/>
                <a:ea typeface="微软雅黑 Light" panose="020B0502040204020203" pitchFamily="34" charset="-122"/>
              </a:rPr>
              <a:t>YI BAI</a:t>
            </a:r>
            <a:endParaRPr lang="zh-CN" altLang="en-US" sz="1100" spc="600" dirty="0">
              <a:solidFill>
                <a:srgbClr val="FFFED8">
                  <a:alpha val="22000"/>
                </a:srgbClr>
              </a:solidFill>
              <a:latin typeface="微软雅黑 Light" panose="020B0502040204020203" pitchFamily="34" charset="-122"/>
              <a:ea typeface="微软雅黑 Light" panose="020B0502040204020203"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王牌</a:t>
            </a:r>
            <a:r>
              <a:rPr lang="en-US" altLang="zh-CN" spc="10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P</a:t>
            </a:r>
            <a:r>
              <a:rPr lang="zh-CN" altLang="en-US" spc="10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计划混子选手</a:t>
            </a:r>
            <a:endParaRPr lang="zh-CN" altLang="en-US" spc="100" dirty="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757005"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公众号“易点文化技能培训”主稿人</a:t>
            </a:r>
            <a:endParaRPr lang="zh-CN" altLang="en-US" spc="100" dirty="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PPT</a:t>
            </a:r>
            <a:r>
              <a:rPr lang="zh-CN" altLang="en-US" spc="100" dirty="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定制设计师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rPr>
              <a:t>淘宝长期兼职特邀嘉宾</a:t>
            </a:r>
            <a:endParaRPr lang="zh-CN" altLang="en-US" spc="100" dirty="0">
              <a:gradFill>
                <a:gsLst>
                  <a:gs pos="0">
                    <a:schemeClr val="bg1"/>
                  </a:gs>
                  <a:gs pos="100000">
                    <a:srgbClr val="00FFFF"/>
                  </a:gs>
                </a:gsLst>
                <a:lin ang="2700000" scaled="1"/>
              </a:gradFill>
              <a:latin typeface="微软雅黑 Light" panose="020B0502040204020203" pitchFamily="34" charset="-122"/>
              <a:ea typeface="微软雅黑 Light" panose="020B0502040204020203" pitchFamily="34" charset="-122"/>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a:solidFill>
                  <a:srgbClr val="00FFFF"/>
                </a:solidFill>
                <a:latin typeface="+mj-ea"/>
                <a:ea typeface="+mj-ea"/>
              </a:rPr>
              <a:t>微信</a:t>
            </a:r>
            <a:r>
              <a:rPr lang="en-US" altLang="zh-CN" sz="1400" spc="100">
                <a:solidFill>
                  <a:srgbClr val="00FFFF"/>
                </a:solidFill>
                <a:latin typeface="+mj-ea"/>
                <a:ea typeface="+mj-ea"/>
              </a:rPr>
              <a:t>:jinsanwang1719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a typeface="微软雅黑 Light" panose="020B0502040204020203" pitchFamily="34" charset="-122"/>
            </a:endParaRPr>
          </a:p>
        </p:txBody>
      </p:sp>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9CC710-D667-5922-1E43-8CB1D5D7DEC2}"/>
              </a:ext>
            </a:extLst>
          </p:cNvPr>
          <p:cNvSpPr/>
          <p:nvPr/>
        </p:nvSpPr>
        <p:spPr>
          <a:xfrm>
            <a:off x="695325" y="5110052"/>
            <a:ext cx="391645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逸佰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AE155C8-8E7B-EA6C-EF10-70D677C016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384853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pic>
        <p:nvPicPr>
          <p:cNvPr id="52" name="图片 51" descr="夜晚的星空&#10;&#10;描述已自动生成"/>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2" name="图片 81">
            <a:extLst>
              <a:ext uri="{FF2B5EF4-FFF2-40B4-BE49-F238E27FC236}">
                <a16:creationId xmlns:a16="http://schemas.microsoft.com/office/drawing/2014/main" id="{26A1C906-D7D7-96DD-DCD5-F2CC3BF95CD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91879" y="0"/>
            <a:ext cx="13375758" cy="6858000"/>
          </a:xfrm>
          <a:prstGeom prst="rect">
            <a:avLst/>
          </a:prstGeom>
        </p:spPr>
      </p:pic>
      <p:pic>
        <p:nvPicPr>
          <p:cNvPr id="43" name="图片 42" descr="黑暗中有许多云&#10;&#10;中度可信度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1488" y="4853079"/>
            <a:ext cx="3393376" cy="1570379"/>
          </a:xfrm>
          <a:prstGeom prst="rect">
            <a:avLst/>
          </a:prstGeom>
        </p:spPr>
      </p:pic>
      <p:pic>
        <p:nvPicPr>
          <p:cNvPr id="110" name="图片 109">
            <a:extLst>
              <a:ext uri="{FF2B5EF4-FFF2-40B4-BE49-F238E27FC236}">
                <a16:creationId xmlns:a16="http://schemas.microsoft.com/office/drawing/2014/main" id="{D4E268AB-F183-732B-CBF1-D53DFEEE3EC8}"/>
              </a:ext>
            </a:extLst>
          </p:cNvPr>
          <p:cNvPicPr>
            <a:picLocks noChangeAspect="1"/>
          </p:cNvPicPr>
          <p:nvPr/>
        </p:nvPicPr>
        <p:blipFill>
          <a:blip r:embed="rId8"/>
          <a:stretch>
            <a:fillRect/>
          </a:stretch>
        </p:blipFill>
        <p:spPr>
          <a:xfrm>
            <a:off x="1767467" y="2090285"/>
            <a:ext cx="8596105" cy="4767485"/>
          </a:xfrm>
          <a:prstGeom prst="rect">
            <a:avLst/>
          </a:prstGeom>
        </p:spPr>
      </p:pic>
      <p:pic>
        <p:nvPicPr>
          <p:cNvPr id="45" name="图片 44" descr="黑暗中有许多云&#10;&#10;中度可信度描述已自动生成"/>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8911" y="5330926"/>
            <a:ext cx="2556113" cy="1182912"/>
          </a:xfrm>
          <a:prstGeom prst="rect">
            <a:avLst/>
          </a:prstGeom>
        </p:spPr>
      </p:pic>
      <p:pic>
        <p:nvPicPr>
          <p:cNvPr id="66" name="图片 65" descr="图片包含 游戏机, 灯&#10;&#10;描述已自动生成">
            <a:extLst>
              <a:ext uri="{FF2B5EF4-FFF2-40B4-BE49-F238E27FC236}">
                <a16:creationId xmlns:a16="http://schemas.microsoft.com/office/drawing/2014/main" id="{52ACCCDB-3B51-4CA2-D148-D640A344A67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40941" y="4635795"/>
            <a:ext cx="1440751" cy="2017052"/>
          </a:xfrm>
          <a:prstGeom prst="rect">
            <a:avLst/>
          </a:prstGeom>
        </p:spPr>
      </p:pic>
      <p:pic>
        <p:nvPicPr>
          <p:cNvPr id="67" name="图片 66" descr="图片包含 游戏机, 灯&#10;&#10;描述已自动生成">
            <a:extLst>
              <a:ext uri="{FF2B5EF4-FFF2-40B4-BE49-F238E27FC236}">
                <a16:creationId xmlns:a16="http://schemas.microsoft.com/office/drawing/2014/main" id="{C305A8B5-CC2A-3E83-8867-FAD9FF53898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578620" flipH="1">
            <a:off x="9659639" y="4674240"/>
            <a:ext cx="1440751" cy="2017052"/>
          </a:xfrm>
          <a:prstGeom prst="rect">
            <a:avLst/>
          </a:prstGeom>
        </p:spPr>
      </p:pic>
      <p:pic>
        <p:nvPicPr>
          <p:cNvPr id="47" name="图片 46" descr="黑暗中有许多云&#10;&#10;中度可信度描述已自动生成"/>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528983" y="5022194"/>
            <a:ext cx="3816880" cy="1766367"/>
          </a:xfrm>
          <a:prstGeom prst="rect">
            <a:avLst/>
          </a:prstGeom>
        </p:spPr>
      </p:pic>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活动背景</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grpSp>
        <p:nvGrpSpPr>
          <p:cNvPr id="89" name="组合 88">
            <a:extLst>
              <a:ext uri="{FF2B5EF4-FFF2-40B4-BE49-F238E27FC236}">
                <a16:creationId xmlns:a16="http://schemas.microsoft.com/office/drawing/2014/main" id="{DFDDA596-8843-18BD-9DA0-C5160C16FBD3}"/>
              </a:ext>
            </a:extLst>
          </p:cNvPr>
          <p:cNvGrpSpPr/>
          <p:nvPr/>
        </p:nvGrpSpPr>
        <p:grpSpPr>
          <a:xfrm>
            <a:off x="2588394" y="2397101"/>
            <a:ext cx="7134726" cy="1031899"/>
            <a:chOff x="2588394" y="2397101"/>
            <a:chExt cx="7134726" cy="1031899"/>
          </a:xfrm>
        </p:grpSpPr>
        <p:grpSp>
          <p:nvGrpSpPr>
            <p:cNvPr id="88" name="组合 87">
              <a:extLst>
                <a:ext uri="{FF2B5EF4-FFF2-40B4-BE49-F238E27FC236}">
                  <a16:creationId xmlns:a16="http://schemas.microsoft.com/office/drawing/2014/main" id="{55B1A74F-7876-CA26-F96B-CC9684FD9481}"/>
                </a:ext>
              </a:extLst>
            </p:cNvPr>
            <p:cNvGrpSpPr/>
            <p:nvPr/>
          </p:nvGrpSpPr>
          <p:grpSpPr>
            <a:xfrm>
              <a:off x="2588394" y="2397101"/>
              <a:ext cx="1031899" cy="1031899"/>
              <a:chOff x="2695074" y="2235709"/>
              <a:chExt cx="1031899" cy="1031899"/>
            </a:xfrm>
          </p:grpSpPr>
          <p:grpSp>
            <p:nvGrpSpPr>
              <p:cNvPr id="83" name="组合 82">
                <a:extLst>
                  <a:ext uri="{FF2B5EF4-FFF2-40B4-BE49-F238E27FC236}">
                    <a16:creationId xmlns:a16="http://schemas.microsoft.com/office/drawing/2014/main" id="{9C1D4279-8EA7-8420-840D-7F394E04A59C}"/>
                  </a:ext>
                </a:extLst>
              </p:cNvPr>
              <p:cNvGrpSpPr/>
              <p:nvPr/>
            </p:nvGrpSpPr>
            <p:grpSpPr>
              <a:xfrm>
                <a:off x="2695074" y="2235709"/>
                <a:ext cx="1031899" cy="1031899"/>
                <a:chOff x="3221400" y="-1465943"/>
                <a:chExt cx="607332" cy="607332"/>
              </a:xfrm>
            </p:grpSpPr>
            <p:sp>
              <p:nvSpPr>
                <p:cNvPr id="84" name="椭圆 83">
                  <a:extLst>
                    <a:ext uri="{FF2B5EF4-FFF2-40B4-BE49-F238E27FC236}">
                      <a16:creationId xmlns:a16="http://schemas.microsoft.com/office/drawing/2014/main" id="{803ED13A-02AE-F399-DF2A-FB6C3D2138EF}"/>
                    </a:ext>
                  </a:extLst>
                </p:cNvPr>
                <p:cNvSpPr/>
                <p:nvPr/>
              </p:nvSpPr>
              <p:spPr>
                <a:xfrm>
                  <a:off x="3221400" y="-1465943"/>
                  <a:ext cx="607332" cy="60733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sp>
              <p:nvSpPr>
                <p:cNvPr id="85" name="椭圆 84">
                  <a:extLst>
                    <a:ext uri="{FF2B5EF4-FFF2-40B4-BE49-F238E27FC236}">
                      <a16:creationId xmlns:a16="http://schemas.microsoft.com/office/drawing/2014/main" id="{82E04605-0BDD-2301-EB01-6D4DD3DBAA30}"/>
                    </a:ext>
                  </a:extLst>
                </p:cNvPr>
                <p:cNvSpPr/>
                <p:nvPr/>
              </p:nvSpPr>
              <p:spPr>
                <a:xfrm>
                  <a:off x="3291205" y="-1396138"/>
                  <a:ext cx="467723" cy="467723"/>
                </a:xfrm>
                <a:prstGeom prst="ellipse">
                  <a:avLst/>
                </a:prstGeom>
                <a:noFill/>
                <a:ln>
                  <a:solidFill>
                    <a:srgbClr val="FBE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grpSp>
          <p:sp>
            <p:nvSpPr>
              <p:cNvPr id="86" name="文本框 85">
                <a:extLst>
                  <a:ext uri="{FF2B5EF4-FFF2-40B4-BE49-F238E27FC236}">
                    <a16:creationId xmlns:a16="http://schemas.microsoft.com/office/drawing/2014/main" id="{F53B2A23-CEDC-1AFF-2ADE-A6F59F412C81}"/>
                  </a:ext>
                </a:extLst>
              </p:cNvPr>
              <p:cNvSpPr txBox="1"/>
              <p:nvPr/>
            </p:nvSpPr>
            <p:spPr>
              <a:xfrm>
                <a:off x="2891936" y="2459271"/>
                <a:ext cx="638175" cy="584775"/>
              </a:xfrm>
              <a:prstGeom prst="rect">
                <a:avLst/>
              </a:prstGeom>
              <a:noFill/>
            </p:spPr>
            <p:txBody>
              <a:bodyPr wrap="square" rtlCol="0">
                <a:spAutoFit/>
              </a:bodyPr>
              <a:lstStyle/>
              <a:p>
                <a:pPr algn="ctr"/>
                <a:r>
                  <a:rPr lang="zh-CN" altLang="en-US"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市场</a:t>
                </a:r>
                <a:endParaRPr lang="en-US" altLang="zh-CN"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endParaRPr>
              </a:p>
              <a:p>
                <a:pPr algn="ctr"/>
                <a:r>
                  <a:rPr lang="zh-CN" altLang="en-US"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痛点</a:t>
                </a:r>
              </a:p>
            </p:txBody>
          </p:sp>
        </p:grpSp>
        <p:sp>
          <p:nvSpPr>
            <p:cNvPr id="87" name="文本框 86">
              <a:extLst>
                <a:ext uri="{FF2B5EF4-FFF2-40B4-BE49-F238E27FC236}">
                  <a16:creationId xmlns:a16="http://schemas.microsoft.com/office/drawing/2014/main" id="{7D4EF9F9-4385-6146-73B5-4AA3C2A4E00B}"/>
                </a:ext>
              </a:extLst>
            </p:cNvPr>
            <p:cNvSpPr txBox="1"/>
            <p:nvPr/>
          </p:nvSpPr>
          <p:spPr>
            <a:xfrm>
              <a:off x="3764280" y="2583120"/>
              <a:ext cx="5958840" cy="659861"/>
            </a:xfrm>
            <a:prstGeom prst="rect">
              <a:avLst/>
            </a:prstGeom>
            <a:noFill/>
          </p:spPr>
          <p:txBody>
            <a:bodyPr vert="horz" wrap="square" rtlCol="0">
              <a:spAutoFit/>
            </a:bodyPr>
            <a:lstStyle/>
            <a:p>
              <a:pPr algn="just">
                <a:lnSpc>
                  <a:spcPct val="120000"/>
                </a:lnSpc>
                <a:buClr>
                  <a:srgbClr val="9F050C"/>
                </a:buClr>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在新消费形式下，随着人们多元化和个性化的需求变化，以及电商挤压、同行竞争，都让城市商业综合体的发展处境更为艰难</a:t>
              </a:r>
              <a:endPar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90" name="组合 89">
            <a:extLst>
              <a:ext uri="{FF2B5EF4-FFF2-40B4-BE49-F238E27FC236}">
                <a16:creationId xmlns:a16="http://schemas.microsoft.com/office/drawing/2014/main" id="{EB64902A-2E00-87C9-517D-2C596F911E8F}"/>
              </a:ext>
            </a:extLst>
          </p:cNvPr>
          <p:cNvGrpSpPr/>
          <p:nvPr/>
        </p:nvGrpSpPr>
        <p:grpSpPr>
          <a:xfrm>
            <a:off x="2588394" y="3646781"/>
            <a:ext cx="7134726" cy="1031899"/>
            <a:chOff x="2588394" y="2397101"/>
            <a:chExt cx="7134726" cy="1031899"/>
          </a:xfrm>
        </p:grpSpPr>
        <p:grpSp>
          <p:nvGrpSpPr>
            <p:cNvPr id="91" name="组合 90">
              <a:extLst>
                <a:ext uri="{FF2B5EF4-FFF2-40B4-BE49-F238E27FC236}">
                  <a16:creationId xmlns:a16="http://schemas.microsoft.com/office/drawing/2014/main" id="{A0084751-A3F4-25F1-9152-0D1A72DBB364}"/>
                </a:ext>
              </a:extLst>
            </p:cNvPr>
            <p:cNvGrpSpPr/>
            <p:nvPr/>
          </p:nvGrpSpPr>
          <p:grpSpPr>
            <a:xfrm>
              <a:off x="2588394" y="2397101"/>
              <a:ext cx="1031899" cy="1031899"/>
              <a:chOff x="2695074" y="2235709"/>
              <a:chExt cx="1031899" cy="1031899"/>
            </a:xfrm>
          </p:grpSpPr>
          <p:grpSp>
            <p:nvGrpSpPr>
              <p:cNvPr id="93" name="组合 92">
                <a:extLst>
                  <a:ext uri="{FF2B5EF4-FFF2-40B4-BE49-F238E27FC236}">
                    <a16:creationId xmlns:a16="http://schemas.microsoft.com/office/drawing/2014/main" id="{617A867F-9738-B5EE-8A6E-62AA04D3515B}"/>
                  </a:ext>
                </a:extLst>
              </p:cNvPr>
              <p:cNvGrpSpPr/>
              <p:nvPr/>
            </p:nvGrpSpPr>
            <p:grpSpPr>
              <a:xfrm>
                <a:off x="2695074" y="2235709"/>
                <a:ext cx="1031899" cy="1031899"/>
                <a:chOff x="3221400" y="-1465943"/>
                <a:chExt cx="607332" cy="607332"/>
              </a:xfrm>
            </p:grpSpPr>
            <p:sp>
              <p:nvSpPr>
                <p:cNvPr id="95" name="椭圆 94">
                  <a:extLst>
                    <a:ext uri="{FF2B5EF4-FFF2-40B4-BE49-F238E27FC236}">
                      <a16:creationId xmlns:a16="http://schemas.microsoft.com/office/drawing/2014/main" id="{70F0BF1B-AD90-135A-C295-34A0CDDF84E5}"/>
                    </a:ext>
                  </a:extLst>
                </p:cNvPr>
                <p:cNvSpPr/>
                <p:nvPr/>
              </p:nvSpPr>
              <p:spPr>
                <a:xfrm>
                  <a:off x="3221400" y="-1465943"/>
                  <a:ext cx="607332" cy="60733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sp>
              <p:nvSpPr>
                <p:cNvPr id="96" name="椭圆 95">
                  <a:extLst>
                    <a:ext uri="{FF2B5EF4-FFF2-40B4-BE49-F238E27FC236}">
                      <a16:creationId xmlns:a16="http://schemas.microsoft.com/office/drawing/2014/main" id="{1F61851E-A13F-99C3-5297-A1FC50BB1B89}"/>
                    </a:ext>
                  </a:extLst>
                </p:cNvPr>
                <p:cNvSpPr/>
                <p:nvPr/>
              </p:nvSpPr>
              <p:spPr>
                <a:xfrm>
                  <a:off x="3291205" y="-1396138"/>
                  <a:ext cx="467723" cy="467723"/>
                </a:xfrm>
                <a:prstGeom prst="ellipse">
                  <a:avLst/>
                </a:prstGeom>
                <a:noFill/>
                <a:ln>
                  <a:solidFill>
                    <a:srgbClr val="FBE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grpSp>
          <p:sp>
            <p:nvSpPr>
              <p:cNvPr id="94" name="文本框 93">
                <a:extLst>
                  <a:ext uri="{FF2B5EF4-FFF2-40B4-BE49-F238E27FC236}">
                    <a16:creationId xmlns:a16="http://schemas.microsoft.com/office/drawing/2014/main" id="{ACC2CAAE-F4A9-9F7F-ADE7-CFC4BCA790B8}"/>
                  </a:ext>
                </a:extLst>
              </p:cNvPr>
              <p:cNvSpPr txBox="1"/>
              <p:nvPr/>
            </p:nvSpPr>
            <p:spPr>
              <a:xfrm>
                <a:off x="2891936" y="2459271"/>
                <a:ext cx="638175" cy="584775"/>
              </a:xfrm>
              <a:prstGeom prst="rect">
                <a:avLst/>
              </a:prstGeom>
              <a:noFill/>
            </p:spPr>
            <p:txBody>
              <a:bodyPr wrap="square" rtlCol="0">
                <a:spAutoFit/>
              </a:bodyPr>
              <a:lstStyle/>
              <a:p>
                <a:pPr algn="ctr"/>
                <a:r>
                  <a:rPr lang="zh-CN" altLang="en-US"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优化</a:t>
                </a:r>
                <a:endParaRPr lang="en-US" altLang="zh-CN"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endParaRPr>
              </a:p>
              <a:p>
                <a:pPr algn="ctr"/>
                <a:r>
                  <a:rPr lang="zh-CN" altLang="en-US"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方案</a:t>
                </a:r>
              </a:p>
            </p:txBody>
          </p:sp>
        </p:grpSp>
        <p:sp>
          <p:nvSpPr>
            <p:cNvPr id="92" name="文本框 91">
              <a:extLst>
                <a:ext uri="{FF2B5EF4-FFF2-40B4-BE49-F238E27FC236}">
                  <a16:creationId xmlns:a16="http://schemas.microsoft.com/office/drawing/2014/main" id="{A8A6423F-7AC0-E3A9-7DE0-91BDE36E2BE0}"/>
                </a:ext>
              </a:extLst>
            </p:cNvPr>
            <p:cNvSpPr txBox="1"/>
            <p:nvPr/>
          </p:nvSpPr>
          <p:spPr>
            <a:xfrm>
              <a:off x="3764280" y="2461200"/>
              <a:ext cx="5958840" cy="955326"/>
            </a:xfrm>
            <a:prstGeom prst="rect">
              <a:avLst/>
            </a:prstGeom>
            <a:noFill/>
          </p:spPr>
          <p:txBody>
            <a:bodyPr vert="horz" wrap="square" rtlCol="0">
              <a:spAutoFit/>
            </a:bodyPr>
            <a:lstStyle/>
            <a:p>
              <a:pPr algn="just">
                <a:lnSpc>
                  <a:spcPct val="120000"/>
                </a:lnSpc>
                <a:buClr>
                  <a:srgbClr val="9F050C"/>
                </a:buClr>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商业综合体的前途和命运，在于是否能以一种新的方式定义零售空间，成为人们与品牌、体验、娱乐、多元服务，生活和工作等密切联系的消费空间</a:t>
              </a:r>
              <a:endPar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97" name="组合 96">
            <a:extLst>
              <a:ext uri="{FF2B5EF4-FFF2-40B4-BE49-F238E27FC236}">
                <a16:creationId xmlns:a16="http://schemas.microsoft.com/office/drawing/2014/main" id="{894BBD81-319A-F10B-A6C4-F0178B1AC681}"/>
              </a:ext>
            </a:extLst>
          </p:cNvPr>
          <p:cNvGrpSpPr/>
          <p:nvPr/>
        </p:nvGrpSpPr>
        <p:grpSpPr>
          <a:xfrm>
            <a:off x="2588394" y="4957421"/>
            <a:ext cx="7134726" cy="1031899"/>
            <a:chOff x="2588394" y="2397101"/>
            <a:chExt cx="7134726" cy="1031899"/>
          </a:xfrm>
        </p:grpSpPr>
        <p:grpSp>
          <p:nvGrpSpPr>
            <p:cNvPr id="98" name="组合 97">
              <a:extLst>
                <a:ext uri="{FF2B5EF4-FFF2-40B4-BE49-F238E27FC236}">
                  <a16:creationId xmlns:a16="http://schemas.microsoft.com/office/drawing/2014/main" id="{A9BB3EAA-1F17-DCA8-AB91-E563E1076FD8}"/>
                </a:ext>
              </a:extLst>
            </p:cNvPr>
            <p:cNvGrpSpPr/>
            <p:nvPr/>
          </p:nvGrpSpPr>
          <p:grpSpPr>
            <a:xfrm>
              <a:off x="2588394" y="2397101"/>
              <a:ext cx="1031899" cy="1031899"/>
              <a:chOff x="2695074" y="2235709"/>
              <a:chExt cx="1031899" cy="1031899"/>
            </a:xfrm>
          </p:grpSpPr>
          <p:grpSp>
            <p:nvGrpSpPr>
              <p:cNvPr id="100" name="组合 99">
                <a:extLst>
                  <a:ext uri="{FF2B5EF4-FFF2-40B4-BE49-F238E27FC236}">
                    <a16:creationId xmlns:a16="http://schemas.microsoft.com/office/drawing/2014/main" id="{9586EA64-6ED1-F97B-5FB2-6DE8DA4F074D}"/>
                  </a:ext>
                </a:extLst>
              </p:cNvPr>
              <p:cNvGrpSpPr/>
              <p:nvPr/>
            </p:nvGrpSpPr>
            <p:grpSpPr>
              <a:xfrm>
                <a:off x="2695074" y="2235709"/>
                <a:ext cx="1031899" cy="1031899"/>
                <a:chOff x="3221400" y="-1465943"/>
                <a:chExt cx="607332" cy="607332"/>
              </a:xfrm>
            </p:grpSpPr>
            <p:sp>
              <p:nvSpPr>
                <p:cNvPr id="102" name="椭圆 101">
                  <a:extLst>
                    <a:ext uri="{FF2B5EF4-FFF2-40B4-BE49-F238E27FC236}">
                      <a16:creationId xmlns:a16="http://schemas.microsoft.com/office/drawing/2014/main" id="{0368B987-05DD-C99E-9CD9-F01DBD75C6AB}"/>
                    </a:ext>
                  </a:extLst>
                </p:cNvPr>
                <p:cNvSpPr/>
                <p:nvPr/>
              </p:nvSpPr>
              <p:spPr>
                <a:xfrm>
                  <a:off x="3221400" y="-1465943"/>
                  <a:ext cx="607332" cy="60733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sp>
              <p:nvSpPr>
                <p:cNvPr id="103" name="椭圆 102">
                  <a:extLst>
                    <a:ext uri="{FF2B5EF4-FFF2-40B4-BE49-F238E27FC236}">
                      <a16:creationId xmlns:a16="http://schemas.microsoft.com/office/drawing/2014/main" id="{C45A8166-99D0-984F-52F3-C4CD254FF5FF}"/>
                    </a:ext>
                  </a:extLst>
                </p:cNvPr>
                <p:cNvSpPr/>
                <p:nvPr/>
              </p:nvSpPr>
              <p:spPr>
                <a:xfrm>
                  <a:off x="3291205" y="-1396138"/>
                  <a:ext cx="467723" cy="467723"/>
                </a:xfrm>
                <a:prstGeom prst="ellipse">
                  <a:avLst/>
                </a:prstGeom>
                <a:noFill/>
                <a:ln>
                  <a:solidFill>
                    <a:srgbClr val="FBE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grpSp>
          <p:sp>
            <p:nvSpPr>
              <p:cNvPr id="101" name="文本框 100">
                <a:extLst>
                  <a:ext uri="{FF2B5EF4-FFF2-40B4-BE49-F238E27FC236}">
                    <a16:creationId xmlns:a16="http://schemas.microsoft.com/office/drawing/2014/main" id="{FC041591-2008-0072-C51E-940CB88757A6}"/>
                  </a:ext>
                </a:extLst>
              </p:cNvPr>
              <p:cNvSpPr txBox="1"/>
              <p:nvPr/>
            </p:nvSpPr>
            <p:spPr>
              <a:xfrm>
                <a:off x="2891936" y="2459271"/>
                <a:ext cx="638175" cy="584775"/>
              </a:xfrm>
              <a:prstGeom prst="rect">
                <a:avLst/>
              </a:prstGeom>
              <a:noFill/>
            </p:spPr>
            <p:txBody>
              <a:bodyPr wrap="square" rtlCol="0">
                <a:spAutoFit/>
              </a:bodyPr>
              <a:lstStyle/>
              <a:p>
                <a:pPr algn="ctr"/>
                <a:r>
                  <a:rPr lang="zh-CN" altLang="en-US"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主流</a:t>
                </a:r>
                <a:endParaRPr lang="en-US" altLang="zh-CN"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endParaRPr>
              </a:p>
              <a:p>
                <a:pPr algn="ctr"/>
                <a:r>
                  <a:rPr lang="zh-CN" altLang="en-US" sz="16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趋势</a:t>
                </a:r>
              </a:p>
            </p:txBody>
          </p:sp>
        </p:grpSp>
        <p:sp>
          <p:nvSpPr>
            <p:cNvPr id="99" name="文本框 98">
              <a:extLst>
                <a:ext uri="{FF2B5EF4-FFF2-40B4-BE49-F238E27FC236}">
                  <a16:creationId xmlns:a16="http://schemas.microsoft.com/office/drawing/2014/main" id="{DAF459AF-2099-0751-179C-06A8B34895A0}"/>
                </a:ext>
              </a:extLst>
            </p:cNvPr>
            <p:cNvSpPr txBox="1"/>
            <p:nvPr/>
          </p:nvSpPr>
          <p:spPr>
            <a:xfrm>
              <a:off x="3764280" y="2583120"/>
              <a:ext cx="5958840" cy="659861"/>
            </a:xfrm>
            <a:prstGeom prst="rect">
              <a:avLst/>
            </a:prstGeom>
            <a:noFill/>
          </p:spPr>
          <p:txBody>
            <a:bodyPr vert="horz" wrap="square" rtlCol="0">
              <a:spAutoFit/>
            </a:bodyPr>
            <a:lstStyle/>
            <a:p>
              <a:pPr algn="just">
                <a:lnSpc>
                  <a:spcPct val="120000"/>
                </a:lnSpc>
                <a:buClr>
                  <a:srgbClr val="9F050C"/>
                </a:buClr>
              </a:pP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在新形式引导下，商业综合体不再只具有购物功能，而是一个具有社交性、场景化、体验感的城市公共空间</a:t>
              </a:r>
              <a:endPar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cxnSp>
        <p:nvCxnSpPr>
          <p:cNvPr id="105" name="直接连接符 104">
            <a:extLst>
              <a:ext uri="{FF2B5EF4-FFF2-40B4-BE49-F238E27FC236}">
                <a16:creationId xmlns:a16="http://schemas.microsoft.com/office/drawing/2014/main" id="{1B53C49C-D79D-F4A8-E923-E471B4A743E3}"/>
              </a:ext>
            </a:extLst>
          </p:cNvPr>
          <p:cNvCxnSpPr/>
          <p:nvPr/>
        </p:nvCxnSpPr>
        <p:spPr>
          <a:xfrm>
            <a:off x="3886200" y="3429000"/>
            <a:ext cx="5455920" cy="0"/>
          </a:xfrm>
          <a:prstGeom prst="line">
            <a:avLst/>
          </a:prstGeom>
          <a:ln>
            <a:solidFill>
              <a:schemeClr val="tx1">
                <a:lumMod val="75000"/>
                <a:lumOff val="25000"/>
                <a:alpha val="3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AFA45DCE-202C-CD67-5381-DDCCB5D6C71F}"/>
              </a:ext>
            </a:extLst>
          </p:cNvPr>
          <p:cNvCxnSpPr/>
          <p:nvPr/>
        </p:nvCxnSpPr>
        <p:spPr>
          <a:xfrm>
            <a:off x="3886200" y="4922520"/>
            <a:ext cx="5455920" cy="0"/>
          </a:xfrm>
          <a:prstGeom prst="line">
            <a:avLst/>
          </a:prstGeom>
          <a:ln>
            <a:solidFill>
              <a:schemeClr val="tx1">
                <a:lumMod val="75000"/>
                <a:lumOff val="25000"/>
                <a:alpha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114" name="任意多边形: 形状 113">
            <a:extLst>
              <a:ext uri="{FF2B5EF4-FFF2-40B4-BE49-F238E27FC236}">
                <a16:creationId xmlns:a16="http://schemas.microsoft.com/office/drawing/2014/main" id="{2D860121-1DD0-E369-505E-4573B470E2EF}"/>
              </a:ext>
            </a:extLst>
          </p:cNvPr>
          <p:cNvSpPr/>
          <p:nvPr/>
        </p:nvSpPr>
        <p:spPr>
          <a:xfrm rot="16200000" flipH="1">
            <a:off x="3738639" y="-1842796"/>
            <a:ext cx="4837012" cy="11326765"/>
          </a:xfrm>
          <a:custGeom>
            <a:avLst/>
            <a:gdLst>
              <a:gd name="connsiteX0" fmla="*/ 1183958 w 1283713"/>
              <a:gd name="connsiteY0" fmla="*/ 0 h 3008770"/>
              <a:gd name="connsiteX1" fmla="*/ 100485 w 1283713"/>
              <a:gd name="connsiteY1" fmla="*/ 0 h 3008770"/>
              <a:gd name="connsiteX2" fmla="*/ 0 w 1283713"/>
              <a:gd name="connsiteY2" fmla="*/ 100485 h 3008770"/>
              <a:gd name="connsiteX3" fmla="*/ 0 w 1283713"/>
              <a:gd name="connsiteY3" fmla="*/ 2908286 h 3008770"/>
              <a:gd name="connsiteX4" fmla="*/ 1 w 1283713"/>
              <a:gd name="connsiteY4" fmla="*/ 2908286 h 3008770"/>
              <a:gd name="connsiteX5" fmla="*/ 92589 w 1283713"/>
              <a:gd name="connsiteY5" fmla="*/ 2969658 h 3008770"/>
              <a:gd name="connsiteX6" fmla="*/ 100486 w 1283713"/>
              <a:gd name="connsiteY6" fmla="*/ 3008770 h 3008770"/>
              <a:gd name="connsiteX7" fmla="*/ 1183364 w 1283713"/>
              <a:gd name="connsiteY7" fmla="*/ 3008770 h 3008770"/>
              <a:gd name="connsiteX8" fmla="*/ 1190952 w 1283713"/>
              <a:gd name="connsiteY8" fmla="*/ 2971188 h 3008770"/>
              <a:gd name="connsiteX9" fmla="*/ 1283540 w 1283713"/>
              <a:gd name="connsiteY9" fmla="*/ 2909816 h 3008770"/>
              <a:gd name="connsiteX10" fmla="*/ 1283713 w 1283713"/>
              <a:gd name="connsiteY10" fmla="*/ 2909851 h 3008770"/>
              <a:gd name="connsiteX11" fmla="*/ 1283713 w 1283713"/>
              <a:gd name="connsiteY11" fmla="*/ 100338 h 3008770"/>
              <a:gd name="connsiteX12" fmla="*/ 1245330 w 1283713"/>
              <a:gd name="connsiteY12" fmla="*/ 92588 h 3008770"/>
              <a:gd name="connsiteX13" fmla="*/ 1183958 w 1283713"/>
              <a:gd name="connsiteY13" fmla="*/ 0 h 300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3713" h="3008770">
                <a:moveTo>
                  <a:pt x="1183958" y="0"/>
                </a:moveTo>
                <a:lnTo>
                  <a:pt x="100485" y="0"/>
                </a:lnTo>
                <a:cubicBezTo>
                  <a:pt x="100485" y="55496"/>
                  <a:pt x="55496" y="100485"/>
                  <a:pt x="0" y="100485"/>
                </a:cubicBezTo>
                <a:lnTo>
                  <a:pt x="0" y="2908286"/>
                </a:lnTo>
                <a:lnTo>
                  <a:pt x="1" y="2908286"/>
                </a:lnTo>
                <a:cubicBezTo>
                  <a:pt x="41623" y="2908286"/>
                  <a:pt x="77335" y="2933593"/>
                  <a:pt x="92589" y="2969658"/>
                </a:cubicBezTo>
                <a:lnTo>
                  <a:pt x="100486" y="3008770"/>
                </a:lnTo>
                <a:lnTo>
                  <a:pt x="1183364" y="3008770"/>
                </a:lnTo>
                <a:lnTo>
                  <a:pt x="1190952" y="2971188"/>
                </a:lnTo>
                <a:cubicBezTo>
                  <a:pt x="1206206" y="2935123"/>
                  <a:pt x="1241918" y="2909816"/>
                  <a:pt x="1283540" y="2909816"/>
                </a:cubicBezTo>
                <a:lnTo>
                  <a:pt x="1283713" y="2909851"/>
                </a:lnTo>
                <a:lnTo>
                  <a:pt x="1283713" y="100338"/>
                </a:lnTo>
                <a:lnTo>
                  <a:pt x="1245330" y="92588"/>
                </a:lnTo>
                <a:cubicBezTo>
                  <a:pt x="1209264" y="77334"/>
                  <a:pt x="1183958" y="41622"/>
                  <a:pt x="1183958" y="0"/>
                </a:cubicBezTo>
                <a:close/>
              </a:path>
            </a:pathLst>
          </a:custGeom>
          <a:blipFill>
            <a:blip r:embed="rId4" cstate="screen">
              <a:duotone>
                <a:prstClr val="black"/>
                <a:schemeClr val="bg1">
                  <a:tint val="45000"/>
                  <a:satMod val="400000"/>
                </a:schemeClr>
              </a:duotone>
              <a:extLst>
                <a:ext uri="{BEBA8EAE-BF5A-486C-A8C5-ECC9F3942E4B}">
                  <a14:imgProps xmlns:a14="http://schemas.microsoft.com/office/drawing/2010/main">
                    <a14:imgLayer r:embed="rId5">
                      <a14:imgEffect>
                        <a14:brightnessContrast bright="90000"/>
                      </a14:imgEffect>
                    </a14:imgLayer>
                  </a14:imgProps>
                </a:ex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Light" panose="020B0502040204020203" pitchFamily="34" charset="-122"/>
              <a:ea typeface="微软雅黑 Light" panose="020B0502040204020203" pitchFamily="34" charset="-122"/>
            </a:endParaRPr>
          </a:p>
        </p:txBody>
      </p:sp>
      <p:sp>
        <p:nvSpPr>
          <p:cNvPr id="132" name="矩形 131">
            <a:extLst>
              <a:ext uri="{FF2B5EF4-FFF2-40B4-BE49-F238E27FC236}">
                <a16:creationId xmlns:a16="http://schemas.microsoft.com/office/drawing/2014/main" id="{A5464472-0ACF-0CB1-CE68-18558B6936FF}"/>
              </a:ext>
            </a:extLst>
          </p:cNvPr>
          <p:cNvSpPr/>
          <p:nvPr/>
        </p:nvSpPr>
        <p:spPr>
          <a:xfrm>
            <a:off x="4561033" y="1415845"/>
            <a:ext cx="3069934" cy="5442155"/>
          </a:xfrm>
          <a:prstGeom prst="rect">
            <a:avLst/>
          </a:prstGeom>
          <a:gradFill>
            <a:gsLst>
              <a:gs pos="42000">
                <a:srgbClr val="EE2F2F">
                  <a:lumMod val="86000"/>
                </a:srgbClr>
              </a:gs>
              <a:gs pos="0">
                <a:srgbClr val="FF0000">
                  <a:lumMod val="46000"/>
                  <a:lumOff val="54000"/>
                </a:srgbClr>
              </a:gs>
              <a:gs pos="100000">
                <a:srgbClr val="C00000"/>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pic>
        <p:nvPicPr>
          <p:cNvPr id="43" name="图片 42" descr="黑暗中有许多云&#10;&#10;中度可信度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1488" y="4853079"/>
            <a:ext cx="3393376" cy="1570379"/>
          </a:xfrm>
          <a:prstGeom prst="rect">
            <a:avLst/>
          </a:prstGeom>
        </p:spPr>
      </p:pic>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活动信息</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pic>
        <p:nvPicPr>
          <p:cNvPr id="3" name="图片 2">
            <a:extLst>
              <a:ext uri="{FF2B5EF4-FFF2-40B4-BE49-F238E27FC236}">
                <a16:creationId xmlns:a16="http://schemas.microsoft.com/office/drawing/2014/main" id="{B77A4568-1F28-678C-1735-C52B1B18B2C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7619" r="26111" b="14842"/>
          <a:stretch/>
        </p:blipFill>
        <p:spPr>
          <a:xfrm>
            <a:off x="2966977" y="5424524"/>
            <a:ext cx="6258046" cy="3438956"/>
          </a:xfrm>
          <a:prstGeom prst="rect">
            <a:avLst/>
          </a:prstGeom>
        </p:spPr>
      </p:pic>
      <p:pic>
        <p:nvPicPr>
          <p:cNvPr id="5" name="图片 4">
            <a:extLst>
              <a:ext uri="{FF2B5EF4-FFF2-40B4-BE49-F238E27FC236}">
                <a16:creationId xmlns:a16="http://schemas.microsoft.com/office/drawing/2014/main" id="{6C1CA074-1847-74C1-F0FB-6CFFA8DC679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494857" flipH="1">
            <a:off x="4016756" y="4589487"/>
            <a:ext cx="1358929" cy="1571848"/>
          </a:xfrm>
          <a:prstGeom prst="rect">
            <a:avLst/>
          </a:prstGeom>
        </p:spPr>
      </p:pic>
      <p:pic>
        <p:nvPicPr>
          <p:cNvPr id="7" name="图片 6" descr="卡通人物&#10;&#10;描述已自动生成">
            <a:extLst>
              <a:ext uri="{FF2B5EF4-FFF2-40B4-BE49-F238E27FC236}">
                <a16:creationId xmlns:a16="http://schemas.microsoft.com/office/drawing/2014/main" id="{26707C4F-82DA-A834-0835-39DA0E489B9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315346">
            <a:off x="4865914" y="1477108"/>
            <a:ext cx="3592285" cy="5029200"/>
          </a:xfrm>
          <a:prstGeom prst="rect">
            <a:avLst/>
          </a:prstGeom>
        </p:spPr>
      </p:pic>
      <p:grpSp>
        <p:nvGrpSpPr>
          <p:cNvPr id="131" name="组合 130">
            <a:extLst>
              <a:ext uri="{FF2B5EF4-FFF2-40B4-BE49-F238E27FC236}">
                <a16:creationId xmlns:a16="http://schemas.microsoft.com/office/drawing/2014/main" id="{423D7E37-1785-38E4-A3C4-456AFA4E4B58}"/>
              </a:ext>
            </a:extLst>
          </p:cNvPr>
          <p:cNvGrpSpPr/>
          <p:nvPr/>
        </p:nvGrpSpPr>
        <p:grpSpPr>
          <a:xfrm>
            <a:off x="1459369" y="1918157"/>
            <a:ext cx="9273263" cy="3021685"/>
            <a:chOff x="1577617" y="1918157"/>
            <a:chExt cx="9273263" cy="3021685"/>
          </a:xfrm>
        </p:grpSpPr>
        <p:grpSp>
          <p:nvGrpSpPr>
            <p:cNvPr id="125" name="组合 124">
              <a:extLst>
                <a:ext uri="{FF2B5EF4-FFF2-40B4-BE49-F238E27FC236}">
                  <a16:creationId xmlns:a16="http://schemas.microsoft.com/office/drawing/2014/main" id="{A5024545-7D70-405E-F7B5-EAC110B86F67}"/>
                </a:ext>
              </a:extLst>
            </p:cNvPr>
            <p:cNvGrpSpPr/>
            <p:nvPr/>
          </p:nvGrpSpPr>
          <p:grpSpPr>
            <a:xfrm>
              <a:off x="1577617" y="1918157"/>
              <a:ext cx="2720063" cy="3021685"/>
              <a:chOff x="1577617" y="1723408"/>
              <a:chExt cx="2720063" cy="3021685"/>
            </a:xfrm>
          </p:grpSpPr>
          <p:sp>
            <p:nvSpPr>
              <p:cNvPr id="11" name="文本框 10">
                <a:extLst>
                  <a:ext uri="{FF2B5EF4-FFF2-40B4-BE49-F238E27FC236}">
                    <a16:creationId xmlns:a16="http://schemas.microsoft.com/office/drawing/2014/main" id="{8AAA772E-B031-3CB4-B4FC-55CDE947A77C}"/>
                  </a:ext>
                </a:extLst>
              </p:cNvPr>
              <p:cNvSpPr txBox="1"/>
              <p:nvPr/>
            </p:nvSpPr>
            <p:spPr>
              <a:xfrm>
                <a:off x="1826958" y="3059668"/>
                <a:ext cx="2221381" cy="738664"/>
              </a:xfrm>
              <a:prstGeom prst="rect">
                <a:avLst/>
              </a:prstGeom>
              <a:noFill/>
            </p:spPr>
            <p:txBody>
              <a:bodyPr wrap="square" lIns="0" tIns="0" rIns="0" bIns="0" rtlCol="0">
                <a:spAutoFit/>
              </a:bodyPr>
              <a:lstStyle/>
              <a:p>
                <a:pPr algn="ctr"/>
                <a:r>
                  <a:rPr lang="zh-CN" altLang="en-US" sz="4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主题</a:t>
                </a:r>
                <a:endParaRPr lang="zh-CN" altLang="en-US" sz="48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sp>
            <p:nvSpPr>
              <p:cNvPr id="13" name="椭圆 12">
                <a:extLst>
                  <a:ext uri="{FF2B5EF4-FFF2-40B4-BE49-F238E27FC236}">
                    <a16:creationId xmlns:a16="http://schemas.microsoft.com/office/drawing/2014/main" id="{8BA41A8C-B2DF-6CFA-98B5-71BC17BBF0E2}"/>
                  </a:ext>
                </a:extLst>
              </p:cNvPr>
              <p:cNvSpPr/>
              <p:nvPr/>
            </p:nvSpPr>
            <p:spPr>
              <a:xfrm>
                <a:off x="2319651" y="1723408"/>
                <a:ext cx="1235994" cy="1235994"/>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江西拙楷" panose="02010600040101010101" pitchFamily="2" charset="-122"/>
                  <a:ea typeface="江西拙楷" panose="02010600040101010101" pitchFamily="2" charset="-122"/>
                </a:endParaRPr>
              </a:p>
            </p:txBody>
          </p:sp>
          <p:sp>
            <p:nvSpPr>
              <p:cNvPr id="17" name="文本框 16">
                <a:extLst>
                  <a:ext uri="{FF2B5EF4-FFF2-40B4-BE49-F238E27FC236}">
                    <a16:creationId xmlns:a16="http://schemas.microsoft.com/office/drawing/2014/main" id="{E6754C71-C1F9-D7A8-E9D3-AECCF73B98A7}"/>
                  </a:ext>
                </a:extLst>
              </p:cNvPr>
              <p:cNvSpPr txBox="1"/>
              <p:nvPr/>
            </p:nvSpPr>
            <p:spPr>
              <a:xfrm>
                <a:off x="1577617" y="4014316"/>
                <a:ext cx="2720063" cy="730777"/>
              </a:xfrm>
              <a:prstGeom prst="rect">
                <a:avLst/>
              </a:prstGeom>
              <a:noFill/>
            </p:spPr>
            <p:txBody>
              <a:bodyPr vert="horz" wrap="square" rtlCol="0">
                <a:spAutoFit/>
              </a:bodyPr>
              <a:lstStyle/>
              <a:p>
                <a:pPr algn="ctr">
                  <a:lnSpc>
                    <a:spcPct val="120000"/>
                  </a:lnSpc>
                  <a:buClr>
                    <a:srgbClr val="9F050C"/>
                  </a:buClr>
                </a:pPr>
                <a:r>
                  <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rPr>
                  <a:t>“锦鲤寻宝记”</a:t>
                </a:r>
                <a:endPar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0000"/>
                  </a:lnSpc>
                  <a:buClr>
                    <a:srgbClr val="9F050C"/>
                  </a:buClr>
                </a:pP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5" name="文本框 14">
                <a:extLst>
                  <a:ext uri="{FF2B5EF4-FFF2-40B4-BE49-F238E27FC236}">
                    <a16:creationId xmlns:a16="http://schemas.microsoft.com/office/drawing/2014/main" id="{18B27195-1952-EEBC-7E58-A824FF95C0CF}"/>
                  </a:ext>
                </a:extLst>
              </p:cNvPr>
              <p:cNvSpPr txBox="1"/>
              <p:nvPr/>
            </p:nvSpPr>
            <p:spPr>
              <a:xfrm>
                <a:off x="2592847" y="1972073"/>
                <a:ext cx="689603" cy="738664"/>
              </a:xfrm>
              <a:prstGeom prst="rect">
                <a:avLst/>
              </a:prstGeom>
              <a:noFill/>
            </p:spPr>
            <p:txBody>
              <a:bodyPr wrap="square" lIns="0" tIns="0" rIns="0" bIns="0" rtlCol="0">
                <a:spAutoFit/>
              </a:bodyPr>
              <a:lstStyle/>
              <a:p>
                <a:pPr algn="ctr"/>
                <a:r>
                  <a:rPr lang="zh-CN" altLang="en-US" sz="4800"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壹</a:t>
                </a:r>
              </a:p>
            </p:txBody>
          </p:sp>
        </p:grpSp>
        <p:grpSp>
          <p:nvGrpSpPr>
            <p:cNvPr id="126" name="组合 125">
              <a:extLst>
                <a:ext uri="{FF2B5EF4-FFF2-40B4-BE49-F238E27FC236}">
                  <a16:creationId xmlns:a16="http://schemas.microsoft.com/office/drawing/2014/main" id="{4A991A05-058C-A382-7632-9CBE5F404BDE}"/>
                </a:ext>
              </a:extLst>
            </p:cNvPr>
            <p:cNvGrpSpPr/>
            <p:nvPr/>
          </p:nvGrpSpPr>
          <p:grpSpPr>
            <a:xfrm>
              <a:off x="8130817" y="1918157"/>
              <a:ext cx="2720063" cy="2689287"/>
              <a:chOff x="1577617" y="1723408"/>
              <a:chExt cx="2720063" cy="2689287"/>
            </a:xfrm>
          </p:grpSpPr>
          <p:sp>
            <p:nvSpPr>
              <p:cNvPr id="127" name="文本框 126">
                <a:extLst>
                  <a:ext uri="{FF2B5EF4-FFF2-40B4-BE49-F238E27FC236}">
                    <a16:creationId xmlns:a16="http://schemas.microsoft.com/office/drawing/2014/main" id="{77F00AE0-F842-48B5-E946-0DB3553D8C34}"/>
                  </a:ext>
                </a:extLst>
              </p:cNvPr>
              <p:cNvSpPr txBox="1"/>
              <p:nvPr/>
            </p:nvSpPr>
            <p:spPr>
              <a:xfrm>
                <a:off x="1826958" y="3059668"/>
                <a:ext cx="2221381" cy="738664"/>
              </a:xfrm>
              <a:prstGeom prst="rect">
                <a:avLst/>
              </a:prstGeom>
              <a:noFill/>
            </p:spPr>
            <p:txBody>
              <a:bodyPr wrap="square" lIns="0" tIns="0" rIns="0" bIns="0" rtlCol="0">
                <a:spAutoFit/>
              </a:bodyPr>
              <a:lstStyle/>
              <a:p>
                <a:pPr algn="ctr"/>
                <a:r>
                  <a:rPr lang="zh-CN" altLang="en-US" sz="4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时间</a:t>
                </a:r>
                <a:endParaRPr lang="zh-CN" altLang="en-US" sz="48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sp>
            <p:nvSpPr>
              <p:cNvPr id="128" name="椭圆 127">
                <a:extLst>
                  <a:ext uri="{FF2B5EF4-FFF2-40B4-BE49-F238E27FC236}">
                    <a16:creationId xmlns:a16="http://schemas.microsoft.com/office/drawing/2014/main" id="{6E059A00-4C0A-806C-6A5B-C867E75A902D}"/>
                  </a:ext>
                </a:extLst>
              </p:cNvPr>
              <p:cNvSpPr/>
              <p:nvPr/>
            </p:nvSpPr>
            <p:spPr>
              <a:xfrm>
                <a:off x="2319651" y="1723408"/>
                <a:ext cx="1235994" cy="1235994"/>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江西拙楷" panose="02010600040101010101" pitchFamily="2" charset="-122"/>
                  <a:ea typeface="江西拙楷" panose="02010600040101010101" pitchFamily="2" charset="-122"/>
                </a:endParaRPr>
              </a:p>
            </p:txBody>
          </p:sp>
          <p:sp>
            <p:nvSpPr>
              <p:cNvPr id="129" name="文本框 128">
                <a:extLst>
                  <a:ext uri="{FF2B5EF4-FFF2-40B4-BE49-F238E27FC236}">
                    <a16:creationId xmlns:a16="http://schemas.microsoft.com/office/drawing/2014/main" id="{A69756EF-49C6-E972-7A7F-5F68DFF4CAFC}"/>
                  </a:ext>
                </a:extLst>
              </p:cNvPr>
              <p:cNvSpPr txBox="1"/>
              <p:nvPr/>
            </p:nvSpPr>
            <p:spPr>
              <a:xfrm>
                <a:off x="1577617" y="4014316"/>
                <a:ext cx="2720063" cy="398379"/>
              </a:xfrm>
              <a:prstGeom prst="rect">
                <a:avLst/>
              </a:prstGeom>
              <a:noFill/>
            </p:spPr>
            <p:txBody>
              <a:bodyPr vert="horz" wrap="square" rtlCol="0">
                <a:spAutoFit/>
              </a:bodyPr>
              <a:lstStyle/>
              <a:p>
                <a:pPr algn="ctr">
                  <a:lnSpc>
                    <a:spcPct val="120000"/>
                  </a:lnSpc>
                  <a:buClr>
                    <a:srgbClr val="9F050C"/>
                  </a:buClr>
                </a:pP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rPr>
                  <a:t>7.15——7.17</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30" name="文本框 129">
                <a:extLst>
                  <a:ext uri="{FF2B5EF4-FFF2-40B4-BE49-F238E27FC236}">
                    <a16:creationId xmlns:a16="http://schemas.microsoft.com/office/drawing/2014/main" id="{4ADED6F7-7A79-BD25-F4D4-1ED53FD014F6}"/>
                  </a:ext>
                </a:extLst>
              </p:cNvPr>
              <p:cNvSpPr txBox="1"/>
              <p:nvPr/>
            </p:nvSpPr>
            <p:spPr>
              <a:xfrm>
                <a:off x="2592847" y="1972073"/>
                <a:ext cx="689603" cy="738664"/>
              </a:xfrm>
              <a:prstGeom prst="rect">
                <a:avLst/>
              </a:prstGeom>
              <a:noFill/>
            </p:spPr>
            <p:txBody>
              <a:bodyPr wrap="square" lIns="0" tIns="0" rIns="0" bIns="0" rtlCol="0">
                <a:spAutoFit/>
              </a:bodyPr>
              <a:lstStyle/>
              <a:p>
                <a:pPr algn="ctr"/>
                <a:r>
                  <a:rPr lang="zh-CN" altLang="en-US" sz="480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贰</a:t>
                </a:r>
                <a:endParaRPr lang="zh-CN" altLang="en-US" sz="4800"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endParaRPr>
              </a:p>
            </p:txBody>
          </p:sp>
        </p:grpSp>
      </p:grpSp>
    </p:spTree>
    <p:extLst>
      <p:ext uri="{BB962C8B-B14F-4D97-AF65-F5344CB8AC3E}">
        <p14:creationId xmlns:p14="http://schemas.microsoft.com/office/powerpoint/2010/main" val="2684821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26352"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grpSp>
        <p:nvGrpSpPr>
          <p:cNvPr id="106" name="组合 105">
            <a:extLst>
              <a:ext uri="{FF2B5EF4-FFF2-40B4-BE49-F238E27FC236}">
                <a16:creationId xmlns:a16="http://schemas.microsoft.com/office/drawing/2014/main" id="{531AD2F0-E9A3-342A-F2C2-87F02E164504}"/>
              </a:ext>
            </a:extLst>
          </p:cNvPr>
          <p:cNvGrpSpPr/>
          <p:nvPr/>
        </p:nvGrpSpPr>
        <p:grpSpPr>
          <a:xfrm>
            <a:off x="0" y="3808206"/>
            <a:ext cx="9184639" cy="1238356"/>
            <a:chOff x="1" y="2070846"/>
            <a:chExt cx="8700246" cy="1075765"/>
          </a:xfrm>
        </p:grpSpPr>
        <p:pic>
          <p:nvPicPr>
            <p:cNvPr id="107" name="图片 106">
              <a:extLst>
                <a:ext uri="{FF2B5EF4-FFF2-40B4-BE49-F238E27FC236}">
                  <a16:creationId xmlns:a16="http://schemas.microsoft.com/office/drawing/2014/main" id="{6927F3B9-3A55-C008-DDD9-952FF7E6098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 y="2070846"/>
              <a:ext cx="2111188" cy="1075765"/>
            </a:xfrm>
            <a:prstGeom prst="rect">
              <a:avLst/>
            </a:prstGeom>
          </p:spPr>
        </p:pic>
        <p:pic>
          <p:nvPicPr>
            <p:cNvPr id="108" name="图片 107">
              <a:extLst>
                <a:ext uri="{FF2B5EF4-FFF2-40B4-BE49-F238E27FC236}">
                  <a16:creationId xmlns:a16="http://schemas.microsoft.com/office/drawing/2014/main" id="{A6FD5371-237F-E4DD-2514-012D7E99D03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6589059" y="2070846"/>
              <a:ext cx="2111188" cy="1075765"/>
            </a:xfrm>
            <a:prstGeom prst="rect">
              <a:avLst/>
            </a:prstGeom>
          </p:spPr>
        </p:pic>
        <p:pic>
          <p:nvPicPr>
            <p:cNvPr id="109" name="图片 108">
              <a:extLst>
                <a:ext uri="{FF2B5EF4-FFF2-40B4-BE49-F238E27FC236}">
                  <a16:creationId xmlns:a16="http://schemas.microsoft.com/office/drawing/2014/main" id="{BEBFF5CC-4877-B356-46FC-FE7DFF3E89E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2114474" y="2070846"/>
              <a:ext cx="4479366" cy="1075765"/>
            </a:xfrm>
            <a:prstGeom prst="rect">
              <a:avLst/>
            </a:prstGeom>
          </p:spPr>
        </p:pic>
      </p:grpSp>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活动目标</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pic>
        <p:nvPicPr>
          <p:cNvPr id="3" name="图片 2">
            <a:extLst>
              <a:ext uri="{FF2B5EF4-FFF2-40B4-BE49-F238E27FC236}">
                <a16:creationId xmlns:a16="http://schemas.microsoft.com/office/drawing/2014/main" id="{B77A4568-1F28-678C-1735-C52B1B18B2C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7619" r="26111" b="14842"/>
          <a:stretch/>
        </p:blipFill>
        <p:spPr>
          <a:xfrm>
            <a:off x="8011417" y="5546444"/>
            <a:ext cx="6258046" cy="3438956"/>
          </a:xfrm>
          <a:prstGeom prst="rect">
            <a:avLst/>
          </a:prstGeom>
        </p:spPr>
      </p:pic>
      <p:pic>
        <p:nvPicPr>
          <p:cNvPr id="2" name="图片 1" descr="黑暗中有许多云&#10;&#10;中度可信度描述已自动生成">
            <a:extLst>
              <a:ext uri="{FF2B5EF4-FFF2-40B4-BE49-F238E27FC236}">
                <a16:creationId xmlns:a16="http://schemas.microsoft.com/office/drawing/2014/main" id="{E348E0E8-6BB2-965B-6796-A1644721334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50124" y="3500609"/>
            <a:ext cx="3094981" cy="1432289"/>
          </a:xfrm>
          <a:prstGeom prst="rect">
            <a:avLst/>
          </a:prstGeom>
        </p:spPr>
      </p:pic>
      <p:pic>
        <p:nvPicPr>
          <p:cNvPr id="4" name="图片 3" descr="图片包含 灯光, 交通, 日落, 街道&#10;&#10;描述已自动生成">
            <a:extLst>
              <a:ext uri="{FF2B5EF4-FFF2-40B4-BE49-F238E27FC236}">
                <a16:creationId xmlns:a16="http://schemas.microsoft.com/office/drawing/2014/main" id="{F82225A6-A987-46BA-CE1B-0D7242AB732E}"/>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726680" y="3724286"/>
            <a:ext cx="3630982" cy="2330283"/>
          </a:xfrm>
          <a:prstGeom prst="rect">
            <a:avLst/>
          </a:prstGeom>
        </p:spPr>
      </p:pic>
      <p:pic>
        <p:nvPicPr>
          <p:cNvPr id="6" name="图片 5" descr="黑暗中有许多云&#10;&#10;中度可信度描述已自动生成">
            <a:extLst>
              <a:ext uri="{FF2B5EF4-FFF2-40B4-BE49-F238E27FC236}">
                <a16:creationId xmlns:a16="http://schemas.microsoft.com/office/drawing/2014/main" id="{E4D1FDF2-31B7-C232-21B4-A0A460507ED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56960" y="4797245"/>
            <a:ext cx="3757857" cy="1739053"/>
          </a:xfrm>
          <a:prstGeom prst="rect">
            <a:avLst/>
          </a:prstGeom>
        </p:spPr>
      </p:pic>
      <p:pic>
        <p:nvPicPr>
          <p:cNvPr id="8" name="图片 7" descr="黑暗中有许多云&#10;&#10;中度可信度描述已自动生成">
            <a:extLst>
              <a:ext uri="{FF2B5EF4-FFF2-40B4-BE49-F238E27FC236}">
                <a16:creationId xmlns:a16="http://schemas.microsoft.com/office/drawing/2014/main" id="{6F0C7DFE-3DC4-E1E7-7D8F-620078E4123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40270" y="5118946"/>
            <a:ext cx="3757857" cy="1739053"/>
          </a:xfrm>
          <a:prstGeom prst="rect">
            <a:avLst/>
          </a:prstGeom>
        </p:spPr>
      </p:pic>
      <p:pic>
        <p:nvPicPr>
          <p:cNvPr id="9" name="图片 8" descr="黑暗中有许多云&#10;&#10;中度可信度描述已自动生成">
            <a:extLst>
              <a:ext uri="{FF2B5EF4-FFF2-40B4-BE49-F238E27FC236}">
                <a16:creationId xmlns:a16="http://schemas.microsoft.com/office/drawing/2014/main" id="{E1392118-BE30-E4B2-425B-57C4AB29FE6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703160" y="3986647"/>
            <a:ext cx="2253312" cy="1042783"/>
          </a:xfrm>
          <a:prstGeom prst="rect">
            <a:avLst/>
          </a:prstGeom>
        </p:spPr>
      </p:pic>
      <p:pic>
        <p:nvPicPr>
          <p:cNvPr id="12" name="图片 11" descr="黑暗中有许多云&#10;&#10;中度可信度描述已自动生成">
            <a:extLst>
              <a:ext uri="{FF2B5EF4-FFF2-40B4-BE49-F238E27FC236}">
                <a16:creationId xmlns:a16="http://schemas.microsoft.com/office/drawing/2014/main" id="{6237A11D-FBBC-8DD1-E17D-29B039B2F0A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12751" y="3934165"/>
            <a:ext cx="1590603" cy="736096"/>
          </a:xfrm>
          <a:prstGeom prst="rect">
            <a:avLst/>
          </a:prstGeom>
        </p:spPr>
      </p:pic>
      <p:sp>
        <p:nvSpPr>
          <p:cNvPr id="56" name="任意多边形: 形状 55">
            <a:extLst>
              <a:ext uri="{FF2B5EF4-FFF2-40B4-BE49-F238E27FC236}">
                <a16:creationId xmlns:a16="http://schemas.microsoft.com/office/drawing/2014/main" id="{3D17B538-04D3-4B9C-2B0C-E8F1E726A554}"/>
              </a:ext>
            </a:extLst>
          </p:cNvPr>
          <p:cNvSpPr/>
          <p:nvPr/>
        </p:nvSpPr>
        <p:spPr>
          <a:xfrm>
            <a:off x="1563624" y="2376812"/>
            <a:ext cx="8247888" cy="1116197"/>
          </a:xfrm>
          <a:custGeom>
            <a:avLst/>
            <a:gdLst>
              <a:gd name="connsiteX0" fmla="*/ 0 w 8138160"/>
              <a:gd name="connsiteY0" fmla="*/ 1136551 h 1136551"/>
              <a:gd name="connsiteX1" fmla="*/ 2075688 w 8138160"/>
              <a:gd name="connsiteY1" fmla="*/ 505615 h 1136551"/>
              <a:gd name="connsiteX2" fmla="*/ 3886200 w 8138160"/>
              <a:gd name="connsiteY2" fmla="*/ 715927 h 1136551"/>
              <a:gd name="connsiteX3" fmla="*/ 6245352 w 8138160"/>
              <a:gd name="connsiteY3" fmla="*/ 11839 h 1136551"/>
              <a:gd name="connsiteX4" fmla="*/ 8138160 w 8138160"/>
              <a:gd name="connsiteY4" fmla="*/ 341023 h 1136551"/>
              <a:gd name="connsiteX0-1" fmla="*/ 0 w 8247888"/>
              <a:gd name="connsiteY0-2" fmla="*/ 1137949 h 1137949"/>
              <a:gd name="connsiteX1-3" fmla="*/ 2075688 w 8247888"/>
              <a:gd name="connsiteY1-4" fmla="*/ 507013 h 1137949"/>
              <a:gd name="connsiteX2-5" fmla="*/ 3886200 w 8247888"/>
              <a:gd name="connsiteY2-6" fmla="*/ 717325 h 1137949"/>
              <a:gd name="connsiteX3-7" fmla="*/ 6245352 w 8247888"/>
              <a:gd name="connsiteY3-8" fmla="*/ 13237 h 1137949"/>
              <a:gd name="connsiteX4-9" fmla="*/ 8247888 w 8247888"/>
              <a:gd name="connsiteY4-10" fmla="*/ 314989 h 1137949"/>
              <a:gd name="connsiteX0-11" fmla="*/ 0 w 8247888"/>
              <a:gd name="connsiteY0-12" fmla="*/ 1129030 h 1129030"/>
              <a:gd name="connsiteX1-13" fmla="*/ 2075688 w 8247888"/>
              <a:gd name="connsiteY1-14" fmla="*/ 498094 h 1129030"/>
              <a:gd name="connsiteX2-15" fmla="*/ 3886200 w 8247888"/>
              <a:gd name="connsiteY2-16" fmla="*/ 708406 h 1129030"/>
              <a:gd name="connsiteX3-17" fmla="*/ 6245352 w 8247888"/>
              <a:gd name="connsiteY3-18" fmla="*/ 4318 h 1129030"/>
              <a:gd name="connsiteX4-19" fmla="*/ 8247888 w 8247888"/>
              <a:gd name="connsiteY4-20" fmla="*/ 306070 h 1129030"/>
              <a:gd name="connsiteX0-21" fmla="*/ 0 w 8247888"/>
              <a:gd name="connsiteY0-22" fmla="*/ 1118936 h 1118936"/>
              <a:gd name="connsiteX1-23" fmla="*/ 2075688 w 8247888"/>
              <a:gd name="connsiteY1-24" fmla="*/ 488000 h 1118936"/>
              <a:gd name="connsiteX2-25" fmla="*/ 3886200 w 8247888"/>
              <a:gd name="connsiteY2-26" fmla="*/ 698312 h 1118936"/>
              <a:gd name="connsiteX3-27" fmla="*/ 6214872 w 8247888"/>
              <a:gd name="connsiteY3-28" fmla="*/ 4384 h 1118936"/>
              <a:gd name="connsiteX4-29" fmla="*/ 8247888 w 8247888"/>
              <a:gd name="connsiteY4-30" fmla="*/ 295976 h 1118936"/>
              <a:gd name="connsiteX0-31" fmla="*/ 0 w 8247888"/>
              <a:gd name="connsiteY0-32" fmla="*/ 1116197 h 1116197"/>
              <a:gd name="connsiteX1-33" fmla="*/ 2075688 w 8247888"/>
              <a:gd name="connsiteY1-34" fmla="*/ 485261 h 1116197"/>
              <a:gd name="connsiteX2-35" fmla="*/ 3886200 w 8247888"/>
              <a:gd name="connsiteY2-36" fmla="*/ 695573 h 1116197"/>
              <a:gd name="connsiteX3-37" fmla="*/ 6214872 w 8247888"/>
              <a:gd name="connsiteY3-38" fmla="*/ 1645 h 1116197"/>
              <a:gd name="connsiteX4-39" fmla="*/ 8247888 w 8247888"/>
              <a:gd name="connsiteY4-40" fmla="*/ 293237 h 1116197"/>
              <a:gd name="connsiteX0-41" fmla="*/ 0 w 8247888"/>
              <a:gd name="connsiteY0-42" fmla="*/ 1116197 h 1116197"/>
              <a:gd name="connsiteX1-43" fmla="*/ 2075688 w 8247888"/>
              <a:gd name="connsiteY1-44" fmla="*/ 485261 h 1116197"/>
              <a:gd name="connsiteX2-45" fmla="*/ 3886200 w 8247888"/>
              <a:gd name="connsiteY2-46" fmla="*/ 695573 h 1116197"/>
              <a:gd name="connsiteX3-47" fmla="*/ 6214872 w 8247888"/>
              <a:gd name="connsiteY3-48" fmla="*/ 1645 h 1116197"/>
              <a:gd name="connsiteX4-49" fmla="*/ 8247888 w 8247888"/>
              <a:gd name="connsiteY4-50" fmla="*/ 293237 h 1116197"/>
              <a:gd name="connsiteX0-51" fmla="*/ 0 w 8247888"/>
              <a:gd name="connsiteY0-52" fmla="*/ 1116197 h 1116197"/>
              <a:gd name="connsiteX1-53" fmla="*/ 2075688 w 8247888"/>
              <a:gd name="connsiteY1-54" fmla="*/ 485261 h 1116197"/>
              <a:gd name="connsiteX2-55" fmla="*/ 3886200 w 8247888"/>
              <a:gd name="connsiteY2-56" fmla="*/ 695573 h 1116197"/>
              <a:gd name="connsiteX3-57" fmla="*/ 6214872 w 8247888"/>
              <a:gd name="connsiteY3-58" fmla="*/ 1645 h 1116197"/>
              <a:gd name="connsiteX4-59" fmla="*/ 8247888 w 8247888"/>
              <a:gd name="connsiteY4-60" fmla="*/ 293237 h 1116197"/>
              <a:gd name="connsiteX0-61" fmla="*/ 0 w 8247888"/>
              <a:gd name="connsiteY0-62" fmla="*/ 1116197 h 1116197"/>
              <a:gd name="connsiteX1-63" fmla="*/ 2075688 w 8247888"/>
              <a:gd name="connsiteY1-64" fmla="*/ 485261 h 1116197"/>
              <a:gd name="connsiteX2-65" fmla="*/ 3886200 w 8247888"/>
              <a:gd name="connsiteY2-66" fmla="*/ 695573 h 1116197"/>
              <a:gd name="connsiteX3-67" fmla="*/ 6214872 w 8247888"/>
              <a:gd name="connsiteY3-68" fmla="*/ 1645 h 1116197"/>
              <a:gd name="connsiteX4-69" fmla="*/ 8247888 w 8247888"/>
              <a:gd name="connsiteY4-70" fmla="*/ 293237 h 1116197"/>
              <a:gd name="connsiteX0-71" fmla="*/ 0 w 8247888"/>
              <a:gd name="connsiteY0-72" fmla="*/ 1116197 h 1116197"/>
              <a:gd name="connsiteX1-73" fmla="*/ 2075688 w 8247888"/>
              <a:gd name="connsiteY1-74" fmla="*/ 485261 h 1116197"/>
              <a:gd name="connsiteX2-75" fmla="*/ 3886200 w 8247888"/>
              <a:gd name="connsiteY2-76" fmla="*/ 695573 h 1116197"/>
              <a:gd name="connsiteX3-77" fmla="*/ 6214872 w 8247888"/>
              <a:gd name="connsiteY3-78" fmla="*/ 1645 h 1116197"/>
              <a:gd name="connsiteX4-79" fmla="*/ 8247888 w 8247888"/>
              <a:gd name="connsiteY4-80" fmla="*/ 293237 h 11161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47888" h="1116197">
                <a:moveTo>
                  <a:pt x="0" y="1116197"/>
                </a:moveTo>
                <a:cubicBezTo>
                  <a:pt x="835914" y="901821"/>
                  <a:pt x="1377188" y="585845"/>
                  <a:pt x="2075688" y="485261"/>
                </a:cubicBezTo>
                <a:cubicBezTo>
                  <a:pt x="2774188" y="384677"/>
                  <a:pt x="3196336" y="745696"/>
                  <a:pt x="3886200" y="695573"/>
                </a:cubicBezTo>
                <a:cubicBezTo>
                  <a:pt x="4576064" y="645450"/>
                  <a:pt x="5567172" y="114929"/>
                  <a:pt x="6214872" y="1645"/>
                </a:cubicBezTo>
                <a:cubicBezTo>
                  <a:pt x="6862572" y="-35439"/>
                  <a:pt x="7208774" y="569843"/>
                  <a:pt x="8247888" y="293237"/>
                </a:cubicBezTo>
              </a:path>
            </a:pathLst>
          </a:custGeom>
          <a:noFill/>
          <a:ln w="12700">
            <a:gradFill>
              <a:gsLst>
                <a:gs pos="0">
                  <a:srgbClr val="63DED3">
                    <a:alpha val="40000"/>
                  </a:srgbClr>
                </a:gs>
                <a:gs pos="100000">
                  <a:srgbClr val="63DED3">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68" name="文本框 67">
            <a:extLst>
              <a:ext uri="{FF2B5EF4-FFF2-40B4-BE49-F238E27FC236}">
                <a16:creationId xmlns:a16="http://schemas.microsoft.com/office/drawing/2014/main" id="{49A78931-190F-E9B0-C7F7-41F86429B137}"/>
              </a:ext>
            </a:extLst>
          </p:cNvPr>
          <p:cNvSpPr txBox="1"/>
          <p:nvPr/>
        </p:nvSpPr>
        <p:spPr>
          <a:xfrm>
            <a:off x="788879" y="1694934"/>
            <a:ext cx="3725762" cy="369332"/>
          </a:xfrm>
          <a:prstGeom prst="rect">
            <a:avLst/>
          </a:prstGeom>
          <a:noFill/>
        </p:spPr>
        <p:txBody>
          <a:bodyPr wrap="square">
            <a:spAutoFit/>
          </a:bodyPr>
          <a:lstStyle/>
          <a:p>
            <a:r>
              <a:rPr lang="en-US" altLang="zh-CN" sz="1800" b="1" kern="0">
                <a:solidFill>
                  <a:schemeClr val="dk1"/>
                </a:solidFill>
                <a:latin typeface="江西拙楷" panose="02010600040101010101" pitchFamily="2" charset="-122"/>
                <a:ea typeface="江西拙楷" panose="02010600040101010101" pitchFamily="2" charset="-122"/>
              </a:rPr>
              <a:t>6</a:t>
            </a:r>
            <a:r>
              <a:rPr lang="zh-CN" altLang="en-US" sz="1800" b="1" kern="0">
                <a:solidFill>
                  <a:schemeClr val="dk1"/>
                </a:solidFill>
                <a:latin typeface="江西拙楷" panose="02010600040101010101" pitchFamily="2" charset="-122"/>
                <a:ea typeface="江西拙楷" panose="02010600040101010101" pitchFamily="2" charset="-122"/>
              </a:rPr>
              <a:t>月全月活动</a:t>
            </a:r>
            <a:endParaRPr lang="zh-CN" altLang="en-US" b="1">
              <a:latin typeface="江西拙楷" panose="02010600040101010101" pitchFamily="2" charset="-122"/>
              <a:ea typeface="江西拙楷" panose="02010600040101010101" pitchFamily="2" charset="-122"/>
            </a:endParaRPr>
          </a:p>
        </p:txBody>
      </p:sp>
      <p:grpSp>
        <p:nvGrpSpPr>
          <p:cNvPr id="85" name="组合 84">
            <a:extLst>
              <a:ext uri="{FF2B5EF4-FFF2-40B4-BE49-F238E27FC236}">
                <a16:creationId xmlns:a16="http://schemas.microsoft.com/office/drawing/2014/main" id="{5AD856F1-5A22-AD42-7D83-9AFE0BDAC58D}"/>
              </a:ext>
            </a:extLst>
          </p:cNvPr>
          <p:cNvGrpSpPr/>
          <p:nvPr/>
        </p:nvGrpSpPr>
        <p:grpSpPr>
          <a:xfrm>
            <a:off x="791390" y="3923371"/>
            <a:ext cx="2102281" cy="865798"/>
            <a:chOff x="2971617" y="2532743"/>
            <a:chExt cx="3178878" cy="865798"/>
          </a:xfrm>
        </p:grpSpPr>
        <p:sp>
          <p:nvSpPr>
            <p:cNvPr id="86" name="文本框 85">
              <a:extLst>
                <a:ext uri="{FF2B5EF4-FFF2-40B4-BE49-F238E27FC236}">
                  <a16:creationId xmlns:a16="http://schemas.microsoft.com/office/drawing/2014/main" id="{26D8F0EA-FD45-82F7-0C59-7830ADC1ED34}"/>
                </a:ext>
              </a:extLst>
            </p:cNvPr>
            <p:cNvSpPr txBox="1">
              <a:spLocks/>
            </p:cNvSpPr>
            <p:nvPr/>
          </p:nvSpPr>
          <p:spPr>
            <a:xfrm>
              <a:off x="2971617" y="2998431"/>
              <a:ext cx="3178878"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三天参与人数达</a:t>
              </a:r>
            </a:p>
          </p:txBody>
        </p:sp>
        <p:sp>
          <p:nvSpPr>
            <p:cNvPr id="87" name="文本框 86">
              <a:extLst>
                <a:ext uri="{FF2B5EF4-FFF2-40B4-BE49-F238E27FC236}">
                  <a16:creationId xmlns:a16="http://schemas.microsoft.com/office/drawing/2014/main" id="{99C706C3-39C1-7D99-DA14-0666C2C9BFD3}"/>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10000+</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88" name="组合 87">
            <a:extLst>
              <a:ext uri="{FF2B5EF4-FFF2-40B4-BE49-F238E27FC236}">
                <a16:creationId xmlns:a16="http://schemas.microsoft.com/office/drawing/2014/main" id="{9D89368C-1F02-5A58-0935-1FA1E44583CA}"/>
              </a:ext>
            </a:extLst>
          </p:cNvPr>
          <p:cNvGrpSpPr/>
          <p:nvPr/>
        </p:nvGrpSpPr>
        <p:grpSpPr>
          <a:xfrm>
            <a:off x="2916766" y="3923371"/>
            <a:ext cx="1947043" cy="865798"/>
            <a:chOff x="2971617" y="2532743"/>
            <a:chExt cx="2944141" cy="865798"/>
          </a:xfrm>
        </p:grpSpPr>
        <p:sp>
          <p:nvSpPr>
            <p:cNvPr id="89" name="文本框 88">
              <a:extLst>
                <a:ext uri="{FF2B5EF4-FFF2-40B4-BE49-F238E27FC236}">
                  <a16:creationId xmlns:a16="http://schemas.microsoft.com/office/drawing/2014/main" id="{82B7D751-62B0-4713-98ED-9D9B3CF7B1C7}"/>
                </a:ext>
              </a:extLst>
            </p:cNvPr>
            <p:cNvSpPr txBox="1">
              <a:spLocks/>
            </p:cNvSpPr>
            <p:nvPr/>
          </p:nvSpPr>
          <p:spPr>
            <a:xfrm>
              <a:off x="2971617" y="2998431"/>
              <a:ext cx="2944141"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发券数量达</a:t>
              </a:r>
            </a:p>
          </p:txBody>
        </p:sp>
        <p:sp>
          <p:nvSpPr>
            <p:cNvPr id="90" name="文本框 89">
              <a:extLst>
                <a:ext uri="{FF2B5EF4-FFF2-40B4-BE49-F238E27FC236}">
                  <a16:creationId xmlns:a16="http://schemas.microsoft.com/office/drawing/2014/main" id="{58DBFFC6-AF26-11BF-365B-7D4393BCE21E}"/>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1000+</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91" name="组合 90">
            <a:extLst>
              <a:ext uri="{FF2B5EF4-FFF2-40B4-BE49-F238E27FC236}">
                <a16:creationId xmlns:a16="http://schemas.microsoft.com/office/drawing/2014/main" id="{1FD2994E-2132-8E38-E918-CE74B1F8C8BF}"/>
              </a:ext>
            </a:extLst>
          </p:cNvPr>
          <p:cNvGrpSpPr/>
          <p:nvPr/>
        </p:nvGrpSpPr>
        <p:grpSpPr>
          <a:xfrm>
            <a:off x="4774877" y="3923371"/>
            <a:ext cx="1947043" cy="865798"/>
            <a:chOff x="2971617" y="2532743"/>
            <a:chExt cx="2944141" cy="865798"/>
          </a:xfrm>
        </p:grpSpPr>
        <p:sp>
          <p:nvSpPr>
            <p:cNvPr id="92" name="文本框 91">
              <a:extLst>
                <a:ext uri="{FF2B5EF4-FFF2-40B4-BE49-F238E27FC236}">
                  <a16:creationId xmlns:a16="http://schemas.microsoft.com/office/drawing/2014/main" id="{B2691F29-166F-39CE-D22D-845C8619B94D}"/>
                </a:ext>
              </a:extLst>
            </p:cNvPr>
            <p:cNvSpPr txBox="1">
              <a:spLocks/>
            </p:cNvSpPr>
            <p:nvPr/>
          </p:nvSpPr>
          <p:spPr>
            <a:xfrm>
              <a:off x="2971617" y="2998431"/>
              <a:ext cx="2944141"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核销数量达</a:t>
              </a:r>
            </a:p>
          </p:txBody>
        </p:sp>
        <p:sp>
          <p:nvSpPr>
            <p:cNvPr id="93" name="文本框 92">
              <a:extLst>
                <a:ext uri="{FF2B5EF4-FFF2-40B4-BE49-F238E27FC236}">
                  <a16:creationId xmlns:a16="http://schemas.microsoft.com/office/drawing/2014/main" id="{3F541C57-B20C-8C37-DE86-ABCD9A9B83BC}"/>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300+</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94" name="组合 93">
            <a:extLst>
              <a:ext uri="{FF2B5EF4-FFF2-40B4-BE49-F238E27FC236}">
                <a16:creationId xmlns:a16="http://schemas.microsoft.com/office/drawing/2014/main" id="{646C265D-424B-3BC5-6AC9-F05121E35930}"/>
              </a:ext>
            </a:extLst>
          </p:cNvPr>
          <p:cNvGrpSpPr/>
          <p:nvPr/>
        </p:nvGrpSpPr>
        <p:grpSpPr>
          <a:xfrm>
            <a:off x="6699244" y="3923371"/>
            <a:ext cx="1947043" cy="865798"/>
            <a:chOff x="2971617" y="2532743"/>
            <a:chExt cx="2944141" cy="865798"/>
          </a:xfrm>
        </p:grpSpPr>
        <p:sp>
          <p:nvSpPr>
            <p:cNvPr id="95" name="文本框 94">
              <a:extLst>
                <a:ext uri="{FF2B5EF4-FFF2-40B4-BE49-F238E27FC236}">
                  <a16:creationId xmlns:a16="http://schemas.microsoft.com/office/drawing/2014/main" id="{52C8D2BE-4A47-488A-F2D9-2D56B15DA282}"/>
                </a:ext>
              </a:extLst>
            </p:cNvPr>
            <p:cNvSpPr txBox="1">
              <a:spLocks/>
            </p:cNvSpPr>
            <p:nvPr/>
          </p:nvSpPr>
          <p:spPr>
            <a:xfrm>
              <a:off x="2971617" y="2998431"/>
              <a:ext cx="2944141"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核销率增长至</a:t>
              </a:r>
            </a:p>
          </p:txBody>
        </p:sp>
        <p:sp>
          <p:nvSpPr>
            <p:cNvPr id="96" name="文本框 95">
              <a:extLst>
                <a:ext uri="{FF2B5EF4-FFF2-40B4-BE49-F238E27FC236}">
                  <a16:creationId xmlns:a16="http://schemas.microsoft.com/office/drawing/2014/main" id="{91C54BC8-D820-DBCB-BC2C-930BAAE4BA9C}"/>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30%+</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101" name="组合 100">
            <a:extLst>
              <a:ext uri="{FF2B5EF4-FFF2-40B4-BE49-F238E27FC236}">
                <a16:creationId xmlns:a16="http://schemas.microsoft.com/office/drawing/2014/main" id="{5CC3F839-6A5E-A3FD-CF4D-B8D25D1990FF}"/>
              </a:ext>
            </a:extLst>
          </p:cNvPr>
          <p:cNvGrpSpPr/>
          <p:nvPr/>
        </p:nvGrpSpPr>
        <p:grpSpPr>
          <a:xfrm>
            <a:off x="0" y="2070846"/>
            <a:ext cx="9184639" cy="1118375"/>
            <a:chOff x="1" y="2070846"/>
            <a:chExt cx="8700246" cy="1075765"/>
          </a:xfrm>
        </p:grpSpPr>
        <p:pic>
          <p:nvPicPr>
            <p:cNvPr id="98" name="图片 97">
              <a:extLst>
                <a:ext uri="{FF2B5EF4-FFF2-40B4-BE49-F238E27FC236}">
                  <a16:creationId xmlns:a16="http://schemas.microsoft.com/office/drawing/2014/main" id="{94BFABD7-EC9D-6A88-DBFF-10BF379F443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 y="2070846"/>
              <a:ext cx="2111188" cy="1075765"/>
            </a:xfrm>
            <a:prstGeom prst="rect">
              <a:avLst/>
            </a:prstGeom>
          </p:spPr>
        </p:pic>
        <p:pic>
          <p:nvPicPr>
            <p:cNvPr id="99" name="图片 98">
              <a:extLst>
                <a:ext uri="{FF2B5EF4-FFF2-40B4-BE49-F238E27FC236}">
                  <a16:creationId xmlns:a16="http://schemas.microsoft.com/office/drawing/2014/main" id="{64E90B61-8751-F65C-DF62-0899AB2965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6589059" y="2070846"/>
              <a:ext cx="2111188" cy="1075765"/>
            </a:xfrm>
            <a:prstGeom prst="rect">
              <a:avLst/>
            </a:prstGeom>
          </p:spPr>
        </p:pic>
        <p:pic>
          <p:nvPicPr>
            <p:cNvPr id="100" name="图片 99">
              <a:extLst>
                <a:ext uri="{FF2B5EF4-FFF2-40B4-BE49-F238E27FC236}">
                  <a16:creationId xmlns:a16="http://schemas.microsoft.com/office/drawing/2014/main" id="{EB2F41FD-330E-05DA-4D83-F8174216FF8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2114474" y="2070846"/>
              <a:ext cx="4479366" cy="1075765"/>
            </a:xfrm>
            <a:prstGeom prst="rect">
              <a:avLst/>
            </a:prstGeom>
          </p:spPr>
        </p:pic>
      </p:grpSp>
      <p:grpSp>
        <p:nvGrpSpPr>
          <p:cNvPr id="64" name="组合 63">
            <a:extLst>
              <a:ext uri="{FF2B5EF4-FFF2-40B4-BE49-F238E27FC236}">
                <a16:creationId xmlns:a16="http://schemas.microsoft.com/office/drawing/2014/main" id="{1C4ED532-E9DC-21BF-36AD-CFC04E3B5292}"/>
              </a:ext>
            </a:extLst>
          </p:cNvPr>
          <p:cNvGrpSpPr/>
          <p:nvPr/>
        </p:nvGrpSpPr>
        <p:grpSpPr>
          <a:xfrm>
            <a:off x="791390" y="2176277"/>
            <a:ext cx="1722300" cy="865798"/>
            <a:chOff x="2971619" y="2532743"/>
            <a:chExt cx="2604305" cy="865798"/>
          </a:xfrm>
        </p:grpSpPr>
        <p:sp>
          <p:nvSpPr>
            <p:cNvPr id="65" name="文本框 64">
              <a:extLst>
                <a:ext uri="{FF2B5EF4-FFF2-40B4-BE49-F238E27FC236}">
                  <a16:creationId xmlns:a16="http://schemas.microsoft.com/office/drawing/2014/main" id="{475C26DD-1C2F-97B9-0D11-C812C03D9340}"/>
                </a:ext>
              </a:extLst>
            </p:cNvPr>
            <p:cNvSpPr txBox="1">
              <a:spLocks/>
            </p:cNvSpPr>
            <p:nvPr/>
          </p:nvSpPr>
          <p:spPr>
            <a:xfrm>
              <a:off x="2971619" y="2998431"/>
              <a:ext cx="2468357"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参与人数</a:t>
              </a:r>
            </a:p>
          </p:txBody>
        </p:sp>
        <p:sp>
          <p:nvSpPr>
            <p:cNvPr id="66" name="文本框 65">
              <a:extLst>
                <a:ext uri="{FF2B5EF4-FFF2-40B4-BE49-F238E27FC236}">
                  <a16:creationId xmlns:a16="http://schemas.microsoft.com/office/drawing/2014/main" id="{C816F085-8F37-8CB7-9F39-DD1034C6AE97}"/>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2500</a:t>
              </a:r>
              <a:r>
                <a:rPr kumimoji="1" lang="zh-CN" altLang="en-US" sz="2800" kern="0">
                  <a:solidFill>
                    <a:srgbClr val="C00000"/>
                  </a:solidFill>
                  <a:latin typeface="江西拙楷" panose="02010600040101010101" pitchFamily="2" charset="-122"/>
                  <a:ea typeface="江西拙楷" panose="02010600040101010101" pitchFamily="2" charset="-122"/>
                </a:rPr>
                <a:t>人</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69" name="组合 68">
            <a:extLst>
              <a:ext uri="{FF2B5EF4-FFF2-40B4-BE49-F238E27FC236}">
                <a16:creationId xmlns:a16="http://schemas.microsoft.com/office/drawing/2014/main" id="{3DAA1F4E-6BE3-7B66-33A7-86593D55A4E7}"/>
              </a:ext>
            </a:extLst>
          </p:cNvPr>
          <p:cNvGrpSpPr/>
          <p:nvPr/>
        </p:nvGrpSpPr>
        <p:grpSpPr>
          <a:xfrm>
            <a:off x="2760675" y="2176277"/>
            <a:ext cx="1722300" cy="865798"/>
            <a:chOff x="2971619" y="2532743"/>
            <a:chExt cx="2604305" cy="865798"/>
          </a:xfrm>
        </p:grpSpPr>
        <p:sp>
          <p:nvSpPr>
            <p:cNvPr id="70" name="文本框 69">
              <a:extLst>
                <a:ext uri="{FF2B5EF4-FFF2-40B4-BE49-F238E27FC236}">
                  <a16:creationId xmlns:a16="http://schemas.microsoft.com/office/drawing/2014/main" id="{3E5AEF85-C854-6523-5195-C10F1584F693}"/>
                </a:ext>
              </a:extLst>
            </p:cNvPr>
            <p:cNvSpPr txBox="1">
              <a:spLocks/>
            </p:cNvSpPr>
            <p:nvPr/>
          </p:nvSpPr>
          <p:spPr>
            <a:xfrm>
              <a:off x="2971619" y="2998431"/>
              <a:ext cx="2468357"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发券数量</a:t>
              </a:r>
            </a:p>
          </p:txBody>
        </p:sp>
        <p:sp>
          <p:nvSpPr>
            <p:cNvPr id="71" name="文本框 70">
              <a:extLst>
                <a:ext uri="{FF2B5EF4-FFF2-40B4-BE49-F238E27FC236}">
                  <a16:creationId xmlns:a16="http://schemas.microsoft.com/office/drawing/2014/main" id="{C2771F1B-4A78-70A5-7E26-71C36A614AB6}"/>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672</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72" name="组合 71">
            <a:extLst>
              <a:ext uri="{FF2B5EF4-FFF2-40B4-BE49-F238E27FC236}">
                <a16:creationId xmlns:a16="http://schemas.microsoft.com/office/drawing/2014/main" id="{C1977B96-F24D-11DA-04BC-546E41321C49}"/>
              </a:ext>
            </a:extLst>
          </p:cNvPr>
          <p:cNvGrpSpPr/>
          <p:nvPr/>
        </p:nvGrpSpPr>
        <p:grpSpPr>
          <a:xfrm>
            <a:off x="4729960" y="2176277"/>
            <a:ext cx="1722300" cy="865798"/>
            <a:chOff x="2971619" y="2532743"/>
            <a:chExt cx="2604305" cy="865798"/>
          </a:xfrm>
        </p:grpSpPr>
        <p:sp>
          <p:nvSpPr>
            <p:cNvPr id="73" name="文本框 72">
              <a:extLst>
                <a:ext uri="{FF2B5EF4-FFF2-40B4-BE49-F238E27FC236}">
                  <a16:creationId xmlns:a16="http://schemas.microsoft.com/office/drawing/2014/main" id="{BAADB487-E1C4-462E-235F-7CB9DA602647}"/>
                </a:ext>
              </a:extLst>
            </p:cNvPr>
            <p:cNvSpPr txBox="1">
              <a:spLocks/>
            </p:cNvSpPr>
            <p:nvPr/>
          </p:nvSpPr>
          <p:spPr>
            <a:xfrm>
              <a:off x="2971619" y="2998431"/>
              <a:ext cx="2468357"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核销数量</a:t>
              </a:r>
            </a:p>
          </p:txBody>
        </p:sp>
        <p:sp>
          <p:nvSpPr>
            <p:cNvPr id="74" name="文本框 73">
              <a:extLst>
                <a:ext uri="{FF2B5EF4-FFF2-40B4-BE49-F238E27FC236}">
                  <a16:creationId xmlns:a16="http://schemas.microsoft.com/office/drawing/2014/main" id="{EA6A7BD8-8B2A-9CC1-3987-3E4AAF0FFEE5}"/>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38</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grpSp>
        <p:nvGrpSpPr>
          <p:cNvPr id="82" name="组合 81">
            <a:extLst>
              <a:ext uri="{FF2B5EF4-FFF2-40B4-BE49-F238E27FC236}">
                <a16:creationId xmlns:a16="http://schemas.microsoft.com/office/drawing/2014/main" id="{0E9098DB-357B-A3A0-90BC-C0EEBAA5E037}"/>
              </a:ext>
            </a:extLst>
          </p:cNvPr>
          <p:cNvGrpSpPr/>
          <p:nvPr/>
        </p:nvGrpSpPr>
        <p:grpSpPr>
          <a:xfrm>
            <a:off x="6699244" y="2176277"/>
            <a:ext cx="1722300" cy="865798"/>
            <a:chOff x="2971619" y="2532743"/>
            <a:chExt cx="2604305" cy="865798"/>
          </a:xfrm>
        </p:grpSpPr>
        <p:sp>
          <p:nvSpPr>
            <p:cNvPr id="83" name="文本框 82">
              <a:extLst>
                <a:ext uri="{FF2B5EF4-FFF2-40B4-BE49-F238E27FC236}">
                  <a16:creationId xmlns:a16="http://schemas.microsoft.com/office/drawing/2014/main" id="{B71113E1-7DFC-9A05-F443-B33C5F67037F}"/>
                </a:ext>
              </a:extLst>
            </p:cNvPr>
            <p:cNvSpPr txBox="1">
              <a:spLocks/>
            </p:cNvSpPr>
            <p:nvPr/>
          </p:nvSpPr>
          <p:spPr>
            <a:xfrm>
              <a:off x="2971619" y="2998431"/>
              <a:ext cx="2468357" cy="400110"/>
            </a:xfrm>
            <a:prstGeom prst="rect">
              <a:avLst/>
            </a:prstGeom>
            <a:noFill/>
          </p:spPr>
          <p:txBody>
            <a:bodyPr wrap="square">
              <a:spAutoFit/>
            </a:bodyPr>
            <a:lstStyle/>
            <a:p>
              <a:r>
                <a:rPr lang="zh-CN" altLang="en-US" sz="2000" kern="0">
                  <a:solidFill>
                    <a:schemeClr val="dk1"/>
                  </a:solidFill>
                  <a:latin typeface="微软雅黑 Light" panose="020B0502040204020203" pitchFamily="34" charset="-122"/>
                  <a:ea typeface="微软雅黑 Light" panose="020B0502040204020203" pitchFamily="34" charset="-122"/>
                </a:rPr>
                <a:t>核销率</a:t>
              </a:r>
            </a:p>
          </p:txBody>
        </p:sp>
        <p:sp>
          <p:nvSpPr>
            <p:cNvPr id="84" name="文本框 83">
              <a:extLst>
                <a:ext uri="{FF2B5EF4-FFF2-40B4-BE49-F238E27FC236}">
                  <a16:creationId xmlns:a16="http://schemas.microsoft.com/office/drawing/2014/main" id="{AC6D459C-A5EC-440A-68B1-F7ECF60FE103}"/>
                </a:ext>
              </a:extLst>
            </p:cNvPr>
            <p:cNvSpPr txBox="1">
              <a:spLocks/>
            </p:cNvSpPr>
            <p:nvPr/>
          </p:nvSpPr>
          <p:spPr>
            <a:xfrm>
              <a:off x="2971619" y="2532743"/>
              <a:ext cx="2604305" cy="523220"/>
            </a:xfrm>
            <a:prstGeom prst="rect">
              <a:avLst/>
            </a:prstGeom>
            <a:noFill/>
          </p:spPr>
          <p:txBody>
            <a:bodyPr wrap="square">
              <a:spAutoFit/>
            </a:bodyPr>
            <a:lstStyle/>
            <a:p>
              <a:r>
                <a:rPr kumimoji="1" lang="en-US" altLang="zh-CN" sz="2800" kern="0">
                  <a:solidFill>
                    <a:srgbClr val="C00000"/>
                  </a:solidFill>
                  <a:latin typeface="江西拙楷" panose="02010600040101010101" pitchFamily="2" charset="-122"/>
                  <a:ea typeface="江西拙楷" panose="02010600040101010101" pitchFamily="2" charset="-122"/>
                </a:rPr>
                <a:t>5.6%</a:t>
              </a:r>
              <a:endParaRPr lang="zh-CN" altLang="en-US" sz="2800" kern="0">
                <a:solidFill>
                  <a:schemeClr val="dk1"/>
                </a:solidFill>
                <a:latin typeface="微软雅黑 Light" panose="020B0502040204020203" pitchFamily="34" charset="-122"/>
                <a:ea typeface="微软雅黑 Light" panose="020B0502040204020203" pitchFamily="34" charset="-122"/>
              </a:endParaRPr>
            </a:p>
          </p:txBody>
        </p:sp>
      </p:grpSp>
      <p:pic>
        <p:nvPicPr>
          <p:cNvPr id="63" name="图片 62" descr="背景图案&#10;&#10;描述已自动生成">
            <a:extLst>
              <a:ext uri="{FF2B5EF4-FFF2-40B4-BE49-F238E27FC236}">
                <a16:creationId xmlns:a16="http://schemas.microsoft.com/office/drawing/2014/main" id="{615F0CAD-1236-5100-26D2-7E2BDFA25E1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946963" flipH="1">
            <a:off x="7864510" y="-157810"/>
            <a:ext cx="4599040" cy="7173619"/>
          </a:xfrm>
          <a:prstGeom prst="rect">
            <a:avLst/>
          </a:prstGeom>
        </p:spPr>
      </p:pic>
      <p:sp>
        <p:nvSpPr>
          <p:cNvPr id="110" name="文本框 109">
            <a:extLst>
              <a:ext uri="{FF2B5EF4-FFF2-40B4-BE49-F238E27FC236}">
                <a16:creationId xmlns:a16="http://schemas.microsoft.com/office/drawing/2014/main" id="{8AB92836-7B3E-5A80-1F0C-2B8D7C14BB80}"/>
              </a:ext>
            </a:extLst>
          </p:cNvPr>
          <p:cNvSpPr txBox="1"/>
          <p:nvPr/>
        </p:nvSpPr>
        <p:spPr>
          <a:xfrm>
            <a:off x="788879" y="3429000"/>
            <a:ext cx="3725762" cy="369332"/>
          </a:xfrm>
          <a:prstGeom prst="rect">
            <a:avLst/>
          </a:prstGeom>
          <a:noFill/>
        </p:spPr>
        <p:txBody>
          <a:bodyPr wrap="square">
            <a:spAutoFit/>
          </a:bodyPr>
          <a:lstStyle/>
          <a:p>
            <a:r>
              <a:rPr lang="zh-CN" altLang="en-US" sz="1800" b="1" kern="0">
                <a:solidFill>
                  <a:schemeClr val="dk1"/>
                </a:solidFill>
                <a:latin typeface="江西拙楷" panose="02010600040101010101" pitchFamily="2" charset="-122"/>
                <a:ea typeface="江西拙楷" panose="02010600040101010101" pitchFamily="2" charset="-122"/>
              </a:rPr>
              <a:t>本次活动</a:t>
            </a:r>
            <a:endParaRPr lang="zh-CN" altLang="en-US" b="1">
              <a:latin typeface="江西拙楷" panose="02010600040101010101" pitchFamily="2" charset="-122"/>
              <a:ea typeface="江西拙楷" panose="02010600040101010101" pitchFamily="2" charset="-122"/>
            </a:endParaRPr>
          </a:p>
        </p:txBody>
      </p:sp>
    </p:spTree>
    <p:extLst>
      <p:ext uri="{BB962C8B-B14F-4D97-AF65-F5344CB8AC3E}">
        <p14:creationId xmlns:p14="http://schemas.microsoft.com/office/powerpoint/2010/main" val="4262435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pic>
        <p:nvPicPr>
          <p:cNvPr id="52" name="图片 51" descr="夜晚的星空&#10;&#10;描述已自动生成"/>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3" name="图片 42" descr="黑暗中有许多云&#10;&#10;中度可信度描述已自动生成"/>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1488" y="4853079"/>
            <a:ext cx="3393376" cy="1570379"/>
          </a:xfrm>
          <a:prstGeom prst="rect">
            <a:avLst/>
          </a:prstGeom>
        </p:spPr>
      </p:pic>
      <p:pic>
        <p:nvPicPr>
          <p:cNvPr id="47" name="图片 46" descr="黑暗中有许多云&#10;&#10;中度可信度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28983" y="4647056"/>
            <a:ext cx="3816880" cy="1766367"/>
          </a:xfrm>
          <a:prstGeom prst="rect">
            <a:avLst/>
          </a:prstGeom>
        </p:spPr>
      </p:pic>
      <p:grpSp>
        <p:nvGrpSpPr>
          <p:cNvPr id="8" name="组合 7">
            <a:extLst>
              <a:ext uri="{FF2B5EF4-FFF2-40B4-BE49-F238E27FC236}">
                <a16:creationId xmlns:a16="http://schemas.microsoft.com/office/drawing/2014/main" id="{EFFD9F09-5AE3-AF97-6B99-6458E5968E53}"/>
              </a:ext>
            </a:extLst>
          </p:cNvPr>
          <p:cNvGrpSpPr/>
          <p:nvPr/>
        </p:nvGrpSpPr>
        <p:grpSpPr>
          <a:xfrm>
            <a:off x="0" y="-222738"/>
            <a:ext cx="12192001" cy="6858000"/>
            <a:chOff x="-656492" y="152400"/>
            <a:chExt cx="12578862" cy="6858000"/>
          </a:xfrm>
        </p:grpSpPr>
        <p:pic>
          <p:nvPicPr>
            <p:cNvPr id="3" name="图片 2">
              <a:extLst>
                <a:ext uri="{FF2B5EF4-FFF2-40B4-BE49-F238E27FC236}">
                  <a16:creationId xmlns:a16="http://schemas.microsoft.com/office/drawing/2014/main" id="{B7A6DBBB-A977-FC01-3B74-8BE7B3B6236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003324" y="152400"/>
              <a:ext cx="2919046" cy="6858000"/>
            </a:xfrm>
            <a:prstGeom prst="rect">
              <a:avLst/>
            </a:prstGeom>
          </p:spPr>
        </p:pic>
        <p:pic>
          <p:nvPicPr>
            <p:cNvPr id="4" name="图片 3">
              <a:extLst>
                <a:ext uri="{FF2B5EF4-FFF2-40B4-BE49-F238E27FC236}">
                  <a16:creationId xmlns:a16="http://schemas.microsoft.com/office/drawing/2014/main" id="{16594A76-0AB2-49C0-1496-1329D6B57A0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588370" y="152400"/>
              <a:ext cx="2919046" cy="6858000"/>
            </a:xfrm>
            <a:prstGeom prst="rect">
              <a:avLst/>
            </a:prstGeom>
          </p:spPr>
        </p:pic>
        <p:pic>
          <p:nvPicPr>
            <p:cNvPr id="5" name="图片 4">
              <a:extLst>
                <a:ext uri="{FF2B5EF4-FFF2-40B4-BE49-F238E27FC236}">
                  <a16:creationId xmlns:a16="http://schemas.microsoft.com/office/drawing/2014/main" id="{EFC17219-16A0-A725-1945-3610CA743C0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173416" y="152400"/>
              <a:ext cx="2919046" cy="6858000"/>
            </a:xfrm>
            <a:prstGeom prst="rect">
              <a:avLst/>
            </a:prstGeom>
          </p:spPr>
        </p:pic>
        <p:pic>
          <p:nvPicPr>
            <p:cNvPr id="6" name="图片 5">
              <a:extLst>
                <a:ext uri="{FF2B5EF4-FFF2-40B4-BE49-F238E27FC236}">
                  <a16:creationId xmlns:a16="http://schemas.microsoft.com/office/drawing/2014/main" id="{762EB06D-78ED-13C5-F3AD-234DB04F77D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758462" y="152400"/>
              <a:ext cx="2919046" cy="6858000"/>
            </a:xfrm>
            <a:prstGeom prst="rect">
              <a:avLst/>
            </a:prstGeom>
          </p:spPr>
        </p:pic>
        <p:pic>
          <p:nvPicPr>
            <p:cNvPr id="7" name="图片 6">
              <a:extLst>
                <a:ext uri="{FF2B5EF4-FFF2-40B4-BE49-F238E27FC236}">
                  <a16:creationId xmlns:a16="http://schemas.microsoft.com/office/drawing/2014/main" id="{89976981-A2EB-5879-44E3-FF1476E9E8A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56492" y="152400"/>
              <a:ext cx="2919046" cy="6858000"/>
            </a:xfrm>
            <a:prstGeom prst="rect">
              <a:avLst/>
            </a:prstGeom>
          </p:spPr>
        </p:pic>
      </p:grpSp>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活动创意</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sp>
        <p:nvSpPr>
          <p:cNvPr id="10" name="文本框 9">
            <a:extLst>
              <a:ext uri="{FF2B5EF4-FFF2-40B4-BE49-F238E27FC236}">
                <a16:creationId xmlns:a16="http://schemas.microsoft.com/office/drawing/2014/main" id="{84EAFA14-7FAE-F7BC-D748-C6DBFEF4631C}"/>
              </a:ext>
            </a:extLst>
          </p:cNvPr>
          <p:cNvSpPr txBox="1"/>
          <p:nvPr/>
        </p:nvSpPr>
        <p:spPr>
          <a:xfrm>
            <a:off x="594360" y="2420785"/>
            <a:ext cx="1533671" cy="338554"/>
          </a:xfrm>
          <a:prstGeom prst="rect">
            <a:avLst/>
          </a:prstGeom>
          <a:noFill/>
        </p:spPr>
        <p:txBody>
          <a:bodyPr wrap="square" rtlCol="0">
            <a:prstTxWarp prst="textArchUp">
              <a:avLst/>
            </a:prstTxWarp>
            <a:spAutoFit/>
          </a:bodyPr>
          <a:lstStyle/>
          <a:p>
            <a:pPr algn="ctr"/>
            <a:r>
              <a:rPr lang="zh-CN" altLang="en-US" sz="20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配置宝箱</a:t>
            </a:r>
          </a:p>
        </p:txBody>
      </p:sp>
      <p:sp>
        <p:nvSpPr>
          <p:cNvPr id="11" name="文本框 10">
            <a:extLst>
              <a:ext uri="{FF2B5EF4-FFF2-40B4-BE49-F238E27FC236}">
                <a16:creationId xmlns:a16="http://schemas.microsoft.com/office/drawing/2014/main" id="{8DB82691-3FF4-E6FD-5308-E7B1BEE6B088}"/>
              </a:ext>
            </a:extLst>
          </p:cNvPr>
          <p:cNvSpPr txBox="1"/>
          <p:nvPr/>
        </p:nvSpPr>
        <p:spPr>
          <a:xfrm>
            <a:off x="2948940" y="2420785"/>
            <a:ext cx="1533671" cy="338554"/>
          </a:xfrm>
          <a:prstGeom prst="rect">
            <a:avLst/>
          </a:prstGeom>
          <a:noFill/>
        </p:spPr>
        <p:txBody>
          <a:bodyPr wrap="square" rtlCol="0">
            <a:prstTxWarp prst="textArchUp">
              <a:avLst/>
            </a:prstTxWarp>
            <a:spAutoFit/>
          </a:bodyPr>
          <a:lstStyle/>
          <a:p>
            <a:pPr algn="ctr"/>
            <a:r>
              <a:rPr lang="zh-CN" altLang="en-US" sz="20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引导位置</a:t>
            </a:r>
          </a:p>
        </p:txBody>
      </p:sp>
      <p:sp>
        <p:nvSpPr>
          <p:cNvPr id="12" name="文本框 11">
            <a:extLst>
              <a:ext uri="{FF2B5EF4-FFF2-40B4-BE49-F238E27FC236}">
                <a16:creationId xmlns:a16="http://schemas.microsoft.com/office/drawing/2014/main" id="{46DAF400-2421-E803-07B5-4A17FBFD6BC2}"/>
              </a:ext>
            </a:extLst>
          </p:cNvPr>
          <p:cNvSpPr txBox="1"/>
          <p:nvPr/>
        </p:nvSpPr>
        <p:spPr>
          <a:xfrm>
            <a:off x="5303520" y="2420785"/>
            <a:ext cx="1533671" cy="338554"/>
          </a:xfrm>
          <a:prstGeom prst="rect">
            <a:avLst/>
          </a:prstGeom>
          <a:noFill/>
        </p:spPr>
        <p:txBody>
          <a:bodyPr wrap="square" rtlCol="0">
            <a:prstTxWarp prst="textArchUp">
              <a:avLst/>
            </a:prstTxWarp>
            <a:spAutoFit/>
          </a:bodyPr>
          <a:lstStyle/>
          <a:p>
            <a:pPr algn="ctr"/>
            <a:r>
              <a:rPr lang="zh-CN" altLang="en-US" sz="20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随机奖项</a:t>
            </a:r>
          </a:p>
        </p:txBody>
      </p:sp>
      <p:sp>
        <p:nvSpPr>
          <p:cNvPr id="13" name="文本框 12">
            <a:extLst>
              <a:ext uri="{FF2B5EF4-FFF2-40B4-BE49-F238E27FC236}">
                <a16:creationId xmlns:a16="http://schemas.microsoft.com/office/drawing/2014/main" id="{7438BDC3-6D9F-C8C3-45F3-4C811F33C102}"/>
              </a:ext>
            </a:extLst>
          </p:cNvPr>
          <p:cNvSpPr txBox="1"/>
          <p:nvPr/>
        </p:nvSpPr>
        <p:spPr>
          <a:xfrm>
            <a:off x="7658100" y="2420785"/>
            <a:ext cx="1533671" cy="338554"/>
          </a:xfrm>
          <a:prstGeom prst="rect">
            <a:avLst/>
          </a:prstGeom>
          <a:noFill/>
        </p:spPr>
        <p:txBody>
          <a:bodyPr wrap="square" rtlCol="0">
            <a:prstTxWarp prst="textArchUp">
              <a:avLst/>
            </a:prstTxWarp>
            <a:spAutoFit/>
          </a:bodyPr>
          <a:lstStyle/>
          <a:p>
            <a:pPr algn="ctr"/>
            <a:r>
              <a:rPr lang="zh-CN" altLang="en-US" sz="20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锦鲤大奖</a:t>
            </a:r>
          </a:p>
        </p:txBody>
      </p:sp>
      <p:sp>
        <p:nvSpPr>
          <p:cNvPr id="14" name="文本框 13">
            <a:extLst>
              <a:ext uri="{FF2B5EF4-FFF2-40B4-BE49-F238E27FC236}">
                <a16:creationId xmlns:a16="http://schemas.microsoft.com/office/drawing/2014/main" id="{E3AB4A9B-5695-880E-DACB-FF9C909DA78D}"/>
              </a:ext>
            </a:extLst>
          </p:cNvPr>
          <p:cNvSpPr txBox="1"/>
          <p:nvPr/>
        </p:nvSpPr>
        <p:spPr>
          <a:xfrm>
            <a:off x="10012680" y="2420785"/>
            <a:ext cx="1533671" cy="338554"/>
          </a:xfrm>
          <a:prstGeom prst="rect">
            <a:avLst/>
          </a:prstGeom>
          <a:noFill/>
        </p:spPr>
        <p:txBody>
          <a:bodyPr wrap="square" rtlCol="0">
            <a:prstTxWarp prst="textArchUp">
              <a:avLst/>
            </a:prstTxWarp>
            <a:spAutoFit/>
          </a:bodyPr>
          <a:lstStyle/>
          <a:p>
            <a:pPr algn="ctr"/>
            <a:r>
              <a:rPr lang="zh-CN" altLang="en-US" sz="2000">
                <a:solidFill>
                  <a:srgbClr val="FEF7EC"/>
                </a:solidFill>
                <a:effectLst>
                  <a:outerShdw blurRad="38100" dist="38100" dir="2700000" algn="tl">
                    <a:srgbClr val="000000">
                      <a:alpha val="43137"/>
                    </a:srgbClr>
                  </a:outerShdw>
                </a:effectLst>
                <a:latin typeface="江西拙楷" panose="02010600040101010101" pitchFamily="2" charset="-122"/>
                <a:ea typeface="江西拙楷" panose="02010600040101010101" pitchFamily="2" charset="-122"/>
              </a:rPr>
              <a:t>直播导流</a:t>
            </a:r>
          </a:p>
        </p:txBody>
      </p:sp>
      <p:sp>
        <p:nvSpPr>
          <p:cNvPr id="16" name="文本框 15">
            <a:extLst>
              <a:ext uri="{FF2B5EF4-FFF2-40B4-BE49-F238E27FC236}">
                <a16:creationId xmlns:a16="http://schemas.microsoft.com/office/drawing/2014/main" id="{0BF0BB2D-FC8E-0F59-5E30-757AEA673D28}"/>
              </a:ext>
            </a:extLst>
          </p:cNvPr>
          <p:cNvSpPr txBox="1"/>
          <p:nvPr/>
        </p:nvSpPr>
        <p:spPr>
          <a:xfrm>
            <a:off x="706056" y="2979218"/>
            <a:ext cx="1508864" cy="1106008"/>
          </a:xfrm>
          <a:prstGeom prst="rect">
            <a:avLst/>
          </a:prstGeom>
          <a:noFill/>
        </p:spPr>
        <p:txBody>
          <a:bodyPr vert="horz" wrap="square" rtlCol="0">
            <a:spAutoFit/>
          </a:bodyPr>
          <a:lstStyle/>
          <a:p>
            <a:pPr algn="just">
              <a:lnSpc>
                <a:spcPct val="120000"/>
              </a:lnSpc>
              <a:buClr>
                <a:srgbClr val="9F050C"/>
              </a:buClr>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合作方全场随机配置大量神秘宝箱，使用大奖吸引用户使用导航</a:t>
            </a:r>
            <a:endPar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7" name="文本框 16">
            <a:extLst>
              <a:ext uri="{FF2B5EF4-FFF2-40B4-BE49-F238E27FC236}">
                <a16:creationId xmlns:a16="http://schemas.microsoft.com/office/drawing/2014/main" id="{AA2F0517-97A8-773A-8496-F27F6F955722}"/>
              </a:ext>
            </a:extLst>
          </p:cNvPr>
          <p:cNvSpPr txBox="1"/>
          <p:nvPr/>
        </p:nvSpPr>
        <p:spPr>
          <a:xfrm>
            <a:off x="3051228" y="2979218"/>
            <a:ext cx="1508864" cy="2657202"/>
          </a:xfrm>
          <a:prstGeom prst="rect">
            <a:avLst/>
          </a:prstGeom>
          <a:noFill/>
        </p:spPr>
        <p:txBody>
          <a:bodyPr vert="horz" wrap="square" rtlCol="0">
            <a:spAutoFit/>
          </a:bodyPr>
          <a:lstStyle/>
          <a:p>
            <a:pPr algn="just">
              <a:lnSpc>
                <a:spcPct val="120000"/>
              </a:lnSpc>
              <a:buClr>
                <a:srgbClr val="9F050C"/>
              </a:buClr>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宝箱位置随机（线下物料可提示宝箱高发位置信息），通过线下物料引导用户使用导航功能，在导航到店的过程中即有机会找到隐藏在空间中的神秘宝箱</a:t>
            </a:r>
            <a:endPar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8" name="文本框 17">
            <a:extLst>
              <a:ext uri="{FF2B5EF4-FFF2-40B4-BE49-F238E27FC236}">
                <a16:creationId xmlns:a16="http://schemas.microsoft.com/office/drawing/2014/main" id="{4EDF8D5A-E7F9-F432-B846-309E1ED931A7}"/>
              </a:ext>
            </a:extLst>
          </p:cNvPr>
          <p:cNvSpPr txBox="1"/>
          <p:nvPr/>
        </p:nvSpPr>
        <p:spPr>
          <a:xfrm>
            <a:off x="5396400" y="2979218"/>
            <a:ext cx="1508864" cy="1623073"/>
          </a:xfrm>
          <a:prstGeom prst="rect">
            <a:avLst/>
          </a:prstGeom>
          <a:noFill/>
        </p:spPr>
        <p:txBody>
          <a:bodyPr vert="horz" wrap="square" rtlCol="0">
            <a:spAutoFit/>
          </a:bodyPr>
          <a:lstStyle/>
          <a:p>
            <a:pPr algn="just">
              <a:lnSpc>
                <a:spcPct val="120000"/>
              </a:lnSpc>
              <a:buClr>
                <a:srgbClr val="9F050C"/>
              </a:buClr>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宝箱内藏有大量现金及消费优惠券，获得优惠券点击去使用即可导航到相应店铺进行核销使用</a:t>
            </a:r>
            <a:endPar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9" name="文本框 18">
            <a:extLst>
              <a:ext uri="{FF2B5EF4-FFF2-40B4-BE49-F238E27FC236}">
                <a16:creationId xmlns:a16="http://schemas.microsoft.com/office/drawing/2014/main" id="{656EDFA0-F8CA-0624-AECF-0C297FC86388}"/>
              </a:ext>
            </a:extLst>
          </p:cNvPr>
          <p:cNvSpPr txBox="1"/>
          <p:nvPr/>
        </p:nvSpPr>
        <p:spPr>
          <a:xfrm>
            <a:off x="7741572" y="2979218"/>
            <a:ext cx="1508864" cy="1881605"/>
          </a:xfrm>
          <a:prstGeom prst="rect">
            <a:avLst/>
          </a:prstGeom>
          <a:noFill/>
        </p:spPr>
        <p:txBody>
          <a:bodyPr vert="horz" wrap="square" rtlCol="0">
            <a:spAutoFit/>
          </a:bodyPr>
          <a:lstStyle/>
          <a:p>
            <a:pPr algn="just">
              <a:lnSpc>
                <a:spcPct val="120000"/>
              </a:lnSpc>
              <a:buClr>
                <a:srgbClr val="9F050C"/>
              </a:buClr>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宝箱内有且仅有一份锦鲤大奖，包含所有活动商户店内消费券一张。（锦鲤大奖可配置在指定时间）</a:t>
            </a:r>
          </a:p>
        </p:txBody>
      </p:sp>
      <p:sp>
        <p:nvSpPr>
          <p:cNvPr id="20" name="文本框 19">
            <a:extLst>
              <a:ext uri="{FF2B5EF4-FFF2-40B4-BE49-F238E27FC236}">
                <a16:creationId xmlns:a16="http://schemas.microsoft.com/office/drawing/2014/main" id="{B7BC62C0-C29D-A666-2ABC-914D00CA0FB8}"/>
              </a:ext>
            </a:extLst>
          </p:cNvPr>
          <p:cNvSpPr txBox="1"/>
          <p:nvPr/>
        </p:nvSpPr>
        <p:spPr>
          <a:xfrm>
            <a:off x="10086745" y="2979218"/>
            <a:ext cx="1508864" cy="2915735"/>
          </a:xfrm>
          <a:prstGeom prst="rect">
            <a:avLst/>
          </a:prstGeom>
          <a:noFill/>
        </p:spPr>
        <p:txBody>
          <a:bodyPr vert="horz" wrap="square" rtlCol="0">
            <a:spAutoFit/>
          </a:bodyPr>
          <a:lstStyle/>
          <a:p>
            <a:pPr algn="just">
              <a:lnSpc>
                <a:spcPct val="120000"/>
              </a:lnSpc>
              <a:buClr>
                <a:srgbClr val="9F050C"/>
              </a:buClr>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抖音现场采访直播，活动期间，找美女主播在现场进行直播并随机采访路人，进行推广</a:t>
            </a:r>
            <a:endPar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20000"/>
              </a:lnSpc>
              <a:buClr>
                <a:srgbClr val="9F050C"/>
              </a:buClr>
            </a:pP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锦鲤产生后进行现场采访，并制作成视频在公众号视频号等渠道进行转发引流</a:t>
            </a:r>
            <a:endPar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80974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sp>
        <p:nvSpPr>
          <p:cNvPr id="37" name="任意多边形: 形状 36">
            <a:extLst>
              <a:ext uri="{FF2B5EF4-FFF2-40B4-BE49-F238E27FC236}">
                <a16:creationId xmlns:a16="http://schemas.microsoft.com/office/drawing/2014/main" id="{4C761334-72D5-7953-1466-BA5EA597C368}"/>
              </a:ext>
            </a:extLst>
          </p:cNvPr>
          <p:cNvSpPr/>
          <p:nvPr/>
        </p:nvSpPr>
        <p:spPr>
          <a:xfrm rot="16200000" flipH="1">
            <a:off x="3540872" y="-1659366"/>
            <a:ext cx="4837012" cy="10959906"/>
          </a:xfrm>
          <a:custGeom>
            <a:avLst/>
            <a:gdLst>
              <a:gd name="connsiteX0" fmla="*/ 1183958 w 1283713"/>
              <a:gd name="connsiteY0" fmla="*/ 0 h 3008770"/>
              <a:gd name="connsiteX1" fmla="*/ 100485 w 1283713"/>
              <a:gd name="connsiteY1" fmla="*/ 0 h 3008770"/>
              <a:gd name="connsiteX2" fmla="*/ 0 w 1283713"/>
              <a:gd name="connsiteY2" fmla="*/ 100485 h 3008770"/>
              <a:gd name="connsiteX3" fmla="*/ 0 w 1283713"/>
              <a:gd name="connsiteY3" fmla="*/ 2908286 h 3008770"/>
              <a:gd name="connsiteX4" fmla="*/ 1 w 1283713"/>
              <a:gd name="connsiteY4" fmla="*/ 2908286 h 3008770"/>
              <a:gd name="connsiteX5" fmla="*/ 92589 w 1283713"/>
              <a:gd name="connsiteY5" fmla="*/ 2969658 h 3008770"/>
              <a:gd name="connsiteX6" fmla="*/ 100486 w 1283713"/>
              <a:gd name="connsiteY6" fmla="*/ 3008770 h 3008770"/>
              <a:gd name="connsiteX7" fmla="*/ 1183364 w 1283713"/>
              <a:gd name="connsiteY7" fmla="*/ 3008770 h 3008770"/>
              <a:gd name="connsiteX8" fmla="*/ 1190952 w 1283713"/>
              <a:gd name="connsiteY8" fmla="*/ 2971188 h 3008770"/>
              <a:gd name="connsiteX9" fmla="*/ 1283540 w 1283713"/>
              <a:gd name="connsiteY9" fmla="*/ 2909816 h 3008770"/>
              <a:gd name="connsiteX10" fmla="*/ 1283713 w 1283713"/>
              <a:gd name="connsiteY10" fmla="*/ 2909851 h 3008770"/>
              <a:gd name="connsiteX11" fmla="*/ 1283713 w 1283713"/>
              <a:gd name="connsiteY11" fmla="*/ 100338 h 3008770"/>
              <a:gd name="connsiteX12" fmla="*/ 1245330 w 1283713"/>
              <a:gd name="connsiteY12" fmla="*/ 92588 h 3008770"/>
              <a:gd name="connsiteX13" fmla="*/ 1183958 w 1283713"/>
              <a:gd name="connsiteY13" fmla="*/ 0 h 300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83713" h="3008770">
                <a:moveTo>
                  <a:pt x="1183958" y="0"/>
                </a:moveTo>
                <a:lnTo>
                  <a:pt x="100485" y="0"/>
                </a:lnTo>
                <a:cubicBezTo>
                  <a:pt x="100485" y="55496"/>
                  <a:pt x="55496" y="100485"/>
                  <a:pt x="0" y="100485"/>
                </a:cubicBezTo>
                <a:lnTo>
                  <a:pt x="0" y="2908286"/>
                </a:lnTo>
                <a:lnTo>
                  <a:pt x="1" y="2908286"/>
                </a:lnTo>
                <a:cubicBezTo>
                  <a:pt x="41623" y="2908286"/>
                  <a:pt x="77335" y="2933593"/>
                  <a:pt x="92589" y="2969658"/>
                </a:cubicBezTo>
                <a:lnTo>
                  <a:pt x="100486" y="3008770"/>
                </a:lnTo>
                <a:lnTo>
                  <a:pt x="1183364" y="3008770"/>
                </a:lnTo>
                <a:lnTo>
                  <a:pt x="1190952" y="2971188"/>
                </a:lnTo>
                <a:cubicBezTo>
                  <a:pt x="1206206" y="2935123"/>
                  <a:pt x="1241918" y="2909816"/>
                  <a:pt x="1283540" y="2909816"/>
                </a:cubicBezTo>
                <a:lnTo>
                  <a:pt x="1283713" y="2909851"/>
                </a:lnTo>
                <a:lnTo>
                  <a:pt x="1283713" y="100338"/>
                </a:lnTo>
                <a:lnTo>
                  <a:pt x="1245330" y="92588"/>
                </a:lnTo>
                <a:cubicBezTo>
                  <a:pt x="1209264" y="77334"/>
                  <a:pt x="1183958" y="41622"/>
                  <a:pt x="1183958" y="0"/>
                </a:cubicBezTo>
                <a:close/>
              </a:path>
            </a:pathLst>
          </a:custGeom>
          <a:blipFill>
            <a:blip r:embed="rId5" cstate="screen">
              <a:duotone>
                <a:prstClr val="black"/>
                <a:schemeClr val="bg1">
                  <a:tint val="45000"/>
                  <a:satMod val="400000"/>
                </a:schemeClr>
              </a:duotone>
              <a:extLst>
                <a:ext uri="{BEBA8EAE-BF5A-486C-A8C5-ECC9F3942E4B}">
                  <a14:imgProps xmlns:a14="http://schemas.microsoft.com/office/drawing/2010/main">
                    <a14:imgLayer r:embed="rId6">
                      <a14:imgEffect>
                        <a14:brightnessContrast bright="90000"/>
                      </a14:imgEffect>
                    </a14:imgLayer>
                  </a14:imgProps>
                </a:ex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Light" panose="020B0502040204020203" pitchFamily="34" charset="-122"/>
              <a:ea typeface="微软雅黑 Light" panose="020B0502040204020203" pitchFamily="34" charset="-122"/>
            </a:endParaRPr>
          </a:p>
        </p:txBody>
      </p:sp>
      <p:pic>
        <p:nvPicPr>
          <p:cNvPr id="43" name="图片 42" descr="黑暗中有许多云&#10;&#10;中度可信度描述已自动生成"/>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1488" y="4853079"/>
            <a:ext cx="3393376" cy="1570379"/>
          </a:xfrm>
          <a:prstGeom prst="rect">
            <a:avLst/>
          </a:prstGeom>
        </p:spPr>
      </p:pic>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活动流程</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sp>
        <p:nvSpPr>
          <p:cNvPr id="129" name="文本框 128">
            <a:extLst>
              <a:ext uri="{FF2B5EF4-FFF2-40B4-BE49-F238E27FC236}">
                <a16:creationId xmlns:a16="http://schemas.microsoft.com/office/drawing/2014/main" id="{40FF77AA-5451-3BED-DF88-36338C1BE6B5}"/>
              </a:ext>
            </a:extLst>
          </p:cNvPr>
          <p:cNvSpPr txBox="1"/>
          <p:nvPr/>
        </p:nvSpPr>
        <p:spPr>
          <a:xfrm>
            <a:off x="934720" y="2939143"/>
            <a:ext cx="1557020" cy="600164"/>
          </a:xfrm>
          <a:prstGeom prst="rect">
            <a:avLst/>
          </a:prstGeom>
          <a:noFill/>
        </p:spPr>
        <p:txBody>
          <a:bodyPr wrap="square">
            <a:spAutoFit/>
          </a:bodyPr>
          <a:lstStyle/>
          <a:p>
            <a:pPr algn="just"/>
            <a:r>
              <a:rPr lang="zh-CN" altLang="en-US" sz="1100" kern="0">
                <a:solidFill>
                  <a:schemeClr val="dk1"/>
                </a:solidFill>
                <a:latin typeface="微软雅黑 Light" panose="020B0502040204020203" pitchFamily="34" charset="-122"/>
                <a:ea typeface="微软雅黑 Light" panose="020B0502040204020203" pitchFamily="34" charset="-122"/>
              </a:rPr>
              <a:t>用户通过商场内(如电梯口，商场内部)海报扫码进入小程序首页</a:t>
            </a:r>
          </a:p>
        </p:txBody>
      </p:sp>
      <p:grpSp>
        <p:nvGrpSpPr>
          <p:cNvPr id="136" name="组合 135">
            <a:extLst>
              <a:ext uri="{FF2B5EF4-FFF2-40B4-BE49-F238E27FC236}">
                <a16:creationId xmlns:a16="http://schemas.microsoft.com/office/drawing/2014/main" id="{09D73D1D-41F1-40BC-3A0D-CF0511FDB134}"/>
              </a:ext>
            </a:extLst>
          </p:cNvPr>
          <p:cNvGrpSpPr/>
          <p:nvPr/>
        </p:nvGrpSpPr>
        <p:grpSpPr>
          <a:xfrm>
            <a:off x="853433" y="2398523"/>
            <a:ext cx="1718318" cy="451358"/>
            <a:chOff x="961021" y="1770021"/>
            <a:chExt cx="617447" cy="617447"/>
          </a:xfrm>
        </p:grpSpPr>
        <p:sp>
          <p:nvSpPr>
            <p:cNvPr id="140" name="椭圆 139">
              <a:extLst>
                <a:ext uri="{FF2B5EF4-FFF2-40B4-BE49-F238E27FC236}">
                  <a16:creationId xmlns:a16="http://schemas.microsoft.com/office/drawing/2014/main" id="{D5182C95-06A5-E352-C66A-54375569CEFE}"/>
                </a:ext>
              </a:extLst>
            </p:cNvPr>
            <p:cNvSpPr/>
            <p:nvPr/>
          </p:nvSpPr>
          <p:spPr>
            <a:xfrm>
              <a:off x="961021" y="1770021"/>
              <a:ext cx="617447" cy="617447"/>
            </a:xfrm>
            <a:prstGeom prst="round2SameRect">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sp>
          <p:nvSpPr>
            <p:cNvPr id="138" name="文本框 137">
              <a:extLst>
                <a:ext uri="{FF2B5EF4-FFF2-40B4-BE49-F238E27FC236}">
                  <a16:creationId xmlns:a16="http://schemas.microsoft.com/office/drawing/2014/main" id="{32527385-52E1-F54A-305A-06ADDAC7EB51}"/>
                </a:ext>
              </a:extLst>
            </p:cNvPr>
            <p:cNvSpPr txBox="1"/>
            <p:nvPr/>
          </p:nvSpPr>
          <p:spPr>
            <a:xfrm>
              <a:off x="1005338" y="1845466"/>
              <a:ext cx="528813" cy="290393"/>
            </a:xfrm>
            <a:prstGeom prst="round2SameRect">
              <a:avLst/>
            </a:prstGeom>
            <a:noFill/>
          </p:spPr>
          <p:txBody>
            <a:bodyPr wrap="square" lIns="0" tIns="0" rIns="0" bIns="0" rtlCol="0">
              <a:spAutoFit/>
            </a:bodyPr>
            <a:lstStyle/>
            <a:p>
              <a:pPr algn="ctr"/>
              <a:r>
                <a:rPr lang="zh-CN" altLang="en-US">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商场内部海报</a:t>
              </a:r>
              <a:endParaRPr lang="zh-CN" altLang="en-US"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endParaRPr>
            </a:p>
          </p:txBody>
        </p:sp>
      </p:grpSp>
      <p:sp>
        <p:nvSpPr>
          <p:cNvPr id="143" name="文本框 142">
            <a:extLst>
              <a:ext uri="{FF2B5EF4-FFF2-40B4-BE49-F238E27FC236}">
                <a16:creationId xmlns:a16="http://schemas.microsoft.com/office/drawing/2014/main" id="{28F32DCC-D83C-AE8E-264A-A9893B4293A6}"/>
              </a:ext>
            </a:extLst>
          </p:cNvPr>
          <p:cNvSpPr txBox="1"/>
          <p:nvPr/>
        </p:nvSpPr>
        <p:spPr>
          <a:xfrm>
            <a:off x="934720" y="4600303"/>
            <a:ext cx="1557020" cy="600164"/>
          </a:xfrm>
          <a:prstGeom prst="rect">
            <a:avLst/>
          </a:prstGeom>
          <a:noFill/>
        </p:spPr>
        <p:txBody>
          <a:bodyPr wrap="square">
            <a:spAutoFit/>
          </a:bodyPr>
          <a:lstStyle/>
          <a:p>
            <a:r>
              <a:rPr lang="zh-CN" altLang="en-US" sz="1100" kern="0">
                <a:solidFill>
                  <a:schemeClr val="dk1"/>
                </a:solidFill>
                <a:latin typeface="微软雅黑 Light" panose="020B0502040204020203" pitchFamily="34" charset="-122"/>
                <a:ea typeface="微软雅黑 Light" panose="020B0502040204020203" pitchFamily="34" charset="-122"/>
              </a:rPr>
              <a:t>用户到达商场通过</a:t>
            </a:r>
            <a:r>
              <a:rPr lang="en-US" altLang="zh-CN" sz="1100" kern="0">
                <a:solidFill>
                  <a:schemeClr val="dk1"/>
                </a:solidFill>
                <a:latin typeface="微软雅黑 Light" panose="020B0502040204020203" pitchFamily="34" charset="-122"/>
                <a:ea typeface="微软雅黑 Light" panose="020B0502040204020203" pitchFamily="34" charset="-122"/>
              </a:rPr>
              <a:t>22</a:t>
            </a:r>
            <a:r>
              <a:rPr lang="zh-CN" altLang="en-US" sz="1100" kern="0">
                <a:solidFill>
                  <a:schemeClr val="dk1"/>
                </a:solidFill>
                <a:latin typeface="微软雅黑 Light" panose="020B0502040204020203" pitchFamily="34" charset="-122"/>
                <a:ea typeface="微软雅黑 Light" panose="020B0502040204020203" pitchFamily="34" charset="-122"/>
              </a:rPr>
              <a:t>个入口处海报扫码进入小程序首页</a:t>
            </a:r>
          </a:p>
        </p:txBody>
      </p:sp>
      <p:grpSp>
        <p:nvGrpSpPr>
          <p:cNvPr id="144" name="组合 143">
            <a:extLst>
              <a:ext uri="{FF2B5EF4-FFF2-40B4-BE49-F238E27FC236}">
                <a16:creationId xmlns:a16="http://schemas.microsoft.com/office/drawing/2014/main" id="{31735F4F-B0BC-6008-4191-30D44B6029D5}"/>
              </a:ext>
            </a:extLst>
          </p:cNvPr>
          <p:cNvGrpSpPr/>
          <p:nvPr/>
        </p:nvGrpSpPr>
        <p:grpSpPr>
          <a:xfrm>
            <a:off x="853433" y="4059683"/>
            <a:ext cx="1718318" cy="451358"/>
            <a:chOff x="961021" y="1770021"/>
            <a:chExt cx="617447" cy="617447"/>
          </a:xfrm>
        </p:grpSpPr>
        <p:sp>
          <p:nvSpPr>
            <p:cNvPr id="145" name="椭圆 139">
              <a:extLst>
                <a:ext uri="{FF2B5EF4-FFF2-40B4-BE49-F238E27FC236}">
                  <a16:creationId xmlns:a16="http://schemas.microsoft.com/office/drawing/2014/main" id="{8B84631E-24CA-8778-696B-701713D99958}"/>
                </a:ext>
              </a:extLst>
            </p:cNvPr>
            <p:cNvSpPr/>
            <p:nvPr/>
          </p:nvSpPr>
          <p:spPr>
            <a:xfrm>
              <a:off x="961021" y="1770021"/>
              <a:ext cx="617447" cy="617447"/>
            </a:xfrm>
            <a:prstGeom prst="round2SameRect">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sp>
          <p:nvSpPr>
            <p:cNvPr id="146" name="文本框 145">
              <a:extLst>
                <a:ext uri="{FF2B5EF4-FFF2-40B4-BE49-F238E27FC236}">
                  <a16:creationId xmlns:a16="http://schemas.microsoft.com/office/drawing/2014/main" id="{E3543717-185B-3A31-70B8-4DE4A1C46D1A}"/>
                </a:ext>
              </a:extLst>
            </p:cNvPr>
            <p:cNvSpPr txBox="1"/>
            <p:nvPr/>
          </p:nvSpPr>
          <p:spPr>
            <a:xfrm>
              <a:off x="1005338" y="1845466"/>
              <a:ext cx="528813" cy="397251"/>
            </a:xfrm>
            <a:prstGeom prst="round2SameRect">
              <a:avLst/>
            </a:prstGeom>
            <a:noFill/>
          </p:spPr>
          <p:txBody>
            <a:bodyPr wrap="square" lIns="0" tIns="0" rIns="0" bIns="0" rtlCol="0">
              <a:spAutoFit/>
            </a:bodyPr>
            <a:lstStyle/>
            <a:p>
              <a:pPr algn="ctr"/>
              <a:r>
                <a:rPr lang="zh-CN" altLang="en-US">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商场入口海报</a:t>
              </a:r>
              <a:endParaRPr lang="zh-CN" altLang="en-US"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endParaRPr>
            </a:p>
          </p:txBody>
        </p:sp>
      </p:grpSp>
      <p:sp>
        <p:nvSpPr>
          <p:cNvPr id="167" name="左大括号 166">
            <a:extLst>
              <a:ext uri="{FF2B5EF4-FFF2-40B4-BE49-F238E27FC236}">
                <a16:creationId xmlns:a16="http://schemas.microsoft.com/office/drawing/2014/main" id="{0F3B3DE8-AE01-3625-1F4A-6672C3578F18}"/>
              </a:ext>
            </a:extLst>
          </p:cNvPr>
          <p:cNvSpPr/>
          <p:nvPr/>
        </p:nvSpPr>
        <p:spPr>
          <a:xfrm flipH="1">
            <a:off x="2560320" y="2326640"/>
            <a:ext cx="223520" cy="2966720"/>
          </a:xfrm>
          <a:prstGeom prst="leftBrace">
            <a:avLst>
              <a:gd name="adj1" fmla="val 7651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pic>
        <p:nvPicPr>
          <p:cNvPr id="27" name="图片 26" descr="图片包含 室内, 桌子, 小, 房间&#10;&#10;描述已自动生成">
            <a:extLst>
              <a:ext uri="{FF2B5EF4-FFF2-40B4-BE49-F238E27FC236}">
                <a16:creationId xmlns:a16="http://schemas.microsoft.com/office/drawing/2014/main" id="{B327C1BE-870D-176B-121D-0444C29F9C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765102" y="2758441"/>
            <a:ext cx="837374" cy="528319"/>
          </a:xfrm>
          <a:prstGeom prst="rect">
            <a:avLst/>
          </a:prstGeom>
        </p:spPr>
      </p:pic>
      <p:pic>
        <p:nvPicPr>
          <p:cNvPr id="124" name="图片 123" descr="卡通人物&#10;&#10;描述已自动生成">
            <a:extLst>
              <a:ext uri="{FF2B5EF4-FFF2-40B4-BE49-F238E27FC236}">
                <a16:creationId xmlns:a16="http://schemas.microsoft.com/office/drawing/2014/main" id="{3429C660-6346-2DC3-4B57-F9AC9717849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315346">
            <a:off x="5952178" y="4208380"/>
            <a:ext cx="587573" cy="822602"/>
          </a:xfrm>
          <a:prstGeom prst="rect">
            <a:avLst/>
          </a:prstGeom>
        </p:spPr>
      </p:pic>
      <p:sp>
        <p:nvSpPr>
          <p:cNvPr id="133" name="文本框 132">
            <a:extLst>
              <a:ext uri="{FF2B5EF4-FFF2-40B4-BE49-F238E27FC236}">
                <a16:creationId xmlns:a16="http://schemas.microsoft.com/office/drawing/2014/main" id="{D61A60E7-0484-3BB4-00B9-0E7083A958FA}"/>
              </a:ext>
            </a:extLst>
          </p:cNvPr>
          <p:cNvSpPr txBox="1">
            <a:spLocks/>
          </p:cNvSpPr>
          <p:nvPr/>
        </p:nvSpPr>
        <p:spPr>
          <a:xfrm>
            <a:off x="4508319" y="2700383"/>
            <a:ext cx="1425121" cy="569387"/>
          </a:xfrm>
          <a:prstGeom prst="rect">
            <a:avLst/>
          </a:prstGeom>
          <a:noFill/>
        </p:spPr>
        <p:txBody>
          <a:bodyPr wrap="square">
            <a:spAutoFit/>
          </a:bodyPr>
          <a:lstStyle/>
          <a:p>
            <a:r>
              <a:rPr kumimoji="1" lang="zh-CN" altLang="en-US" sz="2000" kern="0">
                <a:solidFill>
                  <a:srgbClr val="C00000"/>
                </a:solidFill>
                <a:latin typeface="江西拙楷" panose="02010600040101010101" pitchFamily="2" charset="-122"/>
                <a:ea typeface="江西拙楷" panose="02010600040101010101" pitchFamily="2" charset="-122"/>
              </a:rPr>
              <a:t>导航过程</a:t>
            </a:r>
            <a:endParaRPr kumimoji="1" lang="en-US" altLang="zh-CN" sz="2000" kern="0">
              <a:solidFill>
                <a:srgbClr val="C00000"/>
              </a:solidFill>
              <a:latin typeface="江西拙楷" panose="02010600040101010101" pitchFamily="2" charset="-122"/>
              <a:ea typeface="江西拙楷" panose="02010600040101010101" pitchFamily="2" charset="-122"/>
            </a:endParaRPr>
          </a:p>
          <a:p>
            <a:r>
              <a:rPr lang="zh-CN" altLang="en-US" sz="1100" kern="0">
                <a:solidFill>
                  <a:schemeClr val="dk1"/>
                </a:solidFill>
                <a:latin typeface="微软雅黑 Light" panose="020B0502040204020203" pitchFamily="34" charset="-122"/>
                <a:ea typeface="微软雅黑 Light" panose="020B0502040204020203" pitchFamily="34" charset="-122"/>
              </a:rPr>
              <a:t>发现虚拟空间大奖</a:t>
            </a:r>
          </a:p>
        </p:txBody>
      </p:sp>
      <p:sp>
        <p:nvSpPr>
          <p:cNvPr id="134" name="文本框 133">
            <a:extLst>
              <a:ext uri="{FF2B5EF4-FFF2-40B4-BE49-F238E27FC236}">
                <a16:creationId xmlns:a16="http://schemas.microsoft.com/office/drawing/2014/main" id="{59F9CE1D-90EE-C0C7-D005-78D59B92BAD6}"/>
              </a:ext>
            </a:extLst>
          </p:cNvPr>
          <p:cNvSpPr txBox="1">
            <a:spLocks/>
          </p:cNvSpPr>
          <p:nvPr/>
        </p:nvSpPr>
        <p:spPr>
          <a:xfrm>
            <a:off x="4508319" y="4324604"/>
            <a:ext cx="1425121" cy="569387"/>
          </a:xfrm>
          <a:prstGeom prst="rect">
            <a:avLst/>
          </a:prstGeom>
          <a:noFill/>
        </p:spPr>
        <p:txBody>
          <a:bodyPr wrap="square">
            <a:spAutoFit/>
          </a:bodyPr>
          <a:lstStyle/>
          <a:p>
            <a:r>
              <a:rPr kumimoji="1" lang="zh-CN" altLang="en-US" sz="2000" kern="0">
                <a:solidFill>
                  <a:srgbClr val="C00000"/>
                </a:solidFill>
                <a:latin typeface="江西拙楷" panose="02010600040101010101" pitchFamily="2" charset="-122"/>
                <a:ea typeface="江西拙楷" panose="02010600040101010101" pitchFamily="2" charset="-122"/>
              </a:rPr>
              <a:t>导航界面</a:t>
            </a:r>
            <a:endParaRPr kumimoji="1" lang="en-US" altLang="zh-CN" sz="2000" kern="0">
              <a:solidFill>
                <a:srgbClr val="C00000"/>
              </a:solidFill>
              <a:latin typeface="江西拙楷" panose="02010600040101010101" pitchFamily="2" charset="-122"/>
              <a:ea typeface="江西拙楷" panose="02010600040101010101" pitchFamily="2" charset="-122"/>
            </a:endParaRPr>
          </a:p>
          <a:p>
            <a:r>
              <a:rPr lang="zh-CN" altLang="en-US" sz="1100" kern="0">
                <a:solidFill>
                  <a:schemeClr val="dk1"/>
                </a:solidFill>
                <a:latin typeface="微软雅黑 Light" panose="020B0502040204020203" pitchFamily="34" charset="-122"/>
                <a:ea typeface="微软雅黑 Light" panose="020B0502040204020203" pitchFamily="34" charset="-122"/>
              </a:rPr>
              <a:t>发现虚拟空间大奖</a:t>
            </a:r>
          </a:p>
        </p:txBody>
      </p:sp>
      <p:grpSp>
        <p:nvGrpSpPr>
          <p:cNvPr id="156" name="组合 155">
            <a:extLst>
              <a:ext uri="{FF2B5EF4-FFF2-40B4-BE49-F238E27FC236}">
                <a16:creationId xmlns:a16="http://schemas.microsoft.com/office/drawing/2014/main" id="{F0B492D0-F5F3-23B1-7CFA-1DE123F5F6D3}"/>
              </a:ext>
            </a:extLst>
          </p:cNvPr>
          <p:cNvGrpSpPr/>
          <p:nvPr/>
        </p:nvGrpSpPr>
        <p:grpSpPr>
          <a:xfrm>
            <a:off x="3245940" y="2601873"/>
            <a:ext cx="807034" cy="827127"/>
            <a:chOff x="2971619" y="2532743"/>
            <a:chExt cx="1661341" cy="827127"/>
          </a:xfrm>
        </p:grpSpPr>
        <p:sp>
          <p:nvSpPr>
            <p:cNvPr id="131" name="文本框 130">
              <a:extLst>
                <a:ext uri="{FF2B5EF4-FFF2-40B4-BE49-F238E27FC236}">
                  <a16:creationId xmlns:a16="http://schemas.microsoft.com/office/drawing/2014/main" id="{89B4F8F8-8367-A5BE-7A28-209ECEEA8520}"/>
                </a:ext>
              </a:extLst>
            </p:cNvPr>
            <p:cNvSpPr txBox="1">
              <a:spLocks/>
            </p:cNvSpPr>
            <p:nvPr/>
          </p:nvSpPr>
          <p:spPr>
            <a:xfrm>
              <a:off x="2971619" y="2928983"/>
              <a:ext cx="1661341" cy="430887"/>
            </a:xfrm>
            <a:prstGeom prst="rect">
              <a:avLst/>
            </a:prstGeom>
            <a:noFill/>
          </p:spPr>
          <p:txBody>
            <a:bodyPr wrap="square">
              <a:spAutoFit/>
            </a:bodyPr>
            <a:lstStyle/>
            <a:p>
              <a:r>
                <a:rPr lang="zh-CN" altLang="en-US" sz="1100" kern="0">
                  <a:solidFill>
                    <a:schemeClr val="dk1"/>
                  </a:solidFill>
                  <a:latin typeface="微软雅黑 Light" panose="020B0502040204020203" pitchFamily="34" charset="-122"/>
                  <a:ea typeface="微软雅黑 Light" panose="020B0502040204020203" pitchFamily="34" charset="-122"/>
                </a:rPr>
                <a:t>主动导航</a:t>
              </a:r>
              <a:endParaRPr lang="en-US" altLang="zh-CN" sz="1100" kern="0">
                <a:solidFill>
                  <a:schemeClr val="dk1"/>
                </a:solidFill>
                <a:latin typeface="微软雅黑 Light" panose="020B0502040204020203" pitchFamily="34" charset="-122"/>
                <a:ea typeface="微软雅黑 Light" panose="020B0502040204020203" pitchFamily="34" charset="-122"/>
              </a:endParaRPr>
            </a:p>
            <a:p>
              <a:r>
                <a:rPr lang="zh-CN" altLang="en-US" sz="1100" kern="0">
                  <a:solidFill>
                    <a:schemeClr val="dk1"/>
                  </a:solidFill>
                  <a:latin typeface="微软雅黑 Light" panose="020B0502040204020203" pitchFamily="34" charset="-122"/>
                  <a:ea typeface="微软雅黑 Light" panose="020B0502040204020203" pitchFamily="34" charset="-122"/>
                </a:rPr>
                <a:t>抵达商铺</a:t>
              </a:r>
            </a:p>
          </p:txBody>
        </p:sp>
        <p:sp>
          <p:nvSpPr>
            <p:cNvPr id="152" name="文本框 151">
              <a:extLst>
                <a:ext uri="{FF2B5EF4-FFF2-40B4-BE49-F238E27FC236}">
                  <a16:creationId xmlns:a16="http://schemas.microsoft.com/office/drawing/2014/main" id="{46C4DD3A-051B-B960-CF0B-5CD09BDA625C}"/>
                </a:ext>
              </a:extLst>
            </p:cNvPr>
            <p:cNvSpPr txBox="1">
              <a:spLocks/>
            </p:cNvSpPr>
            <p:nvPr/>
          </p:nvSpPr>
          <p:spPr>
            <a:xfrm>
              <a:off x="2971619" y="2532743"/>
              <a:ext cx="1600381" cy="400110"/>
            </a:xfrm>
            <a:prstGeom prst="rect">
              <a:avLst/>
            </a:prstGeom>
            <a:noFill/>
          </p:spPr>
          <p:txBody>
            <a:bodyPr wrap="square">
              <a:spAutoFit/>
            </a:bodyPr>
            <a:lstStyle/>
            <a:p>
              <a:r>
                <a:rPr kumimoji="1" lang="zh-CN" altLang="en-US" sz="2000" kern="0">
                  <a:solidFill>
                    <a:srgbClr val="C00000"/>
                  </a:solidFill>
                  <a:latin typeface="江西拙楷" panose="02010600040101010101" pitchFamily="2" charset="-122"/>
                  <a:ea typeface="江西拙楷" panose="02010600040101010101" pitchFamily="2" charset="-122"/>
                </a:rPr>
                <a:t>主动</a:t>
              </a:r>
              <a:endParaRPr lang="zh-CN" altLang="en-US" sz="2000" kern="0">
                <a:solidFill>
                  <a:schemeClr val="dk1"/>
                </a:solidFill>
                <a:latin typeface="微软雅黑 Light" panose="020B0502040204020203" pitchFamily="34" charset="-122"/>
                <a:ea typeface="微软雅黑 Light" panose="020B0502040204020203" pitchFamily="34" charset="-122"/>
              </a:endParaRPr>
            </a:p>
          </p:txBody>
        </p:sp>
      </p:grpSp>
      <p:grpSp>
        <p:nvGrpSpPr>
          <p:cNvPr id="155" name="组合 154">
            <a:extLst>
              <a:ext uri="{FF2B5EF4-FFF2-40B4-BE49-F238E27FC236}">
                <a16:creationId xmlns:a16="http://schemas.microsoft.com/office/drawing/2014/main" id="{5BD637C8-3BC7-2949-3CB2-437D24EDB8C3}"/>
              </a:ext>
            </a:extLst>
          </p:cNvPr>
          <p:cNvGrpSpPr/>
          <p:nvPr/>
        </p:nvGrpSpPr>
        <p:grpSpPr>
          <a:xfrm>
            <a:off x="3245939" y="4227068"/>
            <a:ext cx="777421" cy="824577"/>
            <a:chOff x="2971619" y="3970030"/>
            <a:chExt cx="1600381" cy="824577"/>
          </a:xfrm>
        </p:grpSpPr>
        <p:sp>
          <p:nvSpPr>
            <p:cNvPr id="132" name="文本框 131">
              <a:extLst>
                <a:ext uri="{FF2B5EF4-FFF2-40B4-BE49-F238E27FC236}">
                  <a16:creationId xmlns:a16="http://schemas.microsoft.com/office/drawing/2014/main" id="{D412C00E-0DB1-0DA4-95E4-10132335517C}"/>
                </a:ext>
              </a:extLst>
            </p:cNvPr>
            <p:cNvSpPr txBox="1">
              <a:spLocks/>
            </p:cNvSpPr>
            <p:nvPr/>
          </p:nvSpPr>
          <p:spPr>
            <a:xfrm>
              <a:off x="2971619" y="4363720"/>
              <a:ext cx="1600381" cy="430887"/>
            </a:xfrm>
            <a:prstGeom prst="rect">
              <a:avLst/>
            </a:prstGeom>
            <a:noFill/>
          </p:spPr>
          <p:txBody>
            <a:bodyPr wrap="square">
              <a:spAutoFit/>
            </a:bodyPr>
            <a:lstStyle/>
            <a:p>
              <a:r>
                <a:rPr lang="zh-CN" altLang="en-US" sz="1100" kern="0">
                  <a:solidFill>
                    <a:schemeClr val="dk1"/>
                  </a:solidFill>
                  <a:latin typeface="微软雅黑 Light" panose="020B0502040204020203" pitchFamily="34" charset="-122"/>
                  <a:ea typeface="微软雅黑 Light" panose="020B0502040204020203" pitchFamily="34" charset="-122"/>
                </a:rPr>
                <a:t>奖项吸引</a:t>
              </a:r>
              <a:endParaRPr lang="en-US" altLang="zh-CN" sz="1100" kern="0">
                <a:solidFill>
                  <a:schemeClr val="dk1"/>
                </a:solidFill>
                <a:latin typeface="微软雅黑 Light" panose="020B0502040204020203" pitchFamily="34" charset="-122"/>
                <a:ea typeface="微软雅黑 Light" panose="020B0502040204020203" pitchFamily="34" charset="-122"/>
              </a:endParaRPr>
            </a:p>
            <a:p>
              <a:r>
                <a:rPr lang="zh-CN" altLang="en-US" sz="1100" kern="0">
                  <a:solidFill>
                    <a:schemeClr val="dk1"/>
                  </a:solidFill>
                  <a:latin typeface="微软雅黑 Light" panose="020B0502040204020203" pitchFamily="34" charset="-122"/>
                  <a:ea typeface="微软雅黑 Light" panose="020B0502040204020203" pitchFamily="34" charset="-122"/>
                </a:rPr>
                <a:t>参与互动</a:t>
              </a:r>
            </a:p>
          </p:txBody>
        </p:sp>
        <p:sp>
          <p:nvSpPr>
            <p:cNvPr id="153" name="文本框 152">
              <a:extLst>
                <a:ext uri="{FF2B5EF4-FFF2-40B4-BE49-F238E27FC236}">
                  <a16:creationId xmlns:a16="http://schemas.microsoft.com/office/drawing/2014/main" id="{F92821C0-DCA2-ECF8-AEB9-D776B72CBABB}"/>
                </a:ext>
              </a:extLst>
            </p:cNvPr>
            <p:cNvSpPr txBox="1">
              <a:spLocks/>
            </p:cNvSpPr>
            <p:nvPr/>
          </p:nvSpPr>
          <p:spPr>
            <a:xfrm>
              <a:off x="2971619" y="3970030"/>
              <a:ext cx="1600381" cy="400110"/>
            </a:xfrm>
            <a:prstGeom prst="rect">
              <a:avLst/>
            </a:prstGeom>
            <a:noFill/>
          </p:spPr>
          <p:txBody>
            <a:bodyPr wrap="square">
              <a:spAutoFit/>
            </a:bodyPr>
            <a:lstStyle/>
            <a:p>
              <a:r>
                <a:rPr kumimoji="1" lang="zh-CN" altLang="en-US" sz="2000" kern="0">
                  <a:solidFill>
                    <a:srgbClr val="C00000"/>
                  </a:solidFill>
                  <a:latin typeface="江西拙楷" panose="02010600040101010101" pitchFamily="2" charset="-122"/>
                  <a:ea typeface="江西拙楷" panose="02010600040101010101" pitchFamily="2" charset="-122"/>
                </a:rPr>
                <a:t>被动</a:t>
              </a:r>
              <a:endParaRPr lang="zh-CN" altLang="en-US" sz="2000" kern="0">
                <a:solidFill>
                  <a:schemeClr val="dk1"/>
                </a:solidFill>
                <a:latin typeface="微软雅黑 Light" panose="020B0502040204020203" pitchFamily="34" charset="-122"/>
                <a:ea typeface="微软雅黑 Light" panose="020B0502040204020203" pitchFamily="34" charset="-122"/>
              </a:endParaRPr>
            </a:p>
          </p:txBody>
        </p:sp>
      </p:grpSp>
      <p:sp>
        <p:nvSpPr>
          <p:cNvPr id="163" name="左大括号 162">
            <a:extLst>
              <a:ext uri="{FF2B5EF4-FFF2-40B4-BE49-F238E27FC236}">
                <a16:creationId xmlns:a16="http://schemas.microsoft.com/office/drawing/2014/main" id="{10605FDB-D800-1DAF-F912-5973844E47AC}"/>
              </a:ext>
            </a:extLst>
          </p:cNvPr>
          <p:cNvSpPr/>
          <p:nvPr/>
        </p:nvSpPr>
        <p:spPr>
          <a:xfrm>
            <a:off x="3058160" y="2326640"/>
            <a:ext cx="223520" cy="2966720"/>
          </a:xfrm>
          <a:prstGeom prst="leftBrace">
            <a:avLst>
              <a:gd name="adj1" fmla="val 7651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sp>
        <p:nvSpPr>
          <p:cNvPr id="166" name="左大括号 165">
            <a:extLst>
              <a:ext uri="{FF2B5EF4-FFF2-40B4-BE49-F238E27FC236}">
                <a16:creationId xmlns:a16="http://schemas.microsoft.com/office/drawing/2014/main" id="{2422A709-4CD8-98FB-BD53-C4C2EA820B31}"/>
              </a:ext>
            </a:extLst>
          </p:cNvPr>
          <p:cNvSpPr/>
          <p:nvPr/>
        </p:nvSpPr>
        <p:spPr>
          <a:xfrm flipH="1">
            <a:off x="6675120" y="2326640"/>
            <a:ext cx="223520" cy="2966720"/>
          </a:xfrm>
          <a:prstGeom prst="leftBrace">
            <a:avLst>
              <a:gd name="adj1" fmla="val 103788"/>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Light" panose="020B0502040204020203" pitchFamily="34" charset="-122"/>
              <a:ea typeface="微软雅黑 Light" panose="020B0502040204020203" pitchFamily="34" charset="-122"/>
            </a:endParaRPr>
          </a:p>
        </p:txBody>
      </p:sp>
      <p:grpSp>
        <p:nvGrpSpPr>
          <p:cNvPr id="168" name="图形 3">
            <a:extLst>
              <a:ext uri="{FF2B5EF4-FFF2-40B4-BE49-F238E27FC236}">
                <a16:creationId xmlns:a16="http://schemas.microsoft.com/office/drawing/2014/main" id="{8113811E-2BFB-111F-E743-FE7726F4B652}"/>
              </a:ext>
            </a:extLst>
          </p:cNvPr>
          <p:cNvGrpSpPr/>
          <p:nvPr/>
        </p:nvGrpSpPr>
        <p:grpSpPr>
          <a:xfrm rot="5400000">
            <a:off x="4112815" y="2809463"/>
            <a:ext cx="264660" cy="533178"/>
            <a:chOff x="3021785" y="2844879"/>
            <a:chExt cx="897853" cy="1808797"/>
          </a:xfrm>
          <a:solidFill>
            <a:schemeClr val="tx1"/>
          </a:solidFill>
        </p:grpSpPr>
        <p:sp>
          <p:nvSpPr>
            <p:cNvPr id="169" name="任意多边形: 形状 168">
              <a:extLst>
                <a:ext uri="{FF2B5EF4-FFF2-40B4-BE49-F238E27FC236}">
                  <a16:creationId xmlns:a16="http://schemas.microsoft.com/office/drawing/2014/main" id="{5B254D20-6E95-2B55-5813-291CB53A01F0}"/>
                </a:ext>
              </a:extLst>
            </p:cNvPr>
            <p:cNvSpPr/>
            <p:nvPr/>
          </p:nvSpPr>
          <p:spPr>
            <a:xfrm>
              <a:off x="3050856" y="2872740"/>
              <a:ext cx="840105" cy="1752600"/>
            </a:xfrm>
            <a:custGeom>
              <a:avLst/>
              <a:gdLst>
                <a:gd name="connsiteX0" fmla="*/ 620078 w 840105"/>
                <a:gd name="connsiteY0" fmla="*/ 649605 h 1752600"/>
                <a:gd name="connsiteX1" fmla="*/ 840105 w 840105"/>
                <a:gd name="connsiteY1" fmla="*/ 649605 h 1752600"/>
                <a:gd name="connsiteX2" fmla="*/ 420053 w 840105"/>
                <a:gd name="connsiteY2" fmla="*/ 0 h 1752600"/>
                <a:gd name="connsiteX3" fmla="*/ 0 w 840105"/>
                <a:gd name="connsiteY3" fmla="*/ 649605 h 1752600"/>
                <a:gd name="connsiteX4" fmla="*/ 220028 w 840105"/>
                <a:gd name="connsiteY4" fmla="*/ 649605 h 1752600"/>
                <a:gd name="connsiteX5" fmla="*/ 420053 w 840105"/>
                <a:gd name="connsiteY5" fmla="*/ 1752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105" h="1752600">
                  <a:moveTo>
                    <a:pt x="620078" y="649605"/>
                  </a:moveTo>
                  <a:lnTo>
                    <a:pt x="840105" y="649605"/>
                  </a:lnTo>
                  <a:lnTo>
                    <a:pt x="420053" y="0"/>
                  </a:lnTo>
                  <a:lnTo>
                    <a:pt x="0" y="649605"/>
                  </a:lnTo>
                  <a:lnTo>
                    <a:pt x="220028" y="649605"/>
                  </a:lnTo>
                  <a:lnTo>
                    <a:pt x="420053" y="1752600"/>
                  </a:ln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sp>
          <p:nvSpPr>
            <p:cNvPr id="170" name="任意多边形: 形状 169">
              <a:extLst>
                <a:ext uri="{FF2B5EF4-FFF2-40B4-BE49-F238E27FC236}">
                  <a16:creationId xmlns:a16="http://schemas.microsoft.com/office/drawing/2014/main" id="{B14B16F1-4374-FC36-B50A-EA2D2A5FFAFC}"/>
                </a:ext>
              </a:extLst>
            </p:cNvPr>
            <p:cNvSpPr/>
            <p:nvPr/>
          </p:nvSpPr>
          <p:spPr>
            <a:xfrm>
              <a:off x="3021785" y="2844879"/>
              <a:ext cx="897853" cy="1808797"/>
            </a:xfrm>
            <a:custGeom>
              <a:avLst/>
              <a:gdLst>
                <a:gd name="connsiteX0" fmla="*/ 649149 w 897853"/>
                <a:gd name="connsiteY0" fmla="*/ 706040 h 1808797"/>
                <a:gd name="connsiteX1" fmla="*/ 869177 w 897853"/>
                <a:gd name="connsiteY1" fmla="*/ 706040 h 1808797"/>
                <a:gd name="connsiteX2" fmla="*/ 893942 w 897853"/>
                <a:gd name="connsiteY2" fmla="*/ 663178 h 1808797"/>
                <a:gd name="connsiteX3" fmla="*/ 473889 w 897853"/>
                <a:gd name="connsiteY3" fmla="*/ 13573 h 1808797"/>
                <a:gd name="connsiteX4" fmla="*/ 424359 w 897853"/>
                <a:gd name="connsiteY4" fmla="*/ 13573 h 1808797"/>
                <a:gd name="connsiteX5" fmla="*/ 4307 w 897853"/>
                <a:gd name="connsiteY5" fmla="*/ 663178 h 1808797"/>
                <a:gd name="connsiteX6" fmla="*/ 29072 w 897853"/>
                <a:gd name="connsiteY6" fmla="*/ 706040 h 1808797"/>
                <a:gd name="connsiteX7" fmla="*/ 249099 w 897853"/>
                <a:gd name="connsiteY7" fmla="*/ 706040 h 1808797"/>
                <a:gd name="connsiteX8" fmla="*/ 221477 w 897853"/>
                <a:gd name="connsiteY8" fmla="*/ 685086 h 1808797"/>
                <a:gd name="connsiteX9" fmla="*/ 396737 w 897853"/>
                <a:gd name="connsiteY9" fmla="*/ 1650921 h 1808797"/>
                <a:gd name="connsiteX10" fmla="*/ 421502 w 897853"/>
                <a:gd name="connsiteY10" fmla="*/ 1788081 h 1808797"/>
                <a:gd name="connsiteX11" fmla="*/ 476747 w 897853"/>
                <a:gd name="connsiteY11" fmla="*/ 1788081 h 1808797"/>
                <a:gd name="connsiteX12" fmla="*/ 652007 w 897853"/>
                <a:gd name="connsiteY12" fmla="*/ 822246 h 1808797"/>
                <a:gd name="connsiteX13" fmla="*/ 676772 w 897853"/>
                <a:gd name="connsiteY13" fmla="*/ 685086 h 1808797"/>
                <a:gd name="connsiteX14" fmla="*/ 621527 w 897853"/>
                <a:gd name="connsiteY14" fmla="*/ 669846 h 1808797"/>
                <a:gd name="connsiteX15" fmla="*/ 446267 w 897853"/>
                <a:gd name="connsiteY15" fmla="*/ 1635681 h 1808797"/>
                <a:gd name="connsiteX16" fmla="*/ 421502 w 897853"/>
                <a:gd name="connsiteY16" fmla="*/ 1772840 h 1808797"/>
                <a:gd name="connsiteX17" fmla="*/ 476747 w 897853"/>
                <a:gd name="connsiteY17" fmla="*/ 1772840 h 1808797"/>
                <a:gd name="connsiteX18" fmla="*/ 301487 w 897853"/>
                <a:gd name="connsiteY18" fmla="*/ 807005 h 1808797"/>
                <a:gd name="connsiteX19" fmla="*/ 276722 w 897853"/>
                <a:gd name="connsiteY19" fmla="*/ 669846 h 1808797"/>
                <a:gd name="connsiteX20" fmla="*/ 249099 w 897853"/>
                <a:gd name="connsiteY20" fmla="*/ 648890 h 1808797"/>
                <a:gd name="connsiteX21" fmla="*/ 29072 w 897853"/>
                <a:gd name="connsiteY21" fmla="*/ 648890 h 1808797"/>
                <a:gd name="connsiteX22" fmla="*/ 53837 w 897853"/>
                <a:gd name="connsiteY22" fmla="*/ 691753 h 1808797"/>
                <a:gd name="connsiteX23" fmla="*/ 473889 w 897853"/>
                <a:gd name="connsiteY23" fmla="*/ 42148 h 1808797"/>
                <a:gd name="connsiteX24" fmla="*/ 424359 w 897853"/>
                <a:gd name="connsiteY24" fmla="*/ 42148 h 1808797"/>
                <a:gd name="connsiteX25" fmla="*/ 844412 w 897853"/>
                <a:gd name="connsiteY25" fmla="*/ 691753 h 1808797"/>
                <a:gd name="connsiteX26" fmla="*/ 869177 w 897853"/>
                <a:gd name="connsiteY26" fmla="*/ 648890 h 1808797"/>
                <a:gd name="connsiteX27" fmla="*/ 649149 w 897853"/>
                <a:gd name="connsiteY27" fmla="*/ 648890 h 1808797"/>
                <a:gd name="connsiteX28" fmla="*/ 649149 w 897853"/>
                <a:gd name="connsiteY28" fmla="*/ 706040 h 180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7853" h="1808797">
                  <a:moveTo>
                    <a:pt x="649149" y="706040"/>
                  </a:moveTo>
                  <a:cubicBezTo>
                    <a:pt x="722492" y="706040"/>
                    <a:pt x="795834" y="706040"/>
                    <a:pt x="869177" y="706040"/>
                  </a:cubicBezTo>
                  <a:cubicBezTo>
                    <a:pt x="890132" y="706040"/>
                    <a:pt x="905372" y="681276"/>
                    <a:pt x="893942" y="663178"/>
                  </a:cubicBezTo>
                  <a:cubicBezTo>
                    <a:pt x="753924" y="446961"/>
                    <a:pt x="613907" y="229790"/>
                    <a:pt x="473889" y="13573"/>
                  </a:cubicBezTo>
                  <a:cubicBezTo>
                    <a:pt x="461507" y="-4524"/>
                    <a:pt x="436742" y="-4524"/>
                    <a:pt x="424359" y="13573"/>
                  </a:cubicBezTo>
                  <a:cubicBezTo>
                    <a:pt x="284342" y="229790"/>
                    <a:pt x="144324" y="446961"/>
                    <a:pt x="4307" y="663178"/>
                  </a:cubicBezTo>
                  <a:cubicBezTo>
                    <a:pt x="-8076" y="681276"/>
                    <a:pt x="8117" y="706040"/>
                    <a:pt x="29072" y="706040"/>
                  </a:cubicBezTo>
                  <a:cubicBezTo>
                    <a:pt x="102414" y="706040"/>
                    <a:pt x="175757" y="706040"/>
                    <a:pt x="249099" y="706040"/>
                  </a:cubicBezTo>
                  <a:cubicBezTo>
                    <a:pt x="239574" y="699373"/>
                    <a:pt x="231002" y="691753"/>
                    <a:pt x="221477" y="685086"/>
                  </a:cubicBezTo>
                  <a:cubicBezTo>
                    <a:pt x="279579" y="1007030"/>
                    <a:pt x="338634" y="1328976"/>
                    <a:pt x="396737" y="1650921"/>
                  </a:cubicBezTo>
                  <a:cubicBezTo>
                    <a:pt x="405309" y="1696640"/>
                    <a:pt x="412929" y="1742361"/>
                    <a:pt x="421502" y="1788081"/>
                  </a:cubicBezTo>
                  <a:cubicBezTo>
                    <a:pt x="426264" y="1815703"/>
                    <a:pt x="471984" y="1815703"/>
                    <a:pt x="476747" y="1788081"/>
                  </a:cubicBezTo>
                  <a:cubicBezTo>
                    <a:pt x="534849" y="1466136"/>
                    <a:pt x="593904" y="1144190"/>
                    <a:pt x="652007" y="822246"/>
                  </a:cubicBezTo>
                  <a:cubicBezTo>
                    <a:pt x="660579" y="776526"/>
                    <a:pt x="668199" y="730805"/>
                    <a:pt x="676772" y="685086"/>
                  </a:cubicBezTo>
                  <a:cubicBezTo>
                    <a:pt x="683439" y="648890"/>
                    <a:pt x="628194" y="633651"/>
                    <a:pt x="621527" y="669846"/>
                  </a:cubicBezTo>
                  <a:cubicBezTo>
                    <a:pt x="563424" y="991790"/>
                    <a:pt x="504369" y="1313736"/>
                    <a:pt x="446267" y="1635681"/>
                  </a:cubicBezTo>
                  <a:cubicBezTo>
                    <a:pt x="437694" y="1681401"/>
                    <a:pt x="430074" y="1727121"/>
                    <a:pt x="421502" y="1772840"/>
                  </a:cubicBezTo>
                  <a:cubicBezTo>
                    <a:pt x="439599" y="1772840"/>
                    <a:pt x="458649" y="1772840"/>
                    <a:pt x="476747" y="1772840"/>
                  </a:cubicBezTo>
                  <a:cubicBezTo>
                    <a:pt x="418644" y="1450896"/>
                    <a:pt x="359589" y="1128951"/>
                    <a:pt x="301487" y="807005"/>
                  </a:cubicBezTo>
                  <a:cubicBezTo>
                    <a:pt x="292914" y="761286"/>
                    <a:pt x="285294" y="715565"/>
                    <a:pt x="276722" y="669846"/>
                  </a:cubicBezTo>
                  <a:cubicBezTo>
                    <a:pt x="274817" y="657463"/>
                    <a:pt x="260529" y="648890"/>
                    <a:pt x="249099" y="648890"/>
                  </a:cubicBezTo>
                  <a:cubicBezTo>
                    <a:pt x="175757" y="648890"/>
                    <a:pt x="102414" y="648890"/>
                    <a:pt x="29072" y="648890"/>
                  </a:cubicBezTo>
                  <a:cubicBezTo>
                    <a:pt x="37644" y="663178"/>
                    <a:pt x="45264" y="677465"/>
                    <a:pt x="53837" y="691753"/>
                  </a:cubicBezTo>
                  <a:cubicBezTo>
                    <a:pt x="193854" y="475536"/>
                    <a:pt x="333872" y="258365"/>
                    <a:pt x="473889" y="42148"/>
                  </a:cubicBezTo>
                  <a:cubicBezTo>
                    <a:pt x="457697" y="42148"/>
                    <a:pt x="440552" y="42148"/>
                    <a:pt x="424359" y="42148"/>
                  </a:cubicBezTo>
                  <a:cubicBezTo>
                    <a:pt x="564377" y="258365"/>
                    <a:pt x="704394" y="475536"/>
                    <a:pt x="844412" y="691753"/>
                  </a:cubicBezTo>
                  <a:cubicBezTo>
                    <a:pt x="852984" y="677465"/>
                    <a:pt x="860604" y="663178"/>
                    <a:pt x="869177" y="648890"/>
                  </a:cubicBezTo>
                  <a:cubicBezTo>
                    <a:pt x="795834" y="648890"/>
                    <a:pt x="722492" y="648890"/>
                    <a:pt x="649149" y="648890"/>
                  </a:cubicBezTo>
                  <a:cubicBezTo>
                    <a:pt x="612002" y="648890"/>
                    <a:pt x="612002" y="706040"/>
                    <a:pt x="649149" y="706040"/>
                  </a:cubicBez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grpSp>
      <p:grpSp>
        <p:nvGrpSpPr>
          <p:cNvPr id="171" name="图形 3">
            <a:extLst>
              <a:ext uri="{FF2B5EF4-FFF2-40B4-BE49-F238E27FC236}">
                <a16:creationId xmlns:a16="http://schemas.microsoft.com/office/drawing/2014/main" id="{B17C937C-8D63-EDAB-0531-8BACD6453326}"/>
              </a:ext>
            </a:extLst>
          </p:cNvPr>
          <p:cNvGrpSpPr/>
          <p:nvPr/>
        </p:nvGrpSpPr>
        <p:grpSpPr>
          <a:xfrm rot="5400000">
            <a:off x="4112815" y="4363943"/>
            <a:ext cx="264660" cy="533178"/>
            <a:chOff x="3021785" y="2844879"/>
            <a:chExt cx="897853" cy="1808797"/>
          </a:xfrm>
          <a:solidFill>
            <a:schemeClr val="tx1"/>
          </a:solidFill>
        </p:grpSpPr>
        <p:sp>
          <p:nvSpPr>
            <p:cNvPr id="172" name="任意多边形: 形状 171">
              <a:extLst>
                <a:ext uri="{FF2B5EF4-FFF2-40B4-BE49-F238E27FC236}">
                  <a16:creationId xmlns:a16="http://schemas.microsoft.com/office/drawing/2014/main" id="{C8AC09F3-6261-0FA5-FA48-805289B7D700}"/>
                </a:ext>
              </a:extLst>
            </p:cNvPr>
            <p:cNvSpPr/>
            <p:nvPr/>
          </p:nvSpPr>
          <p:spPr>
            <a:xfrm>
              <a:off x="3050856" y="2872740"/>
              <a:ext cx="840105" cy="1752600"/>
            </a:xfrm>
            <a:custGeom>
              <a:avLst/>
              <a:gdLst>
                <a:gd name="connsiteX0" fmla="*/ 620078 w 840105"/>
                <a:gd name="connsiteY0" fmla="*/ 649605 h 1752600"/>
                <a:gd name="connsiteX1" fmla="*/ 840105 w 840105"/>
                <a:gd name="connsiteY1" fmla="*/ 649605 h 1752600"/>
                <a:gd name="connsiteX2" fmla="*/ 420053 w 840105"/>
                <a:gd name="connsiteY2" fmla="*/ 0 h 1752600"/>
                <a:gd name="connsiteX3" fmla="*/ 0 w 840105"/>
                <a:gd name="connsiteY3" fmla="*/ 649605 h 1752600"/>
                <a:gd name="connsiteX4" fmla="*/ 220028 w 840105"/>
                <a:gd name="connsiteY4" fmla="*/ 649605 h 1752600"/>
                <a:gd name="connsiteX5" fmla="*/ 420053 w 840105"/>
                <a:gd name="connsiteY5" fmla="*/ 1752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105" h="1752600">
                  <a:moveTo>
                    <a:pt x="620078" y="649605"/>
                  </a:moveTo>
                  <a:lnTo>
                    <a:pt x="840105" y="649605"/>
                  </a:lnTo>
                  <a:lnTo>
                    <a:pt x="420053" y="0"/>
                  </a:lnTo>
                  <a:lnTo>
                    <a:pt x="0" y="649605"/>
                  </a:lnTo>
                  <a:lnTo>
                    <a:pt x="220028" y="649605"/>
                  </a:lnTo>
                  <a:lnTo>
                    <a:pt x="420053" y="1752600"/>
                  </a:ln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sp>
          <p:nvSpPr>
            <p:cNvPr id="173" name="任意多边形: 形状 172">
              <a:extLst>
                <a:ext uri="{FF2B5EF4-FFF2-40B4-BE49-F238E27FC236}">
                  <a16:creationId xmlns:a16="http://schemas.microsoft.com/office/drawing/2014/main" id="{4454BA27-D3F0-905A-CA9A-13ACF5024B42}"/>
                </a:ext>
              </a:extLst>
            </p:cNvPr>
            <p:cNvSpPr/>
            <p:nvPr/>
          </p:nvSpPr>
          <p:spPr>
            <a:xfrm>
              <a:off x="3021785" y="2844879"/>
              <a:ext cx="897853" cy="1808797"/>
            </a:xfrm>
            <a:custGeom>
              <a:avLst/>
              <a:gdLst>
                <a:gd name="connsiteX0" fmla="*/ 649149 w 897853"/>
                <a:gd name="connsiteY0" fmla="*/ 706040 h 1808797"/>
                <a:gd name="connsiteX1" fmla="*/ 869177 w 897853"/>
                <a:gd name="connsiteY1" fmla="*/ 706040 h 1808797"/>
                <a:gd name="connsiteX2" fmla="*/ 893942 w 897853"/>
                <a:gd name="connsiteY2" fmla="*/ 663178 h 1808797"/>
                <a:gd name="connsiteX3" fmla="*/ 473889 w 897853"/>
                <a:gd name="connsiteY3" fmla="*/ 13573 h 1808797"/>
                <a:gd name="connsiteX4" fmla="*/ 424359 w 897853"/>
                <a:gd name="connsiteY4" fmla="*/ 13573 h 1808797"/>
                <a:gd name="connsiteX5" fmla="*/ 4307 w 897853"/>
                <a:gd name="connsiteY5" fmla="*/ 663178 h 1808797"/>
                <a:gd name="connsiteX6" fmla="*/ 29072 w 897853"/>
                <a:gd name="connsiteY6" fmla="*/ 706040 h 1808797"/>
                <a:gd name="connsiteX7" fmla="*/ 249099 w 897853"/>
                <a:gd name="connsiteY7" fmla="*/ 706040 h 1808797"/>
                <a:gd name="connsiteX8" fmla="*/ 221477 w 897853"/>
                <a:gd name="connsiteY8" fmla="*/ 685086 h 1808797"/>
                <a:gd name="connsiteX9" fmla="*/ 396737 w 897853"/>
                <a:gd name="connsiteY9" fmla="*/ 1650921 h 1808797"/>
                <a:gd name="connsiteX10" fmla="*/ 421502 w 897853"/>
                <a:gd name="connsiteY10" fmla="*/ 1788081 h 1808797"/>
                <a:gd name="connsiteX11" fmla="*/ 476747 w 897853"/>
                <a:gd name="connsiteY11" fmla="*/ 1788081 h 1808797"/>
                <a:gd name="connsiteX12" fmla="*/ 652007 w 897853"/>
                <a:gd name="connsiteY12" fmla="*/ 822246 h 1808797"/>
                <a:gd name="connsiteX13" fmla="*/ 676772 w 897853"/>
                <a:gd name="connsiteY13" fmla="*/ 685086 h 1808797"/>
                <a:gd name="connsiteX14" fmla="*/ 621527 w 897853"/>
                <a:gd name="connsiteY14" fmla="*/ 669846 h 1808797"/>
                <a:gd name="connsiteX15" fmla="*/ 446267 w 897853"/>
                <a:gd name="connsiteY15" fmla="*/ 1635681 h 1808797"/>
                <a:gd name="connsiteX16" fmla="*/ 421502 w 897853"/>
                <a:gd name="connsiteY16" fmla="*/ 1772840 h 1808797"/>
                <a:gd name="connsiteX17" fmla="*/ 476747 w 897853"/>
                <a:gd name="connsiteY17" fmla="*/ 1772840 h 1808797"/>
                <a:gd name="connsiteX18" fmla="*/ 301487 w 897853"/>
                <a:gd name="connsiteY18" fmla="*/ 807005 h 1808797"/>
                <a:gd name="connsiteX19" fmla="*/ 276722 w 897853"/>
                <a:gd name="connsiteY19" fmla="*/ 669846 h 1808797"/>
                <a:gd name="connsiteX20" fmla="*/ 249099 w 897853"/>
                <a:gd name="connsiteY20" fmla="*/ 648890 h 1808797"/>
                <a:gd name="connsiteX21" fmla="*/ 29072 w 897853"/>
                <a:gd name="connsiteY21" fmla="*/ 648890 h 1808797"/>
                <a:gd name="connsiteX22" fmla="*/ 53837 w 897853"/>
                <a:gd name="connsiteY22" fmla="*/ 691753 h 1808797"/>
                <a:gd name="connsiteX23" fmla="*/ 473889 w 897853"/>
                <a:gd name="connsiteY23" fmla="*/ 42148 h 1808797"/>
                <a:gd name="connsiteX24" fmla="*/ 424359 w 897853"/>
                <a:gd name="connsiteY24" fmla="*/ 42148 h 1808797"/>
                <a:gd name="connsiteX25" fmla="*/ 844412 w 897853"/>
                <a:gd name="connsiteY25" fmla="*/ 691753 h 1808797"/>
                <a:gd name="connsiteX26" fmla="*/ 869177 w 897853"/>
                <a:gd name="connsiteY26" fmla="*/ 648890 h 1808797"/>
                <a:gd name="connsiteX27" fmla="*/ 649149 w 897853"/>
                <a:gd name="connsiteY27" fmla="*/ 648890 h 1808797"/>
                <a:gd name="connsiteX28" fmla="*/ 649149 w 897853"/>
                <a:gd name="connsiteY28" fmla="*/ 706040 h 180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7853" h="1808797">
                  <a:moveTo>
                    <a:pt x="649149" y="706040"/>
                  </a:moveTo>
                  <a:cubicBezTo>
                    <a:pt x="722492" y="706040"/>
                    <a:pt x="795834" y="706040"/>
                    <a:pt x="869177" y="706040"/>
                  </a:cubicBezTo>
                  <a:cubicBezTo>
                    <a:pt x="890132" y="706040"/>
                    <a:pt x="905372" y="681276"/>
                    <a:pt x="893942" y="663178"/>
                  </a:cubicBezTo>
                  <a:cubicBezTo>
                    <a:pt x="753924" y="446961"/>
                    <a:pt x="613907" y="229790"/>
                    <a:pt x="473889" y="13573"/>
                  </a:cubicBezTo>
                  <a:cubicBezTo>
                    <a:pt x="461507" y="-4524"/>
                    <a:pt x="436742" y="-4524"/>
                    <a:pt x="424359" y="13573"/>
                  </a:cubicBezTo>
                  <a:cubicBezTo>
                    <a:pt x="284342" y="229790"/>
                    <a:pt x="144324" y="446961"/>
                    <a:pt x="4307" y="663178"/>
                  </a:cubicBezTo>
                  <a:cubicBezTo>
                    <a:pt x="-8076" y="681276"/>
                    <a:pt x="8117" y="706040"/>
                    <a:pt x="29072" y="706040"/>
                  </a:cubicBezTo>
                  <a:cubicBezTo>
                    <a:pt x="102414" y="706040"/>
                    <a:pt x="175757" y="706040"/>
                    <a:pt x="249099" y="706040"/>
                  </a:cubicBezTo>
                  <a:cubicBezTo>
                    <a:pt x="239574" y="699373"/>
                    <a:pt x="231002" y="691753"/>
                    <a:pt x="221477" y="685086"/>
                  </a:cubicBezTo>
                  <a:cubicBezTo>
                    <a:pt x="279579" y="1007030"/>
                    <a:pt x="338634" y="1328976"/>
                    <a:pt x="396737" y="1650921"/>
                  </a:cubicBezTo>
                  <a:cubicBezTo>
                    <a:pt x="405309" y="1696640"/>
                    <a:pt x="412929" y="1742361"/>
                    <a:pt x="421502" y="1788081"/>
                  </a:cubicBezTo>
                  <a:cubicBezTo>
                    <a:pt x="426264" y="1815703"/>
                    <a:pt x="471984" y="1815703"/>
                    <a:pt x="476747" y="1788081"/>
                  </a:cubicBezTo>
                  <a:cubicBezTo>
                    <a:pt x="534849" y="1466136"/>
                    <a:pt x="593904" y="1144190"/>
                    <a:pt x="652007" y="822246"/>
                  </a:cubicBezTo>
                  <a:cubicBezTo>
                    <a:pt x="660579" y="776526"/>
                    <a:pt x="668199" y="730805"/>
                    <a:pt x="676772" y="685086"/>
                  </a:cubicBezTo>
                  <a:cubicBezTo>
                    <a:pt x="683439" y="648890"/>
                    <a:pt x="628194" y="633651"/>
                    <a:pt x="621527" y="669846"/>
                  </a:cubicBezTo>
                  <a:cubicBezTo>
                    <a:pt x="563424" y="991790"/>
                    <a:pt x="504369" y="1313736"/>
                    <a:pt x="446267" y="1635681"/>
                  </a:cubicBezTo>
                  <a:cubicBezTo>
                    <a:pt x="437694" y="1681401"/>
                    <a:pt x="430074" y="1727121"/>
                    <a:pt x="421502" y="1772840"/>
                  </a:cubicBezTo>
                  <a:cubicBezTo>
                    <a:pt x="439599" y="1772840"/>
                    <a:pt x="458649" y="1772840"/>
                    <a:pt x="476747" y="1772840"/>
                  </a:cubicBezTo>
                  <a:cubicBezTo>
                    <a:pt x="418644" y="1450896"/>
                    <a:pt x="359589" y="1128951"/>
                    <a:pt x="301487" y="807005"/>
                  </a:cubicBezTo>
                  <a:cubicBezTo>
                    <a:pt x="292914" y="761286"/>
                    <a:pt x="285294" y="715565"/>
                    <a:pt x="276722" y="669846"/>
                  </a:cubicBezTo>
                  <a:cubicBezTo>
                    <a:pt x="274817" y="657463"/>
                    <a:pt x="260529" y="648890"/>
                    <a:pt x="249099" y="648890"/>
                  </a:cubicBezTo>
                  <a:cubicBezTo>
                    <a:pt x="175757" y="648890"/>
                    <a:pt x="102414" y="648890"/>
                    <a:pt x="29072" y="648890"/>
                  </a:cubicBezTo>
                  <a:cubicBezTo>
                    <a:pt x="37644" y="663178"/>
                    <a:pt x="45264" y="677465"/>
                    <a:pt x="53837" y="691753"/>
                  </a:cubicBezTo>
                  <a:cubicBezTo>
                    <a:pt x="193854" y="475536"/>
                    <a:pt x="333872" y="258365"/>
                    <a:pt x="473889" y="42148"/>
                  </a:cubicBezTo>
                  <a:cubicBezTo>
                    <a:pt x="457697" y="42148"/>
                    <a:pt x="440552" y="42148"/>
                    <a:pt x="424359" y="42148"/>
                  </a:cubicBezTo>
                  <a:cubicBezTo>
                    <a:pt x="564377" y="258365"/>
                    <a:pt x="704394" y="475536"/>
                    <a:pt x="844412" y="691753"/>
                  </a:cubicBezTo>
                  <a:cubicBezTo>
                    <a:pt x="852984" y="677465"/>
                    <a:pt x="860604" y="663178"/>
                    <a:pt x="869177" y="648890"/>
                  </a:cubicBezTo>
                  <a:cubicBezTo>
                    <a:pt x="795834" y="648890"/>
                    <a:pt x="722492" y="648890"/>
                    <a:pt x="649149" y="648890"/>
                  </a:cubicBezTo>
                  <a:cubicBezTo>
                    <a:pt x="612002" y="648890"/>
                    <a:pt x="612002" y="706040"/>
                    <a:pt x="649149" y="706040"/>
                  </a:cubicBez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grpSp>
      <p:grpSp>
        <p:nvGrpSpPr>
          <p:cNvPr id="175" name="图形 3">
            <a:extLst>
              <a:ext uri="{FF2B5EF4-FFF2-40B4-BE49-F238E27FC236}">
                <a16:creationId xmlns:a16="http://schemas.microsoft.com/office/drawing/2014/main" id="{61D68ECB-9799-1EC8-E378-6E1C13024934}"/>
              </a:ext>
            </a:extLst>
          </p:cNvPr>
          <p:cNvGrpSpPr/>
          <p:nvPr/>
        </p:nvGrpSpPr>
        <p:grpSpPr>
          <a:xfrm rot="5400000">
            <a:off x="2843093" y="3654659"/>
            <a:ext cx="162906" cy="328188"/>
            <a:chOff x="3021785" y="2844879"/>
            <a:chExt cx="897853" cy="1808797"/>
          </a:xfrm>
          <a:solidFill>
            <a:schemeClr val="tx1"/>
          </a:solidFill>
        </p:grpSpPr>
        <p:sp>
          <p:nvSpPr>
            <p:cNvPr id="176" name="任意多边形: 形状 175">
              <a:extLst>
                <a:ext uri="{FF2B5EF4-FFF2-40B4-BE49-F238E27FC236}">
                  <a16:creationId xmlns:a16="http://schemas.microsoft.com/office/drawing/2014/main" id="{A46EC62B-61D3-4035-B2B2-09551DC2C6A9}"/>
                </a:ext>
              </a:extLst>
            </p:cNvPr>
            <p:cNvSpPr/>
            <p:nvPr/>
          </p:nvSpPr>
          <p:spPr>
            <a:xfrm>
              <a:off x="3050856" y="2872740"/>
              <a:ext cx="840105" cy="1752600"/>
            </a:xfrm>
            <a:custGeom>
              <a:avLst/>
              <a:gdLst>
                <a:gd name="connsiteX0" fmla="*/ 620078 w 840105"/>
                <a:gd name="connsiteY0" fmla="*/ 649605 h 1752600"/>
                <a:gd name="connsiteX1" fmla="*/ 840105 w 840105"/>
                <a:gd name="connsiteY1" fmla="*/ 649605 h 1752600"/>
                <a:gd name="connsiteX2" fmla="*/ 420053 w 840105"/>
                <a:gd name="connsiteY2" fmla="*/ 0 h 1752600"/>
                <a:gd name="connsiteX3" fmla="*/ 0 w 840105"/>
                <a:gd name="connsiteY3" fmla="*/ 649605 h 1752600"/>
                <a:gd name="connsiteX4" fmla="*/ 220028 w 840105"/>
                <a:gd name="connsiteY4" fmla="*/ 649605 h 1752600"/>
                <a:gd name="connsiteX5" fmla="*/ 420053 w 840105"/>
                <a:gd name="connsiteY5" fmla="*/ 1752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105" h="1752600">
                  <a:moveTo>
                    <a:pt x="620078" y="649605"/>
                  </a:moveTo>
                  <a:lnTo>
                    <a:pt x="840105" y="649605"/>
                  </a:lnTo>
                  <a:lnTo>
                    <a:pt x="420053" y="0"/>
                  </a:lnTo>
                  <a:lnTo>
                    <a:pt x="0" y="649605"/>
                  </a:lnTo>
                  <a:lnTo>
                    <a:pt x="220028" y="649605"/>
                  </a:lnTo>
                  <a:lnTo>
                    <a:pt x="420053" y="1752600"/>
                  </a:ln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sp>
          <p:nvSpPr>
            <p:cNvPr id="177" name="任意多边形: 形状 176">
              <a:extLst>
                <a:ext uri="{FF2B5EF4-FFF2-40B4-BE49-F238E27FC236}">
                  <a16:creationId xmlns:a16="http://schemas.microsoft.com/office/drawing/2014/main" id="{2DE8EF50-112B-6163-2B5C-37AB5ADC7718}"/>
                </a:ext>
              </a:extLst>
            </p:cNvPr>
            <p:cNvSpPr/>
            <p:nvPr/>
          </p:nvSpPr>
          <p:spPr>
            <a:xfrm>
              <a:off x="3021785" y="2844879"/>
              <a:ext cx="897853" cy="1808797"/>
            </a:xfrm>
            <a:custGeom>
              <a:avLst/>
              <a:gdLst>
                <a:gd name="connsiteX0" fmla="*/ 649149 w 897853"/>
                <a:gd name="connsiteY0" fmla="*/ 706040 h 1808797"/>
                <a:gd name="connsiteX1" fmla="*/ 869177 w 897853"/>
                <a:gd name="connsiteY1" fmla="*/ 706040 h 1808797"/>
                <a:gd name="connsiteX2" fmla="*/ 893942 w 897853"/>
                <a:gd name="connsiteY2" fmla="*/ 663178 h 1808797"/>
                <a:gd name="connsiteX3" fmla="*/ 473889 w 897853"/>
                <a:gd name="connsiteY3" fmla="*/ 13573 h 1808797"/>
                <a:gd name="connsiteX4" fmla="*/ 424359 w 897853"/>
                <a:gd name="connsiteY4" fmla="*/ 13573 h 1808797"/>
                <a:gd name="connsiteX5" fmla="*/ 4307 w 897853"/>
                <a:gd name="connsiteY5" fmla="*/ 663178 h 1808797"/>
                <a:gd name="connsiteX6" fmla="*/ 29072 w 897853"/>
                <a:gd name="connsiteY6" fmla="*/ 706040 h 1808797"/>
                <a:gd name="connsiteX7" fmla="*/ 249099 w 897853"/>
                <a:gd name="connsiteY7" fmla="*/ 706040 h 1808797"/>
                <a:gd name="connsiteX8" fmla="*/ 221477 w 897853"/>
                <a:gd name="connsiteY8" fmla="*/ 685086 h 1808797"/>
                <a:gd name="connsiteX9" fmla="*/ 396737 w 897853"/>
                <a:gd name="connsiteY9" fmla="*/ 1650921 h 1808797"/>
                <a:gd name="connsiteX10" fmla="*/ 421502 w 897853"/>
                <a:gd name="connsiteY10" fmla="*/ 1788081 h 1808797"/>
                <a:gd name="connsiteX11" fmla="*/ 476747 w 897853"/>
                <a:gd name="connsiteY11" fmla="*/ 1788081 h 1808797"/>
                <a:gd name="connsiteX12" fmla="*/ 652007 w 897853"/>
                <a:gd name="connsiteY12" fmla="*/ 822246 h 1808797"/>
                <a:gd name="connsiteX13" fmla="*/ 676772 w 897853"/>
                <a:gd name="connsiteY13" fmla="*/ 685086 h 1808797"/>
                <a:gd name="connsiteX14" fmla="*/ 621527 w 897853"/>
                <a:gd name="connsiteY14" fmla="*/ 669846 h 1808797"/>
                <a:gd name="connsiteX15" fmla="*/ 446267 w 897853"/>
                <a:gd name="connsiteY15" fmla="*/ 1635681 h 1808797"/>
                <a:gd name="connsiteX16" fmla="*/ 421502 w 897853"/>
                <a:gd name="connsiteY16" fmla="*/ 1772840 h 1808797"/>
                <a:gd name="connsiteX17" fmla="*/ 476747 w 897853"/>
                <a:gd name="connsiteY17" fmla="*/ 1772840 h 1808797"/>
                <a:gd name="connsiteX18" fmla="*/ 301487 w 897853"/>
                <a:gd name="connsiteY18" fmla="*/ 807005 h 1808797"/>
                <a:gd name="connsiteX19" fmla="*/ 276722 w 897853"/>
                <a:gd name="connsiteY19" fmla="*/ 669846 h 1808797"/>
                <a:gd name="connsiteX20" fmla="*/ 249099 w 897853"/>
                <a:gd name="connsiteY20" fmla="*/ 648890 h 1808797"/>
                <a:gd name="connsiteX21" fmla="*/ 29072 w 897853"/>
                <a:gd name="connsiteY21" fmla="*/ 648890 h 1808797"/>
                <a:gd name="connsiteX22" fmla="*/ 53837 w 897853"/>
                <a:gd name="connsiteY22" fmla="*/ 691753 h 1808797"/>
                <a:gd name="connsiteX23" fmla="*/ 473889 w 897853"/>
                <a:gd name="connsiteY23" fmla="*/ 42148 h 1808797"/>
                <a:gd name="connsiteX24" fmla="*/ 424359 w 897853"/>
                <a:gd name="connsiteY24" fmla="*/ 42148 h 1808797"/>
                <a:gd name="connsiteX25" fmla="*/ 844412 w 897853"/>
                <a:gd name="connsiteY25" fmla="*/ 691753 h 1808797"/>
                <a:gd name="connsiteX26" fmla="*/ 869177 w 897853"/>
                <a:gd name="connsiteY26" fmla="*/ 648890 h 1808797"/>
                <a:gd name="connsiteX27" fmla="*/ 649149 w 897853"/>
                <a:gd name="connsiteY27" fmla="*/ 648890 h 1808797"/>
                <a:gd name="connsiteX28" fmla="*/ 649149 w 897853"/>
                <a:gd name="connsiteY28" fmla="*/ 706040 h 180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7853" h="1808797">
                  <a:moveTo>
                    <a:pt x="649149" y="706040"/>
                  </a:moveTo>
                  <a:cubicBezTo>
                    <a:pt x="722492" y="706040"/>
                    <a:pt x="795834" y="706040"/>
                    <a:pt x="869177" y="706040"/>
                  </a:cubicBezTo>
                  <a:cubicBezTo>
                    <a:pt x="890132" y="706040"/>
                    <a:pt x="905372" y="681276"/>
                    <a:pt x="893942" y="663178"/>
                  </a:cubicBezTo>
                  <a:cubicBezTo>
                    <a:pt x="753924" y="446961"/>
                    <a:pt x="613907" y="229790"/>
                    <a:pt x="473889" y="13573"/>
                  </a:cubicBezTo>
                  <a:cubicBezTo>
                    <a:pt x="461507" y="-4524"/>
                    <a:pt x="436742" y="-4524"/>
                    <a:pt x="424359" y="13573"/>
                  </a:cubicBezTo>
                  <a:cubicBezTo>
                    <a:pt x="284342" y="229790"/>
                    <a:pt x="144324" y="446961"/>
                    <a:pt x="4307" y="663178"/>
                  </a:cubicBezTo>
                  <a:cubicBezTo>
                    <a:pt x="-8076" y="681276"/>
                    <a:pt x="8117" y="706040"/>
                    <a:pt x="29072" y="706040"/>
                  </a:cubicBezTo>
                  <a:cubicBezTo>
                    <a:pt x="102414" y="706040"/>
                    <a:pt x="175757" y="706040"/>
                    <a:pt x="249099" y="706040"/>
                  </a:cubicBezTo>
                  <a:cubicBezTo>
                    <a:pt x="239574" y="699373"/>
                    <a:pt x="231002" y="691753"/>
                    <a:pt x="221477" y="685086"/>
                  </a:cubicBezTo>
                  <a:cubicBezTo>
                    <a:pt x="279579" y="1007030"/>
                    <a:pt x="338634" y="1328976"/>
                    <a:pt x="396737" y="1650921"/>
                  </a:cubicBezTo>
                  <a:cubicBezTo>
                    <a:pt x="405309" y="1696640"/>
                    <a:pt x="412929" y="1742361"/>
                    <a:pt x="421502" y="1788081"/>
                  </a:cubicBezTo>
                  <a:cubicBezTo>
                    <a:pt x="426264" y="1815703"/>
                    <a:pt x="471984" y="1815703"/>
                    <a:pt x="476747" y="1788081"/>
                  </a:cubicBezTo>
                  <a:cubicBezTo>
                    <a:pt x="534849" y="1466136"/>
                    <a:pt x="593904" y="1144190"/>
                    <a:pt x="652007" y="822246"/>
                  </a:cubicBezTo>
                  <a:cubicBezTo>
                    <a:pt x="660579" y="776526"/>
                    <a:pt x="668199" y="730805"/>
                    <a:pt x="676772" y="685086"/>
                  </a:cubicBezTo>
                  <a:cubicBezTo>
                    <a:pt x="683439" y="648890"/>
                    <a:pt x="628194" y="633651"/>
                    <a:pt x="621527" y="669846"/>
                  </a:cubicBezTo>
                  <a:cubicBezTo>
                    <a:pt x="563424" y="991790"/>
                    <a:pt x="504369" y="1313736"/>
                    <a:pt x="446267" y="1635681"/>
                  </a:cubicBezTo>
                  <a:cubicBezTo>
                    <a:pt x="437694" y="1681401"/>
                    <a:pt x="430074" y="1727121"/>
                    <a:pt x="421502" y="1772840"/>
                  </a:cubicBezTo>
                  <a:cubicBezTo>
                    <a:pt x="439599" y="1772840"/>
                    <a:pt x="458649" y="1772840"/>
                    <a:pt x="476747" y="1772840"/>
                  </a:cubicBezTo>
                  <a:cubicBezTo>
                    <a:pt x="418644" y="1450896"/>
                    <a:pt x="359589" y="1128951"/>
                    <a:pt x="301487" y="807005"/>
                  </a:cubicBezTo>
                  <a:cubicBezTo>
                    <a:pt x="292914" y="761286"/>
                    <a:pt x="285294" y="715565"/>
                    <a:pt x="276722" y="669846"/>
                  </a:cubicBezTo>
                  <a:cubicBezTo>
                    <a:pt x="274817" y="657463"/>
                    <a:pt x="260529" y="648890"/>
                    <a:pt x="249099" y="648890"/>
                  </a:cubicBezTo>
                  <a:cubicBezTo>
                    <a:pt x="175757" y="648890"/>
                    <a:pt x="102414" y="648890"/>
                    <a:pt x="29072" y="648890"/>
                  </a:cubicBezTo>
                  <a:cubicBezTo>
                    <a:pt x="37644" y="663178"/>
                    <a:pt x="45264" y="677465"/>
                    <a:pt x="53837" y="691753"/>
                  </a:cubicBezTo>
                  <a:cubicBezTo>
                    <a:pt x="193854" y="475536"/>
                    <a:pt x="333872" y="258365"/>
                    <a:pt x="473889" y="42148"/>
                  </a:cubicBezTo>
                  <a:cubicBezTo>
                    <a:pt x="457697" y="42148"/>
                    <a:pt x="440552" y="42148"/>
                    <a:pt x="424359" y="42148"/>
                  </a:cubicBezTo>
                  <a:cubicBezTo>
                    <a:pt x="564377" y="258365"/>
                    <a:pt x="704394" y="475536"/>
                    <a:pt x="844412" y="691753"/>
                  </a:cubicBezTo>
                  <a:cubicBezTo>
                    <a:pt x="852984" y="677465"/>
                    <a:pt x="860604" y="663178"/>
                    <a:pt x="869177" y="648890"/>
                  </a:cubicBezTo>
                  <a:cubicBezTo>
                    <a:pt x="795834" y="648890"/>
                    <a:pt x="722492" y="648890"/>
                    <a:pt x="649149" y="648890"/>
                  </a:cubicBezTo>
                  <a:cubicBezTo>
                    <a:pt x="612002" y="648890"/>
                    <a:pt x="612002" y="706040"/>
                    <a:pt x="649149" y="706040"/>
                  </a:cubicBez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grpSp>
      <p:grpSp>
        <p:nvGrpSpPr>
          <p:cNvPr id="178" name="图形 3">
            <a:extLst>
              <a:ext uri="{FF2B5EF4-FFF2-40B4-BE49-F238E27FC236}">
                <a16:creationId xmlns:a16="http://schemas.microsoft.com/office/drawing/2014/main" id="{FEBBF298-B417-E49E-F9B9-00E34AA20DB1}"/>
              </a:ext>
            </a:extLst>
          </p:cNvPr>
          <p:cNvGrpSpPr/>
          <p:nvPr/>
        </p:nvGrpSpPr>
        <p:grpSpPr>
          <a:xfrm rot="5400000">
            <a:off x="6975255" y="3654659"/>
            <a:ext cx="162906" cy="328188"/>
            <a:chOff x="3021785" y="2844879"/>
            <a:chExt cx="897853" cy="1808797"/>
          </a:xfrm>
          <a:solidFill>
            <a:schemeClr val="tx1"/>
          </a:solidFill>
        </p:grpSpPr>
        <p:sp>
          <p:nvSpPr>
            <p:cNvPr id="179" name="任意多边形: 形状 178">
              <a:extLst>
                <a:ext uri="{FF2B5EF4-FFF2-40B4-BE49-F238E27FC236}">
                  <a16:creationId xmlns:a16="http://schemas.microsoft.com/office/drawing/2014/main" id="{1975628A-D37A-0370-02CC-22054BB7105D}"/>
                </a:ext>
              </a:extLst>
            </p:cNvPr>
            <p:cNvSpPr/>
            <p:nvPr/>
          </p:nvSpPr>
          <p:spPr>
            <a:xfrm>
              <a:off x="3050856" y="2872740"/>
              <a:ext cx="840105" cy="1752600"/>
            </a:xfrm>
            <a:custGeom>
              <a:avLst/>
              <a:gdLst>
                <a:gd name="connsiteX0" fmla="*/ 620078 w 840105"/>
                <a:gd name="connsiteY0" fmla="*/ 649605 h 1752600"/>
                <a:gd name="connsiteX1" fmla="*/ 840105 w 840105"/>
                <a:gd name="connsiteY1" fmla="*/ 649605 h 1752600"/>
                <a:gd name="connsiteX2" fmla="*/ 420053 w 840105"/>
                <a:gd name="connsiteY2" fmla="*/ 0 h 1752600"/>
                <a:gd name="connsiteX3" fmla="*/ 0 w 840105"/>
                <a:gd name="connsiteY3" fmla="*/ 649605 h 1752600"/>
                <a:gd name="connsiteX4" fmla="*/ 220028 w 840105"/>
                <a:gd name="connsiteY4" fmla="*/ 649605 h 1752600"/>
                <a:gd name="connsiteX5" fmla="*/ 420053 w 840105"/>
                <a:gd name="connsiteY5" fmla="*/ 17526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105" h="1752600">
                  <a:moveTo>
                    <a:pt x="620078" y="649605"/>
                  </a:moveTo>
                  <a:lnTo>
                    <a:pt x="840105" y="649605"/>
                  </a:lnTo>
                  <a:lnTo>
                    <a:pt x="420053" y="0"/>
                  </a:lnTo>
                  <a:lnTo>
                    <a:pt x="0" y="649605"/>
                  </a:lnTo>
                  <a:lnTo>
                    <a:pt x="220028" y="649605"/>
                  </a:lnTo>
                  <a:lnTo>
                    <a:pt x="420053" y="1752600"/>
                  </a:ln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sp>
          <p:nvSpPr>
            <p:cNvPr id="180" name="任意多边形: 形状 179">
              <a:extLst>
                <a:ext uri="{FF2B5EF4-FFF2-40B4-BE49-F238E27FC236}">
                  <a16:creationId xmlns:a16="http://schemas.microsoft.com/office/drawing/2014/main" id="{5F00AE78-1AD1-61CF-87A1-D1327F91C758}"/>
                </a:ext>
              </a:extLst>
            </p:cNvPr>
            <p:cNvSpPr/>
            <p:nvPr/>
          </p:nvSpPr>
          <p:spPr>
            <a:xfrm>
              <a:off x="3021785" y="2844879"/>
              <a:ext cx="897853" cy="1808797"/>
            </a:xfrm>
            <a:custGeom>
              <a:avLst/>
              <a:gdLst>
                <a:gd name="connsiteX0" fmla="*/ 649149 w 897853"/>
                <a:gd name="connsiteY0" fmla="*/ 706040 h 1808797"/>
                <a:gd name="connsiteX1" fmla="*/ 869177 w 897853"/>
                <a:gd name="connsiteY1" fmla="*/ 706040 h 1808797"/>
                <a:gd name="connsiteX2" fmla="*/ 893942 w 897853"/>
                <a:gd name="connsiteY2" fmla="*/ 663178 h 1808797"/>
                <a:gd name="connsiteX3" fmla="*/ 473889 w 897853"/>
                <a:gd name="connsiteY3" fmla="*/ 13573 h 1808797"/>
                <a:gd name="connsiteX4" fmla="*/ 424359 w 897853"/>
                <a:gd name="connsiteY4" fmla="*/ 13573 h 1808797"/>
                <a:gd name="connsiteX5" fmla="*/ 4307 w 897853"/>
                <a:gd name="connsiteY5" fmla="*/ 663178 h 1808797"/>
                <a:gd name="connsiteX6" fmla="*/ 29072 w 897853"/>
                <a:gd name="connsiteY6" fmla="*/ 706040 h 1808797"/>
                <a:gd name="connsiteX7" fmla="*/ 249099 w 897853"/>
                <a:gd name="connsiteY7" fmla="*/ 706040 h 1808797"/>
                <a:gd name="connsiteX8" fmla="*/ 221477 w 897853"/>
                <a:gd name="connsiteY8" fmla="*/ 685086 h 1808797"/>
                <a:gd name="connsiteX9" fmla="*/ 396737 w 897853"/>
                <a:gd name="connsiteY9" fmla="*/ 1650921 h 1808797"/>
                <a:gd name="connsiteX10" fmla="*/ 421502 w 897853"/>
                <a:gd name="connsiteY10" fmla="*/ 1788081 h 1808797"/>
                <a:gd name="connsiteX11" fmla="*/ 476747 w 897853"/>
                <a:gd name="connsiteY11" fmla="*/ 1788081 h 1808797"/>
                <a:gd name="connsiteX12" fmla="*/ 652007 w 897853"/>
                <a:gd name="connsiteY12" fmla="*/ 822246 h 1808797"/>
                <a:gd name="connsiteX13" fmla="*/ 676772 w 897853"/>
                <a:gd name="connsiteY13" fmla="*/ 685086 h 1808797"/>
                <a:gd name="connsiteX14" fmla="*/ 621527 w 897853"/>
                <a:gd name="connsiteY14" fmla="*/ 669846 h 1808797"/>
                <a:gd name="connsiteX15" fmla="*/ 446267 w 897853"/>
                <a:gd name="connsiteY15" fmla="*/ 1635681 h 1808797"/>
                <a:gd name="connsiteX16" fmla="*/ 421502 w 897853"/>
                <a:gd name="connsiteY16" fmla="*/ 1772840 h 1808797"/>
                <a:gd name="connsiteX17" fmla="*/ 476747 w 897853"/>
                <a:gd name="connsiteY17" fmla="*/ 1772840 h 1808797"/>
                <a:gd name="connsiteX18" fmla="*/ 301487 w 897853"/>
                <a:gd name="connsiteY18" fmla="*/ 807005 h 1808797"/>
                <a:gd name="connsiteX19" fmla="*/ 276722 w 897853"/>
                <a:gd name="connsiteY19" fmla="*/ 669846 h 1808797"/>
                <a:gd name="connsiteX20" fmla="*/ 249099 w 897853"/>
                <a:gd name="connsiteY20" fmla="*/ 648890 h 1808797"/>
                <a:gd name="connsiteX21" fmla="*/ 29072 w 897853"/>
                <a:gd name="connsiteY21" fmla="*/ 648890 h 1808797"/>
                <a:gd name="connsiteX22" fmla="*/ 53837 w 897853"/>
                <a:gd name="connsiteY22" fmla="*/ 691753 h 1808797"/>
                <a:gd name="connsiteX23" fmla="*/ 473889 w 897853"/>
                <a:gd name="connsiteY23" fmla="*/ 42148 h 1808797"/>
                <a:gd name="connsiteX24" fmla="*/ 424359 w 897853"/>
                <a:gd name="connsiteY24" fmla="*/ 42148 h 1808797"/>
                <a:gd name="connsiteX25" fmla="*/ 844412 w 897853"/>
                <a:gd name="connsiteY25" fmla="*/ 691753 h 1808797"/>
                <a:gd name="connsiteX26" fmla="*/ 869177 w 897853"/>
                <a:gd name="connsiteY26" fmla="*/ 648890 h 1808797"/>
                <a:gd name="connsiteX27" fmla="*/ 649149 w 897853"/>
                <a:gd name="connsiteY27" fmla="*/ 648890 h 1808797"/>
                <a:gd name="connsiteX28" fmla="*/ 649149 w 897853"/>
                <a:gd name="connsiteY28" fmla="*/ 706040 h 180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7853" h="1808797">
                  <a:moveTo>
                    <a:pt x="649149" y="706040"/>
                  </a:moveTo>
                  <a:cubicBezTo>
                    <a:pt x="722492" y="706040"/>
                    <a:pt x="795834" y="706040"/>
                    <a:pt x="869177" y="706040"/>
                  </a:cubicBezTo>
                  <a:cubicBezTo>
                    <a:pt x="890132" y="706040"/>
                    <a:pt x="905372" y="681276"/>
                    <a:pt x="893942" y="663178"/>
                  </a:cubicBezTo>
                  <a:cubicBezTo>
                    <a:pt x="753924" y="446961"/>
                    <a:pt x="613907" y="229790"/>
                    <a:pt x="473889" y="13573"/>
                  </a:cubicBezTo>
                  <a:cubicBezTo>
                    <a:pt x="461507" y="-4524"/>
                    <a:pt x="436742" y="-4524"/>
                    <a:pt x="424359" y="13573"/>
                  </a:cubicBezTo>
                  <a:cubicBezTo>
                    <a:pt x="284342" y="229790"/>
                    <a:pt x="144324" y="446961"/>
                    <a:pt x="4307" y="663178"/>
                  </a:cubicBezTo>
                  <a:cubicBezTo>
                    <a:pt x="-8076" y="681276"/>
                    <a:pt x="8117" y="706040"/>
                    <a:pt x="29072" y="706040"/>
                  </a:cubicBezTo>
                  <a:cubicBezTo>
                    <a:pt x="102414" y="706040"/>
                    <a:pt x="175757" y="706040"/>
                    <a:pt x="249099" y="706040"/>
                  </a:cubicBezTo>
                  <a:cubicBezTo>
                    <a:pt x="239574" y="699373"/>
                    <a:pt x="231002" y="691753"/>
                    <a:pt x="221477" y="685086"/>
                  </a:cubicBezTo>
                  <a:cubicBezTo>
                    <a:pt x="279579" y="1007030"/>
                    <a:pt x="338634" y="1328976"/>
                    <a:pt x="396737" y="1650921"/>
                  </a:cubicBezTo>
                  <a:cubicBezTo>
                    <a:pt x="405309" y="1696640"/>
                    <a:pt x="412929" y="1742361"/>
                    <a:pt x="421502" y="1788081"/>
                  </a:cubicBezTo>
                  <a:cubicBezTo>
                    <a:pt x="426264" y="1815703"/>
                    <a:pt x="471984" y="1815703"/>
                    <a:pt x="476747" y="1788081"/>
                  </a:cubicBezTo>
                  <a:cubicBezTo>
                    <a:pt x="534849" y="1466136"/>
                    <a:pt x="593904" y="1144190"/>
                    <a:pt x="652007" y="822246"/>
                  </a:cubicBezTo>
                  <a:cubicBezTo>
                    <a:pt x="660579" y="776526"/>
                    <a:pt x="668199" y="730805"/>
                    <a:pt x="676772" y="685086"/>
                  </a:cubicBezTo>
                  <a:cubicBezTo>
                    <a:pt x="683439" y="648890"/>
                    <a:pt x="628194" y="633651"/>
                    <a:pt x="621527" y="669846"/>
                  </a:cubicBezTo>
                  <a:cubicBezTo>
                    <a:pt x="563424" y="991790"/>
                    <a:pt x="504369" y="1313736"/>
                    <a:pt x="446267" y="1635681"/>
                  </a:cubicBezTo>
                  <a:cubicBezTo>
                    <a:pt x="437694" y="1681401"/>
                    <a:pt x="430074" y="1727121"/>
                    <a:pt x="421502" y="1772840"/>
                  </a:cubicBezTo>
                  <a:cubicBezTo>
                    <a:pt x="439599" y="1772840"/>
                    <a:pt x="458649" y="1772840"/>
                    <a:pt x="476747" y="1772840"/>
                  </a:cubicBezTo>
                  <a:cubicBezTo>
                    <a:pt x="418644" y="1450896"/>
                    <a:pt x="359589" y="1128951"/>
                    <a:pt x="301487" y="807005"/>
                  </a:cubicBezTo>
                  <a:cubicBezTo>
                    <a:pt x="292914" y="761286"/>
                    <a:pt x="285294" y="715565"/>
                    <a:pt x="276722" y="669846"/>
                  </a:cubicBezTo>
                  <a:cubicBezTo>
                    <a:pt x="274817" y="657463"/>
                    <a:pt x="260529" y="648890"/>
                    <a:pt x="249099" y="648890"/>
                  </a:cubicBezTo>
                  <a:cubicBezTo>
                    <a:pt x="175757" y="648890"/>
                    <a:pt x="102414" y="648890"/>
                    <a:pt x="29072" y="648890"/>
                  </a:cubicBezTo>
                  <a:cubicBezTo>
                    <a:pt x="37644" y="663178"/>
                    <a:pt x="45264" y="677465"/>
                    <a:pt x="53837" y="691753"/>
                  </a:cubicBezTo>
                  <a:cubicBezTo>
                    <a:pt x="193854" y="475536"/>
                    <a:pt x="333872" y="258365"/>
                    <a:pt x="473889" y="42148"/>
                  </a:cubicBezTo>
                  <a:cubicBezTo>
                    <a:pt x="457697" y="42148"/>
                    <a:pt x="440552" y="42148"/>
                    <a:pt x="424359" y="42148"/>
                  </a:cubicBezTo>
                  <a:cubicBezTo>
                    <a:pt x="564377" y="258365"/>
                    <a:pt x="704394" y="475536"/>
                    <a:pt x="844412" y="691753"/>
                  </a:cubicBezTo>
                  <a:cubicBezTo>
                    <a:pt x="852984" y="677465"/>
                    <a:pt x="860604" y="663178"/>
                    <a:pt x="869177" y="648890"/>
                  </a:cubicBezTo>
                  <a:cubicBezTo>
                    <a:pt x="795834" y="648890"/>
                    <a:pt x="722492" y="648890"/>
                    <a:pt x="649149" y="648890"/>
                  </a:cubicBezTo>
                  <a:cubicBezTo>
                    <a:pt x="612002" y="648890"/>
                    <a:pt x="612002" y="706040"/>
                    <a:pt x="649149" y="706040"/>
                  </a:cubicBezTo>
                  <a:close/>
                </a:path>
              </a:pathLst>
            </a:custGeom>
            <a:grpFill/>
            <a:ln w="9525" cap="flat">
              <a:noFill/>
              <a:prstDash val="solid"/>
              <a:miter/>
            </a:ln>
          </p:spPr>
          <p:txBody>
            <a:bodyPr rtlCol="0" anchor="ctr"/>
            <a:lstStyle/>
            <a:p>
              <a:endParaRPr lang="zh-CN" altLang="en-US">
                <a:latin typeface="微软雅黑 Light" panose="020B0502040204020203" pitchFamily="34" charset="-122"/>
                <a:ea typeface="微软雅黑 Light" panose="020B0502040204020203" pitchFamily="34" charset="-122"/>
              </a:endParaRPr>
            </a:p>
          </p:txBody>
        </p:sp>
      </p:grpSp>
      <p:grpSp>
        <p:nvGrpSpPr>
          <p:cNvPr id="187" name="组合 186">
            <a:extLst>
              <a:ext uri="{FF2B5EF4-FFF2-40B4-BE49-F238E27FC236}">
                <a16:creationId xmlns:a16="http://schemas.microsoft.com/office/drawing/2014/main" id="{D0EBB7E0-9A86-9FBF-8203-F9BFB9CECED8}"/>
              </a:ext>
            </a:extLst>
          </p:cNvPr>
          <p:cNvGrpSpPr/>
          <p:nvPr/>
        </p:nvGrpSpPr>
        <p:grpSpPr>
          <a:xfrm>
            <a:off x="7287122" y="2958239"/>
            <a:ext cx="1471655" cy="1673808"/>
            <a:chOff x="7104242" y="3171599"/>
            <a:chExt cx="1471655" cy="1673808"/>
          </a:xfrm>
        </p:grpSpPr>
        <p:pic>
          <p:nvPicPr>
            <p:cNvPr id="127" name="图片 126">
              <a:extLst>
                <a:ext uri="{FF2B5EF4-FFF2-40B4-BE49-F238E27FC236}">
                  <a16:creationId xmlns:a16="http://schemas.microsoft.com/office/drawing/2014/main" id="{F054914B-6274-5731-8AFA-69B30D625762}"/>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b="2280"/>
            <a:stretch/>
          </p:blipFill>
          <p:spPr>
            <a:xfrm>
              <a:off x="7183480" y="3171599"/>
              <a:ext cx="1313180" cy="831318"/>
            </a:xfrm>
            <a:prstGeom prst="rect">
              <a:avLst/>
            </a:prstGeom>
          </p:spPr>
        </p:pic>
        <p:sp>
          <p:nvSpPr>
            <p:cNvPr id="135" name="文本框 134">
              <a:extLst>
                <a:ext uri="{FF2B5EF4-FFF2-40B4-BE49-F238E27FC236}">
                  <a16:creationId xmlns:a16="http://schemas.microsoft.com/office/drawing/2014/main" id="{E84720D7-44DF-C361-26DA-412CD4D2B33C}"/>
                </a:ext>
              </a:extLst>
            </p:cNvPr>
            <p:cNvSpPr txBox="1"/>
            <p:nvPr/>
          </p:nvSpPr>
          <p:spPr>
            <a:xfrm>
              <a:off x="7105534" y="4414520"/>
              <a:ext cx="1469072" cy="430887"/>
            </a:xfrm>
            <a:prstGeom prst="rect">
              <a:avLst/>
            </a:prstGeom>
            <a:noFill/>
          </p:spPr>
          <p:txBody>
            <a:bodyPr wrap="square">
              <a:spAutoFit/>
            </a:bodyPr>
            <a:lstStyle/>
            <a:p>
              <a:pPr algn="ctr"/>
              <a:r>
                <a:rPr lang="zh-CN" altLang="en-US" sz="1100" kern="0">
                  <a:solidFill>
                    <a:schemeClr val="dk1"/>
                  </a:solidFill>
                  <a:latin typeface="微软雅黑 Light" panose="020B0502040204020203" pitchFamily="34" charset="-122"/>
                  <a:ea typeface="微软雅黑 Light" panose="020B0502040204020203" pitchFamily="34" charset="-122"/>
                </a:rPr>
                <a:t>点击领取，到店核销</a:t>
              </a:r>
              <a:endParaRPr lang="en-US" altLang="zh-CN" sz="1100" kern="0">
                <a:solidFill>
                  <a:schemeClr val="dk1"/>
                </a:solidFill>
                <a:latin typeface="微软雅黑 Light" panose="020B0502040204020203" pitchFamily="34" charset="-122"/>
                <a:ea typeface="微软雅黑 Light" panose="020B0502040204020203" pitchFamily="34" charset="-122"/>
              </a:endParaRPr>
            </a:p>
            <a:p>
              <a:pPr algn="ctr"/>
              <a:r>
                <a:rPr lang="zh-CN" altLang="en-US" sz="1100" kern="0">
                  <a:solidFill>
                    <a:schemeClr val="dk1"/>
                  </a:solidFill>
                  <a:latin typeface="微软雅黑 Light" panose="020B0502040204020203" pitchFamily="34" charset="-122"/>
                  <a:ea typeface="微软雅黑 Light" panose="020B0502040204020203" pitchFamily="34" charset="-122"/>
                </a:rPr>
                <a:t>领取优惠，获得礼包</a:t>
              </a:r>
            </a:p>
          </p:txBody>
        </p:sp>
        <p:grpSp>
          <p:nvGrpSpPr>
            <p:cNvPr id="184" name="组合 183">
              <a:extLst>
                <a:ext uri="{FF2B5EF4-FFF2-40B4-BE49-F238E27FC236}">
                  <a16:creationId xmlns:a16="http://schemas.microsoft.com/office/drawing/2014/main" id="{9F80A12B-D87D-9A52-FBDB-4A53758E5EE0}"/>
                </a:ext>
              </a:extLst>
            </p:cNvPr>
            <p:cNvGrpSpPr/>
            <p:nvPr/>
          </p:nvGrpSpPr>
          <p:grpSpPr>
            <a:xfrm>
              <a:off x="7104242" y="3943859"/>
              <a:ext cx="1471655" cy="451358"/>
              <a:chOff x="1016649" y="1770021"/>
              <a:chExt cx="528813" cy="617447"/>
            </a:xfrm>
          </p:grpSpPr>
          <p:sp>
            <p:nvSpPr>
              <p:cNvPr id="185" name="椭圆 139">
                <a:extLst>
                  <a:ext uri="{FF2B5EF4-FFF2-40B4-BE49-F238E27FC236}">
                    <a16:creationId xmlns:a16="http://schemas.microsoft.com/office/drawing/2014/main" id="{B1018C4E-6AC8-3EF6-31B9-05212D1825F9}"/>
                  </a:ext>
                </a:extLst>
              </p:cNvPr>
              <p:cNvSpPr/>
              <p:nvPr/>
            </p:nvSpPr>
            <p:spPr>
              <a:xfrm>
                <a:off x="1044620" y="1770021"/>
                <a:ext cx="472872" cy="617447"/>
              </a:xfrm>
              <a:prstGeom prst="round2SameRect">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sp>
            <p:nvSpPr>
              <p:cNvPr id="186" name="文本框 185">
                <a:extLst>
                  <a:ext uri="{FF2B5EF4-FFF2-40B4-BE49-F238E27FC236}">
                    <a16:creationId xmlns:a16="http://schemas.microsoft.com/office/drawing/2014/main" id="{7A71F949-74AF-2906-38B1-91265FB942F4}"/>
                  </a:ext>
                </a:extLst>
              </p:cNvPr>
              <p:cNvSpPr txBox="1"/>
              <p:nvPr/>
            </p:nvSpPr>
            <p:spPr>
              <a:xfrm>
                <a:off x="1016649" y="1845466"/>
                <a:ext cx="528813" cy="397251"/>
              </a:xfrm>
              <a:prstGeom prst="round2SameRect">
                <a:avLst/>
              </a:prstGeom>
              <a:noFill/>
            </p:spPr>
            <p:txBody>
              <a:bodyPr wrap="square" lIns="0" tIns="0" rIns="0" bIns="0" rtlCol="0">
                <a:spAutoFit/>
              </a:bodyPr>
              <a:lstStyle/>
              <a:p>
                <a:pPr algn="ctr"/>
                <a:r>
                  <a:rPr lang="zh-CN" altLang="en-US">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奖券兑现</a:t>
                </a:r>
                <a:endParaRPr lang="zh-CN" altLang="en-US"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endParaRPr>
              </a:p>
            </p:txBody>
          </p:sp>
        </p:grpSp>
      </p:grpSp>
      <p:pic>
        <p:nvPicPr>
          <p:cNvPr id="3" name="图片 2">
            <a:extLst>
              <a:ext uri="{FF2B5EF4-FFF2-40B4-BE49-F238E27FC236}">
                <a16:creationId xmlns:a16="http://schemas.microsoft.com/office/drawing/2014/main" id="{6731B30E-8339-FC74-5A07-A66B5A52E696}"/>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6745288" y="0"/>
            <a:ext cx="6964680" cy="6964680"/>
          </a:xfrm>
          <a:prstGeom prst="rect">
            <a:avLst/>
          </a:prstGeom>
        </p:spPr>
      </p:pic>
    </p:spTree>
    <p:extLst>
      <p:ext uri="{BB962C8B-B14F-4D97-AF65-F5344CB8AC3E}">
        <p14:creationId xmlns:p14="http://schemas.microsoft.com/office/powerpoint/2010/main" val="2833784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pic>
        <p:nvPicPr>
          <p:cNvPr id="43" name="图片 42" descr="黑暗中有许多云&#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488" y="4853079"/>
            <a:ext cx="3393376" cy="1570379"/>
          </a:xfrm>
          <a:prstGeom prst="rect">
            <a:avLst/>
          </a:prstGeom>
        </p:spPr>
      </p:pic>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物料配置</a:t>
            </a:r>
          </a:p>
        </p:txBody>
      </p:sp>
      <p:grpSp>
        <p:nvGrpSpPr>
          <p:cNvPr id="28" name="组合 27">
            <a:extLst>
              <a:ext uri="{FF2B5EF4-FFF2-40B4-BE49-F238E27FC236}">
                <a16:creationId xmlns:a16="http://schemas.microsoft.com/office/drawing/2014/main" id="{8D597B16-ABD7-AE50-EAFA-7ABCB02F3EC8}"/>
              </a:ext>
            </a:extLst>
          </p:cNvPr>
          <p:cNvGrpSpPr/>
          <p:nvPr/>
        </p:nvGrpSpPr>
        <p:grpSpPr>
          <a:xfrm>
            <a:off x="6390005" y="1378480"/>
            <a:ext cx="5433695" cy="5189960"/>
            <a:chOff x="479424" y="1378480"/>
            <a:chExt cx="5433695" cy="5346538"/>
          </a:xfrm>
        </p:grpSpPr>
        <p:grpSp>
          <p:nvGrpSpPr>
            <p:cNvPr id="29" name="组合 28">
              <a:extLst>
                <a:ext uri="{FF2B5EF4-FFF2-40B4-BE49-F238E27FC236}">
                  <a16:creationId xmlns:a16="http://schemas.microsoft.com/office/drawing/2014/main" id="{0FF1704B-1221-E827-93C6-C20D0066C2AC}"/>
                </a:ext>
              </a:extLst>
            </p:cNvPr>
            <p:cNvGrpSpPr/>
            <p:nvPr/>
          </p:nvGrpSpPr>
          <p:grpSpPr>
            <a:xfrm>
              <a:off x="479424" y="1378480"/>
              <a:ext cx="5433695" cy="2557618"/>
              <a:chOff x="676647" y="1378480"/>
              <a:chExt cx="5217578" cy="2557618"/>
            </a:xfrm>
          </p:grpSpPr>
          <p:sp>
            <p:nvSpPr>
              <p:cNvPr id="33" name="任意多边形: 形状 32">
                <a:extLst>
                  <a:ext uri="{FF2B5EF4-FFF2-40B4-BE49-F238E27FC236}">
                    <a16:creationId xmlns:a16="http://schemas.microsoft.com/office/drawing/2014/main" id="{47E9C2D8-AF81-3474-0072-FA66462DE80B}"/>
                  </a:ext>
                </a:extLst>
              </p:cNvPr>
              <p:cNvSpPr/>
              <p:nvPr/>
            </p:nvSpPr>
            <p:spPr>
              <a:xfrm>
                <a:off x="676647" y="1378480"/>
                <a:ext cx="5217578" cy="2557618"/>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blipFill dpi="0" rotWithShape="1">
                <a:blip r:embed="rId6">
                  <a:extLst>
                    <a:ext uri="{BEBA8EAE-BF5A-486C-A8C5-ECC9F3942E4B}">
                      <a14:imgProps xmlns:a14="http://schemas.microsoft.com/office/drawing/2010/main">
                        <a14:imgLayer r:embed="rId7">
                          <a14:imgEffect>
                            <a14:brightnessContrast bright="93000"/>
                          </a14:imgEffect>
                        </a14:imgLayer>
                      </a14:imgProps>
                    </a:ext>
                  </a:extLst>
                </a:blip>
                <a:srcRect/>
                <a:tile tx="209550" ty="0" sx="100000" sy="100000" flip="none" algn="tl"/>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江西拙楷" panose="02010600040101010101" pitchFamily="2" charset="-122"/>
                  <a:ea typeface="江西拙楷" panose="02010600040101010101" pitchFamily="2" charset="-122"/>
                </a:endParaRPr>
              </a:p>
            </p:txBody>
          </p:sp>
          <p:sp>
            <p:nvSpPr>
              <p:cNvPr id="34" name="任意多边形: 形状 33">
                <a:extLst>
                  <a:ext uri="{FF2B5EF4-FFF2-40B4-BE49-F238E27FC236}">
                    <a16:creationId xmlns:a16="http://schemas.microsoft.com/office/drawing/2014/main" id="{392FB50D-FCDB-96B8-24E6-61F03BAB7C95}"/>
                  </a:ext>
                </a:extLst>
              </p:cNvPr>
              <p:cNvSpPr/>
              <p:nvPr/>
            </p:nvSpPr>
            <p:spPr>
              <a:xfrm>
                <a:off x="774435" y="1475407"/>
                <a:ext cx="5022003" cy="2363765"/>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no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江西拙楷" panose="02010600040101010101" pitchFamily="2" charset="-122"/>
                  <a:ea typeface="江西拙楷" panose="02010600040101010101" pitchFamily="2" charset="-122"/>
                </a:endParaRPr>
              </a:p>
            </p:txBody>
          </p:sp>
        </p:grpSp>
        <p:grpSp>
          <p:nvGrpSpPr>
            <p:cNvPr id="30" name="组合 29">
              <a:extLst>
                <a:ext uri="{FF2B5EF4-FFF2-40B4-BE49-F238E27FC236}">
                  <a16:creationId xmlns:a16="http://schemas.microsoft.com/office/drawing/2014/main" id="{F2D6EB55-48DD-B6C6-D6D5-2E6E55434032}"/>
                </a:ext>
              </a:extLst>
            </p:cNvPr>
            <p:cNvGrpSpPr/>
            <p:nvPr/>
          </p:nvGrpSpPr>
          <p:grpSpPr>
            <a:xfrm>
              <a:off x="479424" y="4167400"/>
              <a:ext cx="5433695" cy="2557618"/>
              <a:chOff x="676647" y="1378480"/>
              <a:chExt cx="5217578" cy="2557618"/>
            </a:xfrm>
          </p:grpSpPr>
          <p:sp>
            <p:nvSpPr>
              <p:cNvPr id="31" name="任意多边形: 形状 30">
                <a:extLst>
                  <a:ext uri="{FF2B5EF4-FFF2-40B4-BE49-F238E27FC236}">
                    <a16:creationId xmlns:a16="http://schemas.microsoft.com/office/drawing/2014/main" id="{B4FCB643-E9A9-8A36-CD70-2FB1BE0100D6}"/>
                  </a:ext>
                </a:extLst>
              </p:cNvPr>
              <p:cNvSpPr/>
              <p:nvPr/>
            </p:nvSpPr>
            <p:spPr>
              <a:xfrm>
                <a:off x="676647" y="1378480"/>
                <a:ext cx="5217578" cy="2557618"/>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blipFill dpi="0" rotWithShape="1">
                <a:blip r:embed="rId6">
                  <a:extLst>
                    <a:ext uri="{BEBA8EAE-BF5A-486C-A8C5-ECC9F3942E4B}">
                      <a14:imgProps xmlns:a14="http://schemas.microsoft.com/office/drawing/2010/main">
                        <a14:imgLayer r:embed="rId7">
                          <a14:imgEffect>
                            <a14:brightnessContrast bright="93000"/>
                          </a14:imgEffect>
                        </a14:imgLayer>
                      </a14:imgProps>
                    </a:ext>
                  </a:extLst>
                </a:blip>
                <a:srcRect/>
                <a:tile tx="209550" ty="0" sx="100000" sy="100000" flip="none" algn="tl"/>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江西拙楷" panose="02010600040101010101" pitchFamily="2" charset="-122"/>
                  <a:ea typeface="江西拙楷" panose="02010600040101010101" pitchFamily="2" charset="-122"/>
                </a:endParaRPr>
              </a:p>
            </p:txBody>
          </p:sp>
          <p:sp>
            <p:nvSpPr>
              <p:cNvPr id="32" name="任意多边形: 形状 31">
                <a:extLst>
                  <a:ext uri="{FF2B5EF4-FFF2-40B4-BE49-F238E27FC236}">
                    <a16:creationId xmlns:a16="http://schemas.microsoft.com/office/drawing/2014/main" id="{4DB0868F-E3D5-E9EA-539C-6F37272D903D}"/>
                  </a:ext>
                </a:extLst>
              </p:cNvPr>
              <p:cNvSpPr/>
              <p:nvPr/>
            </p:nvSpPr>
            <p:spPr>
              <a:xfrm>
                <a:off x="774435" y="1475407"/>
                <a:ext cx="5022003" cy="2363765"/>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no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江西拙楷" panose="02010600040101010101" pitchFamily="2" charset="-122"/>
                  <a:ea typeface="江西拙楷" panose="02010600040101010101" pitchFamily="2" charset="-122"/>
                </a:endParaRPr>
              </a:p>
            </p:txBody>
          </p:sp>
        </p:grpSp>
      </p:gr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grpSp>
        <p:nvGrpSpPr>
          <p:cNvPr id="26" name="组合 25">
            <a:extLst>
              <a:ext uri="{FF2B5EF4-FFF2-40B4-BE49-F238E27FC236}">
                <a16:creationId xmlns:a16="http://schemas.microsoft.com/office/drawing/2014/main" id="{547C92E5-4B4A-1044-1A10-E1DBD417E11E}"/>
              </a:ext>
            </a:extLst>
          </p:cNvPr>
          <p:cNvGrpSpPr/>
          <p:nvPr/>
        </p:nvGrpSpPr>
        <p:grpSpPr>
          <a:xfrm>
            <a:off x="479424" y="1378480"/>
            <a:ext cx="5433695" cy="5189960"/>
            <a:chOff x="479424" y="1378480"/>
            <a:chExt cx="5433695" cy="5346538"/>
          </a:xfrm>
        </p:grpSpPr>
        <p:grpSp>
          <p:nvGrpSpPr>
            <p:cNvPr id="21" name="组合 20">
              <a:extLst>
                <a:ext uri="{FF2B5EF4-FFF2-40B4-BE49-F238E27FC236}">
                  <a16:creationId xmlns:a16="http://schemas.microsoft.com/office/drawing/2014/main" id="{FBD3427E-BEC4-2103-08D2-60E59B6A103D}"/>
                </a:ext>
              </a:extLst>
            </p:cNvPr>
            <p:cNvGrpSpPr/>
            <p:nvPr/>
          </p:nvGrpSpPr>
          <p:grpSpPr>
            <a:xfrm>
              <a:off x="479424" y="1378480"/>
              <a:ext cx="5433695" cy="2557618"/>
              <a:chOff x="676647" y="1378480"/>
              <a:chExt cx="5217578" cy="2557618"/>
            </a:xfrm>
          </p:grpSpPr>
          <p:sp>
            <p:nvSpPr>
              <p:cNvPr id="14" name="任意多边形: 形状 13">
                <a:extLst>
                  <a:ext uri="{FF2B5EF4-FFF2-40B4-BE49-F238E27FC236}">
                    <a16:creationId xmlns:a16="http://schemas.microsoft.com/office/drawing/2014/main" id="{0035B786-9D2A-39BD-599F-6CB81B97AC0C}"/>
                  </a:ext>
                </a:extLst>
              </p:cNvPr>
              <p:cNvSpPr/>
              <p:nvPr/>
            </p:nvSpPr>
            <p:spPr>
              <a:xfrm>
                <a:off x="676647" y="1378480"/>
                <a:ext cx="5217578" cy="2557618"/>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blipFill dpi="0" rotWithShape="1">
                <a:blip r:embed="rId6">
                  <a:extLst>
                    <a:ext uri="{BEBA8EAE-BF5A-486C-A8C5-ECC9F3942E4B}">
                      <a14:imgProps xmlns:a14="http://schemas.microsoft.com/office/drawing/2010/main">
                        <a14:imgLayer r:embed="rId7">
                          <a14:imgEffect>
                            <a14:brightnessContrast bright="93000"/>
                          </a14:imgEffect>
                        </a14:imgLayer>
                      </a14:imgProps>
                    </a:ext>
                  </a:extLst>
                </a:blip>
                <a:srcRect/>
                <a:tile tx="209550" ty="0" sx="100000" sy="100000" flip="none" algn="tl"/>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江西拙楷" panose="02010600040101010101" pitchFamily="2" charset="-122"/>
                  <a:ea typeface="江西拙楷" panose="02010600040101010101" pitchFamily="2" charset="-122"/>
                </a:endParaRPr>
              </a:p>
            </p:txBody>
          </p:sp>
          <p:sp>
            <p:nvSpPr>
              <p:cNvPr id="16" name="任意多边形: 形状 15">
                <a:extLst>
                  <a:ext uri="{FF2B5EF4-FFF2-40B4-BE49-F238E27FC236}">
                    <a16:creationId xmlns:a16="http://schemas.microsoft.com/office/drawing/2014/main" id="{7E2AA8CF-BF05-4B2B-0426-CD7411AF4798}"/>
                  </a:ext>
                </a:extLst>
              </p:cNvPr>
              <p:cNvSpPr/>
              <p:nvPr/>
            </p:nvSpPr>
            <p:spPr>
              <a:xfrm>
                <a:off x="774435" y="1475407"/>
                <a:ext cx="5022003" cy="2363765"/>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no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江西拙楷" panose="02010600040101010101" pitchFamily="2" charset="-122"/>
                  <a:ea typeface="江西拙楷" panose="02010600040101010101" pitchFamily="2" charset="-122"/>
                </a:endParaRPr>
              </a:p>
            </p:txBody>
          </p:sp>
        </p:grpSp>
        <p:grpSp>
          <p:nvGrpSpPr>
            <p:cNvPr id="22" name="组合 21">
              <a:extLst>
                <a:ext uri="{FF2B5EF4-FFF2-40B4-BE49-F238E27FC236}">
                  <a16:creationId xmlns:a16="http://schemas.microsoft.com/office/drawing/2014/main" id="{F26D4510-0612-5E13-4388-ABD02E588BA5}"/>
                </a:ext>
              </a:extLst>
            </p:cNvPr>
            <p:cNvGrpSpPr/>
            <p:nvPr/>
          </p:nvGrpSpPr>
          <p:grpSpPr>
            <a:xfrm>
              <a:off x="479424" y="4167400"/>
              <a:ext cx="5433695" cy="2557618"/>
              <a:chOff x="676647" y="1378480"/>
              <a:chExt cx="5217578" cy="2557618"/>
            </a:xfrm>
          </p:grpSpPr>
          <p:sp>
            <p:nvSpPr>
              <p:cNvPr id="23" name="任意多边形: 形状 22">
                <a:extLst>
                  <a:ext uri="{FF2B5EF4-FFF2-40B4-BE49-F238E27FC236}">
                    <a16:creationId xmlns:a16="http://schemas.microsoft.com/office/drawing/2014/main" id="{4B7B4B21-5EE4-7C29-3B8B-53282AD89130}"/>
                  </a:ext>
                </a:extLst>
              </p:cNvPr>
              <p:cNvSpPr/>
              <p:nvPr/>
            </p:nvSpPr>
            <p:spPr>
              <a:xfrm>
                <a:off x="676647" y="1378480"/>
                <a:ext cx="5217578" cy="2557618"/>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blipFill dpi="0" rotWithShape="1">
                <a:blip r:embed="rId6">
                  <a:extLst>
                    <a:ext uri="{BEBA8EAE-BF5A-486C-A8C5-ECC9F3942E4B}">
                      <a14:imgProps xmlns:a14="http://schemas.microsoft.com/office/drawing/2010/main">
                        <a14:imgLayer r:embed="rId7">
                          <a14:imgEffect>
                            <a14:brightnessContrast bright="93000"/>
                          </a14:imgEffect>
                        </a14:imgLayer>
                      </a14:imgProps>
                    </a:ext>
                  </a:extLst>
                </a:blip>
                <a:srcRect/>
                <a:tile tx="209550" ty="0" sx="100000" sy="100000" flip="none" algn="tl"/>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江西拙楷" panose="02010600040101010101" pitchFamily="2" charset="-122"/>
                  <a:ea typeface="江西拙楷" panose="02010600040101010101" pitchFamily="2" charset="-122"/>
                </a:endParaRPr>
              </a:p>
            </p:txBody>
          </p:sp>
          <p:sp>
            <p:nvSpPr>
              <p:cNvPr id="24" name="任意多边形: 形状 23">
                <a:extLst>
                  <a:ext uri="{FF2B5EF4-FFF2-40B4-BE49-F238E27FC236}">
                    <a16:creationId xmlns:a16="http://schemas.microsoft.com/office/drawing/2014/main" id="{E30B4DF6-6246-1828-8E0F-CF9061205FA6}"/>
                  </a:ext>
                </a:extLst>
              </p:cNvPr>
              <p:cNvSpPr/>
              <p:nvPr/>
            </p:nvSpPr>
            <p:spPr>
              <a:xfrm>
                <a:off x="774435" y="1475407"/>
                <a:ext cx="5022003" cy="2363765"/>
              </a:xfrm>
              <a:custGeom>
                <a:avLst/>
                <a:gdLst>
                  <a:gd name="connsiteX0" fmla="*/ 404479 w 5400675"/>
                  <a:gd name="connsiteY0" fmla="*/ 0 h 2499358"/>
                  <a:gd name="connsiteX1" fmla="*/ 4996197 w 5400675"/>
                  <a:gd name="connsiteY1" fmla="*/ 0 h 2499358"/>
                  <a:gd name="connsiteX2" fmla="*/ 5204476 w 5400675"/>
                  <a:gd name="connsiteY2" fmla="*/ 138056 h 2499358"/>
                  <a:gd name="connsiteX3" fmla="*/ 5209020 w 5400675"/>
                  <a:gd name="connsiteY3" fmla="*/ 160567 h 2499358"/>
                  <a:gd name="connsiteX4" fmla="*/ 5243299 w 5400675"/>
                  <a:gd name="connsiteY4" fmla="*/ 164022 h 2499358"/>
                  <a:gd name="connsiteX5" fmla="*/ 5400675 w 5400675"/>
                  <a:gd name="connsiteY5" fmla="*/ 357116 h 2499358"/>
                  <a:gd name="connsiteX6" fmla="*/ 5400675 w 5400675"/>
                  <a:gd name="connsiteY6" fmla="*/ 2142241 h 2499358"/>
                  <a:gd name="connsiteX7" fmla="*/ 5243299 w 5400675"/>
                  <a:gd name="connsiteY7" fmla="*/ 2335335 h 2499358"/>
                  <a:gd name="connsiteX8" fmla="*/ 5209021 w 5400675"/>
                  <a:gd name="connsiteY8" fmla="*/ 2338790 h 2499358"/>
                  <a:gd name="connsiteX9" fmla="*/ 5204476 w 5400675"/>
                  <a:gd name="connsiteY9" fmla="*/ 2361302 h 2499358"/>
                  <a:gd name="connsiteX10" fmla="*/ 4996197 w 5400675"/>
                  <a:gd name="connsiteY10" fmla="*/ 2499358 h 2499358"/>
                  <a:gd name="connsiteX11" fmla="*/ 404479 w 5400675"/>
                  <a:gd name="connsiteY11" fmla="*/ 2499358 h 2499358"/>
                  <a:gd name="connsiteX12" fmla="*/ 196201 w 5400675"/>
                  <a:gd name="connsiteY12" fmla="*/ 2361302 h 2499358"/>
                  <a:gd name="connsiteX13" fmla="*/ 191656 w 5400675"/>
                  <a:gd name="connsiteY13" fmla="*/ 2338790 h 2499358"/>
                  <a:gd name="connsiteX14" fmla="*/ 157376 w 5400675"/>
                  <a:gd name="connsiteY14" fmla="*/ 2335335 h 2499358"/>
                  <a:gd name="connsiteX15" fmla="*/ 0 w 5400675"/>
                  <a:gd name="connsiteY15" fmla="*/ 2142241 h 2499358"/>
                  <a:gd name="connsiteX16" fmla="*/ 0 w 5400675"/>
                  <a:gd name="connsiteY16" fmla="*/ 357116 h 2499358"/>
                  <a:gd name="connsiteX17" fmla="*/ 157376 w 5400675"/>
                  <a:gd name="connsiteY17" fmla="*/ 164022 h 2499358"/>
                  <a:gd name="connsiteX18" fmla="*/ 191656 w 5400675"/>
                  <a:gd name="connsiteY18" fmla="*/ 160567 h 2499358"/>
                  <a:gd name="connsiteX19" fmla="*/ 196201 w 5400675"/>
                  <a:gd name="connsiteY19" fmla="*/ 138056 h 2499358"/>
                  <a:gd name="connsiteX20" fmla="*/ 404479 w 5400675"/>
                  <a:gd name="connsiteY20" fmla="*/ 0 h 249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00675" h="2499358">
                    <a:moveTo>
                      <a:pt x="404479" y="0"/>
                    </a:moveTo>
                    <a:lnTo>
                      <a:pt x="4996197" y="0"/>
                    </a:lnTo>
                    <a:cubicBezTo>
                      <a:pt x="5089827" y="0"/>
                      <a:pt x="5170161" y="56926"/>
                      <a:pt x="5204476" y="138056"/>
                    </a:cubicBezTo>
                    <a:lnTo>
                      <a:pt x="5209020" y="160567"/>
                    </a:lnTo>
                    <a:lnTo>
                      <a:pt x="5243299" y="164022"/>
                    </a:lnTo>
                    <a:cubicBezTo>
                      <a:pt x="5333113" y="182401"/>
                      <a:pt x="5400675" y="261869"/>
                      <a:pt x="5400675" y="357116"/>
                    </a:cubicBezTo>
                    <a:lnTo>
                      <a:pt x="5400675" y="2142241"/>
                    </a:lnTo>
                    <a:cubicBezTo>
                      <a:pt x="5400675" y="2237488"/>
                      <a:pt x="5333113" y="2316956"/>
                      <a:pt x="5243299" y="2335335"/>
                    </a:cubicBezTo>
                    <a:lnTo>
                      <a:pt x="5209021" y="2338790"/>
                    </a:lnTo>
                    <a:lnTo>
                      <a:pt x="5204476" y="2361302"/>
                    </a:lnTo>
                    <a:cubicBezTo>
                      <a:pt x="5170161" y="2442432"/>
                      <a:pt x="5089827" y="2499358"/>
                      <a:pt x="4996197" y="2499358"/>
                    </a:cubicBezTo>
                    <a:lnTo>
                      <a:pt x="404479" y="2499358"/>
                    </a:lnTo>
                    <a:cubicBezTo>
                      <a:pt x="310849" y="2499358"/>
                      <a:pt x="230516" y="2442432"/>
                      <a:pt x="196201" y="2361302"/>
                    </a:cubicBezTo>
                    <a:lnTo>
                      <a:pt x="191656" y="2338790"/>
                    </a:lnTo>
                    <a:lnTo>
                      <a:pt x="157376" y="2335335"/>
                    </a:lnTo>
                    <a:cubicBezTo>
                      <a:pt x="67562" y="2316956"/>
                      <a:pt x="0" y="2237488"/>
                      <a:pt x="0" y="2142241"/>
                    </a:cubicBezTo>
                    <a:lnTo>
                      <a:pt x="0" y="357116"/>
                    </a:lnTo>
                    <a:cubicBezTo>
                      <a:pt x="0" y="261869"/>
                      <a:pt x="67562" y="182401"/>
                      <a:pt x="157376" y="164022"/>
                    </a:cubicBezTo>
                    <a:lnTo>
                      <a:pt x="191656" y="160567"/>
                    </a:lnTo>
                    <a:lnTo>
                      <a:pt x="196201" y="138056"/>
                    </a:lnTo>
                    <a:cubicBezTo>
                      <a:pt x="230516" y="56926"/>
                      <a:pt x="310849" y="0"/>
                      <a:pt x="404479" y="0"/>
                    </a:cubicBezTo>
                    <a:close/>
                  </a:path>
                </a:pathLst>
              </a:custGeom>
              <a:no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江西拙楷" panose="02010600040101010101" pitchFamily="2" charset="-122"/>
                  <a:ea typeface="江西拙楷" panose="02010600040101010101" pitchFamily="2" charset="-122"/>
                </a:endParaRPr>
              </a:p>
            </p:txBody>
          </p:sp>
        </p:grpSp>
      </p:grpSp>
      <p:grpSp>
        <p:nvGrpSpPr>
          <p:cNvPr id="35" name="组合 34">
            <a:extLst>
              <a:ext uri="{FF2B5EF4-FFF2-40B4-BE49-F238E27FC236}">
                <a16:creationId xmlns:a16="http://schemas.microsoft.com/office/drawing/2014/main" id="{F89E762F-0D85-8D75-8837-7B7702C0FFCE}"/>
              </a:ext>
            </a:extLst>
          </p:cNvPr>
          <p:cNvGrpSpPr/>
          <p:nvPr/>
        </p:nvGrpSpPr>
        <p:grpSpPr>
          <a:xfrm>
            <a:off x="4817011" y="2351427"/>
            <a:ext cx="2557979" cy="2755867"/>
            <a:chOff x="4817011" y="2351427"/>
            <a:chExt cx="2557979" cy="2755867"/>
          </a:xfrm>
        </p:grpSpPr>
        <p:pic>
          <p:nvPicPr>
            <p:cNvPr id="18" name="图片 17" descr="图表, 形状, 圆圈&#10;&#10;描述已自动生成">
              <a:extLst>
                <a:ext uri="{FF2B5EF4-FFF2-40B4-BE49-F238E27FC236}">
                  <a16:creationId xmlns:a16="http://schemas.microsoft.com/office/drawing/2014/main" id="{72C747C1-F621-C21C-D827-ECFD829BBC3B}"/>
                </a:ext>
              </a:extLst>
            </p:cNvPr>
            <p:cNvPicPr>
              <a:picLocks/>
            </p:cNvPicPr>
            <p:nvPr/>
          </p:nvPicPr>
          <p:blipFill>
            <a:blip r:embed="rId9" cstate="screen">
              <a:extLst>
                <a:ext uri="{28A0092B-C50C-407E-A947-70E740481C1C}">
                  <a14:useLocalDpi xmlns:a14="http://schemas.microsoft.com/office/drawing/2010/main"/>
                </a:ext>
              </a:extLst>
            </a:blip>
            <a:stretch>
              <a:fillRect/>
            </a:stretch>
          </p:blipFill>
          <p:spPr>
            <a:xfrm>
              <a:off x="4817011" y="2549315"/>
              <a:ext cx="2557979" cy="2557979"/>
            </a:xfrm>
            <a:prstGeom prst="rect">
              <a:avLst/>
            </a:prstGeom>
          </p:spPr>
        </p:pic>
        <p:pic>
          <p:nvPicPr>
            <p:cNvPr id="20" name="图片 19" descr="背景图案&#10;&#10;描述已自动生成">
              <a:extLst>
                <a:ext uri="{FF2B5EF4-FFF2-40B4-BE49-F238E27FC236}">
                  <a16:creationId xmlns:a16="http://schemas.microsoft.com/office/drawing/2014/main" id="{76EB6B24-385E-7F62-47B7-6B802CAA6B8B}"/>
                </a:ext>
              </a:extLst>
            </p:cNvPr>
            <p:cNvPicPr>
              <a:picLocks noChangeAspect="1"/>
            </p:cNvPicPr>
            <p:nvPr/>
          </p:nvPicPr>
          <p:blipFill>
            <a:blip r:embed="rId10" cstate="screen">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5507547" y="2351427"/>
              <a:ext cx="1381674" cy="2155146"/>
            </a:xfrm>
            <a:prstGeom prst="rect">
              <a:avLst/>
            </a:prstGeom>
          </p:spPr>
        </p:pic>
      </p:grpSp>
      <p:grpSp>
        <p:nvGrpSpPr>
          <p:cNvPr id="54" name="组合 53">
            <a:extLst>
              <a:ext uri="{FF2B5EF4-FFF2-40B4-BE49-F238E27FC236}">
                <a16:creationId xmlns:a16="http://schemas.microsoft.com/office/drawing/2014/main" id="{97722313-7F36-0BF1-C563-4FEB55A27EAB}"/>
              </a:ext>
            </a:extLst>
          </p:cNvPr>
          <p:cNvGrpSpPr/>
          <p:nvPr/>
        </p:nvGrpSpPr>
        <p:grpSpPr>
          <a:xfrm>
            <a:off x="10719475" y="1697482"/>
            <a:ext cx="617447" cy="617447"/>
            <a:chOff x="10719475" y="1697482"/>
            <a:chExt cx="617447" cy="617447"/>
          </a:xfrm>
        </p:grpSpPr>
        <p:sp>
          <p:nvSpPr>
            <p:cNvPr id="55" name="椭圆 54">
              <a:extLst>
                <a:ext uri="{FF2B5EF4-FFF2-40B4-BE49-F238E27FC236}">
                  <a16:creationId xmlns:a16="http://schemas.microsoft.com/office/drawing/2014/main" id="{7AF47985-7BC5-15B1-20BA-9C0F782EA451}"/>
                </a:ext>
              </a:extLst>
            </p:cNvPr>
            <p:cNvSpPr/>
            <p:nvPr/>
          </p:nvSpPr>
          <p:spPr>
            <a:xfrm>
              <a:off x="10719475" y="1697482"/>
              <a:ext cx="617447" cy="617447"/>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sp>
          <p:nvSpPr>
            <p:cNvPr id="56" name="文本框 55">
              <a:extLst>
                <a:ext uri="{FF2B5EF4-FFF2-40B4-BE49-F238E27FC236}">
                  <a16:creationId xmlns:a16="http://schemas.microsoft.com/office/drawing/2014/main" id="{4E6CC2C6-449A-EF09-EAE8-7AC45C49A829}"/>
                </a:ext>
              </a:extLst>
            </p:cNvPr>
            <p:cNvSpPr txBox="1"/>
            <p:nvPr/>
          </p:nvSpPr>
          <p:spPr>
            <a:xfrm>
              <a:off x="10799598" y="1759984"/>
              <a:ext cx="457200" cy="492443"/>
            </a:xfrm>
            <a:prstGeom prst="rect">
              <a:avLst/>
            </a:prstGeom>
            <a:noFill/>
          </p:spPr>
          <p:txBody>
            <a:bodyPr wrap="square" lIns="0" tIns="0" rIns="0" bIns="0" rtlCol="0">
              <a:spAutoFit/>
            </a:bodyPr>
            <a:lstStyle/>
            <a:p>
              <a:pPr algn="ctr"/>
              <a:r>
                <a:rPr lang="zh-CN" altLang="en-US" sz="3200"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叁</a:t>
              </a:r>
            </a:p>
          </p:txBody>
        </p:sp>
      </p:grpSp>
      <p:grpSp>
        <p:nvGrpSpPr>
          <p:cNvPr id="57" name="组合 56">
            <a:extLst>
              <a:ext uri="{FF2B5EF4-FFF2-40B4-BE49-F238E27FC236}">
                <a16:creationId xmlns:a16="http://schemas.microsoft.com/office/drawing/2014/main" id="{7FDDE455-E15E-90DA-7D02-668EBAE790F0}"/>
              </a:ext>
            </a:extLst>
          </p:cNvPr>
          <p:cNvGrpSpPr/>
          <p:nvPr/>
        </p:nvGrpSpPr>
        <p:grpSpPr>
          <a:xfrm>
            <a:off x="853432" y="1697482"/>
            <a:ext cx="641143" cy="641143"/>
            <a:chOff x="961021" y="1770021"/>
            <a:chExt cx="641143" cy="641143"/>
          </a:xfrm>
        </p:grpSpPr>
        <p:grpSp>
          <p:nvGrpSpPr>
            <p:cNvPr id="58" name="组合 57">
              <a:extLst>
                <a:ext uri="{FF2B5EF4-FFF2-40B4-BE49-F238E27FC236}">
                  <a16:creationId xmlns:a16="http://schemas.microsoft.com/office/drawing/2014/main" id="{0CD9AB34-1883-1E11-E30D-B8CD3E418FAF}"/>
                </a:ext>
              </a:extLst>
            </p:cNvPr>
            <p:cNvGrpSpPr/>
            <p:nvPr/>
          </p:nvGrpSpPr>
          <p:grpSpPr>
            <a:xfrm>
              <a:off x="961021" y="1770021"/>
              <a:ext cx="641143" cy="641143"/>
              <a:chOff x="1380354" y="2349500"/>
              <a:chExt cx="962152" cy="962152"/>
            </a:xfrm>
          </p:grpSpPr>
          <p:sp>
            <p:nvSpPr>
              <p:cNvPr id="63" name="椭圆 62">
                <a:extLst>
                  <a:ext uri="{FF2B5EF4-FFF2-40B4-BE49-F238E27FC236}">
                    <a16:creationId xmlns:a16="http://schemas.microsoft.com/office/drawing/2014/main" id="{30DE9CE5-88BE-5028-05F0-F0E832C7F0B3}"/>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江西拙楷" panose="02010600040101010101" pitchFamily="2" charset="-122"/>
                  <a:ea typeface="江西拙楷" panose="02010600040101010101" pitchFamily="2" charset="-122"/>
                </a:endParaRPr>
              </a:p>
            </p:txBody>
          </p:sp>
          <p:sp>
            <p:nvSpPr>
              <p:cNvPr id="64" name="椭圆 63">
                <a:extLst>
                  <a:ext uri="{FF2B5EF4-FFF2-40B4-BE49-F238E27FC236}">
                    <a16:creationId xmlns:a16="http://schemas.microsoft.com/office/drawing/2014/main" id="{29D3476E-2AF6-7E09-96DD-9BD17C3A712D}"/>
                  </a:ext>
                </a:extLst>
              </p:cNvPr>
              <p:cNvSpPr/>
              <p:nvPr/>
            </p:nvSpPr>
            <p:spPr>
              <a:xfrm>
                <a:off x="1380354" y="2349500"/>
                <a:ext cx="926592" cy="92659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grpSp>
        <p:sp>
          <p:nvSpPr>
            <p:cNvPr id="59" name="文本框 58">
              <a:extLst>
                <a:ext uri="{FF2B5EF4-FFF2-40B4-BE49-F238E27FC236}">
                  <a16:creationId xmlns:a16="http://schemas.microsoft.com/office/drawing/2014/main" id="{90CE98BE-3764-4700-C971-053A82266307}"/>
                </a:ext>
              </a:extLst>
            </p:cNvPr>
            <p:cNvSpPr txBox="1"/>
            <p:nvPr/>
          </p:nvSpPr>
          <p:spPr>
            <a:xfrm>
              <a:off x="1067333" y="1845466"/>
              <a:ext cx="457200" cy="492443"/>
            </a:xfrm>
            <a:prstGeom prst="rect">
              <a:avLst/>
            </a:prstGeom>
            <a:noFill/>
          </p:spPr>
          <p:txBody>
            <a:bodyPr wrap="square" lIns="0" tIns="0" rIns="0" bIns="0" rtlCol="0">
              <a:spAutoFit/>
            </a:bodyPr>
            <a:lstStyle/>
            <a:p>
              <a:r>
                <a:rPr lang="zh-CN" altLang="en-US" sz="3200"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壹</a:t>
              </a:r>
            </a:p>
          </p:txBody>
        </p:sp>
      </p:grpSp>
      <p:grpSp>
        <p:nvGrpSpPr>
          <p:cNvPr id="65" name="组合 64">
            <a:extLst>
              <a:ext uri="{FF2B5EF4-FFF2-40B4-BE49-F238E27FC236}">
                <a16:creationId xmlns:a16="http://schemas.microsoft.com/office/drawing/2014/main" id="{7124B8E0-F4DE-C495-94B0-BCA09FDC1BE6}"/>
              </a:ext>
            </a:extLst>
          </p:cNvPr>
          <p:cNvGrpSpPr/>
          <p:nvPr/>
        </p:nvGrpSpPr>
        <p:grpSpPr>
          <a:xfrm>
            <a:off x="900034" y="5378630"/>
            <a:ext cx="641143" cy="641143"/>
            <a:chOff x="961021" y="1770021"/>
            <a:chExt cx="641143" cy="641143"/>
          </a:xfrm>
        </p:grpSpPr>
        <p:grpSp>
          <p:nvGrpSpPr>
            <p:cNvPr id="66" name="组合 65">
              <a:extLst>
                <a:ext uri="{FF2B5EF4-FFF2-40B4-BE49-F238E27FC236}">
                  <a16:creationId xmlns:a16="http://schemas.microsoft.com/office/drawing/2014/main" id="{72CBA723-5B96-5D49-7904-75D60F4CD008}"/>
                </a:ext>
              </a:extLst>
            </p:cNvPr>
            <p:cNvGrpSpPr/>
            <p:nvPr/>
          </p:nvGrpSpPr>
          <p:grpSpPr>
            <a:xfrm>
              <a:off x="961021" y="1770021"/>
              <a:ext cx="641143" cy="641143"/>
              <a:chOff x="1380354" y="2349500"/>
              <a:chExt cx="962152" cy="962152"/>
            </a:xfrm>
          </p:grpSpPr>
          <p:sp>
            <p:nvSpPr>
              <p:cNvPr id="68" name="椭圆 67">
                <a:extLst>
                  <a:ext uri="{FF2B5EF4-FFF2-40B4-BE49-F238E27FC236}">
                    <a16:creationId xmlns:a16="http://schemas.microsoft.com/office/drawing/2014/main" id="{1E47B112-6417-CCB1-8AAC-3538144186FE}"/>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江西拙楷" panose="02010600040101010101" pitchFamily="2" charset="-122"/>
                  <a:ea typeface="江西拙楷" panose="02010600040101010101" pitchFamily="2" charset="-122"/>
                </a:endParaRPr>
              </a:p>
            </p:txBody>
          </p:sp>
          <p:sp>
            <p:nvSpPr>
              <p:cNvPr id="69" name="椭圆 68">
                <a:extLst>
                  <a:ext uri="{FF2B5EF4-FFF2-40B4-BE49-F238E27FC236}">
                    <a16:creationId xmlns:a16="http://schemas.microsoft.com/office/drawing/2014/main" id="{8A02C4FB-E081-6081-7CD0-B9F975286E18}"/>
                  </a:ext>
                </a:extLst>
              </p:cNvPr>
              <p:cNvSpPr/>
              <p:nvPr/>
            </p:nvSpPr>
            <p:spPr>
              <a:xfrm>
                <a:off x="1380354" y="2349500"/>
                <a:ext cx="926592" cy="92659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江西拙楷" panose="02010600040101010101" pitchFamily="2" charset="-122"/>
                  <a:ea typeface="江西拙楷" panose="02010600040101010101" pitchFamily="2" charset="-122"/>
                </a:endParaRPr>
              </a:p>
            </p:txBody>
          </p:sp>
        </p:grpSp>
        <p:sp>
          <p:nvSpPr>
            <p:cNvPr id="67" name="文本框 66">
              <a:extLst>
                <a:ext uri="{FF2B5EF4-FFF2-40B4-BE49-F238E27FC236}">
                  <a16:creationId xmlns:a16="http://schemas.microsoft.com/office/drawing/2014/main" id="{7B9E1BB7-0061-653D-D1D6-A4C55304D197}"/>
                </a:ext>
              </a:extLst>
            </p:cNvPr>
            <p:cNvSpPr txBox="1"/>
            <p:nvPr/>
          </p:nvSpPr>
          <p:spPr>
            <a:xfrm>
              <a:off x="1067333" y="1845466"/>
              <a:ext cx="457200" cy="492443"/>
            </a:xfrm>
            <a:prstGeom prst="rect">
              <a:avLst/>
            </a:prstGeom>
            <a:noFill/>
          </p:spPr>
          <p:txBody>
            <a:bodyPr wrap="square" lIns="0" tIns="0" rIns="0" bIns="0" rtlCol="0">
              <a:spAutoFit/>
            </a:bodyPr>
            <a:lstStyle/>
            <a:p>
              <a:r>
                <a:rPr lang="zh-CN" altLang="en-US" sz="3200"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贰</a:t>
              </a:r>
            </a:p>
          </p:txBody>
        </p:sp>
      </p:grpSp>
      <p:grpSp>
        <p:nvGrpSpPr>
          <p:cNvPr id="70" name="组合 69">
            <a:extLst>
              <a:ext uri="{FF2B5EF4-FFF2-40B4-BE49-F238E27FC236}">
                <a16:creationId xmlns:a16="http://schemas.microsoft.com/office/drawing/2014/main" id="{E9216D9D-4C31-BC54-0A12-BB86BE8504E3}"/>
              </a:ext>
            </a:extLst>
          </p:cNvPr>
          <p:cNvGrpSpPr/>
          <p:nvPr/>
        </p:nvGrpSpPr>
        <p:grpSpPr>
          <a:xfrm>
            <a:off x="10719475" y="5402326"/>
            <a:ext cx="617447" cy="617447"/>
            <a:chOff x="10667467" y="4466265"/>
            <a:chExt cx="617447" cy="617447"/>
          </a:xfrm>
        </p:grpSpPr>
        <p:sp>
          <p:nvSpPr>
            <p:cNvPr id="71" name="椭圆 70">
              <a:extLst>
                <a:ext uri="{FF2B5EF4-FFF2-40B4-BE49-F238E27FC236}">
                  <a16:creationId xmlns:a16="http://schemas.microsoft.com/office/drawing/2014/main" id="{5019D579-849D-14C5-E28E-D3CBA2510E08}"/>
                </a:ext>
              </a:extLst>
            </p:cNvPr>
            <p:cNvSpPr/>
            <p:nvPr/>
          </p:nvSpPr>
          <p:spPr>
            <a:xfrm>
              <a:off x="10667467" y="4466265"/>
              <a:ext cx="617447" cy="617447"/>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sp>
          <p:nvSpPr>
            <p:cNvPr id="72" name="文本框 71">
              <a:extLst>
                <a:ext uri="{FF2B5EF4-FFF2-40B4-BE49-F238E27FC236}">
                  <a16:creationId xmlns:a16="http://schemas.microsoft.com/office/drawing/2014/main" id="{C2F51847-FE8A-7254-2368-295F1855203D}"/>
                </a:ext>
              </a:extLst>
            </p:cNvPr>
            <p:cNvSpPr txBox="1"/>
            <p:nvPr/>
          </p:nvSpPr>
          <p:spPr>
            <a:xfrm>
              <a:off x="10747590" y="4528767"/>
              <a:ext cx="457200" cy="492443"/>
            </a:xfrm>
            <a:prstGeom prst="rect">
              <a:avLst/>
            </a:prstGeom>
            <a:noFill/>
          </p:spPr>
          <p:txBody>
            <a:bodyPr wrap="square" lIns="0" tIns="0" rIns="0" bIns="0" rtlCol="0">
              <a:spAutoFit/>
            </a:bodyPr>
            <a:lstStyle/>
            <a:p>
              <a:pPr algn="ctr"/>
              <a:r>
                <a:rPr lang="zh-CN" altLang="en-US" sz="3200" dirty="0">
                  <a:ln w="6350">
                    <a:solidFill>
                      <a:schemeClr val="accent2">
                        <a:alpha val="28000"/>
                      </a:schemeClr>
                    </a:solidFill>
                  </a:ln>
                  <a:solidFill>
                    <a:schemeClr val="bg1"/>
                  </a:solidFill>
                  <a:latin typeface="江西拙楷" panose="02010600040101010101" pitchFamily="2" charset="-122"/>
                  <a:ea typeface="江西拙楷" panose="02010600040101010101" pitchFamily="2" charset="-122"/>
                </a:rPr>
                <a:t>肆</a:t>
              </a:r>
            </a:p>
          </p:txBody>
        </p:sp>
      </p:grpSp>
      <p:grpSp>
        <p:nvGrpSpPr>
          <p:cNvPr id="77" name="组合 76">
            <a:extLst>
              <a:ext uri="{FF2B5EF4-FFF2-40B4-BE49-F238E27FC236}">
                <a16:creationId xmlns:a16="http://schemas.microsoft.com/office/drawing/2014/main" id="{EC2DCEC1-F071-E0FB-FAC8-029198B04457}"/>
              </a:ext>
            </a:extLst>
          </p:cNvPr>
          <p:cNvGrpSpPr/>
          <p:nvPr/>
        </p:nvGrpSpPr>
        <p:grpSpPr>
          <a:xfrm>
            <a:off x="1598769" y="1774102"/>
            <a:ext cx="3775663" cy="1609653"/>
            <a:chOff x="1486802" y="1774102"/>
            <a:chExt cx="3775663" cy="1609653"/>
          </a:xfrm>
        </p:grpSpPr>
        <p:sp>
          <p:nvSpPr>
            <p:cNvPr id="74" name="文本框 73">
              <a:extLst>
                <a:ext uri="{FF2B5EF4-FFF2-40B4-BE49-F238E27FC236}">
                  <a16:creationId xmlns:a16="http://schemas.microsoft.com/office/drawing/2014/main" id="{3021C6FB-E9E5-90D5-0EEC-591784287970}"/>
                </a:ext>
              </a:extLst>
            </p:cNvPr>
            <p:cNvSpPr txBox="1"/>
            <p:nvPr/>
          </p:nvSpPr>
          <p:spPr>
            <a:xfrm>
              <a:off x="1486802" y="2306537"/>
              <a:ext cx="3775663" cy="1077218"/>
            </a:xfrm>
            <a:prstGeom prst="rect">
              <a:avLst/>
            </a:prstGeom>
            <a:noFill/>
          </p:spPr>
          <p:txBody>
            <a:bodyPr wrap="square" rtlCol="0">
              <a:spAutoFit/>
            </a:bodyPr>
            <a:lstStyle/>
            <a:p>
              <a:r>
                <a:rPr lang="zh-CN" altLang="en-US" sz="1600" b="1">
                  <a:solidFill>
                    <a:schemeClr val="tx1">
                      <a:lumMod val="75000"/>
                      <a:lumOff val="25000"/>
                    </a:schemeClr>
                  </a:solidFill>
                  <a:latin typeface="微软雅黑 Light" panose="020B0502040204020203" pitchFamily="34" charset="-122"/>
                  <a:ea typeface="微软雅黑 Light" panose="020B0502040204020203" pitchFamily="34" charset="-122"/>
                </a:rPr>
                <a:t>装潢：</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年轻，潮玩，不被定义，合作方锦鲤等</a:t>
              </a:r>
              <a:endPar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endParaRPr>
            </a:p>
            <a:p>
              <a:r>
                <a:rPr lang="zh-CN" altLang="en-US" sz="1600" b="1">
                  <a:solidFill>
                    <a:schemeClr val="tx1">
                      <a:lumMod val="75000"/>
                      <a:lumOff val="25000"/>
                    </a:schemeClr>
                  </a:solidFill>
                  <a:latin typeface="微软雅黑 Light" panose="020B0502040204020203" pitchFamily="34" charset="-122"/>
                  <a:ea typeface="微软雅黑 Light" panose="020B0502040204020203" pitchFamily="34" charset="-122"/>
                </a:rPr>
                <a:t>标语</a:t>
              </a:r>
              <a:r>
                <a:rPr lang="en-US" altLang="zh-CN" sz="1600" b="1">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去做风，做不被定义的自己；转发锦鲤走好运</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75" name="文本框 74">
              <a:extLst>
                <a:ext uri="{FF2B5EF4-FFF2-40B4-BE49-F238E27FC236}">
                  <a16:creationId xmlns:a16="http://schemas.microsoft.com/office/drawing/2014/main" id="{B6D4BE3B-BBC1-0991-59D1-2DA0A70224B7}"/>
                </a:ext>
              </a:extLst>
            </p:cNvPr>
            <p:cNvSpPr txBox="1"/>
            <p:nvPr/>
          </p:nvSpPr>
          <p:spPr>
            <a:xfrm>
              <a:off x="1486802" y="1774102"/>
              <a:ext cx="3775663" cy="523220"/>
            </a:xfrm>
            <a:prstGeom prst="rect">
              <a:avLst/>
            </a:prstGeom>
            <a:noFill/>
          </p:spPr>
          <p:txBody>
            <a:bodyPr wrap="square" rtlCol="0">
              <a:spAutoFit/>
            </a:bodyPr>
            <a:lstStyle/>
            <a:p>
              <a:r>
                <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物料风格</a:t>
              </a:r>
              <a:endParaRPr lang="zh-CN" altLang="en-US" sz="28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grpSp>
      <p:grpSp>
        <p:nvGrpSpPr>
          <p:cNvPr id="79" name="组合 78">
            <a:extLst>
              <a:ext uri="{FF2B5EF4-FFF2-40B4-BE49-F238E27FC236}">
                <a16:creationId xmlns:a16="http://schemas.microsoft.com/office/drawing/2014/main" id="{BA0AA2FF-4DCE-2CDA-D5A3-7282BE205A00}"/>
              </a:ext>
            </a:extLst>
          </p:cNvPr>
          <p:cNvGrpSpPr/>
          <p:nvPr/>
        </p:nvGrpSpPr>
        <p:grpSpPr>
          <a:xfrm>
            <a:off x="1598769" y="4461318"/>
            <a:ext cx="3775663" cy="1363432"/>
            <a:chOff x="1486802" y="1774102"/>
            <a:chExt cx="3775663" cy="1363432"/>
          </a:xfrm>
        </p:grpSpPr>
        <p:sp>
          <p:nvSpPr>
            <p:cNvPr id="81" name="文本框 80">
              <a:extLst>
                <a:ext uri="{FF2B5EF4-FFF2-40B4-BE49-F238E27FC236}">
                  <a16:creationId xmlns:a16="http://schemas.microsoft.com/office/drawing/2014/main" id="{BC61B071-B00B-BC86-6370-1D64CDB15E01}"/>
                </a:ext>
              </a:extLst>
            </p:cNvPr>
            <p:cNvSpPr txBox="1"/>
            <p:nvPr/>
          </p:nvSpPr>
          <p:spPr>
            <a:xfrm>
              <a:off x="1486802" y="2306537"/>
              <a:ext cx="3775663" cy="830997"/>
            </a:xfrm>
            <a:prstGeom prst="rect">
              <a:avLst/>
            </a:prstGeom>
            <a:noFill/>
          </p:spPr>
          <p:txBody>
            <a:bodyPr wrap="square" rtlCol="0">
              <a:spAutoFit/>
            </a:bodyPr>
            <a:lstStyle/>
            <a:p>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商场</a:t>
              </a: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22</a:t>
              </a: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个入口全部配置活动二维码及宣传海报，引导用户使用导航，提示用户导航路径上会有隐藏的神秘大奖</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2" name="文本框 81">
              <a:extLst>
                <a:ext uri="{FF2B5EF4-FFF2-40B4-BE49-F238E27FC236}">
                  <a16:creationId xmlns:a16="http://schemas.microsoft.com/office/drawing/2014/main" id="{29134509-F4C0-2D8C-10DA-D5FF2803FF71}"/>
                </a:ext>
              </a:extLst>
            </p:cNvPr>
            <p:cNvSpPr txBox="1"/>
            <p:nvPr/>
          </p:nvSpPr>
          <p:spPr>
            <a:xfrm>
              <a:off x="1486802" y="1774102"/>
              <a:ext cx="3775663" cy="523220"/>
            </a:xfrm>
            <a:prstGeom prst="rect">
              <a:avLst/>
            </a:prstGeom>
            <a:noFill/>
          </p:spPr>
          <p:txBody>
            <a:bodyPr wrap="square" rtlCol="0">
              <a:spAutoFit/>
            </a:bodyPr>
            <a:lstStyle/>
            <a:p>
              <a:r>
                <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地推宣传</a:t>
              </a:r>
              <a:endParaRPr lang="zh-CN" altLang="en-US" sz="28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grpSp>
      <p:grpSp>
        <p:nvGrpSpPr>
          <p:cNvPr id="83" name="组合 82">
            <a:extLst>
              <a:ext uri="{FF2B5EF4-FFF2-40B4-BE49-F238E27FC236}">
                <a16:creationId xmlns:a16="http://schemas.microsoft.com/office/drawing/2014/main" id="{DFAB4D2F-0F14-223C-CBF6-C015324A80AF}"/>
              </a:ext>
            </a:extLst>
          </p:cNvPr>
          <p:cNvGrpSpPr/>
          <p:nvPr/>
        </p:nvGrpSpPr>
        <p:grpSpPr>
          <a:xfrm>
            <a:off x="6861235" y="1774102"/>
            <a:ext cx="3775663" cy="870989"/>
            <a:chOff x="1486802" y="1774102"/>
            <a:chExt cx="3775663" cy="870989"/>
          </a:xfrm>
        </p:grpSpPr>
        <p:sp>
          <p:nvSpPr>
            <p:cNvPr id="84" name="文本框 83">
              <a:extLst>
                <a:ext uri="{FF2B5EF4-FFF2-40B4-BE49-F238E27FC236}">
                  <a16:creationId xmlns:a16="http://schemas.microsoft.com/office/drawing/2014/main" id="{571B0F2C-83D8-86DF-4C3E-2ABAE7531271}"/>
                </a:ext>
              </a:extLst>
            </p:cNvPr>
            <p:cNvSpPr txBox="1"/>
            <p:nvPr/>
          </p:nvSpPr>
          <p:spPr>
            <a:xfrm>
              <a:off x="1486802" y="2306537"/>
              <a:ext cx="3775663" cy="338554"/>
            </a:xfrm>
            <a:prstGeom prst="rect">
              <a:avLst/>
            </a:prstGeom>
            <a:noFill/>
          </p:spPr>
          <p:txBody>
            <a:bodyPr wrap="square" rtlCol="0">
              <a:spAutoFit/>
            </a:bodyPr>
            <a:lstStyle/>
            <a:p>
              <a:pPr algn="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各电梯内配置电梯广告</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5" name="文本框 84">
              <a:extLst>
                <a:ext uri="{FF2B5EF4-FFF2-40B4-BE49-F238E27FC236}">
                  <a16:creationId xmlns:a16="http://schemas.microsoft.com/office/drawing/2014/main" id="{67B077EE-64C3-EB81-EF5B-31FD260C56D6}"/>
                </a:ext>
              </a:extLst>
            </p:cNvPr>
            <p:cNvSpPr txBox="1"/>
            <p:nvPr/>
          </p:nvSpPr>
          <p:spPr>
            <a:xfrm>
              <a:off x="1486802" y="1774102"/>
              <a:ext cx="3775663" cy="523220"/>
            </a:xfrm>
            <a:prstGeom prst="rect">
              <a:avLst/>
            </a:prstGeom>
            <a:noFill/>
          </p:spPr>
          <p:txBody>
            <a:bodyPr wrap="square" rtlCol="0">
              <a:spAutoFit/>
            </a:bodyPr>
            <a:lstStyle/>
            <a:p>
              <a:pPr algn="r"/>
              <a:r>
                <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电梯广告</a:t>
              </a:r>
              <a:endParaRPr lang="zh-CN" altLang="en-US" sz="28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grpSp>
      <p:grpSp>
        <p:nvGrpSpPr>
          <p:cNvPr id="86" name="组合 85">
            <a:extLst>
              <a:ext uri="{FF2B5EF4-FFF2-40B4-BE49-F238E27FC236}">
                <a16:creationId xmlns:a16="http://schemas.microsoft.com/office/drawing/2014/main" id="{FCBBA995-D7C4-D9FC-1D86-E9944E120229}"/>
              </a:ext>
            </a:extLst>
          </p:cNvPr>
          <p:cNvGrpSpPr/>
          <p:nvPr/>
        </p:nvGrpSpPr>
        <p:grpSpPr>
          <a:xfrm>
            <a:off x="6861235" y="4461318"/>
            <a:ext cx="3775663" cy="1363432"/>
            <a:chOff x="1486802" y="1774102"/>
            <a:chExt cx="3775663" cy="1363432"/>
          </a:xfrm>
        </p:grpSpPr>
        <p:sp>
          <p:nvSpPr>
            <p:cNvPr id="87" name="文本框 86">
              <a:extLst>
                <a:ext uri="{FF2B5EF4-FFF2-40B4-BE49-F238E27FC236}">
                  <a16:creationId xmlns:a16="http://schemas.microsoft.com/office/drawing/2014/main" id="{386DE8A4-AAEB-0558-34B9-6CB643FA0888}"/>
                </a:ext>
              </a:extLst>
            </p:cNvPr>
            <p:cNvSpPr txBox="1"/>
            <p:nvPr/>
          </p:nvSpPr>
          <p:spPr>
            <a:xfrm>
              <a:off x="1486802" y="2306537"/>
              <a:ext cx="3775663" cy="830997"/>
            </a:xfrm>
            <a:prstGeom prst="rect">
              <a:avLst/>
            </a:prstGeom>
            <a:noFill/>
          </p:spPr>
          <p:txBody>
            <a:bodyPr wrap="square" rtlCol="0">
              <a:spAutoFit/>
            </a:bodyPr>
            <a:lstStyle/>
            <a:p>
              <a:pPr algn="r"/>
              <a:r>
                <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rPr>
                <a:t>中庭多经点位配置显眼的活动海报，并在中庭布景合作方锦鲤寻宝记专场，现场配置拍照打卡点，并设置锦鲤颁奖台</a:t>
              </a: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8" name="文本框 87">
              <a:extLst>
                <a:ext uri="{FF2B5EF4-FFF2-40B4-BE49-F238E27FC236}">
                  <a16:creationId xmlns:a16="http://schemas.microsoft.com/office/drawing/2014/main" id="{D2D976E2-AFA8-DC11-CFD2-E28F42828421}"/>
                </a:ext>
              </a:extLst>
            </p:cNvPr>
            <p:cNvSpPr txBox="1"/>
            <p:nvPr/>
          </p:nvSpPr>
          <p:spPr>
            <a:xfrm>
              <a:off x="1486802" y="1774102"/>
              <a:ext cx="3775663" cy="523220"/>
            </a:xfrm>
            <a:prstGeom prst="rect">
              <a:avLst/>
            </a:prstGeom>
            <a:noFill/>
          </p:spPr>
          <p:txBody>
            <a:bodyPr wrap="square" rtlCol="0">
              <a:spAutoFit/>
            </a:bodyPr>
            <a:lstStyle/>
            <a:p>
              <a:pPr algn="r"/>
              <a:r>
                <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中庭海报</a:t>
              </a:r>
              <a:endParaRPr lang="zh-CN" altLang="en-US" sz="2800" dirty="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grpSp>
    </p:spTree>
    <p:extLst>
      <p:ext uri="{BB962C8B-B14F-4D97-AF65-F5344CB8AC3E}">
        <p14:creationId xmlns:p14="http://schemas.microsoft.com/office/powerpoint/2010/main" val="23558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2032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pic>
        <p:nvPicPr>
          <p:cNvPr id="43" name="图片 42" descr="黑暗中有许多云&#10;&#10;中度可信度描述已自动生成"/>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488" y="4853079"/>
            <a:ext cx="3393376" cy="1570379"/>
          </a:xfrm>
          <a:prstGeom prst="rect">
            <a:avLst/>
          </a:prstGeom>
        </p:spPr>
      </p:pic>
      <p:pic>
        <p:nvPicPr>
          <p:cNvPr id="6" name="图片 5">
            <a:extLst>
              <a:ext uri="{FF2B5EF4-FFF2-40B4-BE49-F238E27FC236}">
                <a16:creationId xmlns:a16="http://schemas.microsoft.com/office/drawing/2014/main" id="{446C6119-A6C0-DF63-E700-327B75DEE3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43602" y="1856528"/>
            <a:ext cx="3152002" cy="2434363"/>
          </a:xfrm>
          <a:prstGeom prst="rect">
            <a:avLst/>
          </a:prstGeom>
        </p:spPr>
      </p:pic>
      <p:pic>
        <p:nvPicPr>
          <p:cNvPr id="12" name="图片 11">
            <a:extLst>
              <a:ext uri="{FF2B5EF4-FFF2-40B4-BE49-F238E27FC236}">
                <a16:creationId xmlns:a16="http://schemas.microsoft.com/office/drawing/2014/main" id="{1CBB4E9B-BC3E-10CF-C828-3AC27E276CA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172130" y="2016459"/>
            <a:ext cx="2113358" cy="1632194"/>
          </a:xfrm>
          <a:prstGeom prst="rect">
            <a:avLst/>
          </a:prstGeom>
        </p:spPr>
      </p:pic>
      <p:sp>
        <p:nvSpPr>
          <p:cNvPr id="37" name="缺角矩形 36">
            <a:extLst>
              <a:ext uri="{FF2B5EF4-FFF2-40B4-BE49-F238E27FC236}">
                <a16:creationId xmlns:a16="http://schemas.microsoft.com/office/drawing/2014/main" id="{4C761334-72D5-7953-1466-BA5EA597C368}"/>
              </a:ext>
            </a:extLst>
          </p:cNvPr>
          <p:cNvSpPr/>
          <p:nvPr/>
        </p:nvSpPr>
        <p:spPr>
          <a:xfrm rot="16200000" flipH="1">
            <a:off x="5519910" y="196264"/>
            <a:ext cx="4837012" cy="7248645"/>
          </a:xfrm>
          <a:prstGeom prst="plaque">
            <a:avLst>
              <a:gd name="adj" fmla="val 6250"/>
            </a:avLst>
          </a:prstGeom>
          <a:blipFill>
            <a:blip r:embed="rId7" cstate="screen">
              <a:duotone>
                <a:prstClr val="black"/>
                <a:schemeClr val="bg1">
                  <a:tint val="45000"/>
                  <a:satMod val="400000"/>
                </a:schemeClr>
              </a:duotone>
              <a:extLst>
                <a:ext uri="{BEBA8EAE-BF5A-486C-A8C5-ECC9F3942E4B}">
                  <a14:imgProps xmlns:a14="http://schemas.microsoft.com/office/drawing/2010/main">
                    <a14:imgLayer r:embed="rId8">
                      <a14:imgEffect>
                        <a14:brightnessContrast bright="90000"/>
                      </a14:imgEffect>
                    </a14:imgLayer>
                  </a14:imgProps>
                </a:ex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Light" panose="020B0502040204020203" pitchFamily="34" charset="-122"/>
              <a:ea typeface="微软雅黑 Light" panose="020B0502040204020203" pitchFamily="34" charset="-122"/>
            </a:endParaRPr>
          </a:p>
        </p:txBody>
      </p:sp>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奖券配置</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pic>
        <p:nvPicPr>
          <p:cNvPr id="10" name="图片 9">
            <a:extLst>
              <a:ext uri="{FF2B5EF4-FFF2-40B4-BE49-F238E27FC236}">
                <a16:creationId xmlns:a16="http://schemas.microsoft.com/office/drawing/2014/main" id="{49DF923E-2279-010E-6210-B2684C68F04A}"/>
              </a:ext>
            </a:extLst>
          </p:cNvPr>
          <p:cNvPicPr>
            <a:picLocks noChangeAspect="1"/>
          </p:cNvPicPr>
          <p:nvPr/>
        </p:nvPicPr>
        <p:blipFill>
          <a:blip r:embed="rId10" cstate="screen">
            <a:extLst>
              <a:ext uri="{28A0092B-C50C-407E-A947-70E740481C1C}">
                <a14:useLocalDpi xmlns:a14="http://schemas.microsoft.com/office/drawing/2010/main"/>
              </a:ext>
            </a:extLst>
          </a:blip>
          <a:srcRect l="65339" b="20200"/>
          <a:stretch>
            <a:fillRect/>
          </a:stretch>
        </p:blipFill>
        <p:spPr>
          <a:xfrm>
            <a:off x="4522517" y="1468465"/>
            <a:ext cx="872392" cy="724698"/>
          </a:xfrm>
          <a:custGeom>
            <a:avLst/>
            <a:gdLst>
              <a:gd name="connsiteX0" fmla="*/ 138422 w 756438"/>
              <a:gd name="connsiteY0" fmla="*/ 317536 h 628375"/>
              <a:gd name="connsiteX1" fmla="*/ 140033 w 756438"/>
              <a:gd name="connsiteY1" fmla="*/ 319188 h 628375"/>
              <a:gd name="connsiteX2" fmla="*/ 138428 w 756438"/>
              <a:gd name="connsiteY2" fmla="*/ 317548 h 628375"/>
              <a:gd name="connsiteX3" fmla="*/ 131516 w 756438"/>
              <a:gd name="connsiteY3" fmla="*/ 0 h 628375"/>
              <a:gd name="connsiteX4" fmla="*/ 756438 w 756438"/>
              <a:gd name="connsiteY4" fmla="*/ 0 h 628375"/>
              <a:gd name="connsiteX5" fmla="*/ 756438 w 756438"/>
              <a:gd name="connsiteY5" fmla="*/ 463119 h 628375"/>
              <a:gd name="connsiteX6" fmla="*/ 746115 w 756438"/>
              <a:gd name="connsiteY6" fmla="*/ 477165 h 628375"/>
              <a:gd name="connsiteX7" fmla="*/ 735330 w 756438"/>
              <a:gd name="connsiteY7" fmla="*/ 495025 h 628375"/>
              <a:gd name="connsiteX8" fmla="*/ 723900 w 756438"/>
              <a:gd name="connsiteY8" fmla="*/ 506455 h 628375"/>
              <a:gd name="connsiteX9" fmla="*/ 693420 w 756438"/>
              <a:gd name="connsiteY9" fmla="*/ 563605 h 628375"/>
              <a:gd name="connsiteX10" fmla="*/ 662940 w 756438"/>
              <a:gd name="connsiteY10" fmla="*/ 590275 h 628375"/>
              <a:gd name="connsiteX11" fmla="*/ 640080 w 756438"/>
              <a:gd name="connsiteY11" fmla="*/ 601705 h 628375"/>
              <a:gd name="connsiteX12" fmla="*/ 628650 w 756438"/>
              <a:gd name="connsiteY12" fmla="*/ 605515 h 628375"/>
              <a:gd name="connsiteX13" fmla="*/ 617220 w 756438"/>
              <a:gd name="connsiteY13" fmla="*/ 613135 h 628375"/>
              <a:gd name="connsiteX14" fmla="*/ 605790 w 756438"/>
              <a:gd name="connsiteY14" fmla="*/ 616945 h 628375"/>
              <a:gd name="connsiteX15" fmla="*/ 594360 w 756438"/>
              <a:gd name="connsiteY15" fmla="*/ 624565 h 628375"/>
              <a:gd name="connsiteX16" fmla="*/ 518160 w 756438"/>
              <a:gd name="connsiteY16" fmla="*/ 628375 h 628375"/>
              <a:gd name="connsiteX17" fmla="*/ 495300 w 756438"/>
              <a:gd name="connsiteY17" fmla="*/ 624565 h 628375"/>
              <a:gd name="connsiteX18" fmla="*/ 415290 w 756438"/>
              <a:gd name="connsiteY18" fmla="*/ 609325 h 628375"/>
              <a:gd name="connsiteX19" fmla="*/ 403860 w 756438"/>
              <a:gd name="connsiteY19" fmla="*/ 601705 h 628375"/>
              <a:gd name="connsiteX20" fmla="*/ 365760 w 756438"/>
              <a:gd name="connsiteY20" fmla="*/ 571225 h 628375"/>
              <a:gd name="connsiteX21" fmla="*/ 354330 w 756438"/>
              <a:gd name="connsiteY21" fmla="*/ 563605 h 628375"/>
              <a:gd name="connsiteX22" fmla="*/ 346710 w 756438"/>
              <a:gd name="connsiteY22" fmla="*/ 552175 h 628375"/>
              <a:gd name="connsiteX23" fmla="*/ 331470 w 756438"/>
              <a:gd name="connsiteY23" fmla="*/ 536935 h 628375"/>
              <a:gd name="connsiteX24" fmla="*/ 308610 w 756438"/>
              <a:gd name="connsiteY24" fmla="*/ 514075 h 628375"/>
              <a:gd name="connsiteX25" fmla="*/ 300990 w 756438"/>
              <a:gd name="connsiteY25" fmla="*/ 502645 h 628375"/>
              <a:gd name="connsiteX26" fmla="*/ 293370 w 756438"/>
              <a:gd name="connsiteY26" fmla="*/ 491215 h 628375"/>
              <a:gd name="connsiteX27" fmla="*/ 278130 w 756438"/>
              <a:gd name="connsiteY27" fmla="*/ 468355 h 628375"/>
              <a:gd name="connsiteX28" fmla="*/ 274320 w 756438"/>
              <a:gd name="connsiteY28" fmla="*/ 456925 h 628375"/>
              <a:gd name="connsiteX29" fmla="*/ 262890 w 756438"/>
              <a:gd name="connsiteY29" fmla="*/ 434065 h 628375"/>
              <a:gd name="connsiteX30" fmla="*/ 247650 w 756438"/>
              <a:gd name="connsiteY30" fmla="*/ 411205 h 628375"/>
              <a:gd name="connsiteX31" fmla="*/ 243840 w 756438"/>
              <a:gd name="connsiteY31" fmla="*/ 399775 h 628375"/>
              <a:gd name="connsiteX32" fmla="*/ 224790 w 756438"/>
              <a:gd name="connsiteY32" fmla="*/ 380725 h 628375"/>
              <a:gd name="connsiteX33" fmla="*/ 217170 w 756438"/>
              <a:gd name="connsiteY33" fmla="*/ 369295 h 628375"/>
              <a:gd name="connsiteX34" fmla="*/ 194310 w 756438"/>
              <a:gd name="connsiteY34" fmla="*/ 354055 h 628375"/>
              <a:gd name="connsiteX35" fmla="*/ 182880 w 756438"/>
              <a:gd name="connsiteY35" fmla="*/ 342625 h 628375"/>
              <a:gd name="connsiteX36" fmla="*/ 160020 w 756438"/>
              <a:gd name="connsiteY36" fmla="*/ 331195 h 628375"/>
              <a:gd name="connsiteX37" fmla="*/ 148590 w 756438"/>
              <a:gd name="connsiteY37" fmla="*/ 319765 h 628375"/>
              <a:gd name="connsiteX38" fmla="*/ 136189 w 756438"/>
              <a:gd name="connsiteY38" fmla="*/ 313207 h 628375"/>
              <a:gd name="connsiteX39" fmla="*/ 138422 w 756438"/>
              <a:gd name="connsiteY39" fmla="*/ 317536 h 628375"/>
              <a:gd name="connsiteX40" fmla="*/ 125730 w 756438"/>
              <a:gd name="connsiteY40" fmla="*/ 304525 h 628375"/>
              <a:gd name="connsiteX41" fmla="*/ 102870 w 756438"/>
              <a:gd name="connsiteY41" fmla="*/ 296905 h 628375"/>
              <a:gd name="connsiteX42" fmla="*/ 91440 w 756438"/>
              <a:gd name="connsiteY42" fmla="*/ 285475 h 628375"/>
              <a:gd name="connsiteX43" fmla="*/ 72390 w 756438"/>
              <a:gd name="connsiteY43" fmla="*/ 266425 h 628375"/>
              <a:gd name="connsiteX44" fmla="*/ 60960 w 756438"/>
              <a:gd name="connsiteY44" fmla="*/ 258805 h 628375"/>
              <a:gd name="connsiteX45" fmla="*/ 53340 w 756438"/>
              <a:gd name="connsiteY45" fmla="*/ 247375 h 628375"/>
              <a:gd name="connsiteX46" fmla="*/ 30480 w 756438"/>
              <a:gd name="connsiteY46" fmla="*/ 213085 h 628375"/>
              <a:gd name="connsiteX47" fmla="*/ 26670 w 756438"/>
              <a:gd name="connsiteY47" fmla="*/ 201655 h 628375"/>
              <a:gd name="connsiteX48" fmla="*/ 19050 w 756438"/>
              <a:gd name="connsiteY48" fmla="*/ 178795 h 628375"/>
              <a:gd name="connsiteX49" fmla="*/ 3810 w 756438"/>
              <a:gd name="connsiteY49" fmla="*/ 144505 h 628375"/>
              <a:gd name="connsiteX50" fmla="*/ 0 w 756438"/>
              <a:gd name="connsiteY50" fmla="*/ 83545 h 628375"/>
              <a:gd name="connsiteX51" fmla="*/ 7620 w 756438"/>
              <a:gd name="connsiteY51" fmla="*/ 60685 h 62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56438" h="628375">
                <a:moveTo>
                  <a:pt x="138422" y="317536"/>
                </a:moveTo>
                <a:lnTo>
                  <a:pt x="140033" y="319188"/>
                </a:lnTo>
                <a:cubicBezTo>
                  <a:pt x="141300" y="320602"/>
                  <a:pt x="139917" y="319300"/>
                  <a:pt x="138428" y="317548"/>
                </a:cubicBezTo>
                <a:close/>
                <a:moveTo>
                  <a:pt x="131516" y="0"/>
                </a:moveTo>
                <a:lnTo>
                  <a:pt x="756438" y="0"/>
                </a:lnTo>
                <a:lnTo>
                  <a:pt x="756438" y="463119"/>
                </a:lnTo>
                <a:lnTo>
                  <a:pt x="746115" y="477165"/>
                </a:lnTo>
                <a:cubicBezTo>
                  <a:pt x="743336" y="482348"/>
                  <a:pt x="740772" y="487770"/>
                  <a:pt x="735330" y="495025"/>
                </a:cubicBezTo>
                <a:cubicBezTo>
                  <a:pt x="732097" y="499336"/>
                  <a:pt x="727133" y="502144"/>
                  <a:pt x="723900" y="506455"/>
                </a:cubicBezTo>
                <a:cubicBezTo>
                  <a:pt x="709943" y="525065"/>
                  <a:pt x="706620" y="543071"/>
                  <a:pt x="693420" y="563605"/>
                </a:cubicBezTo>
                <a:cubicBezTo>
                  <a:pt x="687297" y="573130"/>
                  <a:pt x="671900" y="583555"/>
                  <a:pt x="662940" y="590275"/>
                </a:cubicBezTo>
                <a:cubicBezTo>
                  <a:pt x="634210" y="599852"/>
                  <a:pt x="669623" y="586933"/>
                  <a:pt x="640080" y="601705"/>
                </a:cubicBezTo>
                <a:cubicBezTo>
                  <a:pt x="636488" y="603501"/>
                  <a:pt x="632242" y="603719"/>
                  <a:pt x="628650" y="605515"/>
                </a:cubicBezTo>
                <a:cubicBezTo>
                  <a:pt x="624554" y="607563"/>
                  <a:pt x="621316" y="611087"/>
                  <a:pt x="617220" y="613135"/>
                </a:cubicBezTo>
                <a:cubicBezTo>
                  <a:pt x="613628" y="614931"/>
                  <a:pt x="609382" y="615149"/>
                  <a:pt x="605790" y="616945"/>
                </a:cubicBezTo>
                <a:cubicBezTo>
                  <a:pt x="601694" y="618993"/>
                  <a:pt x="598901" y="623973"/>
                  <a:pt x="594360" y="624565"/>
                </a:cubicBezTo>
                <a:cubicBezTo>
                  <a:pt x="569142" y="627854"/>
                  <a:pt x="543560" y="627105"/>
                  <a:pt x="518160" y="628375"/>
                </a:cubicBezTo>
                <a:cubicBezTo>
                  <a:pt x="510540" y="627105"/>
                  <a:pt x="502957" y="625586"/>
                  <a:pt x="495300" y="624565"/>
                </a:cubicBezTo>
                <a:cubicBezTo>
                  <a:pt x="467687" y="620883"/>
                  <a:pt x="441077" y="620786"/>
                  <a:pt x="415290" y="609325"/>
                </a:cubicBezTo>
                <a:cubicBezTo>
                  <a:pt x="411106" y="607465"/>
                  <a:pt x="407836" y="603977"/>
                  <a:pt x="403860" y="601705"/>
                </a:cubicBezTo>
                <a:cubicBezTo>
                  <a:pt x="368426" y="581457"/>
                  <a:pt x="412664" y="612917"/>
                  <a:pt x="365760" y="571225"/>
                </a:cubicBezTo>
                <a:cubicBezTo>
                  <a:pt x="362338" y="568183"/>
                  <a:pt x="357568" y="566843"/>
                  <a:pt x="354330" y="563605"/>
                </a:cubicBezTo>
                <a:cubicBezTo>
                  <a:pt x="351092" y="560367"/>
                  <a:pt x="349690" y="555652"/>
                  <a:pt x="346710" y="552175"/>
                </a:cubicBezTo>
                <a:cubicBezTo>
                  <a:pt x="342035" y="546720"/>
                  <a:pt x="336201" y="542342"/>
                  <a:pt x="331470" y="536935"/>
                </a:cubicBezTo>
                <a:cubicBezTo>
                  <a:pt x="311622" y="514251"/>
                  <a:pt x="329413" y="527944"/>
                  <a:pt x="308610" y="514075"/>
                </a:cubicBezTo>
                <a:cubicBezTo>
                  <a:pt x="304800" y="511535"/>
                  <a:pt x="303530" y="506455"/>
                  <a:pt x="300990" y="502645"/>
                </a:cubicBezTo>
                <a:lnTo>
                  <a:pt x="293370" y="491215"/>
                </a:lnTo>
                <a:cubicBezTo>
                  <a:pt x="288290" y="483595"/>
                  <a:pt x="282578" y="476361"/>
                  <a:pt x="278130" y="468355"/>
                </a:cubicBezTo>
                <a:cubicBezTo>
                  <a:pt x="276180" y="464844"/>
                  <a:pt x="276116" y="460517"/>
                  <a:pt x="274320" y="456925"/>
                </a:cubicBezTo>
                <a:cubicBezTo>
                  <a:pt x="259548" y="427382"/>
                  <a:pt x="272467" y="462795"/>
                  <a:pt x="262890" y="434065"/>
                </a:cubicBezTo>
                <a:cubicBezTo>
                  <a:pt x="259994" y="425377"/>
                  <a:pt x="252098" y="419211"/>
                  <a:pt x="247650" y="411205"/>
                </a:cubicBezTo>
                <a:cubicBezTo>
                  <a:pt x="245700" y="407694"/>
                  <a:pt x="245636" y="403367"/>
                  <a:pt x="243840" y="399775"/>
                </a:cubicBezTo>
                <a:cubicBezTo>
                  <a:pt x="233680" y="379455"/>
                  <a:pt x="240030" y="395965"/>
                  <a:pt x="224790" y="380725"/>
                </a:cubicBezTo>
                <a:cubicBezTo>
                  <a:pt x="221552" y="377487"/>
                  <a:pt x="219710" y="373105"/>
                  <a:pt x="217170" y="369295"/>
                </a:cubicBezTo>
                <a:cubicBezTo>
                  <a:pt x="217170" y="369295"/>
                  <a:pt x="201539" y="359678"/>
                  <a:pt x="194310" y="354055"/>
                </a:cubicBezTo>
                <a:cubicBezTo>
                  <a:pt x="190057" y="350747"/>
                  <a:pt x="187019" y="346074"/>
                  <a:pt x="182880" y="342625"/>
                </a:cubicBezTo>
                <a:cubicBezTo>
                  <a:pt x="146910" y="312650"/>
                  <a:pt x="194387" y="354106"/>
                  <a:pt x="160020" y="331195"/>
                </a:cubicBezTo>
                <a:cubicBezTo>
                  <a:pt x="155537" y="328206"/>
                  <a:pt x="153073" y="322754"/>
                  <a:pt x="148590" y="319765"/>
                </a:cubicBezTo>
                <a:cubicBezTo>
                  <a:pt x="140319" y="314251"/>
                  <a:pt x="137034" y="312821"/>
                  <a:pt x="136189" y="313207"/>
                </a:cubicBezTo>
                <a:lnTo>
                  <a:pt x="138422" y="317536"/>
                </a:lnTo>
                <a:lnTo>
                  <a:pt x="125730" y="304525"/>
                </a:lnTo>
                <a:cubicBezTo>
                  <a:pt x="125730" y="304525"/>
                  <a:pt x="109891" y="300806"/>
                  <a:pt x="102870" y="296905"/>
                </a:cubicBezTo>
                <a:cubicBezTo>
                  <a:pt x="98160" y="294288"/>
                  <a:pt x="95579" y="288924"/>
                  <a:pt x="91440" y="285475"/>
                </a:cubicBezTo>
                <a:cubicBezTo>
                  <a:pt x="72390" y="269600"/>
                  <a:pt x="86360" y="287380"/>
                  <a:pt x="72390" y="266425"/>
                </a:cubicBezTo>
                <a:lnTo>
                  <a:pt x="60960" y="258805"/>
                </a:lnTo>
                <a:cubicBezTo>
                  <a:pt x="57150" y="256265"/>
                  <a:pt x="55880" y="251185"/>
                  <a:pt x="53340" y="247375"/>
                </a:cubicBezTo>
                <a:lnTo>
                  <a:pt x="30480" y="213085"/>
                </a:lnTo>
                <a:cubicBezTo>
                  <a:pt x="28252" y="209743"/>
                  <a:pt x="27940" y="205465"/>
                  <a:pt x="26670" y="201655"/>
                </a:cubicBezTo>
                <a:cubicBezTo>
                  <a:pt x="24130" y="194035"/>
                  <a:pt x="22312" y="186135"/>
                  <a:pt x="19050" y="178795"/>
                </a:cubicBezTo>
                <a:cubicBezTo>
                  <a:pt x="9600" y="157532"/>
                  <a:pt x="8273" y="177234"/>
                  <a:pt x="3810" y="144505"/>
                </a:cubicBezTo>
                <a:cubicBezTo>
                  <a:pt x="1059" y="124332"/>
                  <a:pt x="1270" y="103865"/>
                  <a:pt x="0" y="83545"/>
                </a:cubicBezTo>
                <a:cubicBezTo>
                  <a:pt x="0" y="83545"/>
                  <a:pt x="447" y="64299"/>
                  <a:pt x="7620" y="60685"/>
                </a:cubicBezTo>
                <a:close/>
              </a:path>
            </a:pathLst>
          </a:custGeom>
        </p:spPr>
      </p:pic>
      <p:pic>
        <p:nvPicPr>
          <p:cNvPr id="4" name="图片 3">
            <a:extLst>
              <a:ext uri="{FF2B5EF4-FFF2-40B4-BE49-F238E27FC236}">
                <a16:creationId xmlns:a16="http://schemas.microsoft.com/office/drawing/2014/main" id="{CBF653A2-B0B4-1C75-9E88-F06200374E93}"/>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384643" y="1752601"/>
            <a:ext cx="6114246" cy="7072234"/>
          </a:xfrm>
          <a:prstGeom prst="rect">
            <a:avLst/>
          </a:prstGeom>
        </p:spPr>
      </p:pic>
      <p:grpSp>
        <p:nvGrpSpPr>
          <p:cNvPr id="49" name="组合 48">
            <a:extLst>
              <a:ext uri="{FF2B5EF4-FFF2-40B4-BE49-F238E27FC236}">
                <a16:creationId xmlns:a16="http://schemas.microsoft.com/office/drawing/2014/main" id="{77482F94-78DE-2507-7F4C-40711A24865C}"/>
              </a:ext>
            </a:extLst>
          </p:cNvPr>
          <p:cNvGrpSpPr/>
          <p:nvPr/>
        </p:nvGrpSpPr>
        <p:grpSpPr>
          <a:xfrm>
            <a:off x="5386999" y="1593937"/>
            <a:ext cx="3954929" cy="792966"/>
            <a:chOff x="5386999" y="1582363"/>
            <a:chExt cx="3954929" cy="792966"/>
          </a:xfrm>
        </p:grpSpPr>
        <p:sp>
          <p:nvSpPr>
            <p:cNvPr id="18" name="文本框 17">
              <a:extLst>
                <a:ext uri="{FF2B5EF4-FFF2-40B4-BE49-F238E27FC236}">
                  <a16:creationId xmlns:a16="http://schemas.microsoft.com/office/drawing/2014/main" id="{912790DB-B57E-2680-7AB5-CFF1CF4D9B75}"/>
                </a:ext>
              </a:extLst>
            </p:cNvPr>
            <p:cNvSpPr txBox="1"/>
            <p:nvPr/>
          </p:nvSpPr>
          <p:spPr>
            <a:xfrm>
              <a:off x="5386999" y="1582363"/>
              <a:ext cx="1739579" cy="461665"/>
            </a:xfrm>
            <a:prstGeom prst="rect">
              <a:avLst/>
            </a:prstGeom>
            <a:noFill/>
          </p:spPr>
          <p:txBody>
            <a:bodyPr wrap="none" rtlCol="0">
              <a:spAutoFit/>
            </a:bodyPr>
            <a:lstStyle/>
            <a:p>
              <a:r>
                <a:rPr lang="en-US" altLang="zh-CN"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1</a:t>
              </a:r>
              <a:r>
                <a:rPr lang="zh-CN" altLang="en-US"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、锦鲤大奖</a:t>
              </a:r>
              <a:r>
                <a:rPr kumimoji="1" lang="en-US" altLang="zh-CN" sz="2400">
                  <a:solidFill>
                    <a:srgbClr val="C00000"/>
                  </a:solidFill>
                  <a:latin typeface="江西拙楷" panose="02010600040101010101" pitchFamily="2" charset="-122"/>
                  <a:ea typeface="江西拙楷" panose="02010600040101010101" pitchFamily="2" charset="-122"/>
                </a:rPr>
                <a:t>1</a:t>
              </a:r>
              <a:r>
                <a:rPr kumimoji="1" lang="zh-CN" altLang="en-US" sz="2400">
                  <a:solidFill>
                    <a:srgbClr val="C00000"/>
                  </a:solidFill>
                  <a:latin typeface="江西拙楷" panose="02010600040101010101" pitchFamily="2" charset="-122"/>
                  <a:ea typeface="江西拙楷" panose="02010600040101010101" pitchFamily="2" charset="-122"/>
                </a:rPr>
                <a:t>份</a:t>
              </a:r>
              <a:endParaRPr kumimoji="1" lang="zh-CN" altLang="en-US" sz="2800" dirty="0">
                <a:solidFill>
                  <a:srgbClr val="C00000"/>
                </a:solidFill>
                <a:latin typeface="江西拙楷" panose="02010600040101010101" pitchFamily="2" charset="-122"/>
                <a:ea typeface="江西拙楷" panose="02010600040101010101" pitchFamily="2" charset="-122"/>
              </a:endParaRPr>
            </a:p>
          </p:txBody>
        </p:sp>
        <p:sp>
          <p:nvSpPr>
            <p:cNvPr id="19" name="文本框 18">
              <a:extLst>
                <a:ext uri="{FF2B5EF4-FFF2-40B4-BE49-F238E27FC236}">
                  <a16:creationId xmlns:a16="http://schemas.microsoft.com/office/drawing/2014/main" id="{0F547D52-9781-E26D-FDBC-7A4490431736}"/>
                </a:ext>
              </a:extLst>
            </p:cNvPr>
            <p:cNvSpPr txBox="1"/>
            <p:nvPr/>
          </p:nvSpPr>
          <p:spPr>
            <a:xfrm>
              <a:off x="5386999" y="2067552"/>
              <a:ext cx="395492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包含所有活动商家消费券一张（不能为代金券）</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0" name="组合 19">
              <a:extLst>
                <a:ext uri="{FF2B5EF4-FFF2-40B4-BE49-F238E27FC236}">
                  <a16:creationId xmlns:a16="http://schemas.microsoft.com/office/drawing/2014/main" id="{8261C187-3621-BC8D-137E-6D1E110FD3E9}"/>
                </a:ext>
              </a:extLst>
            </p:cNvPr>
            <p:cNvGrpSpPr/>
            <p:nvPr/>
          </p:nvGrpSpPr>
          <p:grpSpPr>
            <a:xfrm>
              <a:off x="5541910" y="1988256"/>
              <a:ext cx="2954114" cy="73161"/>
              <a:chOff x="1039448" y="2541206"/>
              <a:chExt cx="2954114" cy="73161"/>
            </a:xfrm>
          </p:grpSpPr>
          <p:cxnSp>
            <p:nvCxnSpPr>
              <p:cNvPr id="21" name="直接连接符 20">
                <a:extLst>
                  <a:ext uri="{FF2B5EF4-FFF2-40B4-BE49-F238E27FC236}">
                    <a16:creationId xmlns:a16="http://schemas.microsoft.com/office/drawing/2014/main" id="{4F598B76-B3EC-8315-2CBE-60A650A002EA}"/>
                  </a:ext>
                </a:extLst>
              </p:cNvPr>
              <p:cNvCxnSpPr>
                <a:cxnSpLocks/>
              </p:cNvCxnSpPr>
              <p:nvPr/>
            </p:nvCxnSpPr>
            <p:spPr>
              <a:xfrm>
                <a:off x="1127760" y="2580640"/>
                <a:ext cx="2805747" cy="0"/>
              </a:xfrm>
              <a:prstGeom prst="line">
                <a:avLst/>
              </a:prstGeom>
              <a:solidFill>
                <a:srgbClr val="CC2D2C"/>
              </a:solidFill>
              <a:ln w="952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22" name="矩形 21">
                <a:extLst>
                  <a:ext uri="{FF2B5EF4-FFF2-40B4-BE49-F238E27FC236}">
                    <a16:creationId xmlns:a16="http://schemas.microsoft.com/office/drawing/2014/main" id="{81732486-C5A4-42D1-9CDF-B399F15EC353}"/>
                  </a:ext>
                </a:extLst>
              </p:cNvPr>
              <p:cNvSpPr/>
              <p:nvPr/>
            </p:nvSpPr>
            <p:spPr>
              <a:xfrm rot="2700000">
                <a:off x="1039448" y="2541207"/>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23" name="矩形 22">
                <a:extLst>
                  <a:ext uri="{FF2B5EF4-FFF2-40B4-BE49-F238E27FC236}">
                    <a16:creationId xmlns:a16="http://schemas.microsoft.com/office/drawing/2014/main" id="{1CD6AFB8-6461-8491-55DA-A0097980E6AF}"/>
                  </a:ext>
                </a:extLst>
              </p:cNvPr>
              <p:cNvSpPr/>
              <p:nvPr/>
            </p:nvSpPr>
            <p:spPr>
              <a:xfrm rot="2700000">
                <a:off x="3920402" y="2541206"/>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grpSp>
      </p:grpSp>
      <p:grpSp>
        <p:nvGrpSpPr>
          <p:cNvPr id="50" name="组合 49">
            <a:extLst>
              <a:ext uri="{FF2B5EF4-FFF2-40B4-BE49-F238E27FC236}">
                <a16:creationId xmlns:a16="http://schemas.microsoft.com/office/drawing/2014/main" id="{7F775F58-C3EB-6A0D-0B78-899E78CB33AA}"/>
              </a:ext>
            </a:extLst>
          </p:cNvPr>
          <p:cNvGrpSpPr/>
          <p:nvPr/>
        </p:nvGrpSpPr>
        <p:grpSpPr>
          <a:xfrm>
            <a:off x="5386998" y="2386147"/>
            <a:ext cx="5782571" cy="1008409"/>
            <a:chOff x="5386998" y="1582363"/>
            <a:chExt cx="5782571" cy="1008409"/>
          </a:xfrm>
        </p:grpSpPr>
        <p:sp>
          <p:nvSpPr>
            <p:cNvPr id="51" name="文本框 50">
              <a:extLst>
                <a:ext uri="{FF2B5EF4-FFF2-40B4-BE49-F238E27FC236}">
                  <a16:creationId xmlns:a16="http://schemas.microsoft.com/office/drawing/2014/main" id="{5E97DF6F-61BB-10B6-AE3F-EF8D59E4FC40}"/>
                </a:ext>
              </a:extLst>
            </p:cNvPr>
            <p:cNvSpPr txBox="1"/>
            <p:nvPr/>
          </p:nvSpPr>
          <p:spPr>
            <a:xfrm>
              <a:off x="5386999" y="1582363"/>
              <a:ext cx="2339102" cy="461665"/>
            </a:xfrm>
            <a:prstGeom prst="rect">
              <a:avLst/>
            </a:prstGeom>
            <a:noFill/>
          </p:spPr>
          <p:txBody>
            <a:bodyPr wrap="none" rtlCol="0">
              <a:spAutoFit/>
            </a:bodyPr>
            <a:lstStyle/>
            <a:p>
              <a:r>
                <a:rPr lang="en-US" altLang="zh-CN"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2</a:t>
              </a:r>
              <a:r>
                <a:rPr lang="zh-CN" altLang="en-US"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、现金大奖</a:t>
              </a:r>
              <a:r>
                <a:rPr kumimoji="1" lang="zh-CN" altLang="en-US" sz="2400">
                  <a:solidFill>
                    <a:srgbClr val="C00000"/>
                  </a:solidFill>
                  <a:latin typeface="江西拙楷" panose="02010600040101010101" pitchFamily="2" charset="-122"/>
                  <a:ea typeface="江西拙楷" panose="02010600040101010101" pitchFamily="2" charset="-122"/>
                </a:rPr>
                <a:t>若干份</a:t>
              </a:r>
              <a:endParaRPr kumimoji="1" lang="zh-CN" altLang="en-US" sz="2400" dirty="0">
                <a:solidFill>
                  <a:srgbClr val="C00000"/>
                </a:solidFill>
                <a:latin typeface="江西拙楷" panose="02010600040101010101" pitchFamily="2" charset="-122"/>
                <a:ea typeface="江西拙楷" panose="02010600040101010101" pitchFamily="2" charset="-122"/>
              </a:endParaRPr>
            </a:p>
          </p:txBody>
        </p:sp>
        <p:sp>
          <p:nvSpPr>
            <p:cNvPr id="53" name="文本框 52">
              <a:extLst>
                <a:ext uri="{FF2B5EF4-FFF2-40B4-BE49-F238E27FC236}">
                  <a16:creationId xmlns:a16="http://schemas.microsoft.com/office/drawing/2014/main" id="{2D27C3AB-3837-4A69-6C30-B972D77D885C}"/>
                </a:ext>
              </a:extLst>
            </p:cNvPr>
            <p:cNvSpPr txBox="1"/>
            <p:nvPr/>
          </p:nvSpPr>
          <p:spPr>
            <a:xfrm>
              <a:off x="5386998" y="2067552"/>
              <a:ext cx="5782571" cy="523220"/>
            </a:xfrm>
            <a:prstGeom prst="rect">
              <a:avLst/>
            </a:prstGeom>
            <a:noFill/>
          </p:spPr>
          <p:txBody>
            <a:bodyPr wrap="square" rtlCol="0">
              <a:spAutoFit/>
            </a:bodyPr>
            <a:lstStyle/>
            <a:p>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作为吸引用户参与的筹码，金额可设置</a:t>
              </a: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1.8</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6.8</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en-US" altLang="zh-CN" sz="1400">
                  <a:solidFill>
                    <a:schemeClr val="tx1">
                      <a:lumMod val="75000"/>
                      <a:lumOff val="25000"/>
                    </a:schemeClr>
                  </a:solidFill>
                  <a:latin typeface="微软雅黑 Light" panose="020B0502040204020203" pitchFamily="34" charset="-122"/>
                  <a:ea typeface="微软雅黑 Light" panose="020B0502040204020203" pitchFamily="34" charset="-122"/>
                </a:rPr>
                <a:t>8.8,88</a:t>
              </a:r>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等吉祥数字现金奖（具体看电信及商场资源配置）</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54" name="组合 53">
              <a:extLst>
                <a:ext uri="{FF2B5EF4-FFF2-40B4-BE49-F238E27FC236}">
                  <a16:creationId xmlns:a16="http://schemas.microsoft.com/office/drawing/2014/main" id="{73C2E55D-FE42-DDE6-D7C2-88DFF8CB7D0F}"/>
                </a:ext>
              </a:extLst>
            </p:cNvPr>
            <p:cNvGrpSpPr/>
            <p:nvPr/>
          </p:nvGrpSpPr>
          <p:grpSpPr>
            <a:xfrm>
              <a:off x="5541910" y="1988256"/>
              <a:ext cx="2954114" cy="73161"/>
              <a:chOff x="1039448" y="2541206"/>
              <a:chExt cx="2954114" cy="73161"/>
            </a:xfrm>
          </p:grpSpPr>
          <p:cxnSp>
            <p:nvCxnSpPr>
              <p:cNvPr id="55" name="直接连接符 54">
                <a:extLst>
                  <a:ext uri="{FF2B5EF4-FFF2-40B4-BE49-F238E27FC236}">
                    <a16:creationId xmlns:a16="http://schemas.microsoft.com/office/drawing/2014/main" id="{895A3002-CBC3-8741-1235-2C43D4D6C2E9}"/>
                  </a:ext>
                </a:extLst>
              </p:cNvPr>
              <p:cNvCxnSpPr>
                <a:cxnSpLocks/>
              </p:cNvCxnSpPr>
              <p:nvPr/>
            </p:nvCxnSpPr>
            <p:spPr>
              <a:xfrm>
                <a:off x="1127760" y="2580640"/>
                <a:ext cx="2805747" cy="0"/>
              </a:xfrm>
              <a:prstGeom prst="line">
                <a:avLst/>
              </a:prstGeom>
              <a:solidFill>
                <a:srgbClr val="CC2D2C"/>
              </a:solidFill>
              <a:ln w="952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56" name="矩形 55">
                <a:extLst>
                  <a:ext uri="{FF2B5EF4-FFF2-40B4-BE49-F238E27FC236}">
                    <a16:creationId xmlns:a16="http://schemas.microsoft.com/office/drawing/2014/main" id="{ED3DC1E0-5DFF-A55E-6E1D-F4EB6E472F10}"/>
                  </a:ext>
                </a:extLst>
              </p:cNvPr>
              <p:cNvSpPr/>
              <p:nvPr/>
            </p:nvSpPr>
            <p:spPr>
              <a:xfrm rot="2700000">
                <a:off x="1039448" y="2541207"/>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7" name="矩形 56">
                <a:extLst>
                  <a:ext uri="{FF2B5EF4-FFF2-40B4-BE49-F238E27FC236}">
                    <a16:creationId xmlns:a16="http://schemas.microsoft.com/office/drawing/2014/main" id="{F771243F-D0C8-3B6F-3701-5D8162554213}"/>
                  </a:ext>
                </a:extLst>
              </p:cNvPr>
              <p:cNvSpPr/>
              <p:nvPr/>
            </p:nvSpPr>
            <p:spPr>
              <a:xfrm rot="2700000">
                <a:off x="3920402" y="2541206"/>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grpSp>
      </p:grpSp>
      <p:grpSp>
        <p:nvGrpSpPr>
          <p:cNvPr id="58" name="组合 57">
            <a:extLst>
              <a:ext uri="{FF2B5EF4-FFF2-40B4-BE49-F238E27FC236}">
                <a16:creationId xmlns:a16="http://schemas.microsoft.com/office/drawing/2014/main" id="{4D8CED29-D90F-58CD-9F4D-7FE7DF4660F3}"/>
              </a:ext>
            </a:extLst>
          </p:cNvPr>
          <p:cNvGrpSpPr/>
          <p:nvPr/>
        </p:nvGrpSpPr>
        <p:grpSpPr>
          <a:xfrm>
            <a:off x="5386999" y="3393800"/>
            <a:ext cx="4493538" cy="792966"/>
            <a:chOff x="5386999" y="1582363"/>
            <a:chExt cx="4493538" cy="792966"/>
          </a:xfrm>
        </p:grpSpPr>
        <p:sp>
          <p:nvSpPr>
            <p:cNvPr id="59" name="文本框 58">
              <a:extLst>
                <a:ext uri="{FF2B5EF4-FFF2-40B4-BE49-F238E27FC236}">
                  <a16:creationId xmlns:a16="http://schemas.microsoft.com/office/drawing/2014/main" id="{B4D1E440-B8CD-DD87-B26A-C2153775DDA0}"/>
                </a:ext>
              </a:extLst>
            </p:cNvPr>
            <p:cNvSpPr txBox="1"/>
            <p:nvPr/>
          </p:nvSpPr>
          <p:spPr>
            <a:xfrm>
              <a:off x="5386999" y="1582363"/>
              <a:ext cx="2595582" cy="461665"/>
            </a:xfrm>
            <a:prstGeom prst="rect">
              <a:avLst/>
            </a:prstGeom>
            <a:noFill/>
          </p:spPr>
          <p:txBody>
            <a:bodyPr wrap="none" rtlCol="0">
              <a:spAutoFit/>
            </a:bodyPr>
            <a:lstStyle/>
            <a:p>
              <a:r>
                <a:rPr lang="en-US" altLang="zh-CN"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3</a:t>
              </a:r>
              <a:r>
                <a:rPr lang="zh-CN" altLang="en-US"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、代金羊毛券</a:t>
              </a:r>
              <a:r>
                <a:rPr kumimoji="1" lang="zh-CN" altLang="en-US" sz="2400">
                  <a:solidFill>
                    <a:srgbClr val="C00000"/>
                  </a:solidFill>
                  <a:latin typeface="江西拙楷" panose="02010600040101010101" pitchFamily="2" charset="-122"/>
                  <a:ea typeface="江西拙楷" panose="02010600040101010101" pitchFamily="2" charset="-122"/>
                </a:rPr>
                <a:t>若干份</a:t>
              </a:r>
              <a:endParaRPr kumimoji="1" lang="zh-CN" altLang="en-US" sz="2400" dirty="0">
                <a:solidFill>
                  <a:srgbClr val="C00000"/>
                </a:solidFill>
                <a:latin typeface="江西拙楷" panose="02010600040101010101" pitchFamily="2" charset="-122"/>
                <a:ea typeface="江西拙楷" panose="02010600040101010101" pitchFamily="2" charset="-122"/>
              </a:endParaRPr>
            </a:p>
          </p:txBody>
        </p:sp>
        <p:sp>
          <p:nvSpPr>
            <p:cNvPr id="63" name="文本框 62">
              <a:extLst>
                <a:ext uri="{FF2B5EF4-FFF2-40B4-BE49-F238E27FC236}">
                  <a16:creationId xmlns:a16="http://schemas.microsoft.com/office/drawing/2014/main" id="{97E6A5FA-1E98-5ADA-2375-37C0B2BD8994}"/>
                </a:ext>
              </a:extLst>
            </p:cNvPr>
            <p:cNvSpPr txBox="1"/>
            <p:nvPr/>
          </p:nvSpPr>
          <p:spPr>
            <a:xfrm>
              <a:off x="5386999" y="2067552"/>
              <a:ext cx="4493538"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引导用户消费（力度根据商户自身承受能力自行配置）</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64" name="组合 63">
              <a:extLst>
                <a:ext uri="{FF2B5EF4-FFF2-40B4-BE49-F238E27FC236}">
                  <a16:creationId xmlns:a16="http://schemas.microsoft.com/office/drawing/2014/main" id="{B769F2C3-EC6A-1DF5-49C3-2373D3CB6D59}"/>
                </a:ext>
              </a:extLst>
            </p:cNvPr>
            <p:cNvGrpSpPr/>
            <p:nvPr/>
          </p:nvGrpSpPr>
          <p:grpSpPr>
            <a:xfrm>
              <a:off x="5541910" y="1988256"/>
              <a:ext cx="2954114" cy="73161"/>
              <a:chOff x="1039448" y="2541206"/>
              <a:chExt cx="2954114" cy="73161"/>
            </a:xfrm>
          </p:grpSpPr>
          <p:cxnSp>
            <p:nvCxnSpPr>
              <p:cNvPr id="65" name="直接连接符 64">
                <a:extLst>
                  <a:ext uri="{FF2B5EF4-FFF2-40B4-BE49-F238E27FC236}">
                    <a16:creationId xmlns:a16="http://schemas.microsoft.com/office/drawing/2014/main" id="{ADD44083-D923-0068-81E5-FB575D9AC7AB}"/>
                  </a:ext>
                </a:extLst>
              </p:cNvPr>
              <p:cNvCxnSpPr>
                <a:cxnSpLocks/>
              </p:cNvCxnSpPr>
              <p:nvPr/>
            </p:nvCxnSpPr>
            <p:spPr>
              <a:xfrm>
                <a:off x="1127760" y="2580640"/>
                <a:ext cx="2805747" cy="0"/>
              </a:xfrm>
              <a:prstGeom prst="line">
                <a:avLst/>
              </a:prstGeom>
              <a:solidFill>
                <a:srgbClr val="CC2D2C"/>
              </a:solidFill>
              <a:ln w="952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66" name="矩形 65">
                <a:extLst>
                  <a:ext uri="{FF2B5EF4-FFF2-40B4-BE49-F238E27FC236}">
                    <a16:creationId xmlns:a16="http://schemas.microsoft.com/office/drawing/2014/main" id="{127B68D2-3D86-954E-F0A2-DC2B55E56518}"/>
                  </a:ext>
                </a:extLst>
              </p:cNvPr>
              <p:cNvSpPr/>
              <p:nvPr/>
            </p:nvSpPr>
            <p:spPr>
              <a:xfrm rot="2700000">
                <a:off x="1039448" y="2541207"/>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7" name="矩形 66">
                <a:extLst>
                  <a:ext uri="{FF2B5EF4-FFF2-40B4-BE49-F238E27FC236}">
                    <a16:creationId xmlns:a16="http://schemas.microsoft.com/office/drawing/2014/main" id="{688C5043-D6E2-FEB9-364A-46F3A85D93E9}"/>
                  </a:ext>
                </a:extLst>
              </p:cNvPr>
              <p:cNvSpPr/>
              <p:nvPr/>
            </p:nvSpPr>
            <p:spPr>
              <a:xfrm rot="2700000">
                <a:off x="3920402" y="2541206"/>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grpSp>
      </p:grpSp>
      <p:grpSp>
        <p:nvGrpSpPr>
          <p:cNvPr id="68" name="组合 67">
            <a:extLst>
              <a:ext uri="{FF2B5EF4-FFF2-40B4-BE49-F238E27FC236}">
                <a16:creationId xmlns:a16="http://schemas.microsoft.com/office/drawing/2014/main" id="{1D5A2EBB-FD41-BE8B-4ADF-237982FD8EF8}"/>
              </a:ext>
            </a:extLst>
          </p:cNvPr>
          <p:cNvGrpSpPr/>
          <p:nvPr/>
        </p:nvGrpSpPr>
        <p:grpSpPr>
          <a:xfrm>
            <a:off x="5386999" y="4186010"/>
            <a:ext cx="5747847" cy="1008409"/>
            <a:chOff x="5386999" y="1582363"/>
            <a:chExt cx="5747847" cy="1008409"/>
          </a:xfrm>
        </p:grpSpPr>
        <p:sp>
          <p:nvSpPr>
            <p:cNvPr id="69" name="文本框 68">
              <a:extLst>
                <a:ext uri="{FF2B5EF4-FFF2-40B4-BE49-F238E27FC236}">
                  <a16:creationId xmlns:a16="http://schemas.microsoft.com/office/drawing/2014/main" id="{C92CE90A-7858-7325-1425-E0F1D81DE30B}"/>
                </a:ext>
              </a:extLst>
            </p:cNvPr>
            <p:cNvSpPr txBox="1"/>
            <p:nvPr/>
          </p:nvSpPr>
          <p:spPr>
            <a:xfrm>
              <a:off x="5386999" y="1582363"/>
              <a:ext cx="3464410" cy="461665"/>
            </a:xfrm>
            <a:prstGeom prst="rect">
              <a:avLst/>
            </a:prstGeom>
            <a:noFill/>
          </p:spPr>
          <p:txBody>
            <a:bodyPr wrap="none" rtlCol="0">
              <a:spAutoFit/>
            </a:bodyPr>
            <a:lstStyle/>
            <a:p>
              <a:r>
                <a:rPr lang="en-US" altLang="zh-CN"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4</a:t>
              </a:r>
              <a:r>
                <a:rPr lang="zh-CN" altLang="en-US"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、餐饮，美容等消费券</a:t>
              </a:r>
              <a:r>
                <a:rPr kumimoji="1" lang="zh-CN" altLang="en-US" sz="2400">
                  <a:solidFill>
                    <a:srgbClr val="C00000"/>
                  </a:solidFill>
                  <a:latin typeface="江西拙楷" panose="02010600040101010101" pitchFamily="2" charset="-122"/>
                  <a:ea typeface="江西拙楷" panose="02010600040101010101" pitchFamily="2" charset="-122"/>
                </a:rPr>
                <a:t>若干份</a:t>
              </a:r>
              <a:endParaRPr kumimoji="1" lang="zh-CN" altLang="en-US" sz="2400" dirty="0">
                <a:solidFill>
                  <a:srgbClr val="C00000"/>
                </a:solidFill>
                <a:latin typeface="江西拙楷" panose="02010600040101010101" pitchFamily="2" charset="-122"/>
                <a:ea typeface="江西拙楷" panose="02010600040101010101" pitchFamily="2" charset="-122"/>
              </a:endParaRPr>
            </a:p>
          </p:txBody>
        </p:sp>
        <p:sp>
          <p:nvSpPr>
            <p:cNvPr id="70" name="文本框 69">
              <a:extLst>
                <a:ext uri="{FF2B5EF4-FFF2-40B4-BE49-F238E27FC236}">
                  <a16:creationId xmlns:a16="http://schemas.microsoft.com/office/drawing/2014/main" id="{B4208746-E2AA-CAB6-F809-EE1354144EBC}"/>
                </a:ext>
              </a:extLst>
            </p:cNvPr>
            <p:cNvSpPr txBox="1"/>
            <p:nvPr/>
          </p:nvSpPr>
          <p:spPr>
            <a:xfrm>
              <a:off x="5386999" y="2067552"/>
              <a:ext cx="5747847" cy="523220"/>
            </a:xfrm>
            <a:prstGeom prst="rect">
              <a:avLst/>
            </a:prstGeom>
            <a:noFill/>
          </p:spPr>
          <p:txBody>
            <a:bodyPr wrap="square" rtlCol="0">
              <a:spAutoFit/>
            </a:bodyPr>
            <a:lstStyle/>
            <a:p>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吸引用户参与（优惠券可分类分券池进行配置，如在餐饮区宝箱配置大量餐饮消费券及优惠券，在游乐场区域配置大量游乐场消费体验券等）</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71" name="组合 70">
              <a:extLst>
                <a:ext uri="{FF2B5EF4-FFF2-40B4-BE49-F238E27FC236}">
                  <a16:creationId xmlns:a16="http://schemas.microsoft.com/office/drawing/2014/main" id="{AD7762C1-26CC-883B-8E17-EB07CBACBA57}"/>
                </a:ext>
              </a:extLst>
            </p:cNvPr>
            <p:cNvGrpSpPr/>
            <p:nvPr/>
          </p:nvGrpSpPr>
          <p:grpSpPr>
            <a:xfrm>
              <a:off x="5541910" y="1988256"/>
              <a:ext cx="2954114" cy="73161"/>
              <a:chOff x="1039448" y="2541206"/>
              <a:chExt cx="2954114" cy="73161"/>
            </a:xfrm>
          </p:grpSpPr>
          <p:cxnSp>
            <p:nvCxnSpPr>
              <p:cNvPr id="72" name="直接连接符 71">
                <a:extLst>
                  <a:ext uri="{FF2B5EF4-FFF2-40B4-BE49-F238E27FC236}">
                    <a16:creationId xmlns:a16="http://schemas.microsoft.com/office/drawing/2014/main" id="{64E11C6D-5B82-80F6-9F8E-DCC773BC4E64}"/>
                  </a:ext>
                </a:extLst>
              </p:cNvPr>
              <p:cNvCxnSpPr>
                <a:cxnSpLocks/>
              </p:cNvCxnSpPr>
              <p:nvPr/>
            </p:nvCxnSpPr>
            <p:spPr>
              <a:xfrm>
                <a:off x="1127760" y="2580640"/>
                <a:ext cx="2805747" cy="0"/>
              </a:xfrm>
              <a:prstGeom prst="line">
                <a:avLst/>
              </a:prstGeom>
              <a:solidFill>
                <a:srgbClr val="CC2D2C"/>
              </a:solidFill>
              <a:ln w="952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73" name="矩形 72">
                <a:extLst>
                  <a:ext uri="{FF2B5EF4-FFF2-40B4-BE49-F238E27FC236}">
                    <a16:creationId xmlns:a16="http://schemas.microsoft.com/office/drawing/2014/main" id="{88EBDA62-46E4-104D-AC70-239EEA7A0D8C}"/>
                  </a:ext>
                </a:extLst>
              </p:cNvPr>
              <p:cNvSpPr/>
              <p:nvPr/>
            </p:nvSpPr>
            <p:spPr>
              <a:xfrm rot="2700000">
                <a:off x="1039448" y="2541207"/>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74" name="矩形 73">
                <a:extLst>
                  <a:ext uri="{FF2B5EF4-FFF2-40B4-BE49-F238E27FC236}">
                    <a16:creationId xmlns:a16="http://schemas.microsoft.com/office/drawing/2014/main" id="{471C1689-859A-2087-9C93-651AF31C93C4}"/>
                  </a:ext>
                </a:extLst>
              </p:cNvPr>
              <p:cNvSpPr/>
              <p:nvPr/>
            </p:nvSpPr>
            <p:spPr>
              <a:xfrm rot="2700000">
                <a:off x="3920402" y="2541206"/>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grpSp>
      </p:grpSp>
      <p:grpSp>
        <p:nvGrpSpPr>
          <p:cNvPr id="75" name="组合 74">
            <a:extLst>
              <a:ext uri="{FF2B5EF4-FFF2-40B4-BE49-F238E27FC236}">
                <a16:creationId xmlns:a16="http://schemas.microsoft.com/office/drawing/2014/main" id="{F9AAB591-96C7-CB51-5A70-AFC2B5A75342}"/>
              </a:ext>
            </a:extLst>
          </p:cNvPr>
          <p:cNvGrpSpPr/>
          <p:nvPr/>
        </p:nvGrpSpPr>
        <p:grpSpPr>
          <a:xfrm>
            <a:off x="5386999" y="5193664"/>
            <a:ext cx="3114955" cy="792966"/>
            <a:chOff x="5386999" y="1582363"/>
            <a:chExt cx="3114955" cy="792966"/>
          </a:xfrm>
        </p:grpSpPr>
        <p:sp>
          <p:nvSpPr>
            <p:cNvPr id="77" name="文本框 76">
              <a:extLst>
                <a:ext uri="{FF2B5EF4-FFF2-40B4-BE49-F238E27FC236}">
                  <a16:creationId xmlns:a16="http://schemas.microsoft.com/office/drawing/2014/main" id="{0826B075-FFF4-959B-AC61-B2F1BA03C619}"/>
                </a:ext>
              </a:extLst>
            </p:cNvPr>
            <p:cNvSpPr txBox="1"/>
            <p:nvPr/>
          </p:nvSpPr>
          <p:spPr>
            <a:xfrm>
              <a:off x="5386999" y="1582363"/>
              <a:ext cx="3114955" cy="461665"/>
            </a:xfrm>
            <a:prstGeom prst="rect">
              <a:avLst/>
            </a:prstGeom>
            <a:noFill/>
          </p:spPr>
          <p:txBody>
            <a:bodyPr wrap="none" rtlCol="0">
              <a:spAutoFit/>
            </a:bodyPr>
            <a:lstStyle/>
            <a:p>
              <a:r>
                <a:rPr lang="en-US" altLang="zh-CN"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5</a:t>
              </a:r>
              <a:r>
                <a:rPr lang="zh-CN" altLang="en-US" sz="2000">
                  <a:effectLst>
                    <a:outerShdw blurRad="38100" dist="38100" dir="2700000" algn="tl">
                      <a:schemeClr val="tx1">
                        <a:alpha val="43000"/>
                      </a:schemeClr>
                    </a:outerShdw>
                  </a:effectLst>
                  <a:latin typeface="江西拙楷" panose="02010600040101010101" pitchFamily="2" charset="-122"/>
                  <a:ea typeface="江西拙楷" panose="02010600040101010101" pitchFamily="2" charset="-122"/>
                </a:rPr>
                <a:t>、商场通用代金券</a:t>
              </a:r>
              <a:r>
                <a:rPr kumimoji="1" lang="zh-CN" altLang="en-US" sz="2400">
                  <a:solidFill>
                    <a:srgbClr val="C00000"/>
                  </a:solidFill>
                  <a:latin typeface="江西拙楷" panose="02010600040101010101" pitchFamily="2" charset="-122"/>
                  <a:ea typeface="江西拙楷" panose="02010600040101010101" pitchFamily="2" charset="-122"/>
                </a:rPr>
                <a:t>若干份</a:t>
              </a:r>
              <a:endParaRPr kumimoji="1" lang="zh-CN" altLang="en-US" sz="2400" dirty="0">
                <a:solidFill>
                  <a:srgbClr val="C00000"/>
                </a:solidFill>
                <a:latin typeface="江西拙楷" panose="02010600040101010101" pitchFamily="2" charset="-122"/>
                <a:ea typeface="江西拙楷" panose="02010600040101010101" pitchFamily="2" charset="-122"/>
              </a:endParaRPr>
            </a:p>
          </p:txBody>
        </p:sp>
        <p:sp>
          <p:nvSpPr>
            <p:cNvPr id="79" name="文本框 78">
              <a:extLst>
                <a:ext uri="{FF2B5EF4-FFF2-40B4-BE49-F238E27FC236}">
                  <a16:creationId xmlns:a16="http://schemas.microsoft.com/office/drawing/2014/main" id="{B60CCE94-D7DB-2D61-E25A-5B3814B25A2F}"/>
                </a:ext>
              </a:extLst>
            </p:cNvPr>
            <p:cNvSpPr txBox="1"/>
            <p:nvPr/>
          </p:nvSpPr>
          <p:spPr>
            <a:xfrm>
              <a:off x="5386999" y="2067552"/>
              <a:ext cx="2339102"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根据商场活动力度进行配置</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81" name="组合 80">
              <a:extLst>
                <a:ext uri="{FF2B5EF4-FFF2-40B4-BE49-F238E27FC236}">
                  <a16:creationId xmlns:a16="http://schemas.microsoft.com/office/drawing/2014/main" id="{650F3F9D-E35B-C8BE-6BBF-578B31AD1356}"/>
                </a:ext>
              </a:extLst>
            </p:cNvPr>
            <p:cNvGrpSpPr/>
            <p:nvPr/>
          </p:nvGrpSpPr>
          <p:grpSpPr>
            <a:xfrm>
              <a:off x="5541910" y="1988256"/>
              <a:ext cx="2954114" cy="73161"/>
              <a:chOff x="1039448" y="2541206"/>
              <a:chExt cx="2954114" cy="73161"/>
            </a:xfrm>
          </p:grpSpPr>
          <p:cxnSp>
            <p:nvCxnSpPr>
              <p:cNvPr id="82" name="直接连接符 81">
                <a:extLst>
                  <a:ext uri="{FF2B5EF4-FFF2-40B4-BE49-F238E27FC236}">
                    <a16:creationId xmlns:a16="http://schemas.microsoft.com/office/drawing/2014/main" id="{832744E4-5FB4-1947-4ABC-7FCA41961A02}"/>
                  </a:ext>
                </a:extLst>
              </p:cNvPr>
              <p:cNvCxnSpPr>
                <a:cxnSpLocks/>
              </p:cNvCxnSpPr>
              <p:nvPr/>
            </p:nvCxnSpPr>
            <p:spPr>
              <a:xfrm>
                <a:off x="1127760" y="2580640"/>
                <a:ext cx="2805747" cy="0"/>
              </a:xfrm>
              <a:prstGeom prst="line">
                <a:avLst/>
              </a:prstGeom>
              <a:solidFill>
                <a:srgbClr val="CC2D2C"/>
              </a:solidFill>
              <a:ln w="952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83" name="矩形 82">
                <a:extLst>
                  <a:ext uri="{FF2B5EF4-FFF2-40B4-BE49-F238E27FC236}">
                    <a16:creationId xmlns:a16="http://schemas.microsoft.com/office/drawing/2014/main" id="{89C77176-8972-6C5E-9323-C77571DB8A15}"/>
                  </a:ext>
                </a:extLst>
              </p:cNvPr>
              <p:cNvSpPr/>
              <p:nvPr/>
            </p:nvSpPr>
            <p:spPr>
              <a:xfrm rot="2700000">
                <a:off x="1039448" y="2541207"/>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84" name="矩形 83">
                <a:extLst>
                  <a:ext uri="{FF2B5EF4-FFF2-40B4-BE49-F238E27FC236}">
                    <a16:creationId xmlns:a16="http://schemas.microsoft.com/office/drawing/2014/main" id="{7CE3F9CD-598D-302D-23C7-FDE93E66CBF3}"/>
                  </a:ext>
                </a:extLst>
              </p:cNvPr>
              <p:cNvSpPr/>
              <p:nvPr/>
            </p:nvSpPr>
            <p:spPr>
              <a:xfrm rot="2700000">
                <a:off x="3920402" y="2541206"/>
                <a:ext cx="73160" cy="73160"/>
              </a:xfrm>
              <a:prstGeom prst="rect">
                <a:avLst/>
              </a:prstGeom>
              <a:solidFill>
                <a:srgbClr val="CC2D2C"/>
              </a:solidFill>
              <a:ln w="12700">
                <a:solidFill>
                  <a:srgbClr val="FBD63B"/>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微软雅黑 Light" panose="020B0502040204020203" pitchFamily="34" charset="-122"/>
                </a:endParaRPr>
              </a:p>
            </p:txBody>
          </p:sp>
        </p:grpSp>
      </p:grpSp>
      <p:pic>
        <p:nvPicPr>
          <p:cNvPr id="8" name="图片 7">
            <a:extLst>
              <a:ext uri="{FF2B5EF4-FFF2-40B4-BE49-F238E27FC236}">
                <a16:creationId xmlns:a16="http://schemas.microsoft.com/office/drawing/2014/main" id="{8DC6012B-16ED-5861-EDEA-B590F14084F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21134471">
            <a:off x="11307021" y="4677646"/>
            <a:ext cx="719209" cy="932096"/>
          </a:xfrm>
          <a:prstGeom prst="rect">
            <a:avLst/>
          </a:prstGeom>
        </p:spPr>
      </p:pic>
    </p:spTree>
    <p:extLst>
      <p:ext uri="{BB962C8B-B14F-4D97-AF65-F5344CB8AC3E}">
        <p14:creationId xmlns:p14="http://schemas.microsoft.com/office/powerpoint/2010/main" val="2037408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背景图案&#10;&#10;描述已自动生成"/>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grpSp>
        <p:nvGrpSpPr>
          <p:cNvPr id="60" name="组合 59">
            <a:extLst>
              <a:ext uri="{FF2B5EF4-FFF2-40B4-BE49-F238E27FC236}">
                <a16:creationId xmlns:a16="http://schemas.microsoft.com/office/drawing/2014/main" id="{4B9890F3-411F-0FE1-A106-462CDF7F492C}"/>
              </a:ext>
            </a:extLst>
          </p:cNvPr>
          <p:cNvGrpSpPr/>
          <p:nvPr/>
        </p:nvGrpSpPr>
        <p:grpSpPr>
          <a:xfrm>
            <a:off x="0" y="4051440"/>
            <a:ext cx="12171680" cy="2806560"/>
            <a:chOff x="10160" y="4508500"/>
            <a:chExt cx="12171680" cy="2806560"/>
          </a:xfrm>
        </p:grpSpPr>
        <p:pic>
          <p:nvPicPr>
            <p:cNvPr id="61" name="图片 60" descr="图形用户界面, 应用程序&#10;&#10;描述已自动生成">
              <a:extLst>
                <a:ext uri="{FF2B5EF4-FFF2-40B4-BE49-F238E27FC236}">
                  <a16:creationId xmlns:a16="http://schemas.microsoft.com/office/drawing/2014/main" id="{3C82ABB2-2613-D6BF-1335-44FB3FEB7B5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160" y="4508500"/>
              <a:ext cx="6096000" cy="2806560"/>
            </a:xfrm>
            <a:prstGeom prst="rect">
              <a:avLst/>
            </a:prstGeom>
          </p:spPr>
        </p:pic>
        <p:pic>
          <p:nvPicPr>
            <p:cNvPr id="62" name="图片 61" descr="图形用户界面, 应用程序&#10;&#10;描述已自动生成">
              <a:extLst>
                <a:ext uri="{FF2B5EF4-FFF2-40B4-BE49-F238E27FC236}">
                  <a16:creationId xmlns:a16="http://schemas.microsoft.com/office/drawing/2014/main" id="{56883EF1-8C12-E9F2-3B1E-E0CDCF0B3B3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6085840" y="4508500"/>
              <a:ext cx="6096000" cy="2806560"/>
            </a:xfrm>
            <a:prstGeom prst="rect">
              <a:avLst/>
            </a:prstGeom>
          </p:spPr>
        </p:pic>
      </p:grpSp>
      <p:sp>
        <p:nvSpPr>
          <p:cNvPr id="76" name="文本框 75">
            <a:extLst>
              <a:ext uri="{FF2B5EF4-FFF2-40B4-BE49-F238E27FC236}">
                <a16:creationId xmlns:a16="http://schemas.microsoft.com/office/drawing/2014/main" id="{6CFA50AB-0108-6FB5-40D7-6D2B7BA37667}"/>
              </a:ext>
            </a:extLst>
          </p:cNvPr>
          <p:cNvSpPr txBox="1"/>
          <p:nvPr/>
        </p:nvSpPr>
        <p:spPr>
          <a:xfrm>
            <a:off x="4524375" y="487680"/>
            <a:ext cx="3143250" cy="830997"/>
          </a:xfrm>
          <a:prstGeom prst="rect">
            <a:avLst/>
          </a:prstGeom>
          <a:noFill/>
        </p:spPr>
        <p:txBody>
          <a:bodyPr wrap="square" rtlCol="0">
            <a:spAutoFit/>
          </a:bodyPr>
          <a:lstStyle/>
          <a:p>
            <a:pPr algn="ctr"/>
            <a:r>
              <a:rPr lang="zh-CN" altLang="en-US" sz="4800">
                <a:effectLst>
                  <a:outerShdw blurRad="50800" dist="38100" dir="2700000" algn="tl" rotWithShape="0">
                    <a:prstClr val="black">
                      <a:alpha val="40000"/>
                    </a:prstClr>
                  </a:outerShdw>
                </a:effectLst>
                <a:latin typeface="江西拙楷" panose="02010600040101010101" pitchFamily="2" charset="-122"/>
                <a:ea typeface="江西拙楷" panose="02010600040101010101" pitchFamily="2" charset="-122"/>
              </a:rPr>
              <a:t>线上宣传</a:t>
            </a:r>
          </a:p>
        </p:txBody>
      </p:sp>
      <p:pic>
        <p:nvPicPr>
          <p:cNvPr id="78" name="图片 77">
            <a:extLst>
              <a:ext uri="{FF2B5EF4-FFF2-40B4-BE49-F238E27FC236}">
                <a16:creationId xmlns:a16="http://schemas.microsoft.com/office/drawing/2014/main" id="{83CA6AA8-2988-3C43-B915-6DF21ED5D79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4163076" y="470075"/>
            <a:ext cx="408338" cy="478521"/>
          </a:xfrm>
          <a:prstGeom prst="rect">
            <a:avLst/>
          </a:prstGeom>
          <a:effectLst>
            <a:outerShdw blurRad="381000" sx="102000" sy="102000" algn="ctr" rotWithShape="0">
              <a:schemeClr val="accent4">
                <a:alpha val="31000"/>
              </a:schemeClr>
            </a:outerShdw>
          </a:effectLst>
        </p:spPr>
      </p:pic>
      <p:pic>
        <p:nvPicPr>
          <p:cNvPr id="80" name="图片 79">
            <a:extLst>
              <a:ext uri="{FF2B5EF4-FFF2-40B4-BE49-F238E27FC236}">
                <a16:creationId xmlns:a16="http://schemas.microsoft.com/office/drawing/2014/main" id="{D42EDA85-6EC7-18F0-D599-D54B3A1B1D3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641140" y="623763"/>
            <a:ext cx="464857" cy="544754"/>
          </a:xfrm>
          <a:prstGeom prst="rect">
            <a:avLst/>
          </a:prstGeom>
          <a:effectLst>
            <a:outerShdw blurRad="381000" sx="102000" sy="102000" algn="ctr" rotWithShape="0">
              <a:schemeClr val="accent4">
                <a:alpha val="31000"/>
              </a:schemeClr>
            </a:outerShdw>
          </a:effectLst>
        </p:spPr>
      </p:pic>
      <p:pic>
        <p:nvPicPr>
          <p:cNvPr id="4" name="图片 3">
            <a:extLst>
              <a:ext uri="{FF2B5EF4-FFF2-40B4-BE49-F238E27FC236}">
                <a16:creationId xmlns:a16="http://schemas.microsoft.com/office/drawing/2014/main" id="{35F4C500-3440-9E03-CD27-8E7A2822935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65256">
            <a:off x="8292914" y="3643450"/>
            <a:ext cx="593634" cy="769351"/>
          </a:xfrm>
          <a:prstGeom prst="rect">
            <a:avLst/>
          </a:prstGeom>
        </p:spPr>
      </p:pic>
      <p:pic>
        <p:nvPicPr>
          <p:cNvPr id="11" name="图片 10">
            <a:extLst>
              <a:ext uri="{FF2B5EF4-FFF2-40B4-BE49-F238E27FC236}">
                <a16:creationId xmlns:a16="http://schemas.microsoft.com/office/drawing/2014/main" id="{03E101E4-677F-EB3A-DF3A-C7B0CF90F71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5245" b="7392"/>
          <a:stretch/>
        </p:blipFill>
        <p:spPr>
          <a:xfrm flipH="1">
            <a:off x="9796839" y="694481"/>
            <a:ext cx="2394048" cy="6163519"/>
          </a:xfrm>
          <a:prstGeom prst="rect">
            <a:avLst/>
          </a:prstGeom>
        </p:spPr>
      </p:pic>
      <p:pic>
        <p:nvPicPr>
          <p:cNvPr id="13" name="图片 12">
            <a:extLst>
              <a:ext uri="{FF2B5EF4-FFF2-40B4-BE49-F238E27FC236}">
                <a16:creationId xmlns:a16="http://schemas.microsoft.com/office/drawing/2014/main" id="{CC4D10B2-FD9B-43BB-5282-FBDEADF5668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5245" b="7392"/>
          <a:stretch/>
        </p:blipFill>
        <p:spPr>
          <a:xfrm>
            <a:off x="0" y="694481"/>
            <a:ext cx="2394048" cy="6163519"/>
          </a:xfrm>
          <a:prstGeom prst="rect">
            <a:avLst/>
          </a:prstGeom>
        </p:spPr>
      </p:pic>
      <p:sp>
        <p:nvSpPr>
          <p:cNvPr id="28" name="任意多边形: 形状 27">
            <a:extLst>
              <a:ext uri="{FF2B5EF4-FFF2-40B4-BE49-F238E27FC236}">
                <a16:creationId xmlns:a16="http://schemas.microsoft.com/office/drawing/2014/main" id="{48C02194-A706-2AA8-DB01-4D2F94FC8ECD}"/>
              </a:ext>
            </a:extLst>
          </p:cNvPr>
          <p:cNvSpPr/>
          <p:nvPr/>
        </p:nvSpPr>
        <p:spPr>
          <a:xfrm>
            <a:off x="380595" y="466823"/>
            <a:ext cx="11455804" cy="6544234"/>
          </a:xfrm>
          <a:custGeom>
            <a:avLst/>
            <a:gdLst>
              <a:gd name="connsiteX0" fmla="*/ 5715404 w 11455804"/>
              <a:gd name="connsiteY0" fmla="*/ 0 h 6544234"/>
              <a:gd name="connsiteX1" fmla="*/ 7544876 w 11455804"/>
              <a:gd name="connsiteY1" fmla="*/ 558826 h 6544234"/>
              <a:gd name="connsiteX2" fmla="*/ 7793639 w 11455804"/>
              <a:gd name="connsiteY2" fmla="*/ 744848 h 6544234"/>
              <a:gd name="connsiteX3" fmla="*/ 11117164 w 11455804"/>
              <a:gd name="connsiteY3" fmla="*/ 744848 h 6544234"/>
              <a:gd name="connsiteX4" fmla="*/ 11455804 w 11455804"/>
              <a:gd name="connsiteY4" fmla="*/ 1083488 h 6544234"/>
              <a:gd name="connsiteX5" fmla="*/ 11455804 w 11455804"/>
              <a:gd name="connsiteY5" fmla="*/ 5460747 h 6544234"/>
              <a:gd name="connsiteX6" fmla="*/ 11117164 w 11455804"/>
              <a:gd name="connsiteY6" fmla="*/ 5799387 h 6544234"/>
              <a:gd name="connsiteX7" fmla="*/ 7793638 w 11455804"/>
              <a:gd name="connsiteY7" fmla="*/ 5799387 h 6544234"/>
              <a:gd name="connsiteX8" fmla="*/ 7544876 w 11455804"/>
              <a:gd name="connsiteY8" fmla="*/ 5985408 h 6544234"/>
              <a:gd name="connsiteX9" fmla="*/ 5715404 w 11455804"/>
              <a:gd name="connsiteY9" fmla="*/ 6544234 h 6544234"/>
              <a:gd name="connsiteX10" fmla="*/ 3885933 w 11455804"/>
              <a:gd name="connsiteY10" fmla="*/ 5985408 h 6544234"/>
              <a:gd name="connsiteX11" fmla="*/ 3637171 w 11455804"/>
              <a:gd name="connsiteY11" fmla="*/ 5799387 h 6544234"/>
              <a:gd name="connsiteX12" fmla="*/ 338640 w 11455804"/>
              <a:gd name="connsiteY12" fmla="*/ 5799387 h 6544234"/>
              <a:gd name="connsiteX13" fmla="*/ 0 w 11455804"/>
              <a:gd name="connsiteY13" fmla="*/ 5460747 h 6544234"/>
              <a:gd name="connsiteX14" fmla="*/ 0 w 11455804"/>
              <a:gd name="connsiteY14" fmla="*/ 1083488 h 6544234"/>
              <a:gd name="connsiteX15" fmla="*/ 338640 w 11455804"/>
              <a:gd name="connsiteY15" fmla="*/ 744848 h 6544234"/>
              <a:gd name="connsiteX16" fmla="*/ 3637170 w 11455804"/>
              <a:gd name="connsiteY16" fmla="*/ 744848 h 6544234"/>
              <a:gd name="connsiteX17" fmla="*/ 3885933 w 11455804"/>
              <a:gd name="connsiteY17" fmla="*/ 558826 h 6544234"/>
              <a:gd name="connsiteX18" fmla="*/ 5715404 w 11455804"/>
              <a:gd name="connsiteY18" fmla="*/ 0 h 654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55804" h="6544234">
                <a:moveTo>
                  <a:pt x="5715404" y="0"/>
                </a:moveTo>
                <a:cubicBezTo>
                  <a:pt x="6393082" y="0"/>
                  <a:pt x="7022643" y="206013"/>
                  <a:pt x="7544876" y="558826"/>
                </a:cubicBezTo>
                <a:lnTo>
                  <a:pt x="7793639" y="744848"/>
                </a:lnTo>
                <a:lnTo>
                  <a:pt x="11117164" y="744848"/>
                </a:lnTo>
                <a:cubicBezTo>
                  <a:pt x="11304190" y="744848"/>
                  <a:pt x="11455804" y="896462"/>
                  <a:pt x="11455804" y="1083488"/>
                </a:cubicBezTo>
                <a:lnTo>
                  <a:pt x="11455804" y="5460747"/>
                </a:lnTo>
                <a:cubicBezTo>
                  <a:pt x="11455804" y="5647773"/>
                  <a:pt x="11304190" y="5799387"/>
                  <a:pt x="11117164" y="5799387"/>
                </a:cubicBezTo>
                <a:lnTo>
                  <a:pt x="7793638" y="5799387"/>
                </a:lnTo>
                <a:lnTo>
                  <a:pt x="7544876" y="5985408"/>
                </a:lnTo>
                <a:cubicBezTo>
                  <a:pt x="7022643" y="6338222"/>
                  <a:pt x="6393082" y="6544234"/>
                  <a:pt x="5715404" y="6544234"/>
                </a:cubicBezTo>
                <a:cubicBezTo>
                  <a:pt x="5037727" y="6544234"/>
                  <a:pt x="4408166" y="6338222"/>
                  <a:pt x="3885933" y="5985408"/>
                </a:cubicBezTo>
                <a:lnTo>
                  <a:pt x="3637171" y="5799387"/>
                </a:lnTo>
                <a:lnTo>
                  <a:pt x="338640" y="5799387"/>
                </a:lnTo>
                <a:cubicBezTo>
                  <a:pt x="151614" y="5799387"/>
                  <a:pt x="0" y="5647773"/>
                  <a:pt x="0" y="5460747"/>
                </a:cubicBezTo>
                <a:lnTo>
                  <a:pt x="0" y="1083488"/>
                </a:lnTo>
                <a:cubicBezTo>
                  <a:pt x="0" y="896462"/>
                  <a:pt x="151614" y="744848"/>
                  <a:pt x="338640" y="744848"/>
                </a:cubicBezTo>
                <a:lnTo>
                  <a:pt x="3637170" y="744848"/>
                </a:lnTo>
                <a:lnTo>
                  <a:pt x="3885933" y="558826"/>
                </a:lnTo>
                <a:cubicBezTo>
                  <a:pt x="4408166" y="206013"/>
                  <a:pt x="5037727" y="0"/>
                  <a:pt x="5715404" y="0"/>
                </a:cubicBezTo>
                <a:close/>
              </a:path>
            </a:pathLst>
          </a:custGeom>
          <a:solidFill>
            <a:sysClr val="window" lastClr="FFFFFF">
              <a:lumMod val="95000"/>
            </a:sysClr>
          </a:solid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9" name="圆: 空心 28">
            <a:extLst>
              <a:ext uri="{FF2B5EF4-FFF2-40B4-BE49-F238E27FC236}">
                <a16:creationId xmlns:a16="http://schemas.microsoft.com/office/drawing/2014/main" id="{F8FDCDBA-8441-6438-09F3-92CE7EB6E747}"/>
              </a:ext>
            </a:extLst>
          </p:cNvPr>
          <p:cNvSpPr/>
          <p:nvPr/>
        </p:nvSpPr>
        <p:spPr>
          <a:xfrm>
            <a:off x="3855585" y="1498525"/>
            <a:ext cx="4480830" cy="4480830"/>
          </a:xfrm>
          <a:prstGeom prst="donut">
            <a:avLst>
              <a:gd name="adj" fmla="val 17909"/>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江西拙楷" panose="02010600040101010101" pitchFamily="2" charset="-122"/>
              <a:ea typeface="江西拙楷" panose="02010600040101010101" pitchFamily="2" charset="-122"/>
            </a:endParaRPr>
          </a:p>
        </p:txBody>
      </p:sp>
      <p:sp>
        <p:nvSpPr>
          <p:cNvPr id="37" name="矩形: 圆角 36">
            <a:extLst>
              <a:ext uri="{FF2B5EF4-FFF2-40B4-BE49-F238E27FC236}">
                <a16:creationId xmlns:a16="http://schemas.microsoft.com/office/drawing/2014/main" id="{DCC41E2F-1A6A-8FDF-E151-44E731F98ED6}"/>
              </a:ext>
            </a:extLst>
          </p:cNvPr>
          <p:cNvSpPr/>
          <p:nvPr/>
        </p:nvSpPr>
        <p:spPr>
          <a:xfrm>
            <a:off x="8649455" y="1553049"/>
            <a:ext cx="2847220" cy="4371784"/>
          </a:xfrm>
          <a:prstGeom prst="roundRect">
            <a:avLst>
              <a:gd name="adj" fmla="val 5228"/>
            </a:avLst>
          </a:prstGeom>
          <a:blipFill>
            <a:blip r:embed="rId9" cstate="screen">
              <a:duotone>
                <a:prstClr val="black"/>
                <a:schemeClr val="bg1">
                  <a:tint val="45000"/>
                  <a:satMod val="400000"/>
                </a:schemeClr>
              </a:duotone>
              <a:extLst>
                <a:ext uri="{BEBA8EAE-BF5A-486C-A8C5-ECC9F3942E4B}">
                  <a14:imgProps xmlns:a14="http://schemas.microsoft.com/office/drawing/2010/main">
                    <a14:imgLayer r:embed="rId10">
                      <a14:imgEffect>
                        <a14:brightnessContrast bright="90000"/>
                      </a14:imgEffect>
                    </a14:imgLayer>
                  </a14:imgProps>
                </a:ex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Light" panose="020B0502040204020203" pitchFamily="34" charset="-122"/>
              <a:ea typeface="微软雅黑 Light" panose="020B0502040204020203" pitchFamily="34" charset="-122"/>
            </a:endParaRPr>
          </a:p>
        </p:txBody>
      </p:sp>
      <p:grpSp>
        <p:nvGrpSpPr>
          <p:cNvPr id="47" name="组合 46">
            <a:extLst>
              <a:ext uri="{FF2B5EF4-FFF2-40B4-BE49-F238E27FC236}">
                <a16:creationId xmlns:a16="http://schemas.microsoft.com/office/drawing/2014/main" id="{FFE638A7-C05F-0A26-343D-43A662A9B600}"/>
              </a:ext>
            </a:extLst>
          </p:cNvPr>
          <p:cNvGrpSpPr/>
          <p:nvPr/>
        </p:nvGrpSpPr>
        <p:grpSpPr>
          <a:xfrm>
            <a:off x="4804113" y="1313849"/>
            <a:ext cx="3124545" cy="5648670"/>
            <a:chOff x="4815688" y="1290699"/>
            <a:chExt cx="3124545" cy="5648670"/>
          </a:xfrm>
        </p:grpSpPr>
        <p:pic>
          <p:nvPicPr>
            <p:cNvPr id="46" name="图片 45">
              <a:extLst>
                <a:ext uri="{FF2B5EF4-FFF2-40B4-BE49-F238E27FC236}">
                  <a16:creationId xmlns:a16="http://schemas.microsoft.com/office/drawing/2014/main" id="{E5897B01-28C6-7173-DD69-7A9E8B75C3DA}"/>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956730" y="1508650"/>
              <a:ext cx="2327989" cy="4694030"/>
            </a:xfrm>
            <a:prstGeom prst="roundRect">
              <a:avLst/>
            </a:prstGeom>
          </p:spPr>
        </p:pic>
        <p:pic>
          <p:nvPicPr>
            <p:cNvPr id="40" name="图片 39" descr="图片包含 矩形&#10;&#10;描述已自动生成">
              <a:extLst>
                <a:ext uri="{FF2B5EF4-FFF2-40B4-BE49-F238E27FC236}">
                  <a16:creationId xmlns:a16="http://schemas.microsoft.com/office/drawing/2014/main" id="{E2F214B6-A612-DDB0-2672-25DC662F097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815688" y="1290699"/>
              <a:ext cx="3124545" cy="5648670"/>
            </a:xfrm>
            <a:prstGeom prst="rect">
              <a:avLst/>
            </a:prstGeom>
          </p:spPr>
        </p:pic>
      </p:grpSp>
      <p:sp>
        <p:nvSpPr>
          <p:cNvPr id="41" name="矩形: 圆角 40">
            <a:extLst>
              <a:ext uri="{FF2B5EF4-FFF2-40B4-BE49-F238E27FC236}">
                <a16:creationId xmlns:a16="http://schemas.microsoft.com/office/drawing/2014/main" id="{8E830524-251D-35B9-233F-9AF0F21CDD2E}"/>
              </a:ext>
            </a:extLst>
          </p:cNvPr>
          <p:cNvSpPr/>
          <p:nvPr/>
        </p:nvSpPr>
        <p:spPr>
          <a:xfrm>
            <a:off x="771547" y="1553049"/>
            <a:ext cx="2847220" cy="4371784"/>
          </a:xfrm>
          <a:prstGeom prst="roundRect">
            <a:avLst>
              <a:gd name="adj" fmla="val 5228"/>
            </a:avLst>
          </a:prstGeom>
          <a:blipFill>
            <a:blip r:embed="rId9" cstate="screen">
              <a:duotone>
                <a:prstClr val="black"/>
                <a:schemeClr val="bg1">
                  <a:tint val="45000"/>
                  <a:satMod val="400000"/>
                </a:schemeClr>
              </a:duotone>
              <a:extLst>
                <a:ext uri="{BEBA8EAE-BF5A-486C-A8C5-ECC9F3942E4B}">
                  <a14:imgProps xmlns:a14="http://schemas.microsoft.com/office/drawing/2010/main">
                    <a14:imgLayer r:embed="rId10">
                      <a14:imgEffect>
                        <a14:brightnessContrast bright="90000"/>
                      </a14:imgEffect>
                    </a14:imgLayer>
                  </a14:imgProps>
                </a:ext>
                <a:ext uri="{28A0092B-C50C-407E-A947-70E740481C1C}">
                  <a14:useLocalDpi xmlns:a14="http://schemas.microsoft.com/office/drawing/2010/main"/>
                </a:ext>
              </a:extLst>
            </a:blip>
            <a:stretch>
              <a:fillRect/>
            </a:stretch>
          </a:blipFill>
          <a:ln w="25400">
            <a:gradFill>
              <a:gsLst>
                <a:gs pos="0">
                  <a:srgbClr val="F8CE96"/>
                </a:gs>
                <a:gs pos="50000">
                  <a:schemeClr val="bg1"/>
                </a:gs>
                <a:gs pos="100000">
                  <a:srgbClr val="F8CE96"/>
                </a:gs>
              </a:gsLst>
              <a:lin ang="0" scaled="0"/>
            </a:gradFill>
          </a:ln>
          <a:effectLst>
            <a:outerShdw blurRad="254000" dist="25400" dir="2700000" sx="102000" sy="102000" algn="tl" rotWithShape="0">
              <a:prstClr val="black">
                <a:alpha val="10000"/>
              </a:prstClr>
            </a:outerShdw>
          </a:effectLst>
          <a:scene3d>
            <a:camera prst="orthographicFront"/>
            <a:lightRig rig="threePt" dir="t"/>
          </a:scene3d>
          <a:sp3d extrusionH="38100" contourW="12700">
            <a:bevelT w="25400" h="25400"/>
            <a:extrusionClr>
              <a:srgbClr val="FFA842"/>
            </a:extrusionClr>
            <a:contourClr>
              <a:srgbClr val="FFA842"/>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Light" panose="020B0502040204020203" pitchFamily="34" charset="-122"/>
              <a:ea typeface="微软雅黑 Light" panose="020B0502040204020203" pitchFamily="34" charset="-122"/>
            </a:endParaRPr>
          </a:p>
        </p:txBody>
      </p:sp>
      <p:sp>
        <p:nvSpPr>
          <p:cNvPr id="43" name="文本框 42">
            <a:extLst>
              <a:ext uri="{FF2B5EF4-FFF2-40B4-BE49-F238E27FC236}">
                <a16:creationId xmlns:a16="http://schemas.microsoft.com/office/drawing/2014/main" id="{C10D8035-944D-A4F3-EF52-6630656282F8}"/>
              </a:ext>
            </a:extLst>
          </p:cNvPr>
          <p:cNvSpPr txBox="1"/>
          <p:nvPr/>
        </p:nvSpPr>
        <p:spPr>
          <a:xfrm>
            <a:off x="1201626" y="3332257"/>
            <a:ext cx="1987062" cy="954107"/>
          </a:xfrm>
          <a:prstGeom prst="rect">
            <a:avLst/>
          </a:prstGeom>
          <a:noFill/>
        </p:spPr>
        <p:txBody>
          <a:bodyPr wrap="square">
            <a:spAutoFit/>
          </a:bodyPr>
          <a:lstStyle/>
          <a:p>
            <a:pPr algn="ctr"/>
            <a:r>
              <a:rPr lang="zh-CN" altLang="zh-CN"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前期</a:t>
            </a:r>
            <a:endParaRPr lang="en-US" altLang="zh-CN"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a:p>
            <a:pPr algn="ctr"/>
            <a:r>
              <a:rPr lang="zh-CN" altLang="zh-CN"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宣传片预热</a:t>
            </a:r>
            <a:endPar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p:txBody>
      </p:sp>
      <p:sp>
        <p:nvSpPr>
          <p:cNvPr id="44" name="文本框 43">
            <a:extLst>
              <a:ext uri="{FF2B5EF4-FFF2-40B4-BE49-F238E27FC236}">
                <a16:creationId xmlns:a16="http://schemas.microsoft.com/office/drawing/2014/main" id="{1653C376-9703-0A78-5733-0C4690585B9E}"/>
              </a:ext>
            </a:extLst>
          </p:cNvPr>
          <p:cNvSpPr txBox="1"/>
          <p:nvPr/>
        </p:nvSpPr>
        <p:spPr>
          <a:xfrm>
            <a:off x="9079534" y="3332257"/>
            <a:ext cx="1987062" cy="954107"/>
          </a:xfrm>
          <a:prstGeom prst="rect">
            <a:avLst/>
          </a:prstGeom>
          <a:noFill/>
        </p:spPr>
        <p:txBody>
          <a:bodyPr wrap="square">
            <a:spAutoFit/>
          </a:bodyPr>
          <a:lstStyle/>
          <a:p>
            <a:pPr algn="ctr"/>
            <a:r>
              <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公众号</a:t>
            </a:r>
            <a:endParaRPr lang="en-US" altLang="zh-CN"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endParaRPr>
          </a:p>
          <a:p>
            <a:pPr algn="ctr"/>
            <a:r>
              <a:rPr lang="zh-CN" altLang="en-US" sz="2800">
                <a:gradFill>
                  <a:gsLst>
                    <a:gs pos="42000">
                      <a:srgbClr val="EE2F2F">
                        <a:lumMod val="86000"/>
                      </a:srgbClr>
                    </a:gs>
                    <a:gs pos="0">
                      <a:srgbClr val="FF0000">
                        <a:lumMod val="46000"/>
                        <a:lumOff val="54000"/>
                      </a:srgbClr>
                    </a:gs>
                    <a:gs pos="100000">
                      <a:srgbClr val="C00000"/>
                    </a:gs>
                  </a:gsLst>
                  <a:lin ang="4200000" scaled="0"/>
                </a:gradFill>
                <a:effectLst>
                  <a:outerShdw blurRad="38100" dist="38100" dir="2700000" algn="tl">
                    <a:srgbClr val="C00000">
                      <a:alpha val="43000"/>
                    </a:srgbClr>
                  </a:outerShdw>
                </a:effectLst>
                <a:latin typeface="江西拙楷" panose="02010600040101010101" pitchFamily="2" charset="-122"/>
                <a:ea typeface="江西拙楷" panose="02010600040101010101" pitchFamily="2" charset="-122"/>
              </a:rPr>
              <a:t>推文宣传</a:t>
            </a:r>
          </a:p>
        </p:txBody>
      </p:sp>
      <p:sp>
        <p:nvSpPr>
          <p:cNvPr id="49" name="文本框 48">
            <a:extLst>
              <a:ext uri="{FF2B5EF4-FFF2-40B4-BE49-F238E27FC236}">
                <a16:creationId xmlns:a16="http://schemas.microsoft.com/office/drawing/2014/main" id="{4E7A9587-F118-FCCA-D6BC-202BC1EE40FA}"/>
              </a:ext>
            </a:extLst>
          </p:cNvPr>
          <p:cNvSpPr txBox="1"/>
          <p:nvPr/>
        </p:nvSpPr>
        <p:spPr>
          <a:xfrm>
            <a:off x="1100793" y="4407428"/>
            <a:ext cx="2188728" cy="1169551"/>
          </a:xfrm>
          <a:prstGeom prst="rect">
            <a:avLst/>
          </a:prstGeom>
          <a:noFill/>
        </p:spPr>
        <p:txBody>
          <a:bodyPr wrap="square" rtlCol="0">
            <a:spAutoFit/>
          </a:bodyPr>
          <a:lstStyle/>
          <a:p>
            <a:pPr algn="just"/>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拍摄制作活动主题的宣传片，中庭大屏幕，商场外大屏幕预热宣传。（宣传主题，神秘大奖，合作方锦鲤，年轻不被定义）</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0" name="文本框 49">
            <a:extLst>
              <a:ext uri="{FF2B5EF4-FFF2-40B4-BE49-F238E27FC236}">
                <a16:creationId xmlns:a16="http://schemas.microsoft.com/office/drawing/2014/main" id="{9549E8E9-101A-9177-CD8B-8E12D3598890}"/>
              </a:ext>
            </a:extLst>
          </p:cNvPr>
          <p:cNvSpPr txBox="1"/>
          <p:nvPr/>
        </p:nvSpPr>
        <p:spPr>
          <a:xfrm>
            <a:off x="8978701" y="4407428"/>
            <a:ext cx="2188728" cy="738664"/>
          </a:xfrm>
          <a:prstGeom prst="rect">
            <a:avLst/>
          </a:prstGeom>
          <a:noFill/>
        </p:spPr>
        <p:txBody>
          <a:bodyPr wrap="square" rtlCol="0">
            <a:spAutoFit/>
          </a:bodyPr>
          <a:lstStyle/>
          <a:p>
            <a:pPr algn="just"/>
            <a:r>
              <a:rPr lang="zh-CN" altLang="en-US" sz="1400">
                <a:solidFill>
                  <a:schemeClr val="tx1">
                    <a:lumMod val="75000"/>
                    <a:lumOff val="25000"/>
                  </a:schemeClr>
                </a:solidFill>
                <a:latin typeface="微软雅黑 Light" panose="020B0502040204020203" pitchFamily="34" charset="-122"/>
                <a:ea typeface="微软雅黑 Light" panose="020B0502040204020203" pitchFamily="34" charset="-122"/>
              </a:rPr>
              <a:t>配置用户转发集赞赢大奖活动，引导用户转发，提升活动宣传力度</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52" name="组合 51">
            <a:extLst>
              <a:ext uri="{FF2B5EF4-FFF2-40B4-BE49-F238E27FC236}">
                <a16:creationId xmlns:a16="http://schemas.microsoft.com/office/drawing/2014/main" id="{47A9F935-9970-BC8C-2819-59B9B6B709E0}"/>
              </a:ext>
            </a:extLst>
          </p:cNvPr>
          <p:cNvGrpSpPr/>
          <p:nvPr/>
        </p:nvGrpSpPr>
        <p:grpSpPr>
          <a:xfrm>
            <a:off x="1593109" y="1855743"/>
            <a:ext cx="1204096" cy="1204096"/>
            <a:chOff x="1380354" y="2349500"/>
            <a:chExt cx="962152" cy="962152"/>
          </a:xfrm>
        </p:grpSpPr>
        <p:sp>
          <p:nvSpPr>
            <p:cNvPr id="54" name="椭圆 53">
              <a:extLst>
                <a:ext uri="{FF2B5EF4-FFF2-40B4-BE49-F238E27FC236}">
                  <a16:creationId xmlns:a16="http://schemas.microsoft.com/office/drawing/2014/main" id="{16A7FF92-D89E-032B-06CA-CCC1757998B7}"/>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江西拙楷" panose="02010600040101010101" pitchFamily="2" charset="-122"/>
                <a:ea typeface="江西拙楷" panose="02010600040101010101" pitchFamily="2" charset="-122"/>
              </a:endParaRPr>
            </a:p>
          </p:txBody>
        </p:sp>
        <p:sp>
          <p:nvSpPr>
            <p:cNvPr id="55" name="椭圆 54">
              <a:extLst>
                <a:ext uri="{FF2B5EF4-FFF2-40B4-BE49-F238E27FC236}">
                  <a16:creationId xmlns:a16="http://schemas.microsoft.com/office/drawing/2014/main" id="{C9CD7B7F-2EF3-34E2-4B99-27321A2AD0B1}"/>
                </a:ext>
              </a:extLst>
            </p:cNvPr>
            <p:cNvSpPr/>
            <p:nvPr/>
          </p:nvSpPr>
          <p:spPr>
            <a:xfrm>
              <a:off x="1380354" y="2349500"/>
              <a:ext cx="926592" cy="92659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grpSp>
      <p:grpSp>
        <p:nvGrpSpPr>
          <p:cNvPr id="56" name="组合 55">
            <a:extLst>
              <a:ext uri="{FF2B5EF4-FFF2-40B4-BE49-F238E27FC236}">
                <a16:creationId xmlns:a16="http://schemas.microsoft.com/office/drawing/2014/main" id="{606A092F-5623-9111-0960-8E34439C9872}"/>
              </a:ext>
            </a:extLst>
          </p:cNvPr>
          <p:cNvGrpSpPr/>
          <p:nvPr/>
        </p:nvGrpSpPr>
        <p:grpSpPr>
          <a:xfrm>
            <a:off x="9471017" y="1855743"/>
            <a:ext cx="1204096" cy="1204096"/>
            <a:chOff x="1380354" y="2349500"/>
            <a:chExt cx="962152" cy="962152"/>
          </a:xfrm>
        </p:grpSpPr>
        <p:sp>
          <p:nvSpPr>
            <p:cNvPr id="57" name="椭圆 56">
              <a:extLst>
                <a:ext uri="{FF2B5EF4-FFF2-40B4-BE49-F238E27FC236}">
                  <a16:creationId xmlns:a16="http://schemas.microsoft.com/office/drawing/2014/main" id="{CC6D3A71-535F-CB21-D054-FABD3924BE19}"/>
                </a:ext>
              </a:extLst>
            </p:cNvPr>
            <p:cNvSpPr/>
            <p:nvPr/>
          </p:nvSpPr>
          <p:spPr>
            <a:xfrm>
              <a:off x="1415914" y="2385060"/>
              <a:ext cx="926592" cy="926592"/>
            </a:xfrm>
            <a:prstGeom prst="ellipse">
              <a:avLst/>
            </a:prstGeom>
            <a:solidFill>
              <a:srgbClr val="97140F"/>
            </a:solidFill>
            <a:ln w="25400">
              <a:noFill/>
            </a:ln>
            <a:effectLst>
              <a:outerShdw blurRad="190500" dist="25400" dir="27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江西拙楷" panose="02010600040101010101" pitchFamily="2" charset="-122"/>
                <a:ea typeface="江西拙楷" panose="02010600040101010101" pitchFamily="2" charset="-122"/>
              </a:endParaRPr>
            </a:p>
          </p:txBody>
        </p:sp>
        <p:sp>
          <p:nvSpPr>
            <p:cNvPr id="58" name="椭圆 57">
              <a:extLst>
                <a:ext uri="{FF2B5EF4-FFF2-40B4-BE49-F238E27FC236}">
                  <a16:creationId xmlns:a16="http://schemas.microsoft.com/office/drawing/2014/main" id="{1D1501B8-1A00-7132-7327-B5C996028A1B}"/>
                </a:ext>
              </a:extLst>
            </p:cNvPr>
            <p:cNvSpPr/>
            <p:nvPr/>
          </p:nvSpPr>
          <p:spPr>
            <a:xfrm>
              <a:off x="1380354" y="2349500"/>
              <a:ext cx="926592" cy="926592"/>
            </a:xfrm>
            <a:prstGeom prst="ellipse">
              <a:avLst/>
            </a:prstGeom>
            <a:gradFill>
              <a:gsLst>
                <a:gs pos="42000">
                  <a:srgbClr val="EE2F2F">
                    <a:lumMod val="86000"/>
                  </a:srgbClr>
                </a:gs>
                <a:gs pos="0">
                  <a:srgbClr val="FF0000">
                    <a:lumMod val="46000"/>
                    <a:lumOff val="54000"/>
                  </a:srgbClr>
                </a:gs>
                <a:gs pos="100000">
                  <a:srgbClr val="C00000"/>
                </a:gs>
              </a:gsLst>
              <a:lin ang="4200000" scaled="0"/>
            </a:gradFill>
            <a:ln w="349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江西拙楷" panose="02010600040101010101" pitchFamily="2" charset="-122"/>
                <a:ea typeface="江西拙楷" panose="02010600040101010101" pitchFamily="2" charset="-122"/>
              </a:endParaRPr>
            </a:p>
          </p:txBody>
        </p:sp>
      </p:grpSp>
      <p:sp>
        <p:nvSpPr>
          <p:cNvPr id="59" name="iconfont-1068-752658">
            <a:extLst>
              <a:ext uri="{FF2B5EF4-FFF2-40B4-BE49-F238E27FC236}">
                <a16:creationId xmlns:a16="http://schemas.microsoft.com/office/drawing/2014/main" id="{11F494A2-014D-DEAC-67F0-ECF6E4E0A326}"/>
              </a:ext>
            </a:extLst>
          </p:cNvPr>
          <p:cNvSpPr/>
          <p:nvPr/>
        </p:nvSpPr>
        <p:spPr>
          <a:xfrm>
            <a:off x="9747696" y="2134858"/>
            <a:ext cx="690666" cy="595900"/>
          </a:xfrm>
          <a:custGeom>
            <a:avLst/>
            <a:gdLst>
              <a:gd name="T0" fmla="*/ 5960 w 12752"/>
              <a:gd name="T1" fmla="*/ 2218 h 11004"/>
              <a:gd name="T2" fmla="*/ 5267 w 12752"/>
              <a:gd name="T3" fmla="*/ 2911 h 11004"/>
              <a:gd name="T4" fmla="*/ 5960 w 12752"/>
              <a:gd name="T5" fmla="*/ 3604 h 11004"/>
              <a:gd name="T6" fmla="*/ 6653 w 12752"/>
              <a:gd name="T7" fmla="*/ 2911 h 11004"/>
              <a:gd name="T8" fmla="*/ 5960 w 12752"/>
              <a:gd name="T9" fmla="*/ 2218 h 11004"/>
              <a:gd name="T10" fmla="*/ 3188 w 12752"/>
              <a:gd name="T11" fmla="*/ 2218 h 11004"/>
              <a:gd name="T12" fmla="*/ 2495 w 12752"/>
              <a:gd name="T13" fmla="*/ 2911 h 11004"/>
              <a:gd name="T14" fmla="*/ 3188 w 12752"/>
              <a:gd name="T15" fmla="*/ 3604 h 11004"/>
              <a:gd name="T16" fmla="*/ 3881 w 12752"/>
              <a:gd name="T17" fmla="*/ 2911 h 11004"/>
              <a:gd name="T18" fmla="*/ 3188 w 12752"/>
              <a:gd name="T19" fmla="*/ 2218 h 11004"/>
              <a:gd name="T20" fmla="*/ 12752 w 12752"/>
              <a:gd name="T21" fmla="*/ 7035 h 11004"/>
              <a:gd name="T22" fmla="*/ 9410 w 12752"/>
              <a:gd name="T23" fmla="*/ 3670 h 11004"/>
              <a:gd name="T24" fmla="*/ 4713 w 12752"/>
              <a:gd name="T25" fmla="*/ 0 h 11004"/>
              <a:gd name="T26" fmla="*/ 0 w 12752"/>
              <a:gd name="T27" fmla="*/ 3998 h 11004"/>
              <a:gd name="T28" fmla="*/ 1359 w 12752"/>
              <a:gd name="T29" fmla="*/ 6807 h 11004"/>
              <a:gd name="T30" fmla="*/ 1269 w 12752"/>
              <a:gd name="T31" fmla="*/ 7719 h 11004"/>
              <a:gd name="T32" fmla="*/ 1386 w 12752"/>
              <a:gd name="T33" fmla="*/ 8317 h 11004"/>
              <a:gd name="T34" fmla="*/ 3256 w 12752"/>
              <a:gd name="T35" fmla="*/ 7802 h 11004"/>
              <a:gd name="T36" fmla="*/ 4601 w 12752"/>
              <a:gd name="T37" fmla="*/ 7995 h 11004"/>
              <a:gd name="T38" fmla="*/ 8594 w 12752"/>
              <a:gd name="T39" fmla="*/ 10466 h 11004"/>
              <a:gd name="T40" fmla="*/ 9875 w 12752"/>
              <a:gd name="T41" fmla="*/ 10300 h 11004"/>
              <a:gd name="T42" fmla="*/ 11529 w 12752"/>
              <a:gd name="T43" fmla="*/ 10745 h 11004"/>
              <a:gd name="T44" fmla="*/ 11633 w 12752"/>
              <a:gd name="T45" fmla="*/ 10231 h 11004"/>
              <a:gd name="T46" fmla="*/ 11553 w 12752"/>
              <a:gd name="T47" fmla="*/ 9446 h 11004"/>
              <a:gd name="T48" fmla="*/ 12752 w 12752"/>
              <a:gd name="T49" fmla="*/ 7035 h 11004"/>
              <a:gd name="T50" fmla="*/ 4438 w 12752"/>
              <a:gd name="T51" fmla="*/ 6923 h 11004"/>
              <a:gd name="T52" fmla="*/ 3473 w 12752"/>
              <a:gd name="T53" fmla="*/ 6755 h 11004"/>
              <a:gd name="T54" fmla="*/ 3356 w 12752"/>
              <a:gd name="T55" fmla="*/ 6743 h 11004"/>
              <a:gd name="T56" fmla="*/ 2145 w 12752"/>
              <a:gd name="T57" fmla="*/ 7350 h 11004"/>
              <a:gd name="T58" fmla="*/ 2169 w 12752"/>
              <a:gd name="T59" fmla="*/ 6083 h 11004"/>
              <a:gd name="T60" fmla="*/ 1109 w 12752"/>
              <a:gd name="T61" fmla="*/ 4020 h 11004"/>
              <a:gd name="T62" fmla="*/ 4713 w 12752"/>
              <a:gd name="T63" fmla="*/ 1109 h 11004"/>
              <a:gd name="T64" fmla="*/ 8281 w 12752"/>
              <a:gd name="T65" fmla="*/ 3614 h 11004"/>
              <a:gd name="T66" fmla="*/ 4438 w 12752"/>
              <a:gd name="T67" fmla="*/ 6923 h 11004"/>
              <a:gd name="T68" fmla="*/ 10718 w 12752"/>
              <a:gd name="T69" fmla="*/ 8760 h 11004"/>
              <a:gd name="T70" fmla="*/ 10722 w 12752"/>
              <a:gd name="T71" fmla="*/ 9799 h 11004"/>
              <a:gd name="T72" fmla="*/ 9703 w 12752"/>
              <a:gd name="T73" fmla="*/ 9293 h 11004"/>
              <a:gd name="T74" fmla="*/ 9594 w 12752"/>
              <a:gd name="T75" fmla="*/ 9296 h 11004"/>
              <a:gd name="T76" fmla="*/ 8594 w 12752"/>
              <a:gd name="T77" fmla="*/ 9426 h 11004"/>
              <a:gd name="T78" fmla="*/ 5544 w 12752"/>
              <a:gd name="T79" fmla="*/ 7069 h 11004"/>
              <a:gd name="T80" fmla="*/ 8594 w 12752"/>
              <a:gd name="T81" fmla="*/ 4712 h 11004"/>
              <a:gd name="T82" fmla="*/ 11644 w 12752"/>
              <a:gd name="T83" fmla="*/ 7069 h 11004"/>
              <a:gd name="T84" fmla="*/ 10718 w 12752"/>
              <a:gd name="T85" fmla="*/ 8760 h 11004"/>
              <a:gd name="T86" fmla="*/ 7485 w 12752"/>
              <a:gd name="T87" fmla="*/ 5545 h 11004"/>
              <a:gd name="T88" fmla="*/ 6931 w 12752"/>
              <a:gd name="T89" fmla="*/ 6099 h 11004"/>
              <a:gd name="T90" fmla="*/ 7485 w 12752"/>
              <a:gd name="T91" fmla="*/ 6654 h 11004"/>
              <a:gd name="T92" fmla="*/ 8040 w 12752"/>
              <a:gd name="T93" fmla="*/ 6099 h 11004"/>
              <a:gd name="T94" fmla="*/ 7485 w 12752"/>
              <a:gd name="T95" fmla="*/ 5545 h 11004"/>
              <a:gd name="T96" fmla="*/ 9980 w 12752"/>
              <a:gd name="T97" fmla="*/ 5545 h 11004"/>
              <a:gd name="T98" fmla="*/ 9426 w 12752"/>
              <a:gd name="T99" fmla="*/ 6099 h 11004"/>
              <a:gd name="T100" fmla="*/ 9980 w 12752"/>
              <a:gd name="T101" fmla="*/ 6654 h 11004"/>
              <a:gd name="T102" fmla="*/ 10535 w 12752"/>
              <a:gd name="T103" fmla="*/ 6099 h 11004"/>
              <a:gd name="T104" fmla="*/ 9980 w 12752"/>
              <a:gd name="T105" fmla="*/ 5545 h 1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52" h="11004">
                <a:moveTo>
                  <a:pt x="5960" y="2218"/>
                </a:moveTo>
                <a:cubicBezTo>
                  <a:pt x="5578" y="2218"/>
                  <a:pt x="5267" y="2528"/>
                  <a:pt x="5267" y="2911"/>
                </a:cubicBezTo>
                <a:cubicBezTo>
                  <a:pt x="5267" y="3294"/>
                  <a:pt x="5578" y="3604"/>
                  <a:pt x="5960" y="3604"/>
                </a:cubicBezTo>
                <a:cubicBezTo>
                  <a:pt x="6343" y="3604"/>
                  <a:pt x="6653" y="3294"/>
                  <a:pt x="6653" y="2911"/>
                </a:cubicBezTo>
                <a:cubicBezTo>
                  <a:pt x="6653" y="2528"/>
                  <a:pt x="6343" y="2218"/>
                  <a:pt x="5960" y="2218"/>
                </a:cubicBezTo>
                <a:close/>
                <a:moveTo>
                  <a:pt x="3188" y="2218"/>
                </a:moveTo>
                <a:cubicBezTo>
                  <a:pt x="2805" y="2218"/>
                  <a:pt x="2495" y="2528"/>
                  <a:pt x="2495" y="2911"/>
                </a:cubicBezTo>
                <a:cubicBezTo>
                  <a:pt x="2495" y="3294"/>
                  <a:pt x="2805" y="3604"/>
                  <a:pt x="3188" y="3604"/>
                </a:cubicBezTo>
                <a:cubicBezTo>
                  <a:pt x="3571" y="3604"/>
                  <a:pt x="3881" y="3294"/>
                  <a:pt x="3881" y="2911"/>
                </a:cubicBezTo>
                <a:cubicBezTo>
                  <a:pt x="3881" y="2528"/>
                  <a:pt x="3571" y="2218"/>
                  <a:pt x="3188" y="2218"/>
                </a:cubicBezTo>
                <a:close/>
                <a:moveTo>
                  <a:pt x="12752" y="7035"/>
                </a:moveTo>
                <a:cubicBezTo>
                  <a:pt x="12752" y="5371"/>
                  <a:pt x="11316" y="3983"/>
                  <a:pt x="9410" y="3670"/>
                </a:cubicBezTo>
                <a:cubicBezTo>
                  <a:pt x="9213" y="1616"/>
                  <a:pt x="7185" y="0"/>
                  <a:pt x="4713" y="0"/>
                </a:cubicBezTo>
                <a:cubicBezTo>
                  <a:pt x="2110" y="0"/>
                  <a:pt x="0" y="1790"/>
                  <a:pt x="0" y="3998"/>
                </a:cubicBezTo>
                <a:cubicBezTo>
                  <a:pt x="0" y="5093"/>
                  <a:pt x="519" y="6085"/>
                  <a:pt x="1359" y="6807"/>
                </a:cubicBezTo>
                <a:cubicBezTo>
                  <a:pt x="1325" y="7011"/>
                  <a:pt x="1271" y="7385"/>
                  <a:pt x="1269" y="7719"/>
                </a:cubicBezTo>
                <a:cubicBezTo>
                  <a:pt x="1268" y="7971"/>
                  <a:pt x="1255" y="8200"/>
                  <a:pt x="1386" y="8317"/>
                </a:cubicBezTo>
                <a:cubicBezTo>
                  <a:pt x="1722" y="8617"/>
                  <a:pt x="2949" y="7971"/>
                  <a:pt x="3256" y="7802"/>
                </a:cubicBezTo>
                <a:cubicBezTo>
                  <a:pt x="3681" y="7919"/>
                  <a:pt x="4133" y="7986"/>
                  <a:pt x="4601" y="7995"/>
                </a:cubicBezTo>
                <a:cubicBezTo>
                  <a:pt x="5104" y="9423"/>
                  <a:pt x="6701" y="10466"/>
                  <a:pt x="8594" y="10466"/>
                </a:cubicBezTo>
                <a:cubicBezTo>
                  <a:pt x="9041" y="10466"/>
                  <a:pt x="9471" y="10408"/>
                  <a:pt x="9875" y="10300"/>
                </a:cubicBezTo>
                <a:cubicBezTo>
                  <a:pt x="10139" y="10442"/>
                  <a:pt x="11232" y="11004"/>
                  <a:pt x="11529" y="10745"/>
                </a:cubicBezTo>
                <a:cubicBezTo>
                  <a:pt x="11645" y="10645"/>
                  <a:pt x="11634" y="10448"/>
                  <a:pt x="11633" y="10231"/>
                </a:cubicBezTo>
                <a:cubicBezTo>
                  <a:pt x="11631" y="9943"/>
                  <a:pt x="11583" y="9620"/>
                  <a:pt x="11553" y="9446"/>
                </a:cubicBezTo>
                <a:cubicBezTo>
                  <a:pt x="12294" y="8826"/>
                  <a:pt x="12752" y="7975"/>
                  <a:pt x="12752" y="7035"/>
                </a:cubicBezTo>
                <a:close/>
                <a:moveTo>
                  <a:pt x="4438" y="6923"/>
                </a:moveTo>
                <a:cubicBezTo>
                  <a:pt x="4101" y="6903"/>
                  <a:pt x="3778" y="6845"/>
                  <a:pt x="3473" y="6755"/>
                </a:cubicBezTo>
                <a:cubicBezTo>
                  <a:pt x="3435" y="6749"/>
                  <a:pt x="3396" y="6745"/>
                  <a:pt x="3356" y="6743"/>
                </a:cubicBezTo>
                <a:cubicBezTo>
                  <a:pt x="3042" y="6726"/>
                  <a:pt x="2305" y="7442"/>
                  <a:pt x="2145" y="7350"/>
                </a:cubicBezTo>
                <a:cubicBezTo>
                  <a:pt x="1982" y="7256"/>
                  <a:pt x="2368" y="6269"/>
                  <a:pt x="2169" y="6083"/>
                </a:cubicBezTo>
                <a:cubicBezTo>
                  <a:pt x="1514" y="5556"/>
                  <a:pt x="1109" y="4826"/>
                  <a:pt x="1109" y="4020"/>
                </a:cubicBezTo>
                <a:cubicBezTo>
                  <a:pt x="1109" y="2413"/>
                  <a:pt x="2722" y="1109"/>
                  <a:pt x="4713" y="1109"/>
                </a:cubicBezTo>
                <a:cubicBezTo>
                  <a:pt x="6532" y="1109"/>
                  <a:pt x="8036" y="2198"/>
                  <a:pt x="8281" y="3614"/>
                </a:cubicBezTo>
                <a:cubicBezTo>
                  <a:pt x="6175" y="3743"/>
                  <a:pt x="4506" y="5166"/>
                  <a:pt x="4438" y="6923"/>
                </a:cubicBezTo>
                <a:close/>
                <a:moveTo>
                  <a:pt x="10718" y="8760"/>
                </a:moveTo>
                <a:cubicBezTo>
                  <a:pt x="10531" y="8908"/>
                  <a:pt x="10868" y="9717"/>
                  <a:pt x="10722" y="9799"/>
                </a:cubicBezTo>
                <a:cubicBezTo>
                  <a:pt x="10581" y="9878"/>
                  <a:pt x="10027" y="9275"/>
                  <a:pt x="9703" y="9293"/>
                </a:cubicBezTo>
                <a:cubicBezTo>
                  <a:pt x="9668" y="9295"/>
                  <a:pt x="9631" y="9296"/>
                  <a:pt x="9594" y="9296"/>
                </a:cubicBezTo>
                <a:cubicBezTo>
                  <a:pt x="9281" y="9380"/>
                  <a:pt x="8944" y="9426"/>
                  <a:pt x="8594" y="9426"/>
                </a:cubicBezTo>
                <a:cubicBezTo>
                  <a:pt x="6910" y="9426"/>
                  <a:pt x="5544" y="8370"/>
                  <a:pt x="5544" y="7069"/>
                </a:cubicBezTo>
                <a:cubicBezTo>
                  <a:pt x="5544" y="5767"/>
                  <a:pt x="6910" y="4712"/>
                  <a:pt x="8594" y="4712"/>
                </a:cubicBezTo>
                <a:cubicBezTo>
                  <a:pt x="10278" y="4712"/>
                  <a:pt x="11644" y="5767"/>
                  <a:pt x="11644" y="7069"/>
                </a:cubicBezTo>
                <a:cubicBezTo>
                  <a:pt x="11644" y="7732"/>
                  <a:pt x="11289" y="8332"/>
                  <a:pt x="10718" y="8760"/>
                </a:cubicBezTo>
                <a:close/>
                <a:moveTo>
                  <a:pt x="7485" y="5545"/>
                </a:moveTo>
                <a:cubicBezTo>
                  <a:pt x="7179" y="5545"/>
                  <a:pt x="6931" y="5793"/>
                  <a:pt x="6931" y="6099"/>
                </a:cubicBezTo>
                <a:cubicBezTo>
                  <a:pt x="6931" y="6405"/>
                  <a:pt x="7179" y="6654"/>
                  <a:pt x="7485" y="6654"/>
                </a:cubicBezTo>
                <a:cubicBezTo>
                  <a:pt x="7791" y="6654"/>
                  <a:pt x="8040" y="6405"/>
                  <a:pt x="8040" y="6099"/>
                </a:cubicBezTo>
                <a:cubicBezTo>
                  <a:pt x="8040" y="5793"/>
                  <a:pt x="7791" y="5545"/>
                  <a:pt x="7485" y="5545"/>
                </a:cubicBezTo>
                <a:close/>
                <a:moveTo>
                  <a:pt x="9980" y="5545"/>
                </a:moveTo>
                <a:cubicBezTo>
                  <a:pt x="9674" y="5545"/>
                  <a:pt x="9426" y="5793"/>
                  <a:pt x="9426" y="6099"/>
                </a:cubicBezTo>
                <a:cubicBezTo>
                  <a:pt x="9426" y="6405"/>
                  <a:pt x="9674" y="6654"/>
                  <a:pt x="9980" y="6654"/>
                </a:cubicBezTo>
                <a:cubicBezTo>
                  <a:pt x="10287" y="6654"/>
                  <a:pt x="10535" y="6405"/>
                  <a:pt x="10535" y="6099"/>
                </a:cubicBezTo>
                <a:cubicBezTo>
                  <a:pt x="10535" y="5793"/>
                  <a:pt x="10287" y="5545"/>
                  <a:pt x="9980" y="5545"/>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ndParaRPr>
          </a:p>
        </p:txBody>
      </p:sp>
      <p:sp>
        <p:nvSpPr>
          <p:cNvPr id="64" name="iconfont-1068-752658">
            <a:extLst>
              <a:ext uri="{FF2B5EF4-FFF2-40B4-BE49-F238E27FC236}">
                <a16:creationId xmlns:a16="http://schemas.microsoft.com/office/drawing/2014/main" id="{272AC34F-767E-90D7-D3AD-B158D8E033C3}"/>
              </a:ext>
            </a:extLst>
          </p:cNvPr>
          <p:cNvSpPr/>
          <p:nvPr/>
        </p:nvSpPr>
        <p:spPr>
          <a:xfrm>
            <a:off x="1917117" y="2127966"/>
            <a:ext cx="485202" cy="609685"/>
          </a:xfrm>
          <a:custGeom>
            <a:avLst/>
            <a:gdLst>
              <a:gd name="connsiteX0" fmla="*/ 95478 w 480342"/>
              <a:gd name="connsiteY0" fmla="*/ 488274 h 603578"/>
              <a:gd name="connsiteX1" fmla="*/ 408859 w 480342"/>
              <a:gd name="connsiteY1" fmla="*/ 488274 h 603578"/>
              <a:gd name="connsiteX2" fmla="*/ 408859 w 480342"/>
              <a:gd name="connsiteY2" fmla="*/ 514665 h 603578"/>
              <a:gd name="connsiteX3" fmla="*/ 95478 w 480342"/>
              <a:gd name="connsiteY3" fmla="*/ 514665 h 603578"/>
              <a:gd name="connsiteX4" fmla="*/ 95478 w 480342"/>
              <a:gd name="connsiteY4" fmla="*/ 435915 h 603578"/>
              <a:gd name="connsiteX5" fmla="*/ 408859 w 480342"/>
              <a:gd name="connsiteY5" fmla="*/ 435915 h 603578"/>
              <a:gd name="connsiteX6" fmla="*/ 408859 w 480342"/>
              <a:gd name="connsiteY6" fmla="*/ 462306 h 603578"/>
              <a:gd name="connsiteX7" fmla="*/ 95478 w 480342"/>
              <a:gd name="connsiteY7" fmla="*/ 462306 h 603578"/>
              <a:gd name="connsiteX8" fmla="*/ 50497 w 480342"/>
              <a:gd name="connsiteY8" fmla="*/ 325515 h 603578"/>
              <a:gd name="connsiteX9" fmla="*/ 50497 w 480342"/>
              <a:gd name="connsiteY9" fmla="*/ 577143 h 603578"/>
              <a:gd name="connsiteX10" fmla="*/ 453870 w 480342"/>
              <a:gd name="connsiteY10" fmla="*/ 577143 h 603578"/>
              <a:gd name="connsiteX11" fmla="*/ 453870 w 480342"/>
              <a:gd name="connsiteY11" fmla="*/ 325515 h 603578"/>
              <a:gd name="connsiteX12" fmla="*/ 447252 w 480342"/>
              <a:gd name="connsiteY12" fmla="*/ 244392 h 603578"/>
              <a:gd name="connsiteX13" fmla="*/ 431038 w 480342"/>
              <a:gd name="connsiteY13" fmla="*/ 299080 h 603578"/>
              <a:gd name="connsiteX14" fmla="*/ 453870 w 480342"/>
              <a:gd name="connsiteY14" fmla="*/ 299080 h 603578"/>
              <a:gd name="connsiteX15" fmla="*/ 453870 w 480342"/>
              <a:gd name="connsiteY15" fmla="*/ 244392 h 603578"/>
              <a:gd name="connsiteX16" fmla="*/ 365353 w 480342"/>
              <a:gd name="connsiteY16" fmla="*/ 244392 h 603578"/>
              <a:gd name="connsiteX17" fmla="*/ 349304 w 480342"/>
              <a:gd name="connsiteY17" fmla="*/ 299080 h 603578"/>
              <a:gd name="connsiteX18" fmla="*/ 380906 w 480342"/>
              <a:gd name="connsiteY18" fmla="*/ 299080 h 603578"/>
              <a:gd name="connsiteX19" fmla="*/ 397120 w 480342"/>
              <a:gd name="connsiteY19" fmla="*/ 244392 h 603578"/>
              <a:gd name="connsiteX20" fmla="*/ 283620 w 480342"/>
              <a:gd name="connsiteY20" fmla="*/ 244392 h 603578"/>
              <a:gd name="connsiteX21" fmla="*/ 267405 w 480342"/>
              <a:gd name="connsiteY21" fmla="*/ 299080 h 603578"/>
              <a:gd name="connsiteX22" fmla="*/ 299172 w 480342"/>
              <a:gd name="connsiteY22" fmla="*/ 299080 h 603578"/>
              <a:gd name="connsiteX23" fmla="*/ 315221 w 480342"/>
              <a:gd name="connsiteY23" fmla="*/ 244392 h 603578"/>
              <a:gd name="connsiteX24" fmla="*/ 201721 w 480342"/>
              <a:gd name="connsiteY24" fmla="*/ 244392 h 603578"/>
              <a:gd name="connsiteX25" fmla="*/ 185672 w 480342"/>
              <a:gd name="connsiteY25" fmla="*/ 299080 h 603578"/>
              <a:gd name="connsiteX26" fmla="*/ 217273 w 480342"/>
              <a:gd name="connsiteY26" fmla="*/ 299080 h 603578"/>
              <a:gd name="connsiteX27" fmla="*/ 233488 w 480342"/>
              <a:gd name="connsiteY27" fmla="*/ 244392 h 603578"/>
              <a:gd name="connsiteX28" fmla="*/ 119988 w 480342"/>
              <a:gd name="connsiteY28" fmla="*/ 244392 h 603578"/>
              <a:gd name="connsiteX29" fmla="*/ 103773 w 480342"/>
              <a:gd name="connsiteY29" fmla="*/ 299080 h 603578"/>
              <a:gd name="connsiteX30" fmla="*/ 135540 w 480342"/>
              <a:gd name="connsiteY30" fmla="*/ 299080 h 603578"/>
              <a:gd name="connsiteX31" fmla="*/ 151589 w 480342"/>
              <a:gd name="connsiteY31" fmla="*/ 244392 h 603578"/>
              <a:gd name="connsiteX32" fmla="*/ 50497 w 480342"/>
              <a:gd name="connsiteY32" fmla="*/ 244392 h 603578"/>
              <a:gd name="connsiteX33" fmla="*/ 50497 w 480342"/>
              <a:gd name="connsiteY33" fmla="*/ 299080 h 603578"/>
              <a:gd name="connsiteX34" fmla="*/ 53641 w 480342"/>
              <a:gd name="connsiteY34" fmla="*/ 299080 h 603578"/>
              <a:gd name="connsiteX35" fmla="*/ 69855 w 480342"/>
              <a:gd name="connsiteY35" fmla="*/ 244392 h 603578"/>
              <a:gd name="connsiteX36" fmla="*/ 36434 w 480342"/>
              <a:gd name="connsiteY36" fmla="*/ 160461 h 603578"/>
              <a:gd name="connsiteX37" fmla="*/ 30147 w 480342"/>
              <a:gd name="connsiteY37" fmla="*/ 162774 h 603578"/>
              <a:gd name="connsiteX38" fmla="*/ 48181 w 480342"/>
              <a:gd name="connsiteY38" fmla="*/ 214322 h 603578"/>
              <a:gd name="connsiteX39" fmla="*/ 69690 w 480342"/>
              <a:gd name="connsiteY39" fmla="*/ 206888 h 603578"/>
              <a:gd name="connsiteX40" fmla="*/ 113700 w 480342"/>
              <a:gd name="connsiteY40" fmla="*/ 133696 h 603578"/>
              <a:gd name="connsiteX41" fmla="*/ 83753 w 480342"/>
              <a:gd name="connsiteY41" fmla="*/ 144104 h 603578"/>
              <a:gd name="connsiteX42" fmla="*/ 117009 w 480342"/>
              <a:gd name="connsiteY42" fmla="*/ 190366 h 603578"/>
              <a:gd name="connsiteX43" fmla="*/ 146956 w 480342"/>
              <a:gd name="connsiteY43" fmla="*/ 179957 h 603578"/>
              <a:gd name="connsiteX44" fmla="*/ 190966 w 480342"/>
              <a:gd name="connsiteY44" fmla="*/ 106765 h 603578"/>
              <a:gd name="connsiteX45" fmla="*/ 161020 w 480342"/>
              <a:gd name="connsiteY45" fmla="*/ 117174 h 603578"/>
              <a:gd name="connsiteX46" fmla="*/ 194276 w 480342"/>
              <a:gd name="connsiteY46" fmla="*/ 163435 h 603578"/>
              <a:gd name="connsiteX47" fmla="*/ 224222 w 480342"/>
              <a:gd name="connsiteY47" fmla="*/ 153026 h 603578"/>
              <a:gd name="connsiteX48" fmla="*/ 268233 w 480342"/>
              <a:gd name="connsiteY48" fmla="*/ 79834 h 603578"/>
              <a:gd name="connsiteX49" fmla="*/ 238286 w 480342"/>
              <a:gd name="connsiteY49" fmla="*/ 90243 h 603578"/>
              <a:gd name="connsiteX50" fmla="*/ 271542 w 480342"/>
              <a:gd name="connsiteY50" fmla="*/ 136504 h 603578"/>
              <a:gd name="connsiteX51" fmla="*/ 301489 w 480342"/>
              <a:gd name="connsiteY51" fmla="*/ 126096 h 603578"/>
              <a:gd name="connsiteX52" fmla="*/ 345499 w 480342"/>
              <a:gd name="connsiteY52" fmla="*/ 52904 h 603578"/>
              <a:gd name="connsiteX53" fmla="*/ 315552 w 480342"/>
              <a:gd name="connsiteY53" fmla="*/ 63312 h 603578"/>
              <a:gd name="connsiteX54" fmla="*/ 348808 w 480342"/>
              <a:gd name="connsiteY54" fmla="*/ 109739 h 603578"/>
              <a:gd name="connsiteX55" fmla="*/ 378755 w 480342"/>
              <a:gd name="connsiteY55" fmla="*/ 99330 h 603578"/>
              <a:gd name="connsiteX56" fmla="*/ 411018 w 480342"/>
              <a:gd name="connsiteY56" fmla="*/ 30103 h 603578"/>
              <a:gd name="connsiteX57" fmla="*/ 392818 w 480342"/>
              <a:gd name="connsiteY57" fmla="*/ 36382 h 603578"/>
              <a:gd name="connsiteX58" fmla="*/ 426074 w 480342"/>
              <a:gd name="connsiteY58" fmla="*/ 82808 h 603578"/>
              <a:gd name="connsiteX59" fmla="*/ 429052 w 480342"/>
              <a:gd name="connsiteY59" fmla="*/ 81652 h 603578"/>
              <a:gd name="connsiteX60" fmla="*/ 414823 w 480342"/>
              <a:gd name="connsiteY60" fmla="*/ 695 h 603578"/>
              <a:gd name="connsiteX61" fmla="*/ 424916 w 480342"/>
              <a:gd name="connsiteY61" fmla="*/ 1355 h 603578"/>
              <a:gd name="connsiteX62" fmla="*/ 431699 w 480342"/>
              <a:gd name="connsiteY62" fmla="*/ 8955 h 603578"/>
              <a:gd name="connsiteX63" fmla="*/ 458503 w 480342"/>
              <a:gd name="connsiteY63" fmla="*/ 85452 h 603578"/>
              <a:gd name="connsiteX64" fmla="*/ 450395 w 480342"/>
              <a:gd name="connsiteY64" fmla="*/ 102304 h 603578"/>
              <a:gd name="connsiteX65" fmla="*/ 118168 w 480342"/>
              <a:gd name="connsiteY65" fmla="*/ 217957 h 603578"/>
              <a:gd name="connsiteX66" fmla="*/ 467106 w 480342"/>
              <a:gd name="connsiteY66" fmla="*/ 217957 h 603578"/>
              <a:gd name="connsiteX67" fmla="*/ 480342 w 480342"/>
              <a:gd name="connsiteY67" fmla="*/ 231175 h 603578"/>
              <a:gd name="connsiteX68" fmla="*/ 480342 w 480342"/>
              <a:gd name="connsiteY68" fmla="*/ 312297 h 603578"/>
              <a:gd name="connsiteX69" fmla="*/ 480342 w 480342"/>
              <a:gd name="connsiteY69" fmla="*/ 590361 h 603578"/>
              <a:gd name="connsiteX70" fmla="*/ 467106 w 480342"/>
              <a:gd name="connsiteY70" fmla="*/ 603578 h 603578"/>
              <a:gd name="connsiteX71" fmla="*/ 37261 w 480342"/>
              <a:gd name="connsiteY71" fmla="*/ 603578 h 603578"/>
              <a:gd name="connsiteX72" fmla="*/ 24025 w 480342"/>
              <a:gd name="connsiteY72" fmla="*/ 590361 h 603578"/>
              <a:gd name="connsiteX73" fmla="*/ 24025 w 480342"/>
              <a:gd name="connsiteY73" fmla="*/ 312297 h 603578"/>
              <a:gd name="connsiteX74" fmla="*/ 24025 w 480342"/>
              <a:gd name="connsiteY74" fmla="*/ 231175 h 603578"/>
              <a:gd name="connsiteX75" fmla="*/ 24687 w 480342"/>
              <a:gd name="connsiteY75" fmla="*/ 227210 h 603578"/>
              <a:gd name="connsiteX76" fmla="*/ 696 w 480342"/>
              <a:gd name="connsiteY76" fmla="*/ 158974 h 603578"/>
              <a:gd name="connsiteX77" fmla="*/ 8969 w 480342"/>
              <a:gd name="connsiteY77" fmla="*/ 142122 h 60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80342" h="603578">
                <a:moveTo>
                  <a:pt x="95478" y="488274"/>
                </a:moveTo>
                <a:lnTo>
                  <a:pt x="408859" y="488274"/>
                </a:lnTo>
                <a:lnTo>
                  <a:pt x="408859" y="514665"/>
                </a:lnTo>
                <a:lnTo>
                  <a:pt x="95478" y="514665"/>
                </a:lnTo>
                <a:close/>
                <a:moveTo>
                  <a:pt x="95478" y="435915"/>
                </a:moveTo>
                <a:lnTo>
                  <a:pt x="408859" y="435915"/>
                </a:lnTo>
                <a:lnTo>
                  <a:pt x="408859" y="462306"/>
                </a:lnTo>
                <a:lnTo>
                  <a:pt x="95478" y="462306"/>
                </a:lnTo>
                <a:close/>
                <a:moveTo>
                  <a:pt x="50497" y="325515"/>
                </a:moveTo>
                <a:lnTo>
                  <a:pt x="50497" y="577143"/>
                </a:lnTo>
                <a:lnTo>
                  <a:pt x="453870" y="577143"/>
                </a:lnTo>
                <a:lnTo>
                  <a:pt x="453870" y="325515"/>
                </a:lnTo>
                <a:close/>
                <a:moveTo>
                  <a:pt x="447252" y="244392"/>
                </a:moveTo>
                <a:lnTo>
                  <a:pt x="431038" y="299080"/>
                </a:lnTo>
                <a:lnTo>
                  <a:pt x="453870" y="299080"/>
                </a:lnTo>
                <a:lnTo>
                  <a:pt x="453870" y="244392"/>
                </a:lnTo>
                <a:close/>
                <a:moveTo>
                  <a:pt x="365353" y="244392"/>
                </a:moveTo>
                <a:lnTo>
                  <a:pt x="349304" y="299080"/>
                </a:lnTo>
                <a:lnTo>
                  <a:pt x="380906" y="299080"/>
                </a:lnTo>
                <a:lnTo>
                  <a:pt x="397120" y="244392"/>
                </a:lnTo>
                <a:close/>
                <a:moveTo>
                  <a:pt x="283620" y="244392"/>
                </a:moveTo>
                <a:lnTo>
                  <a:pt x="267405" y="299080"/>
                </a:lnTo>
                <a:lnTo>
                  <a:pt x="299172" y="299080"/>
                </a:lnTo>
                <a:lnTo>
                  <a:pt x="315221" y="244392"/>
                </a:lnTo>
                <a:close/>
                <a:moveTo>
                  <a:pt x="201721" y="244392"/>
                </a:moveTo>
                <a:lnTo>
                  <a:pt x="185672" y="299080"/>
                </a:lnTo>
                <a:lnTo>
                  <a:pt x="217273" y="299080"/>
                </a:lnTo>
                <a:lnTo>
                  <a:pt x="233488" y="244392"/>
                </a:lnTo>
                <a:close/>
                <a:moveTo>
                  <a:pt x="119988" y="244392"/>
                </a:moveTo>
                <a:lnTo>
                  <a:pt x="103773" y="299080"/>
                </a:lnTo>
                <a:lnTo>
                  <a:pt x="135540" y="299080"/>
                </a:lnTo>
                <a:lnTo>
                  <a:pt x="151589" y="244392"/>
                </a:lnTo>
                <a:close/>
                <a:moveTo>
                  <a:pt x="50497" y="244392"/>
                </a:moveTo>
                <a:lnTo>
                  <a:pt x="50497" y="299080"/>
                </a:lnTo>
                <a:lnTo>
                  <a:pt x="53641" y="299080"/>
                </a:lnTo>
                <a:lnTo>
                  <a:pt x="69855" y="244392"/>
                </a:lnTo>
                <a:close/>
                <a:moveTo>
                  <a:pt x="36434" y="160461"/>
                </a:moveTo>
                <a:lnTo>
                  <a:pt x="30147" y="162774"/>
                </a:lnTo>
                <a:lnTo>
                  <a:pt x="48181" y="214322"/>
                </a:lnTo>
                <a:lnTo>
                  <a:pt x="69690" y="206888"/>
                </a:lnTo>
                <a:close/>
                <a:moveTo>
                  <a:pt x="113700" y="133696"/>
                </a:moveTo>
                <a:lnTo>
                  <a:pt x="83753" y="144104"/>
                </a:lnTo>
                <a:lnTo>
                  <a:pt x="117009" y="190366"/>
                </a:lnTo>
                <a:lnTo>
                  <a:pt x="146956" y="179957"/>
                </a:lnTo>
                <a:close/>
                <a:moveTo>
                  <a:pt x="190966" y="106765"/>
                </a:moveTo>
                <a:lnTo>
                  <a:pt x="161020" y="117174"/>
                </a:lnTo>
                <a:lnTo>
                  <a:pt x="194276" y="163435"/>
                </a:lnTo>
                <a:lnTo>
                  <a:pt x="224222" y="153026"/>
                </a:lnTo>
                <a:close/>
                <a:moveTo>
                  <a:pt x="268233" y="79834"/>
                </a:moveTo>
                <a:lnTo>
                  <a:pt x="238286" y="90243"/>
                </a:lnTo>
                <a:lnTo>
                  <a:pt x="271542" y="136504"/>
                </a:lnTo>
                <a:lnTo>
                  <a:pt x="301489" y="126096"/>
                </a:lnTo>
                <a:close/>
                <a:moveTo>
                  <a:pt x="345499" y="52904"/>
                </a:moveTo>
                <a:lnTo>
                  <a:pt x="315552" y="63312"/>
                </a:lnTo>
                <a:lnTo>
                  <a:pt x="348808" y="109739"/>
                </a:lnTo>
                <a:lnTo>
                  <a:pt x="378755" y="99330"/>
                </a:lnTo>
                <a:close/>
                <a:moveTo>
                  <a:pt x="411018" y="30103"/>
                </a:moveTo>
                <a:lnTo>
                  <a:pt x="392818" y="36382"/>
                </a:lnTo>
                <a:lnTo>
                  <a:pt x="426074" y="82808"/>
                </a:lnTo>
                <a:lnTo>
                  <a:pt x="429052" y="81652"/>
                </a:lnTo>
                <a:close/>
                <a:moveTo>
                  <a:pt x="414823" y="695"/>
                </a:moveTo>
                <a:cubicBezTo>
                  <a:pt x="418132" y="-462"/>
                  <a:pt x="421772" y="-132"/>
                  <a:pt x="424916" y="1355"/>
                </a:cubicBezTo>
                <a:cubicBezTo>
                  <a:pt x="428225" y="2842"/>
                  <a:pt x="430541" y="5651"/>
                  <a:pt x="431699" y="8955"/>
                </a:cubicBezTo>
                <a:lnTo>
                  <a:pt x="458503" y="85452"/>
                </a:lnTo>
                <a:cubicBezTo>
                  <a:pt x="460819" y="92391"/>
                  <a:pt x="457179" y="99991"/>
                  <a:pt x="450395" y="102304"/>
                </a:cubicBezTo>
                <a:lnTo>
                  <a:pt x="118168" y="217957"/>
                </a:lnTo>
                <a:lnTo>
                  <a:pt x="467106" y="217957"/>
                </a:lnTo>
                <a:cubicBezTo>
                  <a:pt x="474551" y="217957"/>
                  <a:pt x="480342" y="223905"/>
                  <a:pt x="480342" y="231175"/>
                </a:cubicBezTo>
                <a:lnTo>
                  <a:pt x="480342" y="312297"/>
                </a:lnTo>
                <a:lnTo>
                  <a:pt x="480342" y="590361"/>
                </a:lnTo>
                <a:cubicBezTo>
                  <a:pt x="480342" y="597795"/>
                  <a:pt x="474551" y="603578"/>
                  <a:pt x="467106" y="603578"/>
                </a:cubicBezTo>
                <a:lnTo>
                  <a:pt x="37261" y="603578"/>
                </a:lnTo>
                <a:cubicBezTo>
                  <a:pt x="29981" y="603578"/>
                  <a:pt x="24025" y="597795"/>
                  <a:pt x="24025" y="590361"/>
                </a:cubicBezTo>
                <a:lnTo>
                  <a:pt x="24025" y="312297"/>
                </a:lnTo>
                <a:lnTo>
                  <a:pt x="24025" y="231175"/>
                </a:lnTo>
                <a:cubicBezTo>
                  <a:pt x="24025" y="229853"/>
                  <a:pt x="24190" y="228531"/>
                  <a:pt x="24687" y="227210"/>
                </a:cubicBezTo>
                <a:lnTo>
                  <a:pt x="696" y="158974"/>
                </a:lnTo>
                <a:cubicBezTo>
                  <a:pt x="-1620" y="152035"/>
                  <a:pt x="2020" y="144600"/>
                  <a:pt x="8969" y="142122"/>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Light" panose="020B0502040204020203" pitchFamily="34" charset="-122"/>
            </a:endParaRPr>
          </a:p>
        </p:txBody>
      </p:sp>
    </p:spTree>
    <p:custDataLst>
      <p:tags r:id="rId1"/>
    </p:custDataLst>
    <p:extLst>
      <p:ext uri="{BB962C8B-B14F-4D97-AF65-F5344CB8AC3E}">
        <p14:creationId xmlns:p14="http://schemas.microsoft.com/office/powerpoint/2010/main" val="34270566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74929;#47570;"/>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TotalTime>
  <Words>1176</Words>
  <Application>Microsoft Office PowerPoint</Application>
  <PresentationFormat>宽屏</PresentationFormat>
  <Paragraphs>204</Paragraphs>
  <Slides>16</Slides>
  <Notes>16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vt:i4>
      </vt:variant>
    </vt:vector>
  </HeadingPairs>
  <TitlesOfParts>
    <vt:vector size="32" baseType="lpstr">
      <vt:lpstr>OPPOSans H</vt:lpstr>
      <vt:lpstr>Roboto Regular</vt:lpstr>
      <vt:lpstr>等线</vt:lpstr>
      <vt:lpstr>等线 Light</vt:lpstr>
      <vt:lpstr>汉仪雅酷黑 45W</vt:lpstr>
      <vt:lpstr>江西拙楷</vt:lpstr>
      <vt:lpstr>可口可乐在乎体 楷体</vt:lpstr>
      <vt:lpstr>思源黑体 CN Bold</vt:lpstr>
      <vt:lpstr>思源黑体 CN Light</vt:lpstr>
      <vt:lpstr>思源宋体 CN Heavy</vt:lpstr>
      <vt:lpstr>微软雅黑 Light</vt:lpstr>
      <vt:lpstr>演示夏行楷</vt:lpstr>
      <vt:lpstr>Arial</vt:lpstr>
      <vt:lpstr>Calibri</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商业综合体周年店庆AR寻宝营销活动策划方案ppt模板</dc:title>
  <dc:creator>逸佰</dc:creator>
  <cp:keywords>P界达人</cp:keywords>
  <dc:description>www.51pptmoban.com</dc:description>
  <cp:lastModifiedBy>Win user</cp:lastModifiedBy>
  <cp:revision>11</cp:revision>
  <dcterms:created xsi:type="dcterms:W3CDTF">2022-06-28T16:17:38Z</dcterms:created>
  <dcterms:modified xsi:type="dcterms:W3CDTF">2022-08-29T13:51:49Z</dcterms:modified>
</cp:coreProperties>
</file>