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2"/>
  </p:notesMasterIdLst>
  <p:sldIdLst>
    <p:sldId id="256" r:id="rId3"/>
    <p:sldId id="268" r:id="rId4"/>
    <p:sldId id="257" r:id="rId5"/>
    <p:sldId id="258" r:id="rId6"/>
    <p:sldId id="259" r:id="rId7"/>
    <p:sldId id="269" r:id="rId8"/>
    <p:sldId id="260" r:id="rId9"/>
    <p:sldId id="261" r:id="rId10"/>
    <p:sldId id="262" r:id="rId11"/>
    <p:sldId id="270" r:id="rId12"/>
    <p:sldId id="263" r:id="rId13"/>
    <p:sldId id="264" r:id="rId14"/>
    <p:sldId id="271" r:id="rId15"/>
    <p:sldId id="265" r:id="rId16"/>
    <p:sldId id="266" r:id="rId17"/>
    <p:sldId id="267" r:id="rId18"/>
    <p:sldId id="1127" r:id="rId19"/>
    <p:sldId id="1128" r:id="rId20"/>
    <p:sldId id="112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716A"/>
    <a:srgbClr val="C2B7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1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CDB4F-2190-4D9C-AA9E-EA982C8097DA}" type="datetimeFigureOut">
              <a:rPr lang="zh-CN" altLang="en-US" smtClean="0"/>
              <a:t>2022/8/30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C5AA42-6CB2-40BD-8C19-805434794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344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771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52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22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04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353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65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2863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066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3378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835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298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31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926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946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363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1360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31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669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5AA42-6CB2-40BD-8C19-805434794BF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26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4E65687-8344-20EE-05FB-1F16527820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86669D3-F6C9-21FE-7A63-1E3D88E1A78C}"/>
              </a:ext>
            </a:extLst>
          </p:cNvPr>
          <p:cNvSpPr/>
          <p:nvPr userDrawn="1"/>
        </p:nvSpPr>
        <p:spPr>
          <a:xfrm rot="5400000" flipV="1">
            <a:off x="-1639471" y="2198197"/>
            <a:ext cx="3457120" cy="178173"/>
          </a:xfrm>
          <a:custGeom>
            <a:avLst/>
            <a:gdLst>
              <a:gd name="connsiteX0" fmla="*/ 0 w 4104467"/>
              <a:gd name="connsiteY0" fmla="*/ 0 h 178173"/>
              <a:gd name="connsiteX1" fmla="*/ 37629 w 4104467"/>
              <a:gd name="connsiteY1" fmla="*/ 45607 h 178173"/>
              <a:gd name="connsiteX2" fmla="*/ 357673 w 4104467"/>
              <a:gd name="connsiteY2" fmla="*/ 178173 h 178173"/>
              <a:gd name="connsiteX3" fmla="*/ 1928460 w 4104467"/>
              <a:gd name="connsiteY3" fmla="*/ 178173 h 178173"/>
              <a:gd name="connsiteX4" fmla="*/ 1928460 w 4104467"/>
              <a:gd name="connsiteY4" fmla="*/ 178172 h 178173"/>
              <a:gd name="connsiteX5" fmla="*/ 3746794 w 4104467"/>
              <a:gd name="connsiteY5" fmla="*/ 178172 h 178173"/>
              <a:gd name="connsiteX6" fmla="*/ 4066839 w 4104467"/>
              <a:gd name="connsiteY6" fmla="*/ 45607 h 178173"/>
              <a:gd name="connsiteX7" fmla="*/ 4104467 w 4104467"/>
              <a:gd name="connsiteY7" fmla="*/ 0 h 178173"/>
              <a:gd name="connsiteX8" fmla="*/ 1928460 w 4104467"/>
              <a:gd name="connsiteY8" fmla="*/ 0 h 178173"/>
              <a:gd name="connsiteX9" fmla="*/ 1928460 w 4104467"/>
              <a:gd name="connsiteY9" fmla="*/ 0 h 178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4467" h="178173">
                <a:moveTo>
                  <a:pt x="0" y="0"/>
                </a:moveTo>
                <a:lnTo>
                  <a:pt x="37629" y="45607"/>
                </a:lnTo>
                <a:cubicBezTo>
                  <a:pt x="119536" y="127512"/>
                  <a:pt x="232689" y="178173"/>
                  <a:pt x="357673" y="178173"/>
                </a:cubicBezTo>
                <a:lnTo>
                  <a:pt x="1928460" y="178173"/>
                </a:lnTo>
                <a:lnTo>
                  <a:pt x="1928460" y="178172"/>
                </a:lnTo>
                <a:lnTo>
                  <a:pt x="3746794" y="178172"/>
                </a:lnTo>
                <a:cubicBezTo>
                  <a:pt x="3871780" y="178172"/>
                  <a:pt x="3984933" y="127511"/>
                  <a:pt x="4066839" y="45607"/>
                </a:cubicBezTo>
                <a:lnTo>
                  <a:pt x="4104467" y="0"/>
                </a:lnTo>
                <a:lnTo>
                  <a:pt x="1928460" y="0"/>
                </a:lnTo>
                <a:lnTo>
                  <a:pt x="19284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2977" tIns="21488" rIns="42977" bIns="21488" rtlCol="0" anchor="ctr">
            <a:noAutofit/>
          </a:bodyPr>
          <a:lstStyle/>
          <a:p>
            <a:pPr algn="ctr"/>
            <a:endParaRPr lang="en-US" sz="846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EA32B0C-7EE7-9099-ED51-7ABE30CBE016}"/>
              </a:ext>
            </a:extLst>
          </p:cNvPr>
          <p:cNvSpPr/>
          <p:nvPr userDrawn="1"/>
        </p:nvSpPr>
        <p:spPr>
          <a:xfrm rot="16200000" flipH="1" flipV="1">
            <a:off x="10374353" y="2198197"/>
            <a:ext cx="3457120" cy="178173"/>
          </a:xfrm>
          <a:custGeom>
            <a:avLst/>
            <a:gdLst>
              <a:gd name="connsiteX0" fmla="*/ 0 w 4104467"/>
              <a:gd name="connsiteY0" fmla="*/ 0 h 178173"/>
              <a:gd name="connsiteX1" fmla="*/ 37629 w 4104467"/>
              <a:gd name="connsiteY1" fmla="*/ 45607 h 178173"/>
              <a:gd name="connsiteX2" fmla="*/ 357673 w 4104467"/>
              <a:gd name="connsiteY2" fmla="*/ 178173 h 178173"/>
              <a:gd name="connsiteX3" fmla="*/ 1928460 w 4104467"/>
              <a:gd name="connsiteY3" fmla="*/ 178173 h 178173"/>
              <a:gd name="connsiteX4" fmla="*/ 1928460 w 4104467"/>
              <a:gd name="connsiteY4" fmla="*/ 178172 h 178173"/>
              <a:gd name="connsiteX5" fmla="*/ 3746794 w 4104467"/>
              <a:gd name="connsiteY5" fmla="*/ 178172 h 178173"/>
              <a:gd name="connsiteX6" fmla="*/ 4066839 w 4104467"/>
              <a:gd name="connsiteY6" fmla="*/ 45607 h 178173"/>
              <a:gd name="connsiteX7" fmla="*/ 4104467 w 4104467"/>
              <a:gd name="connsiteY7" fmla="*/ 0 h 178173"/>
              <a:gd name="connsiteX8" fmla="*/ 1928460 w 4104467"/>
              <a:gd name="connsiteY8" fmla="*/ 0 h 178173"/>
              <a:gd name="connsiteX9" fmla="*/ 1928460 w 4104467"/>
              <a:gd name="connsiteY9" fmla="*/ 0 h 178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4467" h="178173">
                <a:moveTo>
                  <a:pt x="0" y="0"/>
                </a:moveTo>
                <a:lnTo>
                  <a:pt x="37629" y="45607"/>
                </a:lnTo>
                <a:cubicBezTo>
                  <a:pt x="119536" y="127512"/>
                  <a:pt x="232689" y="178173"/>
                  <a:pt x="357673" y="178173"/>
                </a:cubicBezTo>
                <a:lnTo>
                  <a:pt x="1928460" y="178173"/>
                </a:lnTo>
                <a:lnTo>
                  <a:pt x="1928460" y="178172"/>
                </a:lnTo>
                <a:lnTo>
                  <a:pt x="3746794" y="178172"/>
                </a:lnTo>
                <a:cubicBezTo>
                  <a:pt x="3871780" y="178172"/>
                  <a:pt x="3984933" y="127511"/>
                  <a:pt x="4066839" y="45607"/>
                </a:cubicBezTo>
                <a:lnTo>
                  <a:pt x="4104467" y="0"/>
                </a:lnTo>
                <a:lnTo>
                  <a:pt x="1928460" y="0"/>
                </a:lnTo>
                <a:lnTo>
                  <a:pt x="19284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2977" tIns="21488" rIns="42977" bIns="21488" rtlCol="0" anchor="ctr">
            <a:noAutofit/>
          </a:bodyPr>
          <a:lstStyle/>
          <a:p>
            <a:pPr algn="ctr"/>
            <a:endParaRPr lang="en-US" sz="846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7" name="图片 6" descr="黑暗中有云&#10;&#10;中度可信度描述已自动生成">
            <a:extLst>
              <a:ext uri="{FF2B5EF4-FFF2-40B4-BE49-F238E27FC236}">
                <a16:creationId xmlns:a16="http://schemas.microsoft.com/office/drawing/2014/main" id="{6A87395D-7AA3-281D-2AE3-2BF07F87BC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4563" y="660235"/>
            <a:ext cx="1518006" cy="810614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C5DC6C4-FC93-5E15-3FE4-0349D11F8709}"/>
              </a:ext>
            </a:extLst>
          </p:cNvPr>
          <p:cNvSpPr/>
          <p:nvPr userDrawn="1"/>
        </p:nvSpPr>
        <p:spPr>
          <a:xfrm>
            <a:off x="1000125" y="1030188"/>
            <a:ext cx="10191750" cy="2488164"/>
          </a:xfrm>
          <a:custGeom>
            <a:avLst/>
            <a:gdLst>
              <a:gd name="connsiteX0" fmla="*/ 953813 w 10191750"/>
              <a:gd name="connsiteY0" fmla="*/ 0 h 2488164"/>
              <a:gd name="connsiteX1" fmla="*/ 9237937 w 10191750"/>
              <a:gd name="connsiteY1" fmla="*/ 0 h 2488164"/>
              <a:gd name="connsiteX2" fmla="*/ 10191750 w 10191750"/>
              <a:gd name="connsiteY2" fmla="*/ 953813 h 2488164"/>
              <a:gd name="connsiteX3" fmla="*/ 10191750 w 10191750"/>
              <a:gd name="connsiteY3" fmla="*/ 1534351 h 2488164"/>
              <a:gd name="connsiteX4" fmla="*/ 9237937 w 10191750"/>
              <a:gd name="connsiteY4" fmla="*/ 2488164 h 2488164"/>
              <a:gd name="connsiteX5" fmla="*/ 953813 w 10191750"/>
              <a:gd name="connsiteY5" fmla="*/ 2488164 h 2488164"/>
              <a:gd name="connsiteX6" fmla="*/ 0 w 10191750"/>
              <a:gd name="connsiteY6" fmla="*/ 1534351 h 2488164"/>
              <a:gd name="connsiteX7" fmla="*/ 0 w 10191750"/>
              <a:gd name="connsiteY7" fmla="*/ 953813 h 2488164"/>
              <a:gd name="connsiteX8" fmla="*/ 953813 w 10191750"/>
              <a:gd name="connsiteY8" fmla="*/ 0 h 2488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0" h="2488164">
                <a:moveTo>
                  <a:pt x="953813" y="0"/>
                </a:moveTo>
                <a:lnTo>
                  <a:pt x="9237937" y="0"/>
                </a:lnTo>
                <a:cubicBezTo>
                  <a:pt x="9764713" y="0"/>
                  <a:pt x="10191750" y="427037"/>
                  <a:pt x="10191750" y="953813"/>
                </a:cubicBezTo>
                <a:lnTo>
                  <a:pt x="10191750" y="1534351"/>
                </a:lnTo>
                <a:cubicBezTo>
                  <a:pt x="10191750" y="2061127"/>
                  <a:pt x="9764713" y="2488164"/>
                  <a:pt x="9237937" y="2488164"/>
                </a:cubicBezTo>
                <a:lnTo>
                  <a:pt x="953813" y="2488164"/>
                </a:lnTo>
                <a:cubicBezTo>
                  <a:pt x="427037" y="2488164"/>
                  <a:pt x="0" y="2061127"/>
                  <a:pt x="0" y="1534351"/>
                </a:cubicBezTo>
                <a:lnTo>
                  <a:pt x="0" y="953813"/>
                </a:lnTo>
                <a:cubicBezTo>
                  <a:pt x="0" y="427037"/>
                  <a:pt x="427037" y="0"/>
                  <a:pt x="953813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7AFF58A-FE55-1AF8-5E0F-1BC50D846A13}"/>
              </a:ext>
            </a:extLst>
          </p:cNvPr>
          <p:cNvSpPr/>
          <p:nvPr userDrawn="1"/>
        </p:nvSpPr>
        <p:spPr>
          <a:xfrm>
            <a:off x="914400" y="967985"/>
            <a:ext cx="10363200" cy="2612571"/>
          </a:xfrm>
          <a:custGeom>
            <a:avLst/>
            <a:gdLst>
              <a:gd name="connsiteX0" fmla="*/ 1039538 w 10363200"/>
              <a:gd name="connsiteY0" fmla="*/ 62203 h 2612571"/>
              <a:gd name="connsiteX1" fmla="*/ 85725 w 10363200"/>
              <a:gd name="connsiteY1" fmla="*/ 1016016 h 2612571"/>
              <a:gd name="connsiteX2" fmla="*/ 85725 w 10363200"/>
              <a:gd name="connsiteY2" fmla="*/ 1596554 h 2612571"/>
              <a:gd name="connsiteX3" fmla="*/ 1039538 w 10363200"/>
              <a:gd name="connsiteY3" fmla="*/ 2550367 h 2612571"/>
              <a:gd name="connsiteX4" fmla="*/ 9323662 w 10363200"/>
              <a:gd name="connsiteY4" fmla="*/ 2550367 h 2612571"/>
              <a:gd name="connsiteX5" fmla="*/ 10277475 w 10363200"/>
              <a:gd name="connsiteY5" fmla="*/ 1596554 h 2612571"/>
              <a:gd name="connsiteX6" fmla="*/ 10277475 w 10363200"/>
              <a:gd name="connsiteY6" fmla="*/ 1016016 h 2612571"/>
              <a:gd name="connsiteX7" fmla="*/ 9323662 w 10363200"/>
              <a:gd name="connsiteY7" fmla="*/ 62203 h 2612571"/>
              <a:gd name="connsiteX8" fmla="*/ 1001503 w 10363200"/>
              <a:gd name="connsiteY8" fmla="*/ 0 h 2612571"/>
              <a:gd name="connsiteX9" fmla="*/ 9361697 w 10363200"/>
              <a:gd name="connsiteY9" fmla="*/ 0 h 2612571"/>
              <a:gd name="connsiteX10" fmla="*/ 10363200 w 10363200"/>
              <a:gd name="connsiteY10" fmla="*/ 1001503 h 2612571"/>
              <a:gd name="connsiteX11" fmla="*/ 10363200 w 10363200"/>
              <a:gd name="connsiteY11" fmla="*/ 1611068 h 2612571"/>
              <a:gd name="connsiteX12" fmla="*/ 9361697 w 10363200"/>
              <a:gd name="connsiteY12" fmla="*/ 2612571 h 2612571"/>
              <a:gd name="connsiteX13" fmla="*/ 1001503 w 10363200"/>
              <a:gd name="connsiteY13" fmla="*/ 2612571 h 2612571"/>
              <a:gd name="connsiteX14" fmla="*/ 0 w 10363200"/>
              <a:gd name="connsiteY14" fmla="*/ 1611068 h 2612571"/>
              <a:gd name="connsiteX15" fmla="*/ 0 w 10363200"/>
              <a:gd name="connsiteY15" fmla="*/ 1001503 h 2612571"/>
              <a:gd name="connsiteX16" fmla="*/ 1001503 w 10363200"/>
              <a:gd name="connsiteY16" fmla="*/ 0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63200" h="2612571">
                <a:moveTo>
                  <a:pt x="1039538" y="62203"/>
                </a:moveTo>
                <a:cubicBezTo>
                  <a:pt x="512762" y="62203"/>
                  <a:pt x="85725" y="489240"/>
                  <a:pt x="85725" y="1016016"/>
                </a:cubicBezTo>
                <a:lnTo>
                  <a:pt x="85725" y="1596554"/>
                </a:lnTo>
                <a:cubicBezTo>
                  <a:pt x="85725" y="2123330"/>
                  <a:pt x="512762" y="2550367"/>
                  <a:pt x="1039538" y="2550367"/>
                </a:cubicBezTo>
                <a:lnTo>
                  <a:pt x="9323662" y="2550367"/>
                </a:lnTo>
                <a:cubicBezTo>
                  <a:pt x="9850438" y="2550367"/>
                  <a:pt x="10277475" y="2123330"/>
                  <a:pt x="10277475" y="1596554"/>
                </a:cubicBezTo>
                <a:lnTo>
                  <a:pt x="10277475" y="1016016"/>
                </a:lnTo>
                <a:cubicBezTo>
                  <a:pt x="10277475" y="489240"/>
                  <a:pt x="9850438" y="62203"/>
                  <a:pt x="9323662" y="62203"/>
                </a:cubicBezTo>
                <a:close/>
                <a:moveTo>
                  <a:pt x="1001503" y="0"/>
                </a:moveTo>
                <a:lnTo>
                  <a:pt x="9361697" y="0"/>
                </a:lnTo>
                <a:cubicBezTo>
                  <a:pt x="9914812" y="0"/>
                  <a:pt x="10363200" y="448388"/>
                  <a:pt x="10363200" y="1001503"/>
                </a:cubicBezTo>
                <a:lnTo>
                  <a:pt x="10363200" y="1611068"/>
                </a:lnTo>
                <a:cubicBezTo>
                  <a:pt x="10363200" y="2164183"/>
                  <a:pt x="9914812" y="2612571"/>
                  <a:pt x="9361697" y="2612571"/>
                </a:cubicBezTo>
                <a:lnTo>
                  <a:pt x="1001503" y="2612571"/>
                </a:lnTo>
                <a:cubicBezTo>
                  <a:pt x="448388" y="2612571"/>
                  <a:pt x="0" y="2164183"/>
                  <a:pt x="0" y="1611068"/>
                </a:cubicBezTo>
                <a:lnTo>
                  <a:pt x="0" y="1001503"/>
                </a:lnTo>
                <a:cubicBezTo>
                  <a:pt x="0" y="448388"/>
                  <a:pt x="448388" y="0"/>
                  <a:pt x="1001503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10" name="图片 9" descr="山上的风景&#10;&#10;描述已自动生成">
            <a:extLst>
              <a:ext uri="{FF2B5EF4-FFF2-40B4-BE49-F238E27FC236}">
                <a16:creationId xmlns:a16="http://schemas.microsoft.com/office/drawing/2014/main" id="{88B6088A-6F5B-FC82-3D67-7BB64C5078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0168" y1="12783" x2="50168" y2="378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3858" y="430642"/>
            <a:ext cx="4957220" cy="2079208"/>
          </a:xfrm>
          <a:prstGeom prst="rect">
            <a:avLst/>
          </a:prstGeom>
        </p:spPr>
      </p:pic>
      <p:pic>
        <p:nvPicPr>
          <p:cNvPr id="11" name="图片 10" descr="黑暗中有云&#10;&#10;中度可信度描述已自动生成">
            <a:extLst>
              <a:ext uri="{FF2B5EF4-FFF2-40B4-BE49-F238E27FC236}">
                <a16:creationId xmlns:a16="http://schemas.microsoft.com/office/drawing/2014/main" id="{8F3426DB-5C4C-896C-711F-139DD2AAD7E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3179" y="2536182"/>
            <a:ext cx="2926953" cy="1562993"/>
          </a:xfrm>
          <a:prstGeom prst="rect">
            <a:avLst/>
          </a:prstGeom>
        </p:spPr>
      </p:pic>
      <p:pic>
        <p:nvPicPr>
          <p:cNvPr id="12" name="图片 11" descr="图片包含 烟, 黑暗, 看着, 观看&#10;&#10;描述已自动生成">
            <a:extLst>
              <a:ext uri="{FF2B5EF4-FFF2-40B4-BE49-F238E27FC236}">
                <a16:creationId xmlns:a16="http://schemas.microsoft.com/office/drawing/2014/main" id="{587BD9A6-85F5-AD5B-1CF1-B5BBFE27198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458398"/>
            <a:ext cx="3693301" cy="1399602"/>
          </a:xfrm>
          <a:custGeom>
            <a:avLst/>
            <a:gdLst>
              <a:gd name="connsiteX0" fmla="*/ 0 w 3693301"/>
              <a:gd name="connsiteY0" fmla="*/ 0 h 1399602"/>
              <a:gd name="connsiteX1" fmla="*/ 3693301 w 3693301"/>
              <a:gd name="connsiteY1" fmla="*/ 0 h 1399602"/>
              <a:gd name="connsiteX2" fmla="*/ 3693301 w 3693301"/>
              <a:gd name="connsiteY2" fmla="*/ 1399602 h 1399602"/>
              <a:gd name="connsiteX3" fmla="*/ 0 w 3693301"/>
              <a:gd name="connsiteY3" fmla="*/ 1399602 h 139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3301" h="1399602">
                <a:moveTo>
                  <a:pt x="0" y="0"/>
                </a:moveTo>
                <a:lnTo>
                  <a:pt x="3693301" y="0"/>
                </a:lnTo>
                <a:lnTo>
                  <a:pt x="3693301" y="1399602"/>
                </a:lnTo>
                <a:lnTo>
                  <a:pt x="0" y="1399602"/>
                </a:lnTo>
                <a:close/>
              </a:path>
            </a:pathLst>
          </a:custGeom>
        </p:spPr>
      </p:pic>
      <p:pic>
        <p:nvPicPr>
          <p:cNvPr id="13" name="图片 12" descr="图片包含 烟, 黑暗, 看着, 观看&#10;&#10;描述已自动生成">
            <a:extLst>
              <a:ext uri="{FF2B5EF4-FFF2-40B4-BE49-F238E27FC236}">
                <a16:creationId xmlns:a16="http://schemas.microsoft.com/office/drawing/2014/main" id="{8A6B0F99-6EC6-CC4D-88B3-1F467748B8B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343299">
            <a:off x="7921490" y="5639451"/>
            <a:ext cx="4763046" cy="1875246"/>
          </a:xfrm>
          <a:custGeom>
            <a:avLst/>
            <a:gdLst>
              <a:gd name="connsiteX0" fmla="*/ 4763046 w 4763046"/>
              <a:gd name="connsiteY0" fmla="*/ 0 h 1875246"/>
              <a:gd name="connsiteX1" fmla="*/ 4045270 w 4763046"/>
              <a:gd name="connsiteY1" fmla="*/ 1875246 h 1875246"/>
              <a:gd name="connsiteX2" fmla="*/ 0 w 4763046"/>
              <a:gd name="connsiteY2" fmla="*/ 326865 h 1875246"/>
              <a:gd name="connsiteX3" fmla="*/ 0 w 4763046"/>
              <a:gd name="connsiteY3" fmla="*/ 0 h 1875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3046" h="1875246">
                <a:moveTo>
                  <a:pt x="4763046" y="0"/>
                </a:moveTo>
                <a:lnTo>
                  <a:pt x="4045270" y="1875246"/>
                </a:lnTo>
                <a:lnTo>
                  <a:pt x="0" y="326865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84050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1F32CCE-EA74-DAE6-F346-1094E2AB83E5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2EA95AE-DC4F-2538-F9A4-840C6070A5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9496" y="1386146"/>
            <a:ext cx="5547815" cy="4651651"/>
          </a:xfrm>
          <a:custGeom>
            <a:avLst/>
            <a:gdLst>
              <a:gd name="connsiteX0" fmla="*/ 0 w 5547815"/>
              <a:gd name="connsiteY0" fmla="*/ 0 h 4651651"/>
              <a:gd name="connsiteX1" fmla="*/ 5547815 w 5547815"/>
              <a:gd name="connsiteY1" fmla="*/ 0 h 4651651"/>
              <a:gd name="connsiteX2" fmla="*/ 5547815 w 5547815"/>
              <a:gd name="connsiteY2" fmla="*/ 4651651 h 4651651"/>
              <a:gd name="connsiteX3" fmla="*/ 0 w 5547815"/>
              <a:gd name="connsiteY3" fmla="*/ 4651651 h 4651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7815" h="4651651">
                <a:moveTo>
                  <a:pt x="0" y="0"/>
                </a:moveTo>
                <a:lnTo>
                  <a:pt x="5547815" y="0"/>
                </a:lnTo>
                <a:lnTo>
                  <a:pt x="5547815" y="4651651"/>
                </a:lnTo>
                <a:lnTo>
                  <a:pt x="0" y="4651651"/>
                </a:lnTo>
                <a:close/>
              </a:path>
            </a:pathLst>
          </a:custGeom>
        </p:spPr>
      </p:pic>
      <p:pic>
        <p:nvPicPr>
          <p:cNvPr id="21" name="图片 20" descr="黑暗中有云&#10;&#10;中度可信度描述已自动生成">
            <a:extLst>
              <a:ext uri="{FF2B5EF4-FFF2-40B4-BE49-F238E27FC236}">
                <a16:creationId xmlns:a16="http://schemas.microsoft.com/office/drawing/2014/main" id="{3A85A5FD-7113-F189-6217-67FE693903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94675"/>
            <a:ext cx="1875900" cy="1515372"/>
          </a:xfrm>
          <a:custGeom>
            <a:avLst/>
            <a:gdLst>
              <a:gd name="connsiteX0" fmla="*/ 0 w 1875900"/>
              <a:gd name="connsiteY0" fmla="*/ 0 h 1515372"/>
              <a:gd name="connsiteX1" fmla="*/ 1875900 w 1875900"/>
              <a:gd name="connsiteY1" fmla="*/ 0 h 1515372"/>
              <a:gd name="connsiteX2" fmla="*/ 1875900 w 1875900"/>
              <a:gd name="connsiteY2" fmla="*/ 1515372 h 1515372"/>
              <a:gd name="connsiteX3" fmla="*/ 0 w 1875900"/>
              <a:gd name="connsiteY3" fmla="*/ 1515372 h 151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5900" h="1515372">
                <a:moveTo>
                  <a:pt x="0" y="0"/>
                </a:moveTo>
                <a:lnTo>
                  <a:pt x="1875900" y="0"/>
                </a:lnTo>
                <a:lnTo>
                  <a:pt x="1875900" y="1515372"/>
                </a:lnTo>
                <a:lnTo>
                  <a:pt x="0" y="1515372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5E654BD-ABA2-DE8F-6DE8-291F9D1ECA02}"/>
              </a:ext>
            </a:extLst>
          </p:cNvPr>
          <p:cNvSpPr/>
          <p:nvPr userDrawn="1"/>
        </p:nvSpPr>
        <p:spPr>
          <a:xfrm>
            <a:off x="0" y="1269987"/>
            <a:ext cx="5545396" cy="4883972"/>
          </a:xfrm>
          <a:custGeom>
            <a:avLst/>
            <a:gdLst>
              <a:gd name="connsiteX0" fmla="*/ 0 w 5545396"/>
              <a:gd name="connsiteY0" fmla="*/ 0 h 4883972"/>
              <a:gd name="connsiteX1" fmla="*/ 3673174 w 5545396"/>
              <a:gd name="connsiteY1" fmla="*/ 0 h 4883972"/>
              <a:gd name="connsiteX2" fmla="*/ 5545396 w 5545396"/>
              <a:gd name="connsiteY2" fmla="*/ 1872222 h 4883972"/>
              <a:gd name="connsiteX3" fmla="*/ 5545396 w 5545396"/>
              <a:gd name="connsiteY3" fmla="*/ 3011750 h 4883972"/>
              <a:gd name="connsiteX4" fmla="*/ 3673174 w 5545396"/>
              <a:gd name="connsiteY4" fmla="*/ 4883972 h 4883972"/>
              <a:gd name="connsiteX5" fmla="*/ 0 w 5545396"/>
              <a:gd name="connsiteY5" fmla="*/ 4883972 h 4883972"/>
              <a:gd name="connsiteX6" fmla="*/ 0 w 5545396"/>
              <a:gd name="connsiteY6" fmla="*/ 4767687 h 4883972"/>
              <a:gd name="connsiteX7" fmla="*/ 3602070 w 5545396"/>
              <a:gd name="connsiteY7" fmla="*/ 4767687 h 4883972"/>
              <a:gd name="connsiteX8" fmla="*/ 5385140 w 5545396"/>
              <a:gd name="connsiteY8" fmla="*/ 2984618 h 4883972"/>
              <a:gd name="connsiteX9" fmla="*/ 5385140 w 5545396"/>
              <a:gd name="connsiteY9" fmla="*/ 1899353 h 4883972"/>
              <a:gd name="connsiteX10" fmla="*/ 3602070 w 5545396"/>
              <a:gd name="connsiteY10" fmla="*/ 116283 h 4883972"/>
              <a:gd name="connsiteX11" fmla="*/ 0 w 5545396"/>
              <a:gd name="connsiteY11" fmla="*/ 116283 h 4883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45396" h="4883972">
                <a:moveTo>
                  <a:pt x="0" y="0"/>
                </a:moveTo>
                <a:lnTo>
                  <a:pt x="3673174" y="0"/>
                </a:lnTo>
                <a:cubicBezTo>
                  <a:pt x="4707174" y="0"/>
                  <a:pt x="5545396" y="838222"/>
                  <a:pt x="5545396" y="1872222"/>
                </a:cubicBezTo>
                <a:lnTo>
                  <a:pt x="5545396" y="3011750"/>
                </a:lnTo>
                <a:cubicBezTo>
                  <a:pt x="5545396" y="4045750"/>
                  <a:pt x="4707174" y="4883972"/>
                  <a:pt x="3673174" y="4883972"/>
                </a:cubicBezTo>
                <a:lnTo>
                  <a:pt x="0" y="4883972"/>
                </a:lnTo>
                <a:lnTo>
                  <a:pt x="0" y="4767687"/>
                </a:lnTo>
                <a:lnTo>
                  <a:pt x="3602070" y="4767687"/>
                </a:lnTo>
                <a:cubicBezTo>
                  <a:pt x="4586832" y="4767687"/>
                  <a:pt x="5385140" y="3969379"/>
                  <a:pt x="5385140" y="2984618"/>
                </a:cubicBezTo>
                <a:lnTo>
                  <a:pt x="5385140" y="1899353"/>
                </a:lnTo>
                <a:cubicBezTo>
                  <a:pt x="5385140" y="914591"/>
                  <a:pt x="4586832" y="116283"/>
                  <a:pt x="3602070" y="116283"/>
                </a:cubicBezTo>
                <a:lnTo>
                  <a:pt x="0" y="116283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23" name="图片 22" descr="山上的风景&#10;&#10;描述已自动生成">
            <a:extLst>
              <a:ext uri="{FF2B5EF4-FFF2-40B4-BE49-F238E27FC236}">
                <a16:creationId xmlns:a16="http://schemas.microsoft.com/office/drawing/2014/main" id="{BAB2FBE4-B448-5655-F003-2EDF94A750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6259" y1="12766" x2="26259" y2="37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5471"/>
            <a:ext cx="6266230" cy="3886897"/>
          </a:xfrm>
          <a:custGeom>
            <a:avLst/>
            <a:gdLst>
              <a:gd name="connsiteX0" fmla="*/ 0 w 6266230"/>
              <a:gd name="connsiteY0" fmla="*/ 0 h 3886897"/>
              <a:gd name="connsiteX1" fmla="*/ 6266230 w 6266230"/>
              <a:gd name="connsiteY1" fmla="*/ 0 h 3886897"/>
              <a:gd name="connsiteX2" fmla="*/ 6266230 w 6266230"/>
              <a:gd name="connsiteY2" fmla="*/ 3886897 h 3886897"/>
              <a:gd name="connsiteX3" fmla="*/ 0 w 6266230"/>
              <a:gd name="connsiteY3" fmla="*/ 3886897 h 388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6230" h="3886897">
                <a:moveTo>
                  <a:pt x="0" y="0"/>
                </a:moveTo>
                <a:lnTo>
                  <a:pt x="6266230" y="0"/>
                </a:lnTo>
                <a:lnTo>
                  <a:pt x="6266230" y="3886897"/>
                </a:lnTo>
                <a:lnTo>
                  <a:pt x="0" y="3886897"/>
                </a:lnTo>
                <a:close/>
              </a:path>
            </a:pathLst>
          </a:custGeom>
        </p:spPr>
      </p:pic>
      <p:pic>
        <p:nvPicPr>
          <p:cNvPr id="24" name="图片 23" descr="黑暗中有云&#10;&#10;中度可信度描述已自动生成">
            <a:extLst>
              <a:ext uri="{FF2B5EF4-FFF2-40B4-BE49-F238E27FC236}">
                <a16:creationId xmlns:a16="http://schemas.microsoft.com/office/drawing/2014/main" id="{447563A5-9FAE-8DA8-1F23-8254FD5C55E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2411" y="4201593"/>
            <a:ext cx="5471681" cy="292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3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A8E9104-7E8D-2E79-0C7D-FDBB71EA49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20205F9-9A5F-B157-AA6E-58FF40998CF3}"/>
              </a:ext>
            </a:extLst>
          </p:cNvPr>
          <p:cNvSpPr/>
          <p:nvPr userDrawn="1"/>
        </p:nvSpPr>
        <p:spPr>
          <a:xfrm rot="612744">
            <a:off x="304799" y="266701"/>
            <a:ext cx="580571" cy="644449"/>
          </a:xfrm>
          <a:custGeom>
            <a:avLst/>
            <a:gdLst>
              <a:gd name="connsiteX0" fmla="*/ 295275 w 512998"/>
              <a:gd name="connsiteY0" fmla="*/ 0 h 569441"/>
              <a:gd name="connsiteX1" fmla="*/ 504066 w 512998"/>
              <a:gd name="connsiteY1" fmla="*/ 86484 h 569441"/>
              <a:gd name="connsiteX2" fmla="*/ 512998 w 512998"/>
              <a:gd name="connsiteY2" fmla="*/ 97309 h 569441"/>
              <a:gd name="connsiteX3" fmla="*/ 464320 w 512998"/>
              <a:gd name="connsiteY3" fmla="*/ 82199 h 569441"/>
              <a:gd name="connsiteX4" fmla="*/ 404812 w 512998"/>
              <a:gd name="connsiteY4" fmla="*/ 76200 h 569441"/>
              <a:gd name="connsiteX5" fmla="*/ 109537 w 512998"/>
              <a:gd name="connsiteY5" fmla="*/ 371475 h 569441"/>
              <a:gd name="connsiteX6" fmla="*/ 159965 w 512998"/>
              <a:gd name="connsiteY6" fmla="*/ 536566 h 569441"/>
              <a:gd name="connsiteX7" fmla="*/ 187089 w 512998"/>
              <a:gd name="connsiteY7" fmla="*/ 569441 h 569441"/>
              <a:gd name="connsiteX8" fmla="*/ 180341 w 512998"/>
              <a:gd name="connsiteY8" fmla="*/ 567346 h 569441"/>
              <a:gd name="connsiteX9" fmla="*/ 0 w 512998"/>
              <a:gd name="connsiteY9" fmla="*/ 295275 h 569441"/>
              <a:gd name="connsiteX10" fmla="*/ 295275 w 512998"/>
              <a:gd name="connsiteY10" fmla="*/ 0 h 5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2998" h="569441">
                <a:moveTo>
                  <a:pt x="295275" y="0"/>
                </a:moveTo>
                <a:cubicBezTo>
                  <a:pt x="376813" y="0"/>
                  <a:pt x="450632" y="33050"/>
                  <a:pt x="504066" y="86484"/>
                </a:cubicBezTo>
                <a:lnTo>
                  <a:pt x="512998" y="97309"/>
                </a:lnTo>
                <a:lnTo>
                  <a:pt x="464320" y="82199"/>
                </a:lnTo>
                <a:cubicBezTo>
                  <a:pt x="445099" y="78266"/>
                  <a:pt x="425197" y="76200"/>
                  <a:pt x="404812" y="76200"/>
                </a:cubicBezTo>
                <a:cubicBezTo>
                  <a:pt x="241736" y="76200"/>
                  <a:pt x="109537" y="208399"/>
                  <a:pt x="109537" y="371475"/>
                </a:cubicBezTo>
                <a:cubicBezTo>
                  <a:pt x="109537" y="432629"/>
                  <a:pt x="128128" y="489440"/>
                  <a:pt x="159965" y="536566"/>
                </a:cubicBezTo>
                <a:lnTo>
                  <a:pt x="187089" y="569441"/>
                </a:lnTo>
                <a:lnTo>
                  <a:pt x="180341" y="567346"/>
                </a:lnTo>
                <a:cubicBezTo>
                  <a:pt x="74362" y="522521"/>
                  <a:pt x="0" y="417582"/>
                  <a:pt x="0" y="295275"/>
                </a:cubicBezTo>
                <a:cubicBezTo>
                  <a:pt x="0" y="132199"/>
                  <a:pt x="132199" y="0"/>
                  <a:pt x="2952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9B00D7-2701-D697-7FB3-24D35A5FB9C7}"/>
              </a:ext>
            </a:extLst>
          </p:cNvPr>
          <p:cNvSpPr txBox="1"/>
          <p:nvPr userDrawn="1"/>
        </p:nvSpPr>
        <p:spPr>
          <a:xfrm>
            <a:off x="7266957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图文排版</a:t>
            </a:r>
            <a:endParaRPr lang="en-US" sz="16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AC7C54-8C43-D6DD-5320-3BD05A0DAAD4}"/>
              </a:ext>
            </a:extLst>
          </p:cNvPr>
          <p:cNvSpPr txBox="1"/>
          <p:nvPr userDrawn="1"/>
        </p:nvSpPr>
        <p:spPr>
          <a:xfrm>
            <a:off x="8393989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文字排版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D35F49-127B-E18C-C434-548BD315FD12}"/>
              </a:ext>
            </a:extLst>
          </p:cNvPr>
          <p:cNvSpPr txBox="1"/>
          <p:nvPr userDrawn="1"/>
        </p:nvSpPr>
        <p:spPr>
          <a:xfrm>
            <a:off x="9521021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图片展示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5C973C-882A-AC38-5B8E-54797C7E2469}"/>
              </a:ext>
            </a:extLst>
          </p:cNvPr>
          <p:cNvSpPr txBox="1"/>
          <p:nvPr userDrawn="1"/>
        </p:nvSpPr>
        <p:spPr>
          <a:xfrm>
            <a:off x="10648054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样机图示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F95288F-C2F0-0843-EF86-26C089C5A76F}"/>
              </a:ext>
            </a:extLst>
          </p:cNvPr>
          <p:cNvCxnSpPr>
            <a:cxnSpLocks/>
          </p:cNvCxnSpPr>
          <p:nvPr userDrawn="1"/>
        </p:nvCxnSpPr>
        <p:spPr>
          <a:xfrm>
            <a:off x="7433884" y="900552"/>
            <a:ext cx="615009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586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A8E9104-7E8D-2E79-0C7D-FDBB71EA49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20205F9-9A5F-B157-AA6E-58FF40998CF3}"/>
              </a:ext>
            </a:extLst>
          </p:cNvPr>
          <p:cNvSpPr/>
          <p:nvPr userDrawn="1"/>
        </p:nvSpPr>
        <p:spPr>
          <a:xfrm rot="612744">
            <a:off x="304799" y="266701"/>
            <a:ext cx="580571" cy="644449"/>
          </a:xfrm>
          <a:custGeom>
            <a:avLst/>
            <a:gdLst>
              <a:gd name="connsiteX0" fmla="*/ 295275 w 512998"/>
              <a:gd name="connsiteY0" fmla="*/ 0 h 569441"/>
              <a:gd name="connsiteX1" fmla="*/ 504066 w 512998"/>
              <a:gd name="connsiteY1" fmla="*/ 86484 h 569441"/>
              <a:gd name="connsiteX2" fmla="*/ 512998 w 512998"/>
              <a:gd name="connsiteY2" fmla="*/ 97309 h 569441"/>
              <a:gd name="connsiteX3" fmla="*/ 464320 w 512998"/>
              <a:gd name="connsiteY3" fmla="*/ 82199 h 569441"/>
              <a:gd name="connsiteX4" fmla="*/ 404812 w 512998"/>
              <a:gd name="connsiteY4" fmla="*/ 76200 h 569441"/>
              <a:gd name="connsiteX5" fmla="*/ 109537 w 512998"/>
              <a:gd name="connsiteY5" fmla="*/ 371475 h 569441"/>
              <a:gd name="connsiteX6" fmla="*/ 159965 w 512998"/>
              <a:gd name="connsiteY6" fmla="*/ 536566 h 569441"/>
              <a:gd name="connsiteX7" fmla="*/ 187089 w 512998"/>
              <a:gd name="connsiteY7" fmla="*/ 569441 h 569441"/>
              <a:gd name="connsiteX8" fmla="*/ 180341 w 512998"/>
              <a:gd name="connsiteY8" fmla="*/ 567346 h 569441"/>
              <a:gd name="connsiteX9" fmla="*/ 0 w 512998"/>
              <a:gd name="connsiteY9" fmla="*/ 295275 h 569441"/>
              <a:gd name="connsiteX10" fmla="*/ 295275 w 512998"/>
              <a:gd name="connsiteY10" fmla="*/ 0 h 5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2998" h="569441">
                <a:moveTo>
                  <a:pt x="295275" y="0"/>
                </a:moveTo>
                <a:cubicBezTo>
                  <a:pt x="376813" y="0"/>
                  <a:pt x="450632" y="33050"/>
                  <a:pt x="504066" y="86484"/>
                </a:cubicBezTo>
                <a:lnTo>
                  <a:pt x="512998" y="97309"/>
                </a:lnTo>
                <a:lnTo>
                  <a:pt x="464320" y="82199"/>
                </a:lnTo>
                <a:cubicBezTo>
                  <a:pt x="445099" y="78266"/>
                  <a:pt x="425197" y="76200"/>
                  <a:pt x="404812" y="76200"/>
                </a:cubicBezTo>
                <a:cubicBezTo>
                  <a:pt x="241736" y="76200"/>
                  <a:pt x="109537" y="208399"/>
                  <a:pt x="109537" y="371475"/>
                </a:cubicBezTo>
                <a:cubicBezTo>
                  <a:pt x="109537" y="432629"/>
                  <a:pt x="128128" y="489440"/>
                  <a:pt x="159965" y="536566"/>
                </a:cubicBezTo>
                <a:lnTo>
                  <a:pt x="187089" y="569441"/>
                </a:lnTo>
                <a:lnTo>
                  <a:pt x="180341" y="567346"/>
                </a:lnTo>
                <a:cubicBezTo>
                  <a:pt x="74362" y="522521"/>
                  <a:pt x="0" y="417582"/>
                  <a:pt x="0" y="295275"/>
                </a:cubicBezTo>
                <a:cubicBezTo>
                  <a:pt x="0" y="132199"/>
                  <a:pt x="132199" y="0"/>
                  <a:pt x="2952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9B00D7-2701-D697-7FB3-24D35A5FB9C7}"/>
              </a:ext>
            </a:extLst>
          </p:cNvPr>
          <p:cNvSpPr txBox="1"/>
          <p:nvPr userDrawn="1"/>
        </p:nvSpPr>
        <p:spPr>
          <a:xfrm>
            <a:off x="7266957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defRPr>
            </a:lvl1pPr>
          </a:lstStyle>
          <a:p>
            <a:pPr lvl="0"/>
            <a:r>
              <a:rPr lang="zh-CN" altLang="en-US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图文排版</a:t>
            </a:r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AC7C54-8C43-D6DD-5320-3BD05A0DAAD4}"/>
              </a:ext>
            </a:extLst>
          </p:cNvPr>
          <p:cNvSpPr txBox="1"/>
          <p:nvPr userDrawn="1"/>
        </p:nvSpPr>
        <p:spPr>
          <a:xfrm>
            <a:off x="8393989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accent2"/>
                </a:solidFill>
                <a:latin typeface="+mn-ea"/>
              </a:defRPr>
            </a:lvl1pPr>
          </a:lstStyle>
          <a:p>
            <a:pPr lvl="0"/>
            <a:r>
              <a:rPr lang="zh-CN" altLang="en-US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文字排版</a:t>
            </a:r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D35F49-127B-E18C-C434-548BD315FD12}"/>
              </a:ext>
            </a:extLst>
          </p:cNvPr>
          <p:cNvSpPr txBox="1"/>
          <p:nvPr userDrawn="1"/>
        </p:nvSpPr>
        <p:spPr>
          <a:xfrm>
            <a:off x="9521021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图片展示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5C973C-882A-AC38-5B8E-54797C7E2469}"/>
              </a:ext>
            </a:extLst>
          </p:cNvPr>
          <p:cNvSpPr txBox="1"/>
          <p:nvPr userDrawn="1"/>
        </p:nvSpPr>
        <p:spPr>
          <a:xfrm>
            <a:off x="10648054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样机图示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F95288F-C2F0-0843-EF86-26C089C5A76F}"/>
              </a:ext>
            </a:extLst>
          </p:cNvPr>
          <p:cNvCxnSpPr>
            <a:cxnSpLocks/>
          </p:cNvCxnSpPr>
          <p:nvPr userDrawn="1"/>
        </p:nvCxnSpPr>
        <p:spPr>
          <a:xfrm>
            <a:off x="8560916" y="900552"/>
            <a:ext cx="615009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97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A8E9104-7E8D-2E79-0C7D-FDBB71EA49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20205F9-9A5F-B157-AA6E-58FF40998CF3}"/>
              </a:ext>
            </a:extLst>
          </p:cNvPr>
          <p:cNvSpPr/>
          <p:nvPr userDrawn="1"/>
        </p:nvSpPr>
        <p:spPr>
          <a:xfrm rot="612744">
            <a:off x="304799" y="266701"/>
            <a:ext cx="580571" cy="644449"/>
          </a:xfrm>
          <a:custGeom>
            <a:avLst/>
            <a:gdLst>
              <a:gd name="connsiteX0" fmla="*/ 295275 w 512998"/>
              <a:gd name="connsiteY0" fmla="*/ 0 h 569441"/>
              <a:gd name="connsiteX1" fmla="*/ 504066 w 512998"/>
              <a:gd name="connsiteY1" fmla="*/ 86484 h 569441"/>
              <a:gd name="connsiteX2" fmla="*/ 512998 w 512998"/>
              <a:gd name="connsiteY2" fmla="*/ 97309 h 569441"/>
              <a:gd name="connsiteX3" fmla="*/ 464320 w 512998"/>
              <a:gd name="connsiteY3" fmla="*/ 82199 h 569441"/>
              <a:gd name="connsiteX4" fmla="*/ 404812 w 512998"/>
              <a:gd name="connsiteY4" fmla="*/ 76200 h 569441"/>
              <a:gd name="connsiteX5" fmla="*/ 109537 w 512998"/>
              <a:gd name="connsiteY5" fmla="*/ 371475 h 569441"/>
              <a:gd name="connsiteX6" fmla="*/ 159965 w 512998"/>
              <a:gd name="connsiteY6" fmla="*/ 536566 h 569441"/>
              <a:gd name="connsiteX7" fmla="*/ 187089 w 512998"/>
              <a:gd name="connsiteY7" fmla="*/ 569441 h 569441"/>
              <a:gd name="connsiteX8" fmla="*/ 180341 w 512998"/>
              <a:gd name="connsiteY8" fmla="*/ 567346 h 569441"/>
              <a:gd name="connsiteX9" fmla="*/ 0 w 512998"/>
              <a:gd name="connsiteY9" fmla="*/ 295275 h 569441"/>
              <a:gd name="connsiteX10" fmla="*/ 295275 w 512998"/>
              <a:gd name="connsiteY10" fmla="*/ 0 h 5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2998" h="569441">
                <a:moveTo>
                  <a:pt x="295275" y="0"/>
                </a:moveTo>
                <a:cubicBezTo>
                  <a:pt x="376813" y="0"/>
                  <a:pt x="450632" y="33050"/>
                  <a:pt x="504066" y="86484"/>
                </a:cubicBezTo>
                <a:lnTo>
                  <a:pt x="512998" y="97309"/>
                </a:lnTo>
                <a:lnTo>
                  <a:pt x="464320" y="82199"/>
                </a:lnTo>
                <a:cubicBezTo>
                  <a:pt x="445099" y="78266"/>
                  <a:pt x="425197" y="76200"/>
                  <a:pt x="404812" y="76200"/>
                </a:cubicBezTo>
                <a:cubicBezTo>
                  <a:pt x="241736" y="76200"/>
                  <a:pt x="109537" y="208399"/>
                  <a:pt x="109537" y="371475"/>
                </a:cubicBezTo>
                <a:cubicBezTo>
                  <a:pt x="109537" y="432629"/>
                  <a:pt x="128128" y="489440"/>
                  <a:pt x="159965" y="536566"/>
                </a:cubicBezTo>
                <a:lnTo>
                  <a:pt x="187089" y="569441"/>
                </a:lnTo>
                <a:lnTo>
                  <a:pt x="180341" y="567346"/>
                </a:lnTo>
                <a:cubicBezTo>
                  <a:pt x="74362" y="522521"/>
                  <a:pt x="0" y="417582"/>
                  <a:pt x="0" y="295275"/>
                </a:cubicBezTo>
                <a:cubicBezTo>
                  <a:pt x="0" y="132199"/>
                  <a:pt x="132199" y="0"/>
                  <a:pt x="2952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9B00D7-2701-D697-7FB3-24D35A5FB9C7}"/>
              </a:ext>
            </a:extLst>
          </p:cNvPr>
          <p:cNvSpPr txBox="1"/>
          <p:nvPr userDrawn="1"/>
        </p:nvSpPr>
        <p:spPr>
          <a:xfrm>
            <a:off x="7266957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defRPr>
            </a:lvl1pPr>
          </a:lstStyle>
          <a:p>
            <a:pPr lvl="0"/>
            <a:r>
              <a:rPr lang="zh-CN" altLang="en-US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图文排版</a:t>
            </a:r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AC7C54-8C43-D6DD-5320-3BD05A0DAAD4}"/>
              </a:ext>
            </a:extLst>
          </p:cNvPr>
          <p:cNvSpPr txBox="1"/>
          <p:nvPr userDrawn="1"/>
        </p:nvSpPr>
        <p:spPr>
          <a:xfrm>
            <a:off x="8393989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文字排版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D35F49-127B-E18C-C434-548BD315FD12}"/>
              </a:ext>
            </a:extLst>
          </p:cNvPr>
          <p:cNvSpPr txBox="1"/>
          <p:nvPr userDrawn="1"/>
        </p:nvSpPr>
        <p:spPr>
          <a:xfrm>
            <a:off x="9521021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accent2"/>
                </a:solidFill>
                <a:latin typeface="+mn-ea"/>
              </a:defRPr>
            </a:lvl1pPr>
          </a:lstStyle>
          <a:p>
            <a:pPr lvl="0"/>
            <a:r>
              <a:rPr lang="zh-CN" altLang="en-US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图片展示</a:t>
            </a:r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5C973C-882A-AC38-5B8E-54797C7E2469}"/>
              </a:ext>
            </a:extLst>
          </p:cNvPr>
          <p:cNvSpPr txBox="1"/>
          <p:nvPr userDrawn="1"/>
        </p:nvSpPr>
        <p:spPr>
          <a:xfrm>
            <a:off x="10648054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样机图示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F95288F-C2F0-0843-EF86-26C089C5A76F}"/>
              </a:ext>
            </a:extLst>
          </p:cNvPr>
          <p:cNvCxnSpPr>
            <a:cxnSpLocks/>
          </p:cNvCxnSpPr>
          <p:nvPr userDrawn="1"/>
        </p:nvCxnSpPr>
        <p:spPr>
          <a:xfrm>
            <a:off x="9687948" y="900552"/>
            <a:ext cx="615009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266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A8E9104-7E8D-2E79-0C7D-FDBB71EA495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20205F9-9A5F-B157-AA6E-58FF40998CF3}"/>
              </a:ext>
            </a:extLst>
          </p:cNvPr>
          <p:cNvSpPr/>
          <p:nvPr userDrawn="1"/>
        </p:nvSpPr>
        <p:spPr>
          <a:xfrm rot="612744">
            <a:off x="304799" y="266701"/>
            <a:ext cx="580571" cy="644449"/>
          </a:xfrm>
          <a:custGeom>
            <a:avLst/>
            <a:gdLst>
              <a:gd name="connsiteX0" fmla="*/ 295275 w 512998"/>
              <a:gd name="connsiteY0" fmla="*/ 0 h 569441"/>
              <a:gd name="connsiteX1" fmla="*/ 504066 w 512998"/>
              <a:gd name="connsiteY1" fmla="*/ 86484 h 569441"/>
              <a:gd name="connsiteX2" fmla="*/ 512998 w 512998"/>
              <a:gd name="connsiteY2" fmla="*/ 97309 h 569441"/>
              <a:gd name="connsiteX3" fmla="*/ 464320 w 512998"/>
              <a:gd name="connsiteY3" fmla="*/ 82199 h 569441"/>
              <a:gd name="connsiteX4" fmla="*/ 404812 w 512998"/>
              <a:gd name="connsiteY4" fmla="*/ 76200 h 569441"/>
              <a:gd name="connsiteX5" fmla="*/ 109537 w 512998"/>
              <a:gd name="connsiteY5" fmla="*/ 371475 h 569441"/>
              <a:gd name="connsiteX6" fmla="*/ 159965 w 512998"/>
              <a:gd name="connsiteY6" fmla="*/ 536566 h 569441"/>
              <a:gd name="connsiteX7" fmla="*/ 187089 w 512998"/>
              <a:gd name="connsiteY7" fmla="*/ 569441 h 569441"/>
              <a:gd name="connsiteX8" fmla="*/ 180341 w 512998"/>
              <a:gd name="connsiteY8" fmla="*/ 567346 h 569441"/>
              <a:gd name="connsiteX9" fmla="*/ 0 w 512998"/>
              <a:gd name="connsiteY9" fmla="*/ 295275 h 569441"/>
              <a:gd name="connsiteX10" fmla="*/ 295275 w 512998"/>
              <a:gd name="connsiteY10" fmla="*/ 0 h 5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2998" h="569441">
                <a:moveTo>
                  <a:pt x="295275" y="0"/>
                </a:moveTo>
                <a:cubicBezTo>
                  <a:pt x="376813" y="0"/>
                  <a:pt x="450632" y="33050"/>
                  <a:pt x="504066" y="86484"/>
                </a:cubicBezTo>
                <a:lnTo>
                  <a:pt x="512998" y="97309"/>
                </a:lnTo>
                <a:lnTo>
                  <a:pt x="464320" y="82199"/>
                </a:lnTo>
                <a:cubicBezTo>
                  <a:pt x="445099" y="78266"/>
                  <a:pt x="425197" y="76200"/>
                  <a:pt x="404812" y="76200"/>
                </a:cubicBezTo>
                <a:cubicBezTo>
                  <a:pt x="241736" y="76200"/>
                  <a:pt x="109537" y="208399"/>
                  <a:pt x="109537" y="371475"/>
                </a:cubicBezTo>
                <a:cubicBezTo>
                  <a:pt x="109537" y="432629"/>
                  <a:pt x="128128" y="489440"/>
                  <a:pt x="159965" y="536566"/>
                </a:cubicBezTo>
                <a:lnTo>
                  <a:pt x="187089" y="569441"/>
                </a:lnTo>
                <a:lnTo>
                  <a:pt x="180341" y="567346"/>
                </a:lnTo>
                <a:cubicBezTo>
                  <a:pt x="74362" y="522521"/>
                  <a:pt x="0" y="417582"/>
                  <a:pt x="0" y="295275"/>
                </a:cubicBezTo>
                <a:cubicBezTo>
                  <a:pt x="0" y="132199"/>
                  <a:pt x="132199" y="0"/>
                  <a:pt x="2952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9B00D7-2701-D697-7FB3-24D35A5FB9C7}"/>
              </a:ext>
            </a:extLst>
          </p:cNvPr>
          <p:cNvSpPr txBox="1"/>
          <p:nvPr userDrawn="1"/>
        </p:nvSpPr>
        <p:spPr>
          <a:xfrm>
            <a:off x="7266957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defRPr>
            </a:lvl1pPr>
          </a:lstStyle>
          <a:p>
            <a:pPr lvl="0"/>
            <a:r>
              <a:rPr lang="zh-CN" altLang="en-US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图文排版</a:t>
            </a:r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AC7C54-8C43-D6DD-5320-3BD05A0DAAD4}"/>
              </a:ext>
            </a:extLst>
          </p:cNvPr>
          <p:cNvSpPr txBox="1"/>
          <p:nvPr userDrawn="1"/>
        </p:nvSpPr>
        <p:spPr>
          <a:xfrm>
            <a:off x="8393989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文字排版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D35F49-127B-E18C-C434-548BD315FD12}"/>
              </a:ext>
            </a:extLst>
          </p:cNvPr>
          <p:cNvSpPr txBox="1"/>
          <p:nvPr userDrawn="1"/>
        </p:nvSpPr>
        <p:spPr>
          <a:xfrm>
            <a:off x="9521021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图片展示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5C973C-882A-AC38-5B8E-54797C7E2469}"/>
              </a:ext>
            </a:extLst>
          </p:cNvPr>
          <p:cNvSpPr txBox="1"/>
          <p:nvPr userDrawn="1"/>
        </p:nvSpPr>
        <p:spPr>
          <a:xfrm>
            <a:off x="10648054" y="592775"/>
            <a:ext cx="94886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accent2"/>
                </a:solidFill>
                <a:latin typeface="+mn-ea"/>
              </a:defRPr>
            </a:lvl1pPr>
          </a:lstStyle>
          <a:p>
            <a:pPr lvl="0"/>
            <a:r>
              <a:rPr lang="zh-CN" altLang="en-US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样机图示</a:t>
            </a:r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F95288F-C2F0-0843-EF86-26C089C5A76F}"/>
              </a:ext>
            </a:extLst>
          </p:cNvPr>
          <p:cNvCxnSpPr>
            <a:cxnSpLocks/>
          </p:cNvCxnSpPr>
          <p:nvPr userDrawn="1"/>
        </p:nvCxnSpPr>
        <p:spPr>
          <a:xfrm>
            <a:off x="10814981" y="900552"/>
            <a:ext cx="615009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2937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Bold" panose="020B0800000000000000" pitchFamily="34" charset="-122"/>
              <a:ea typeface="思源黑体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6951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267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2" r:id="rId3"/>
    <p:sldLayoutId id="2147483663" r:id="rId4"/>
    <p:sldLayoutId id="2147483664" r:id="rId5"/>
    <p:sldLayoutId id="214748366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874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06">
          <p15:clr>
            <a:srgbClr val="F26B43"/>
          </p15:clr>
        </p15:guide>
        <p15:guide id="4" pos="7174">
          <p15:clr>
            <a:srgbClr val="F26B43"/>
          </p15:clr>
        </p15:guide>
        <p15:guide id="5" orient="horz" pos="618">
          <p15:clr>
            <a:srgbClr val="F26B43"/>
          </p15:clr>
        </p15:guide>
        <p15:guide id="6" orient="horz" pos="392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5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4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D5F29FC3-C1B2-6D67-DBEF-32100AE881F3}"/>
              </a:ext>
            </a:extLst>
          </p:cNvPr>
          <p:cNvSpPr/>
          <p:nvPr/>
        </p:nvSpPr>
        <p:spPr>
          <a:xfrm>
            <a:off x="3497943" y="5784106"/>
            <a:ext cx="5196114" cy="46529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82B4849-D17D-B22A-88ED-F358F61631FC}"/>
              </a:ext>
            </a:extLst>
          </p:cNvPr>
          <p:cNvSpPr txBox="1"/>
          <p:nvPr/>
        </p:nvSpPr>
        <p:spPr>
          <a:xfrm>
            <a:off x="1973943" y="4617433"/>
            <a:ext cx="824411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THE BEST ATTITUDE TO LIFE</a:t>
            </a:r>
            <a:endParaRPr lang="en-US" sz="6600" dirty="0">
              <a:solidFill>
                <a:schemeClr val="accent2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B1ED47-AC93-48B7-0AF0-717B278CA0A9}"/>
              </a:ext>
            </a:extLst>
          </p:cNvPr>
          <p:cNvSpPr txBox="1"/>
          <p:nvPr/>
        </p:nvSpPr>
        <p:spPr>
          <a:xfrm>
            <a:off x="3207657" y="3936825"/>
            <a:ext cx="577668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9600" dirty="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rPr>
              <a:t>悄然如梦</a:t>
            </a:r>
            <a:endParaRPr lang="en-US" sz="9600" dirty="0">
              <a:solidFill>
                <a:schemeClr val="accent2"/>
              </a:solidFill>
              <a:latin typeface="美呗嘿嘿体" panose="00000500000000000000" pitchFamily="2" charset="-122"/>
              <a:ea typeface="美呗嘿嘿体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3591489-2E42-A379-C32E-6D9CA4B354C2}"/>
              </a:ext>
            </a:extLst>
          </p:cNvPr>
          <p:cNvSpPr txBox="1"/>
          <p:nvPr/>
        </p:nvSpPr>
        <p:spPr>
          <a:xfrm>
            <a:off x="3888658" y="5832089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所有的美好都会如期而遇</a:t>
            </a:r>
            <a:endParaRPr lang="en-US" sz="24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0419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0C320389-507F-AA18-6559-90144BB07931}"/>
              </a:ext>
            </a:extLst>
          </p:cNvPr>
          <p:cNvSpPr txBox="1"/>
          <p:nvPr/>
        </p:nvSpPr>
        <p:spPr>
          <a:xfrm>
            <a:off x="6729184" y="3300079"/>
            <a:ext cx="441468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sz="9600" dirty="0"/>
              <a:t>图片展示</a:t>
            </a:r>
            <a:endParaRPr lang="en-US" sz="96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F0A3C03-B6E9-2BB1-2B51-8EF89B75645D}"/>
              </a:ext>
            </a:extLst>
          </p:cNvPr>
          <p:cNvSpPr txBox="1"/>
          <p:nvPr/>
        </p:nvSpPr>
        <p:spPr>
          <a:xfrm>
            <a:off x="6729184" y="2107192"/>
            <a:ext cx="441468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en-US" altLang="zh-CN" sz="3600" b="1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PART.3</a:t>
            </a:r>
            <a:endParaRPr lang="en-US" sz="3600" b="1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15DF6E7-559A-BB84-1456-67425A9A32E6}"/>
              </a:ext>
            </a:extLst>
          </p:cNvPr>
          <p:cNvSpPr txBox="1"/>
          <p:nvPr/>
        </p:nvSpPr>
        <p:spPr>
          <a:xfrm>
            <a:off x="6729184" y="4960553"/>
            <a:ext cx="44146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en-US" altLang="zh-CN" sz="1800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PICTURE DISPLAY</a:t>
            </a:r>
            <a:endParaRPr lang="zh-CN" altLang="en-US" sz="1800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F82AE22-3546-D543-2F38-AD864DE82765}"/>
              </a:ext>
            </a:extLst>
          </p:cNvPr>
          <p:cNvCxnSpPr>
            <a:cxnSpLocks/>
          </p:cNvCxnSpPr>
          <p:nvPr/>
        </p:nvCxnSpPr>
        <p:spPr>
          <a:xfrm>
            <a:off x="6729184" y="2940332"/>
            <a:ext cx="615009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530E705-AFA1-E130-23C4-785C2A8AE522}"/>
              </a:ext>
            </a:extLst>
          </p:cNvPr>
          <p:cNvSpPr/>
          <p:nvPr/>
        </p:nvSpPr>
        <p:spPr>
          <a:xfrm>
            <a:off x="11506200" y="0"/>
            <a:ext cx="685800" cy="6858000"/>
          </a:xfrm>
          <a:custGeom>
            <a:avLst/>
            <a:gdLst>
              <a:gd name="connsiteX0" fmla="*/ 0 w 685800"/>
              <a:gd name="connsiteY0" fmla="*/ 0 h 6858000"/>
              <a:gd name="connsiteX1" fmla="*/ 685800 w 685800"/>
              <a:gd name="connsiteY1" fmla="*/ 0 h 6858000"/>
              <a:gd name="connsiteX2" fmla="*/ 685800 w 685800"/>
              <a:gd name="connsiteY2" fmla="*/ 6858000 h 6858000"/>
              <a:gd name="connsiteX3" fmla="*/ 0 w 685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0">
                <a:moveTo>
                  <a:pt x="0" y="0"/>
                </a:moveTo>
                <a:lnTo>
                  <a:pt x="685800" y="0"/>
                </a:lnTo>
                <a:lnTo>
                  <a:pt x="685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EF5A767-91DD-AC00-662E-59CEF604609A}"/>
              </a:ext>
            </a:extLst>
          </p:cNvPr>
          <p:cNvSpPr/>
          <p:nvPr/>
        </p:nvSpPr>
        <p:spPr>
          <a:xfrm>
            <a:off x="11457146" y="2107192"/>
            <a:ext cx="98108" cy="3130360"/>
          </a:xfrm>
          <a:custGeom>
            <a:avLst/>
            <a:gdLst>
              <a:gd name="connsiteX0" fmla="*/ 0 w 685800"/>
              <a:gd name="connsiteY0" fmla="*/ 0 h 6858000"/>
              <a:gd name="connsiteX1" fmla="*/ 685800 w 685800"/>
              <a:gd name="connsiteY1" fmla="*/ 0 h 6858000"/>
              <a:gd name="connsiteX2" fmla="*/ 685800 w 685800"/>
              <a:gd name="connsiteY2" fmla="*/ 6858000 h 6858000"/>
              <a:gd name="connsiteX3" fmla="*/ 0 w 685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0">
                <a:moveTo>
                  <a:pt x="0" y="0"/>
                </a:moveTo>
                <a:lnTo>
                  <a:pt x="685800" y="0"/>
                </a:lnTo>
                <a:lnTo>
                  <a:pt x="685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4398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190EBD0-A68C-B5F4-18C2-D4E16A2B4B07}"/>
              </a:ext>
            </a:extLst>
          </p:cNvPr>
          <p:cNvSpPr/>
          <p:nvPr/>
        </p:nvSpPr>
        <p:spPr>
          <a:xfrm>
            <a:off x="1" y="1524000"/>
            <a:ext cx="7029449" cy="5334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749790-0916-7308-8849-967044679FDA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所有的美好都会如期而遇</a:t>
            </a:r>
            <a:endParaRPr lang="en-US" dirty="0"/>
          </a:p>
        </p:txBody>
      </p:sp>
      <p:pic>
        <p:nvPicPr>
          <p:cNvPr id="2" name="图片 1" descr="山上的风景&#10;&#10;描述已自动生成">
            <a:extLst>
              <a:ext uri="{FF2B5EF4-FFF2-40B4-BE49-F238E27FC236}">
                <a16:creationId xmlns:a16="http://schemas.microsoft.com/office/drawing/2014/main" id="{2CF1073C-3E09-8DFB-94B4-C90A0AA098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084" y="2298700"/>
            <a:ext cx="3952875" cy="263525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82AC174-33EC-A6DF-AA64-8EDE76409FEF}"/>
              </a:ext>
            </a:extLst>
          </p:cNvPr>
          <p:cNvSpPr/>
          <p:nvPr/>
        </p:nvSpPr>
        <p:spPr>
          <a:xfrm>
            <a:off x="595083" y="5543551"/>
            <a:ext cx="11596915" cy="7048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13" name="图片 12" descr="山上的风景&#10;&#10;描述已自动生成">
            <a:extLst>
              <a:ext uri="{FF2B5EF4-FFF2-40B4-BE49-F238E27FC236}">
                <a16:creationId xmlns:a16="http://schemas.microsoft.com/office/drawing/2014/main" id="{9EAD1971-8293-F894-CF71-18AC888EEC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0998" y="2298700"/>
            <a:ext cx="2241002" cy="2635250"/>
          </a:xfrm>
          <a:custGeom>
            <a:avLst/>
            <a:gdLst>
              <a:gd name="connsiteX0" fmla="*/ 0 w 2241002"/>
              <a:gd name="connsiteY0" fmla="*/ 0 h 2635250"/>
              <a:gd name="connsiteX1" fmla="*/ 2241002 w 2241002"/>
              <a:gd name="connsiteY1" fmla="*/ 0 h 2635250"/>
              <a:gd name="connsiteX2" fmla="*/ 2241002 w 2241002"/>
              <a:gd name="connsiteY2" fmla="*/ 2635250 h 2635250"/>
              <a:gd name="connsiteX3" fmla="*/ 0 w 2241002"/>
              <a:gd name="connsiteY3" fmla="*/ 2635250 h 263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1002" h="2635250">
                <a:moveTo>
                  <a:pt x="0" y="0"/>
                </a:moveTo>
                <a:lnTo>
                  <a:pt x="2241002" y="0"/>
                </a:lnTo>
                <a:lnTo>
                  <a:pt x="2241002" y="2635250"/>
                </a:lnTo>
                <a:lnTo>
                  <a:pt x="0" y="2635250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4AC26A0E-09CD-9572-AB25-AEFA2AD6845F}"/>
              </a:ext>
            </a:extLst>
          </p:cNvPr>
          <p:cNvSpPr txBox="1"/>
          <p:nvPr/>
        </p:nvSpPr>
        <p:spPr>
          <a:xfrm>
            <a:off x="876102" y="5715413"/>
            <a:ext cx="10210998" cy="365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你打开窗，风会带着我昨日的思念和今日的期许扑到你的怀里。</a:t>
            </a:r>
            <a:endParaRPr lang="en-US" sz="20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8" name="图片 7" descr="山上的风景&#10;&#10;描述已自动生成">
            <a:extLst>
              <a:ext uri="{FF2B5EF4-FFF2-40B4-BE49-F238E27FC236}">
                <a16:creationId xmlns:a16="http://schemas.microsoft.com/office/drawing/2014/main" id="{C3EB90F9-3285-1FAE-0B4D-FA814BFD69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3041" y="2298700"/>
            <a:ext cx="3952875" cy="263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7183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山上的风景&#10;&#10;描述已自动生成">
            <a:extLst>
              <a:ext uri="{FF2B5EF4-FFF2-40B4-BE49-F238E27FC236}">
                <a16:creationId xmlns:a16="http://schemas.microsoft.com/office/drawing/2014/main" id="{EC7758DA-CC8E-A482-75C6-4C22ACABFE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19548"/>
            <a:ext cx="2585959" cy="2384372"/>
          </a:xfrm>
          <a:custGeom>
            <a:avLst/>
            <a:gdLst>
              <a:gd name="connsiteX0" fmla="*/ 0 w 2585959"/>
              <a:gd name="connsiteY0" fmla="*/ 0 h 2384372"/>
              <a:gd name="connsiteX1" fmla="*/ 2585959 w 2585959"/>
              <a:gd name="connsiteY1" fmla="*/ 0 h 2384372"/>
              <a:gd name="connsiteX2" fmla="*/ 2585959 w 2585959"/>
              <a:gd name="connsiteY2" fmla="*/ 2384372 h 2384372"/>
              <a:gd name="connsiteX3" fmla="*/ 0 w 2585959"/>
              <a:gd name="connsiteY3" fmla="*/ 2384372 h 238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5959" h="2384372">
                <a:moveTo>
                  <a:pt x="0" y="0"/>
                </a:moveTo>
                <a:lnTo>
                  <a:pt x="2585959" y="0"/>
                </a:lnTo>
                <a:lnTo>
                  <a:pt x="2585959" y="2384372"/>
                </a:lnTo>
                <a:lnTo>
                  <a:pt x="0" y="2384372"/>
                </a:lnTo>
                <a:close/>
              </a:path>
            </a:pathLst>
          </a:custGeom>
        </p:spPr>
      </p:pic>
      <p:pic>
        <p:nvPicPr>
          <p:cNvPr id="3" name="图片 2" descr="山上的风景&#10;&#10;描述已自动生成">
            <a:extLst>
              <a:ext uri="{FF2B5EF4-FFF2-40B4-BE49-F238E27FC236}">
                <a16:creationId xmlns:a16="http://schemas.microsoft.com/office/drawing/2014/main" id="{356C8690-4722-6B12-A46D-F75492D453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2932" y="1419548"/>
            <a:ext cx="3576559" cy="2384372"/>
          </a:xfrm>
          <a:prstGeom prst="rect">
            <a:avLst/>
          </a:prstGeom>
        </p:spPr>
      </p:pic>
      <p:pic>
        <p:nvPicPr>
          <p:cNvPr id="4" name="图片 3" descr="山上的风景&#10;&#10;描述已自动生成">
            <a:extLst>
              <a:ext uri="{FF2B5EF4-FFF2-40B4-BE49-F238E27FC236}">
                <a16:creationId xmlns:a16="http://schemas.microsoft.com/office/drawing/2014/main" id="{A8D50025-B6D0-E423-B737-3D256468DB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679" y="4130031"/>
            <a:ext cx="3576559" cy="2384372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2D5433-80D2-9CEF-E5CF-A0FF206C7BA9}"/>
              </a:ext>
            </a:extLst>
          </p:cNvPr>
          <p:cNvSpPr/>
          <p:nvPr/>
        </p:nvSpPr>
        <p:spPr>
          <a:xfrm>
            <a:off x="-23443" y="4130031"/>
            <a:ext cx="451081" cy="2384372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5" name="图片 4" descr="山上的风景&#10;&#10;描述已自动生成">
            <a:extLst>
              <a:ext uri="{FF2B5EF4-FFF2-40B4-BE49-F238E27FC236}">
                <a16:creationId xmlns:a16="http://schemas.microsoft.com/office/drawing/2014/main" id="{8B9FC761-5883-9ACD-0231-4A345102FB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1211" y="4130031"/>
            <a:ext cx="1788280" cy="23843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BFD8A64-B58F-83FB-3A0E-D786A71B567B}"/>
              </a:ext>
            </a:extLst>
          </p:cNvPr>
          <p:cNvSpPr txBox="1"/>
          <p:nvPr/>
        </p:nvSpPr>
        <p:spPr>
          <a:xfrm>
            <a:off x="6916463" y="3569565"/>
            <a:ext cx="462239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4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FEE9E0-FD0F-FFDC-7C1B-DE6DA8C7DAFA}"/>
              </a:ext>
            </a:extLst>
          </p:cNvPr>
          <p:cNvSpPr txBox="1"/>
          <p:nvPr/>
        </p:nvSpPr>
        <p:spPr>
          <a:xfrm>
            <a:off x="6916463" y="4548095"/>
            <a:ext cx="4622393" cy="1966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你打开窗，风会带着我昨日的思念和今日的期许扑到你的怀里。你打开窗，风会带着我昨日的思念和今日的期许扑到你的怀里。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你打开窗，风会带着我昨日的思念和今日的期许扑到你的怀里。你打开窗，风会带着我昨日的思念和今日的期许扑到你的怀里。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463D097-BF18-1708-B105-685A60BE409B}"/>
              </a:ext>
            </a:extLst>
          </p:cNvPr>
          <p:cNvCxnSpPr>
            <a:cxnSpLocks/>
          </p:cNvCxnSpPr>
          <p:nvPr/>
        </p:nvCxnSpPr>
        <p:spPr>
          <a:xfrm>
            <a:off x="6916464" y="4366607"/>
            <a:ext cx="615009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B771B9E8-D8FF-E6E9-D72D-FE7E2AA507F3}"/>
              </a:ext>
            </a:extLst>
          </p:cNvPr>
          <p:cNvSpPr txBox="1"/>
          <p:nvPr/>
        </p:nvSpPr>
        <p:spPr>
          <a:xfrm>
            <a:off x="6916464" y="1419548"/>
            <a:ext cx="462239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NO.</a:t>
            </a:r>
            <a:endParaRPr lang="en-US" sz="4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40E4DB-93B2-B4A7-FFE9-85DD623286B4}"/>
              </a:ext>
            </a:extLst>
          </p:cNvPr>
          <p:cNvSpPr txBox="1"/>
          <p:nvPr/>
        </p:nvSpPr>
        <p:spPr>
          <a:xfrm>
            <a:off x="6916464" y="1991193"/>
            <a:ext cx="46223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20XX-XX-XX</a:t>
            </a:r>
            <a:endParaRPr lang="en-US" sz="2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E9EA67E-CBCA-DDD1-DB89-2B216A4701BD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所有的美好都会如期而遇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018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0C320389-507F-AA18-6559-90144BB07931}"/>
              </a:ext>
            </a:extLst>
          </p:cNvPr>
          <p:cNvSpPr txBox="1"/>
          <p:nvPr/>
        </p:nvSpPr>
        <p:spPr>
          <a:xfrm>
            <a:off x="6729184" y="3300079"/>
            <a:ext cx="441468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sz="9600" dirty="0"/>
              <a:t>样机图示</a:t>
            </a:r>
            <a:endParaRPr lang="en-US" sz="96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F0A3C03-B6E9-2BB1-2B51-8EF89B75645D}"/>
              </a:ext>
            </a:extLst>
          </p:cNvPr>
          <p:cNvSpPr txBox="1"/>
          <p:nvPr/>
        </p:nvSpPr>
        <p:spPr>
          <a:xfrm>
            <a:off x="6729184" y="2107192"/>
            <a:ext cx="441468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en-US" altLang="zh-CN" sz="3600" b="1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PART.4</a:t>
            </a:r>
            <a:endParaRPr lang="en-US" sz="3600" b="1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15DF6E7-559A-BB84-1456-67425A9A32E6}"/>
              </a:ext>
            </a:extLst>
          </p:cNvPr>
          <p:cNvSpPr txBox="1"/>
          <p:nvPr/>
        </p:nvSpPr>
        <p:spPr>
          <a:xfrm>
            <a:off x="6729184" y="4960553"/>
            <a:ext cx="44146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en-US" altLang="zh-CN" sz="1800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ILLUSTRATION OF THE PROTOTYPE</a:t>
            </a:r>
            <a:endParaRPr lang="zh-CN" altLang="en-US" sz="1800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F82AE22-3546-D543-2F38-AD864DE82765}"/>
              </a:ext>
            </a:extLst>
          </p:cNvPr>
          <p:cNvCxnSpPr>
            <a:cxnSpLocks/>
          </p:cNvCxnSpPr>
          <p:nvPr/>
        </p:nvCxnSpPr>
        <p:spPr>
          <a:xfrm>
            <a:off x="6729184" y="2940332"/>
            <a:ext cx="615009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530E705-AFA1-E130-23C4-785C2A8AE522}"/>
              </a:ext>
            </a:extLst>
          </p:cNvPr>
          <p:cNvSpPr/>
          <p:nvPr/>
        </p:nvSpPr>
        <p:spPr>
          <a:xfrm>
            <a:off x="11506200" y="0"/>
            <a:ext cx="685800" cy="6858000"/>
          </a:xfrm>
          <a:custGeom>
            <a:avLst/>
            <a:gdLst>
              <a:gd name="connsiteX0" fmla="*/ 0 w 685800"/>
              <a:gd name="connsiteY0" fmla="*/ 0 h 6858000"/>
              <a:gd name="connsiteX1" fmla="*/ 685800 w 685800"/>
              <a:gd name="connsiteY1" fmla="*/ 0 h 6858000"/>
              <a:gd name="connsiteX2" fmla="*/ 685800 w 685800"/>
              <a:gd name="connsiteY2" fmla="*/ 6858000 h 6858000"/>
              <a:gd name="connsiteX3" fmla="*/ 0 w 685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0">
                <a:moveTo>
                  <a:pt x="0" y="0"/>
                </a:moveTo>
                <a:lnTo>
                  <a:pt x="685800" y="0"/>
                </a:lnTo>
                <a:lnTo>
                  <a:pt x="685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EF5A767-91DD-AC00-662E-59CEF604609A}"/>
              </a:ext>
            </a:extLst>
          </p:cNvPr>
          <p:cNvSpPr/>
          <p:nvPr/>
        </p:nvSpPr>
        <p:spPr>
          <a:xfrm>
            <a:off x="11457146" y="2107192"/>
            <a:ext cx="98108" cy="3130360"/>
          </a:xfrm>
          <a:custGeom>
            <a:avLst/>
            <a:gdLst>
              <a:gd name="connsiteX0" fmla="*/ 0 w 685800"/>
              <a:gd name="connsiteY0" fmla="*/ 0 h 6858000"/>
              <a:gd name="connsiteX1" fmla="*/ 685800 w 685800"/>
              <a:gd name="connsiteY1" fmla="*/ 0 h 6858000"/>
              <a:gd name="connsiteX2" fmla="*/ 685800 w 685800"/>
              <a:gd name="connsiteY2" fmla="*/ 6858000 h 6858000"/>
              <a:gd name="connsiteX3" fmla="*/ 0 w 685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0">
                <a:moveTo>
                  <a:pt x="0" y="0"/>
                </a:moveTo>
                <a:lnTo>
                  <a:pt x="685800" y="0"/>
                </a:lnTo>
                <a:lnTo>
                  <a:pt x="685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0773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F253A56-E5B3-F563-06DE-B86AAC8D3392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所有的美好都会如期</a:t>
            </a:r>
            <a:r>
              <a:rPr lang="zh-CN" altLang="en-US"/>
              <a:t>而遇</a:t>
            </a:r>
            <a:endParaRPr 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4289EAE-09C5-251F-E558-E333F78DBCB1}"/>
              </a:ext>
            </a:extLst>
          </p:cNvPr>
          <p:cNvSpPr/>
          <p:nvPr/>
        </p:nvSpPr>
        <p:spPr>
          <a:xfrm>
            <a:off x="595084" y="1430594"/>
            <a:ext cx="3406878" cy="4896186"/>
          </a:xfrm>
          <a:prstGeom prst="roundRect">
            <a:avLst>
              <a:gd name="adj" fmla="val 757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25" name="图片 24" descr="山上的风景&#10;&#10;描述已自动生成">
            <a:extLst>
              <a:ext uri="{FF2B5EF4-FFF2-40B4-BE49-F238E27FC236}">
                <a16:creationId xmlns:a16="http://schemas.microsoft.com/office/drawing/2014/main" id="{3F11F38F-7590-E8DA-97B9-46E72581A3CA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280" y="1576234"/>
            <a:ext cx="3078486" cy="4604906"/>
          </a:xfrm>
          <a:custGeom>
            <a:avLst/>
            <a:gdLst>
              <a:gd name="connsiteX0" fmla="*/ 233226 w 3078486"/>
              <a:gd name="connsiteY0" fmla="*/ 0 h 4604906"/>
              <a:gd name="connsiteX1" fmla="*/ 2845260 w 3078486"/>
              <a:gd name="connsiteY1" fmla="*/ 0 h 4604906"/>
              <a:gd name="connsiteX2" fmla="*/ 3078486 w 3078486"/>
              <a:gd name="connsiteY2" fmla="*/ 233226 h 4604906"/>
              <a:gd name="connsiteX3" fmla="*/ 3078486 w 3078486"/>
              <a:gd name="connsiteY3" fmla="*/ 4371680 h 4604906"/>
              <a:gd name="connsiteX4" fmla="*/ 2845260 w 3078486"/>
              <a:gd name="connsiteY4" fmla="*/ 4604906 h 4604906"/>
              <a:gd name="connsiteX5" fmla="*/ 233226 w 3078486"/>
              <a:gd name="connsiteY5" fmla="*/ 4604906 h 4604906"/>
              <a:gd name="connsiteX6" fmla="*/ 0 w 3078486"/>
              <a:gd name="connsiteY6" fmla="*/ 4371680 h 4604906"/>
              <a:gd name="connsiteX7" fmla="*/ 0 w 3078486"/>
              <a:gd name="connsiteY7" fmla="*/ 233226 h 4604906"/>
              <a:gd name="connsiteX8" fmla="*/ 233226 w 3078486"/>
              <a:gd name="connsiteY8" fmla="*/ 0 h 4604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8486" h="4604906">
                <a:moveTo>
                  <a:pt x="233226" y="0"/>
                </a:moveTo>
                <a:lnTo>
                  <a:pt x="2845260" y="0"/>
                </a:lnTo>
                <a:cubicBezTo>
                  <a:pt x="2974067" y="0"/>
                  <a:pt x="3078486" y="104419"/>
                  <a:pt x="3078486" y="233226"/>
                </a:cubicBezTo>
                <a:lnTo>
                  <a:pt x="3078486" y="4371680"/>
                </a:lnTo>
                <a:cubicBezTo>
                  <a:pt x="3078486" y="4500487"/>
                  <a:pt x="2974067" y="4604906"/>
                  <a:pt x="2845260" y="4604906"/>
                </a:cubicBezTo>
                <a:lnTo>
                  <a:pt x="233226" y="4604906"/>
                </a:lnTo>
                <a:cubicBezTo>
                  <a:pt x="104419" y="4604906"/>
                  <a:pt x="0" y="4500487"/>
                  <a:pt x="0" y="4371680"/>
                </a:cubicBezTo>
                <a:lnTo>
                  <a:pt x="0" y="233226"/>
                </a:lnTo>
                <a:cubicBezTo>
                  <a:pt x="0" y="104419"/>
                  <a:pt x="104419" y="0"/>
                  <a:pt x="233226" y="0"/>
                </a:cubicBezTo>
                <a:close/>
              </a:path>
            </a:pathLst>
          </a:custGeom>
          <a:ln>
            <a:solidFill>
              <a:schemeClr val="bg1"/>
            </a:solidFill>
          </a:ln>
          <a:effectLst>
            <a:outerShdw blurRad="88900" sx="102000" sy="102000" algn="ctr" rotWithShape="0">
              <a:schemeClr val="accent2">
                <a:alpha val="20000"/>
              </a:schemeClr>
            </a:outerShdw>
          </a:effectLst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88CD28A-E61C-7D10-7AC0-9F02A00F524F}"/>
              </a:ext>
            </a:extLst>
          </p:cNvPr>
          <p:cNvSpPr/>
          <p:nvPr/>
        </p:nvSpPr>
        <p:spPr>
          <a:xfrm>
            <a:off x="4392561" y="1430594"/>
            <a:ext cx="3406878" cy="4896186"/>
          </a:xfrm>
          <a:prstGeom prst="roundRect">
            <a:avLst>
              <a:gd name="adj" fmla="val 757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E1E3A5C-DA75-097C-9AD7-BA168D26B03B}"/>
              </a:ext>
            </a:extLst>
          </p:cNvPr>
          <p:cNvSpPr/>
          <p:nvPr/>
        </p:nvSpPr>
        <p:spPr>
          <a:xfrm>
            <a:off x="8190038" y="1430594"/>
            <a:ext cx="3406878" cy="4896186"/>
          </a:xfrm>
          <a:prstGeom prst="roundRect">
            <a:avLst>
              <a:gd name="adj" fmla="val 757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24" name="图片 23" descr="山上的风景&#10;&#10;描述已自动生成">
            <a:extLst>
              <a:ext uri="{FF2B5EF4-FFF2-40B4-BE49-F238E27FC236}">
                <a16:creationId xmlns:a16="http://schemas.microsoft.com/office/drawing/2014/main" id="{425CDC81-456E-F027-373C-246AB6379FF2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4234" y="1576234"/>
            <a:ext cx="3078486" cy="4604906"/>
          </a:xfrm>
          <a:custGeom>
            <a:avLst/>
            <a:gdLst>
              <a:gd name="connsiteX0" fmla="*/ 233226 w 3078486"/>
              <a:gd name="connsiteY0" fmla="*/ 0 h 4604906"/>
              <a:gd name="connsiteX1" fmla="*/ 2845260 w 3078486"/>
              <a:gd name="connsiteY1" fmla="*/ 0 h 4604906"/>
              <a:gd name="connsiteX2" fmla="*/ 3078486 w 3078486"/>
              <a:gd name="connsiteY2" fmla="*/ 233226 h 4604906"/>
              <a:gd name="connsiteX3" fmla="*/ 3078486 w 3078486"/>
              <a:gd name="connsiteY3" fmla="*/ 4371680 h 4604906"/>
              <a:gd name="connsiteX4" fmla="*/ 2845260 w 3078486"/>
              <a:gd name="connsiteY4" fmla="*/ 4604906 h 4604906"/>
              <a:gd name="connsiteX5" fmla="*/ 233226 w 3078486"/>
              <a:gd name="connsiteY5" fmla="*/ 4604906 h 4604906"/>
              <a:gd name="connsiteX6" fmla="*/ 0 w 3078486"/>
              <a:gd name="connsiteY6" fmla="*/ 4371680 h 4604906"/>
              <a:gd name="connsiteX7" fmla="*/ 0 w 3078486"/>
              <a:gd name="connsiteY7" fmla="*/ 233226 h 4604906"/>
              <a:gd name="connsiteX8" fmla="*/ 233226 w 3078486"/>
              <a:gd name="connsiteY8" fmla="*/ 0 h 4604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8486" h="4604906">
                <a:moveTo>
                  <a:pt x="233226" y="0"/>
                </a:moveTo>
                <a:lnTo>
                  <a:pt x="2845260" y="0"/>
                </a:lnTo>
                <a:cubicBezTo>
                  <a:pt x="2974067" y="0"/>
                  <a:pt x="3078486" y="104419"/>
                  <a:pt x="3078486" y="233226"/>
                </a:cubicBezTo>
                <a:lnTo>
                  <a:pt x="3078486" y="4371680"/>
                </a:lnTo>
                <a:cubicBezTo>
                  <a:pt x="3078486" y="4500487"/>
                  <a:pt x="2974067" y="4604906"/>
                  <a:pt x="2845260" y="4604906"/>
                </a:cubicBezTo>
                <a:lnTo>
                  <a:pt x="233226" y="4604906"/>
                </a:lnTo>
                <a:cubicBezTo>
                  <a:pt x="104419" y="4604906"/>
                  <a:pt x="0" y="4500487"/>
                  <a:pt x="0" y="4371680"/>
                </a:cubicBezTo>
                <a:lnTo>
                  <a:pt x="0" y="233226"/>
                </a:lnTo>
                <a:cubicBezTo>
                  <a:pt x="0" y="104419"/>
                  <a:pt x="104419" y="0"/>
                  <a:pt x="233226" y="0"/>
                </a:cubicBezTo>
                <a:close/>
              </a:path>
            </a:pathLst>
          </a:custGeom>
          <a:ln>
            <a:solidFill>
              <a:schemeClr val="bg1"/>
            </a:solidFill>
          </a:ln>
          <a:effectLst>
            <a:outerShdw blurRad="88900" sx="102000" sy="102000" algn="ctr" rotWithShape="0">
              <a:schemeClr val="accent2">
                <a:alpha val="20000"/>
              </a:schemeClr>
            </a:outerShdw>
          </a:effectLst>
        </p:spPr>
      </p:pic>
      <p:pic>
        <p:nvPicPr>
          <p:cNvPr id="23" name="图片 22" descr="山上的风景&#10;&#10;描述已自动生成">
            <a:extLst>
              <a:ext uri="{FF2B5EF4-FFF2-40B4-BE49-F238E27FC236}">
                <a16:creationId xmlns:a16="http://schemas.microsoft.com/office/drawing/2014/main" id="{6A408986-0E09-D532-B62E-A7F6F050F6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6757" y="1576234"/>
            <a:ext cx="3078486" cy="4604906"/>
          </a:xfrm>
          <a:custGeom>
            <a:avLst/>
            <a:gdLst>
              <a:gd name="connsiteX0" fmla="*/ 233226 w 3078486"/>
              <a:gd name="connsiteY0" fmla="*/ 0 h 4604906"/>
              <a:gd name="connsiteX1" fmla="*/ 2845260 w 3078486"/>
              <a:gd name="connsiteY1" fmla="*/ 0 h 4604906"/>
              <a:gd name="connsiteX2" fmla="*/ 3078486 w 3078486"/>
              <a:gd name="connsiteY2" fmla="*/ 233226 h 4604906"/>
              <a:gd name="connsiteX3" fmla="*/ 3078486 w 3078486"/>
              <a:gd name="connsiteY3" fmla="*/ 4371680 h 4604906"/>
              <a:gd name="connsiteX4" fmla="*/ 2845260 w 3078486"/>
              <a:gd name="connsiteY4" fmla="*/ 4604906 h 4604906"/>
              <a:gd name="connsiteX5" fmla="*/ 233226 w 3078486"/>
              <a:gd name="connsiteY5" fmla="*/ 4604906 h 4604906"/>
              <a:gd name="connsiteX6" fmla="*/ 0 w 3078486"/>
              <a:gd name="connsiteY6" fmla="*/ 4371680 h 4604906"/>
              <a:gd name="connsiteX7" fmla="*/ 0 w 3078486"/>
              <a:gd name="connsiteY7" fmla="*/ 233226 h 4604906"/>
              <a:gd name="connsiteX8" fmla="*/ 233226 w 3078486"/>
              <a:gd name="connsiteY8" fmla="*/ 0 h 4604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8486" h="4604906">
                <a:moveTo>
                  <a:pt x="233226" y="0"/>
                </a:moveTo>
                <a:lnTo>
                  <a:pt x="2845260" y="0"/>
                </a:lnTo>
                <a:cubicBezTo>
                  <a:pt x="2974067" y="0"/>
                  <a:pt x="3078486" y="104419"/>
                  <a:pt x="3078486" y="233226"/>
                </a:cubicBezTo>
                <a:lnTo>
                  <a:pt x="3078486" y="4371680"/>
                </a:lnTo>
                <a:cubicBezTo>
                  <a:pt x="3078486" y="4500487"/>
                  <a:pt x="2974067" y="4604906"/>
                  <a:pt x="2845260" y="4604906"/>
                </a:cubicBezTo>
                <a:lnTo>
                  <a:pt x="233226" y="4604906"/>
                </a:lnTo>
                <a:cubicBezTo>
                  <a:pt x="104419" y="4604906"/>
                  <a:pt x="0" y="4500487"/>
                  <a:pt x="0" y="4371680"/>
                </a:cubicBezTo>
                <a:lnTo>
                  <a:pt x="0" y="233226"/>
                </a:lnTo>
                <a:cubicBezTo>
                  <a:pt x="0" y="104419"/>
                  <a:pt x="104419" y="0"/>
                  <a:pt x="233226" y="0"/>
                </a:cubicBezTo>
                <a:close/>
              </a:path>
            </a:pathLst>
          </a:custGeom>
          <a:ln>
            <a:solidFill>
              <a:schemeClr val="bg1"/>
            </a:solidFill>
          </a:ln>
          <a:effectLst>
            <a:outerShdw blurRad="88900" sx="102000" sy="102000" algn="ctr" rotWithShape="0">
              <a:schemeClr val="accent2">
                <a:alpha val="20000"/>
              </a:schemeClr>
            </a:outerShdw>
          </a:effectLst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79777DF6-3D42-593B-B3FA-5D33BB135B59}"/>
              </a:ext>
            </a:extLst>
          </p:cNvPr>
          <p:cNvSpPr txBox="1"/>
          <p:nvPr/>
        </p:nvSpPr>
        <p:spPr>
          <a:xfrm>
            <a:off x="953814" y="5097247"/>
            <a:ext cx="271648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NO.</a:t>
            </a:r>
            <a:endParaRPr lang="en-US" sz="40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7894CB6-6C41-428D-D34D-783A94468CB5}"/>
              </a:ext>
            </a:extLst>
          </p:cNvPr>
          <p:cNvSpPr txBox="1"/>
          <p:nvPr/>
        </p:nvSpPr>
        <p:spPr>
          <a:xfrm>
            <a:off x="953814" y="5668892"/>
            <a:ext cx="271648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20XX-XX-XX</a:t>
            </a:r>
            <a:endParaRPr lang="en-US" sz="20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4C79228-EF92-2706-C391-7C1E57EB2B79}"/>
              </a:ext>
            </a:extLst>
          </p:cNvPr>
          <p:cNvSpPr txBox="1"/>
          <p:nvPr/>
        </p:nvSpPr>
        <p:spPr>
          <a:xfrm>
            <a:off x="4725714" y="5097247"/>
            <a:ext cx="271648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NO.</a:t>
            </a:r>
            <a:endParaRPr lang="en-US" sz="40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D7CC83-228A-2E6D-29D6-91B560FA23AB}"/>
              </a:ext>
            </a:extLst>
          </p:cNvPr>
          <p:cNvSpPr txBox="1"/>
          <p:nvPr/>
        </p:nvSpPr>
        <p:spPr>
          <a:xfrm>
            <a:off x="4725714" y="5668892"/>
            <a:ext cx="271648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20XX-XX-XX</a:t>
            </a:r>
            <a:endParaRPr lang="en-US" sz="20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990707D-9859-069C-376E-BE7F28F5250E}"/>
              </a:ext>
            </a:extLst>
          </p:cNvPr>
          <p:cNvSpPr txBox="1"/>
          <p:nvPr/>
        </p:nvSpPr>
        <p:spPr>
          <a:xfrm>
            <a:off x="8523014" y="5097247"/>
            <a:ext cx="271648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NO.</a:t>
            </a:r>
            <a:endParaRPr lang="en-US" sz="40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CD55818-76F3-CD04-7EF1-016E64982504}"/>
              </a:ext>
            </a:extLst>
          </p:cNvPr>
          <p:cNvSpPr txBox="1"/>
          <p:nvPr/>
        </p:nvSpPr>
        <p:spPr>
          <a:xfrm>
            <a:off x="8523014" y="5668892"/>
            <a:ext cx="271648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20XX-XX-XX</a:t>
            </a:r>
            <a:endParaRPr lang="en-US" sz="20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8917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0F253A56-E5B3-F563-06DE-B86AAC8D3392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rPr>
              <a:t>所有的美好都会如期而遇</a:t>
            </a:r>
            <a:endParaRPr lang="en-US" sz="2400" dirty="0">
              <a:solidFill>
                <a:schemeClr val="accent2"/>
              </a:solidFill>
              <a:latin typeface="美呗嘿嘿体" panose="00000500000000000000" pitchFamily="2" charset="-122"/>
              <a:ea typeface="美呗嘿嘿体" panose="00000500000000000000" pitchFamily="2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34289EAE-09C5-251F-E558-E333F78DBCB1}"/>
              </a:ext>
            </a:extLst>
          </p:cNvPr>
          <p:cNvSpPr/>
          <p:nvPr/>
        </p:nvSpPr>
        <p:spPr>
          <a:xfrm>
            <a:off x="677182" y="1430594"/>
            <a:ext cx="10837636" cy="4896186"/>
          </a:xfrm>
          <a:prstGeom prst="roundRect">
            <a:avLst>
              <a:gd name="adj" fmla="val 757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27" name="图片 26" descr="山上的风景&#10;&#10;描述已自动生成">
            <a:extLst>
              <a:ext uri="{FF2B5EF4-FFF2-40B4-BE49-F238E27FC236}">
                <a16:creationId xmlns:a16="http://schemas.microsoft.com/office/drawing/2014/main" id="{D6299430-2BD7-0290-8169-DE1573910128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4735" y="3890693"/>
            <a:ext cx="10402530" cy="2204814"/>
          </a:xfrm>
          <a:custGeom>
            <a:avLst/>
            <a:gdLst>
              <a:gd name="connsiteX0" fmla="*/ 0 w 10402530"/>
              <a:gd name="connsiteY0" fmla="*/ 0 h 2204814"/>
              <a:gd name="connsiteX1" fmla="*/ 10402530 w 10402530"/>
              <a:gd name="connsiteY1" fmla="*/ 0 h 2204814"/>
              <a:gd name="connsiteX2" fmla="*/ 10402530 w 10402530"/>
              <a:gd name="connsiteY2" fmla="*/ 1807837 h 2204814"/>
              <a:gd name="connsiteX3" fmla="*/ 10005553 w 10402530"/>
              <a:gd name="connsiteY3" fmla="*/ 2204814 h 2204814"/>
              <a:gd name="connsiteX4" fmla="*/ 396977 w 10402530"/>
              <a:gd name="connsiteY4" fmla="*/ 2204814 h 2204814"/>
              <a:gd name="connsiteX5" fmla="*/ 0 w 10402530"/>
              <a:gd name="connsiteY5" fmla="*/ 1807837 h 220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2530" h="2204814">
                <a:moveTo>
                  <a:pt x="0" y="0"/>
                </a:moveTo>
                <a:lnTo>
                  <a:pt x="10402530" y="0"/>
                </a:lnTo>
                <a:lnTo>
                  <a:pt x="10402530" y="1807837"/>
                </a:lnTo>
                <a:cubicBezTo>
                  <a:pt x="10402530" y="2027081"/>
                  <a:pt x="10224797" y="2204814"/>
                  <a:pt x="10005553" y="2204814"/>
                </a:cubicBezTo>
                <a:lnTo>
                  <a:pt x="396977" y="2204814"/>
                </a:lnTo>
                <a:cubicBezTo>
                  <a:pt x="177733" y="2204814"/>
                  <a:pt x="0" y="2027081"/>
                  <a:pt x="0" y="1807837"/>
                </a:cubicBezTo>
                <a:close/>
              </a:path>
            </a:pathLst>
          </a:custGeom>
          <a:ln>
            <a:solidFill>
              <a:schemeClr val="bg1"/>
            </a:solidFill>
          </a:ln>
          <a:effectLst>
            <a:outerShdw blurRad="88900" sx="102000" sy="102000" algn="ctr" rotWithShape="0">
              <a:schemeClr val="accent2">
                <a:alpha val="20000"/>
              </a:schemeClr>
            </a:outerShdw>
          </a:effectLst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79777DF6-3D42-593B-B3FA-5D33BB135B59}"/>
              </a:ext>
            </a:extLst>
          </p:cNvPr>
          <p:cNvSpPr txBox="1"/>
          <p:nvPr/>
        </p:nvSpPr>
        <p:spPr>
          <a:xfrm>
            <a:off x="896664" y="1826038"/>
            <a:ext cx="27314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DAY.1</a:t>
            </a:r>
            <a:endParaRPr lang="en-US" sz="4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7894CB6-6C41-428D-D34D-783A94468CB5}"/>
              </a:ext>
            </a:extLst>
          </p:cNvPr>
          <p:cNvSpPr txBox="1"/>
          <p:nvPr/>
        </p:nvSpPr>
        <p:spPr>
          <a:xfrm>
            <a:off x="896664" y="2550589"/>
            <a:ext cx="273144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你打开窗，风会带着我昨日的思念和今日的期许扑到你的怀里。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A13601B-E83E-FE52-C58E-105E2AF6A15C}"/>
              </a:ext>
            </a:extLst>
          </p:cNvPr>
          <p:cNvSpPr txBox="1"/>
          <p:nvPr/>
        </p:nvSpPr>
        <p:spPr>
          <a:xfrm>
            <a:off x="4730281" y="1826038"/>
            <a:ext cx="27314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DAY.1</a:t>
            </a:r>
            <a:endParaRPr lang="en-US" sz="4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59A9BD3-455D-DDF0-7A3A-F133392A6582}"/>
              </a:ext>
            </a:extLst>
          </p:cNvPr>
          <p:cNvSpPr txBox="1"/>
          <p:nvPr/>
        </p:nvSpPr>
        <p:spPr>
          <a:xfrm>
            <a:off x="4730281" y="2550589"/>
            <a:ext cx="273144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你打开窗，风会带着我昨日的思念和今日的期许扑到你的怀里。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22E3C81-2AD7-7593-8D4C-5598EADC43D5}"/>
              </a:ext>
            </a:extLst>
          </p:cNvPr>
          <p:cNvSpPr txBox="1"/>
          <p:nvPr/>
        </p:nvSpPr>
        <p:spPr>
          <a:xfrm>
            <a:off x="8563898" y="1826038"/>
            <a:ext cx="27314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DAY.1</a:t>
            </a:r>
            <a:endParaRPr lang="en-US" sz="4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179002-1A62-2FBA-A6CB-7F960148CB67}"/>
              </a:ext>
            </a:extLst>
          </p:cNvPr>
          <p:cNvSpPr txBox="1"/>
          <p:nvPr/>
        </p:nvSpPr>
        <p:spPr>
          <a:xfrm>
            <a:off x="8563898" y="2550589"/>
            <a:ext cx="273144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你打开窗，风会带着我昨日的思念和今日的期许扑到你的怀里。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F46A033-B497-DFEF-D9F8-424335C5C9EE}"/>
              </a:ext>
            </a:extLst>
          </p:cNvPr>
          <p:cNvCxnSpPr>
            <a:cxnSpLocks/>
          </p:cNvCxnSpPr>
          <p:nvPr/>
        </p:nvCxnSpPr>
        <p:spPr>
          <a:xfrm flipV="1">
            <a:off x="7947378" y="2177359"/>
            <a:ext cx="0" cy="1110290"/>
          </a:xfrm>
          <a:prstGeom prst="line">
            <a:avLst/>
          </a:prstGeom>
          <a:ln w="28575" cap="rnd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75535FC-171D-D271-A434-AAD019D50A7B}"/>
              </a:ext>
            </a:extLst>
          </p:cNvPr>
          <p:cNvCxnSpPr>
            <a:cxnSpLocks/>
          </p:cNvCxnSpPr>
          <p:nvPr/>
        </p:nvCxnSpPr>
        <p:spPr>
          <a:xfrm flipV="1">
            <a:off x="4244623" y="2177359"/>
            <a:ext cx="0" cy="1110290"/>
          </a:xfrm>
          <a:prstGeom prst="line">
            <a:avLst/>
          </a:prstGeom>
          <a:ln w="28575" cap="rnd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772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D5F29FC3-C1B2-6D67-DBEF-32100AE881F3}"/>
              </a:ext>
            </a:extLst>
          </p:cNvPr>
          <p:cNvSpPr/>
          <p:nvPr/>
        </p:nvSpPr>
        <p:spPr>
          <a:xfrm>
            <a:off x="3497943" y="5784106"/>
            <a:ext cx="5196114" cy="46529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82B4849-D17D-B22A-88ED-F358F61631FC}"/>
              </a:ext>
            </a:extLst>
          </p:cNvPr>
          <p:cNvSpPr txBox="1"/>
          <p:nvPr/>
        </p:nvSpPr>
        <p:spPr>
          <a:xfrm>
            <a:off x="1973943" y="4617433"/>
            <a:ext cx="824411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accent2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THE BEST ATTITUDE TO LIFE</a:t>
            </a:r>
            <a:endParaRPr lang="en-US" sz="6600" dirty="0">
              <a:solidFill>
                <a:schemeClr val="accent2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B1ED47-AC93-48B7-0AF0-717B278CA0A9}"/>
              </a:ext>
            </a:extLst>
          </p:cNvPr>
          <p:cNvSpPr txBox="1"/>
          <p:nvPr/>
        </p:nvSpPr>
        <p:spPr>
          <a:xfrm>
            <a:off x="3207657" y="3936825"/>
            <a:ext cx="577668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9600" dirty="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rPr>
              <a:t>晚安生活</a:t>
            </a:r>
            <a:endParaRPr lang="en-US" sz="9600" dirty="0">
              <a:solidFill>
                <a:schemeClr val="accent2"/>
              </a:solidFill>
              <a:latin typeface="美呗嘿嘿体" panose="00000500000000000000" pitchFamily="2" charset="-122"/>
              <a:ea typeface="美呗嘿嘿体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3591489-2E42-A379-C32E-6D9CA4B354C2}"/>
              </a:ext>
            </a:extLst>
          </p:cNvPr>
          <p:cNvSpPr txBox="1"/>
          <p:nvPr/>
        </p:nvSpPr>
        <p:spPr>
          <a:xfrm>
            <a:off x="3888658" y="5832089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所有的美好都会如期而遇</a:t>
            </a:r>
            <a:endParaRPr lang="en-US" sz="24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7519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A4BB0E2-96EE-517B-9EEB-F9FFB73B54B2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都看到这了还不加我微信？</a:t>
            </a:r>
            <a:endParaRPr lang="en-US" dirty="0"/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id="{C82D391A-2BAD-FC84-1D24-9ED7D19995E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74495" y="2502638"/>
            <a:ext cx="2089194" cy="2258458"/>
          </a:xfrm>
          <a:custGeom>
            <a:avLst/>
            <a:gdLst/>
            <a:ahLst/>
            <a:cxnLst/>
            <a:rect l="l" t="t" r="r" b="b"/>
            <a:pathLst>
              <a:path w="1818741" h="1966093">
                <a:moveTo>
                  <a:pt x="1227229" y="1357741"/>
                </a:moveTo>
                <a:cubicBezTo>
                  <a:pt x="1237053" y="1374581"/>
                  <a:pt x="1248630" y="1393877"/>
                  <a:pt x="1261962" y="1415629"/>
                </a:cubicBezTo>
                <a:cubicBezTo>
                  <a:pt x="1275294" y="1437381"/>
                  <a:pt x="1289328" y="1460536"/>
                  <a:pt x="1304063" y="1485095"/>
                </a:cubicBezTo>
                <a:cubicBezTo>
                  <a:pt x="1318798" y="1509654"/>
                  <a:pt x="1333533" y="1534914"/>
                  <a:pt x="1348268" y="1560876"/>
                </a:cubicBezTo>
                <a:cubicBezTo>
                  <a:pt x="1363003" y="1586838"/>
                  <a:pt x="1377388" y="1612449"/>
                  <a:pt x="1391421" y="1637709"/>
                </a:cubicBezTo>
                <a:cubicBezTo>
                  <a:pt x="1411068" y="1633499"/>
                  <a:pt x="1422997" y="1625079"/>
                  <a:pt x="1427207" y="1612449"/>
                </a:cubicBezTo>
                <a:cubicBezTo>
                  <a:pt x="1431417" y="1599819"/>
                  <a:pt x="1433522" y="1578769"/>
                  <a:pt x="1433522" y="1549298"/>
                </a:cubicBezTo>
                <a:lnTo>
                  <a:pt x="1433522" y="1357741"/>
                </a:lnTo>
                <a:close/>
                <a:moveTo>
                  <a:pt x="892530" y="1357741"/>
                </a:moveTo>
                <a:cubicBezTo>
                  <a:pt x="878497" y="1384405"/>
                  <a:pt x="864814" y="1410367"/>
                  <a:pt x="851482" y="1435627"/>
                </a:cubicBezTo>
                <a:cubicBezTo>
                  <a:pt x="838151" y="1460887"/>
                  <a:pt x="824468" y="1485446"/>
                  <a:pt x="810434" y="1509303"/>
                </a:cubicBezTo>
                <a:cubicBezTo>
                  <a:pt x="842711" y="1506496"/>
                  <a:pt x="877093" y="1504040"/>
                  <a:pt x="913581" y="1501935"/>
                </a:cubicBezTo>
                <a:cubicBezTo>
                  <a:pt x="950068" y="1499830"/>
                  <a:pt x="986555" y="1497374"/>
                  <a:pt x="1023042" y="1494568"/>
                </a:cubicBezTo>
                <a:lnTo>
                  <a:pt x="991467" y="1433522"/>
                </a:lnTo>
                <a:lnTo>
                  <a:pt x="1159869" y="1357741"/>
                </a:lnTo>
                <a:close/>
                <a:moveTo>
                  <a:pt x="900950" y="700973"/>
                </a:moveTo>
                <a:cubicBezTo>
                  <a:pt x="864463" y="715007"/>
                  <a:pt x="825520" y="728689"/>
                  <a:pt x="784122" y="742021"/>
                </a:cubicBezTo>
                <a:cubicBezTo>
                  <a:pt x="742723" y="755353"/>
                  <a:pt x="700271" y="768334"/>
                  <a:pt x="656767" y="780964"/>
                </a:cubicBezTo>
                <a:lnTo>
                  <a:pt x="1117768" y="780964"/>
                </a:lnTo>
                <a:cubicBezTo>
                  <a:pt x="1082684" y="766931"/>
                  <a:pt x="1046899" y="753248"/>
                  <a:pt x="1010412" y="739916"/>
                </a:cubicBezTo>
                <a:cubicBezTo>
                  <a:pt x="973925" y="726584"/>
                  <a:pt x="937438" y="713603"/>
                  <a:pt x="900950" y="700973"/>
                </a:cubicBezTo>
                <a:close/>
                <a:moveTo>
                  <a:pt x="604142" y="383114"/>
                </a:moveTo>
                <a:cubicBezTo>
                  <a:pt x="643436" y="395745"/>
                  <a:pt x="688343" y="411532"/>
                  <a:pt x="738864" y="430477"/>
                </a:cubicBezTo>
                <a:cubicBezTo>
                  <a:pt x="789384" y="449423"/>
                  <a:pt x="844115" y="470824"/>
                  <a:pt x="903055" y="494681"/>
                </a:cubicBezTo>
                <a:cubicBezTo>
                  <a:pt x="950769" y="477841"/>
                  <a:pt x="998834" y="459948"/>
                  <a:pt x="1047250" y="441002"/>
                </a:cubicBezTo>
                <a:cubicBezTo>
                  <a:pt x="1095665" y="422057"/>
                  <a:pt x="1142327" y="402761"/>
                  <a:pt x="1187234" y="383114"/>
                </a:cubicBezTo>
                <a:close/>
                <a:moveTo>
                  <a:pt x="686238" y="0"/>
                </a:moveTo>
                <a:lnTo>
                  <a:pt x="1088298" y="0"/>
                </a:lnTo>
                <a:cubicBezTo>
                  <a:pt x="1093911" y="14033"/>
                  <a:pt x="1099875" y="29821"/>
                  <a:pt x="1106190" y="47363"/>
                </a:cubicBezTo>
                <a:cubicBezTo>
                  <a:pt x="1112505" y="64905"/>
                  <a:pt x="1118470" y="81394"/>
                  <a:pt x="1124083" y="96831"/>
                </a:cubicBezTo>
                <a:lnTo>
                  <a:pt x="1818741" y="96831"/>
                </a:lnTo>
                <a:lnTo>
                  <a:pt x="1818741" y="383114"/>
                </a:lnTo>
                <a:lnTo>
                  <a:pt x="1229334" y="383114"/>
                </a:lnTo>
                <a:lnTo>
                  <a:pt x="1305115" y="517836"/>
                </a:lnTo>
                <a:cubicBezTo>
                  <a:pt x="1279855" y="530466"/>
                  <a:pt x="1252490" y="543447"/>
                  <a:pt x="1223019" y="556779"/>
                </a:cubicBezTo>
                <a:cubicBezTo>
                  <a:pt x="1193549" y="570111"/>
                  <a:pt x="1164079" y="582390"/>
                  <a:pt x="1134608" y="593617"/>
                </a:cubicBezTo>
                <a:cubicBezTo>
                  <a:pt x="1168289" y="606247"/>
                  <a:pt x="1200916" y="618877"/>
                  <a:pt x="1232492" y="631507"/>
                </a:cubicBezTo>
                <a:cubicBezTo>
                  <a:pt x="1264067" y="644137"/>
                  <a:pt x="1291082" y="655364"/>
                  <a:pt x="1313535" y="665188"/>
                </a:cubicBezTo>
                <a:lnTo>
                  <a:pt x="1254595" y="780964"/>
                </a:lnTo>
                <a:lnTo>
                  <a:pt x="1368266" y="780964"/>
                </a:lnTo>
                <a:lnTo>
                  <a:pt x="1368266" y="463105"/>
                </a:lnTo>
                <a:lnTo>
                  <a:pt x="1690335" y="463105"/>
                </a:lnTo>
                <a:lnTo>
                  <a:pt x="1690335" y="1010412"/>
                </a:lnTo>
                <a:lnTo>
                  <a:pt x="1054617" y="1010412"/>
                </a:lnTo>
                <a:cubicBezTo>
                  <a:pt x="1043391" y="1038479"/>
                  <a:pt x="1030760" y="1067949"/>
                  <a:pt x="1016727" y="1098823"/>
                </a:cubicBezTo>
                <a:lnTo>
                  <a:pt x="1766116" y="1098823"/>
                </a:lnTo>
                <a:lnTo>
                  <a:pt x="1766116" y="1702965"/>
                </a:lnTo>
                <a:cubicBezTo>
                  <a:pt x="1766116" y="1752082"/>
                  <a:pt x="1761906" y="1791727"/>
                  <a:pt x="1753486" y="1821899"/>
                </a:cubicBezTo>
                <a:cubicBezTo>
                  <a:pt x="1745066" y="1852071"/>
                  <a:pt x="1731032" y="1876279"/>
                  <a:pt x="1711385" y="1894522"/>
                </a:cubicBezTo>
                <a:cubicBezTo>
                  <a:pt x="1691738" y="1912766"/>
                  <a:pt x="1665074" y="1926098"/>
                  <a:pt x="1631394" y="1934518"/>
                </a:cubicBezTo>
                <a:cubicBezTo>
                  <a:pt x="1597714" y="1942938"/>
                  <a:pt x="1555613" y="1949253"/>
                  <a:pt x="1505093" y="1953463"/>
                </a:cubicBezTo>
                <a:lnTo>
                  <a:pt x="1364056" y="1966093"/>
                </a:lnTo>
                <a:lnTo>
                  <a:pt x="1300905" y="1778746"/>
                </a:lnTo>
                <a:lnTo>
                  <a:pt x="1185129" y="1833477"/>
                </a:lnTo>
                <a:lnTo>
                  <a:pt x="1149343" y="1757696"/>
                </a:lnTo>
                <a:cubicBezTo>
                  <a:pt x="1083386" y="1761906"/>
                  <a:pt x="1011815" y="1766818"/>
                  <a:pt x="934631" y="1772431"/>
                </a:cubicBezTo>
                <a:cubicBezTo>
                  <a:pt x="857447" y="1778044"/>
                  <a:pt x="789384" y="1782956"/>
                  <a:pt x="730443" y="1787166"/>
                </a:cubicBezTo>
                <a:cubicBezTo>
                  <a:pt x="677116" y="1791376"/>
                  <a:pt x="631156" y="1796288"/>
                  <a:pt x="592564" y="1801901"/>
                </a:cubicBezTo>
                <a:cubicBezTo>
                  <a:pt x="553972" y="1807515"/>
                  <a:pt x="522046" y="1813128"/>
                  <a:pt x="496786" y="1818741"/>
                </a:cubicBezTo>
                <a:lnTo>
                  <a:pt x="412585" y="1538773"/>
                </a:lnTo>
                <a:cubicBezTo>
                  <a:pt x="447668" y="1524740"/>
                  <a:pt x="475384" y="1509303"/>
                  <a:pt x="495733" y="1492463"/>
                </a:cubicBezTo>
                <a:cubicBezTo>
                  <a:pt x="516082" y="1475622"/>
                  <a:pt x="536781" y="1445450"/>
                  <a:pt x="557831" y="1401946"/>
                </a:cubicBezTo>
                <a:cubicBezTo>
                  <a:pt x="560638" y="1394930"/>
                  <a:pt x="564146" y="1387562"/>
                  <a:pt x="568356" y="1379844"/>
                </a:cubicBezTo>
                <a:cubicBezTo>
                  <a:pt x="572567" y="1372125"/>
                  <a:pt x="576075" y="1364758"/>
                  <a:pt x="578882" y="1357741"/>
                </a:cubicBezTo>
                <a:lnTo>
                  <a:pt x="378904" y="1357741"/>
                </a:lnTo>
                <a:lnTo>
                  <a:pt x="378904" y="1953463"/>
                </a:lnTo>
                <a:lnTo>
                  <a:pt x="48415" y="1953463"/>
                </a:lnTo>
                <a:lnTo>
                  <a:pt x="48415" y="1098823"/>
                </a:lnTo>
                <a:lnTo>
                  <a:pt x="686238" y="1098823"/>
                </a:lnTo>
                <a:cubicBezTo>
                  <a:pt x="693255" y="1083386"/>
                  <a:pt x="699219" y="1068300"/>
                  <a:pt x="704131" y="1053565"/>
                </a:cubicBezTo>
                <a:cubicBezTo>
                  <a:pt x="709042" y="1038830"/>
                  <a:pt x="713603" y="1024445"/>
                  <a:pt x="717813" y="1010412"/>
                </a:cubicBezTo>
                <a:lnTo>
                  <a:pt x="124196" y="1010412"/>
                </a:lnTo>
                <a:lnTo>
                  <a:pt x="124196" y="465210"/>
                </a:lnTo>
                <a:lnTo>
                  <a:pt x="456790" y="465210"/>
                </a:lnTo>
                <a:lnTo>
                  <a:pt x="456790" y="780964"/>
                </a:lnTo>
                <a:lnTo>
                  <a:pt x="559936" y="780964"/>
                </a:lnTo>
                <a:lnTo>
                  <a:pt x="500996" y="646243"/>
                </a:lnTo>
                <a:cubicBezTo>
                  <a:pt x="523449" y="642032"/>
                  <a:pt x="554674" y="635717"/>
                  <a:pt x="594669" y="627297"/>
                </a:cubicBezTo>
                <a:cubicBezTo>
                  <a:pt x="634665" y="618877"/>
                  <a:pt x="676414" y="609054"/>
                  <a:pt x="719918" y="597827"/>
                </a:cubicBezTo>
                <a:cubicBezTo>
                  <a:pt x="683431" y="582390"/>
                  <a:pt x="649049" y="568707"/>
                  <a:pt x="616772" y="556779"/>
                </a:cubicBezTo>
                <a:cubicBezTo>
                  <a:pt x="584495" y="544851"/>
                  <a:pt x="550113" y="532571"/>
                  <a:pt x="513626" y="519941"/>
                </a:cubicBezTo>
                <a:lnTo>
                  <a:pt x="595722" y="383114"/>
                </a:lnTo>
                <a:lnTo>
                  <a:pt x="0" y="383114"/>
                </a:lnTo>
                <a:lnTo>
                  <a:pt x="0" y="96831"/>
                </a:lnTo>
                <a:lnTo>
                  <a:pt x="724128" y="96831"/>
                </a:lnTo>
                <a:cubicBezTo>
                  <a:pt x="717112" y="77184"/>
                  <a:pt x="709744" y="58239"/>
                  <a:pt x="702026" y="39995"/>
                </a:cubicBezTo>
                <a:cubicBezTo>
                  <a:pt x="694307" y="21752"/>
                  <a:pt x="689045" y="8420"/>
                  <a:pt x="686238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en-US" sz="16600" dirty="0">
              <a:solidFill>
                <a:schemeClr val="bg1">
                  <a:lumMod val="95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9" name="TextBox 17">
            <a:extLst>
              <a:ext uri="{FF2B5EF4-FFF2-40B4-BE49-F238E27FC236}">
                <a16:creationId xmlns:a16="http://schemas.microsoft.com/office/drawing/2014/main" id="{C51E0915-02C2-6E58-CC43-97EEB1A763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858850" y="3425521"/>
            <a:ext cx="2321326" cy="2270546"/>
          </a:xfrm>
          <a:custGeom>
            <a:avLst/>
            <a:gdLst/>
            <a:ahLst/>
            <a:cxnLst/>
            <a:rect l="l" t="t" r="r" b="b"/>
            <a:pathLst>
              <a:path w="2020824" h="1976618">
                <a:moveTo>
                  <a:pt x="1050408" y="974626"/>
                </a:moveTo>
                <a:lnTo>
                  <a:pt x="1050408" y="1060932"/>
                </a:lnTo>
                <a:lnTo>
                  <a:pt x="1528249" y="1060932"/>
                </a:lnTo>
                <a:lnTo>
                  <a:pt x="1528249" y="974626"/>
                </a:lnTo>
                <a:close/>
                <a:moveTo>
                  <a:pt x="1050408" y="686238"/>
                </a:moveTo>
                <a:lnTo>
                  <a:pt x="1050408" y="776754"/>
                </a:lnTo>
                <a:lnTo>
                  <a:pt x="1528249" y="776754"/>
                </a:lnTo>
                <a:lnTo>
                  <a:pt x="1528249" y="686238"/>
                </a:lnTo>
                <a:close/>
                <a:moveTo>
                  <a:pt x="75781" y="667293"/>
                </a:moveTo>
                <a:lnTo>
                  <a:pt x="570462" y="667293"/>
                </a:lnTo>
                <a:lnTo>
                  <a:pt x="570462" y="1385106"/>
                </a:lnTo>
                <a:cubicBezTo>
                  <a:pt x="619580" y="1460887"/>
                  <a:pt x="678169" y="1516319"/>
                  <a:pt x="746232" y="1551403"/>
                </a:cubicBezTo>
                <a:cubicBezTo>
                  <a:pt x="814294" y="1586487"/>
                  <a:pt x="899548" y="1606134"/>
                  <a:pt x="1001992" y="1610344"/>
                </a:cubicBezTo>
                <a:cubicBezTo>
                  <a:pt x="1163378" y="1617361"/>
                  <a:pt x="1331078" y="1618764"/>
                  <a:pt x="1505093" y="1614554"/>
                </a:cubicBezTo>
                <a:cubicBezTo>
                  <a:pt x="1679109" y="1610344"/>
                  <a:pt x="1851019" y="1603327"/>
                  <a:pt x="2020824" y="1593504"/>
                </a:cubicBezTo>
                <a:lnTo>
                  <a:pt x="1947149" y="1911362"/>
                </a:lnTo>
                <a:cubicBezTo>
                  <a:pt x="1785763" y="1918379"/>
                  <a:pt x="1617361" y="1922940"/>
                  <a:pt x="1441943" y="1925045"/>
                </a:cubicBezTo>
                <a:cubicBezTo>
                  <a:pt x="1266524" y="1927150"/>
                  <a:pt x="1098122" y="1925396"/>
                  <a:pt x="936737" y="1919783"/>
                </a:cubicBezTo>
                <a:cubicBezTo>
                  <a:pt x="876393" y="1918379"/>
                  <a:pt x="823416" y="1913467"/>
                  <a:pt x="777807" y="1905047"/>
                </a:cubicBezTo>
                <a:cubicBezTo>
                  <a:pt x="732198" y="1896627"/>
                  <a:pt x="690449" y="1883997"/>
                  <a:pt x="652558" y="1867157"/>
                </a:cubicBezTo>
                <a:cubicBezTo>
                  <a:pt x="614668" y="1850317"/>
                  <a:pt x="578181" y="1828214"/>
                  <a:pt x="543097" y="1800849"/>
                </a:cubicBezTo>
                <a:cubicBezTo>
                  <a:pt x="508013" y="1773483"/>
                  <a:pt x="470824" y="1740154"/>
                  <a:pt x="431531" y="1700860"/>
                </a:cubicBezTo>
                <a:cubicBezTo>
                  <a:pt x="410480" y="1724717"/>
                  <a:pt x="388378" y="1749977"/>
                  <a:pt x="365222" y="1776641"/>
                </a:cubicBezTo>
                <a:cubicBezTo>
                  <a:pt x="342067" y="1803305"/>
                  <a:pt x="319263" y="1829267"/>
                  <a:pt x="296809" y="1854527"/>
                </a:cubicBezTo>
                <a:cubicBezTo>
                  <a:pt x="274355" y="1879787"/>
                  <a:pt x="252604" y="1902942"/>
                  <a:pt x="231553" y="1923993"/>
                </a:cubicBezTo>
                <a:cubicBezTo>
                  <a:pt x="210503" y="1945043"/>
                  <a:pt x="192961" y="1962585"/>
                  <a:pt x="178928" y="1976618"/>
                </a:cubicBezTo>
                <a:lnTo>
                  <a:pt x="0" y="1644024"/>
                </a:lnTo>
                <a:cubicBezTo>
                  <a:pt x="46311" y="1604731"/>
                  <a:pt x="89815" y="1566138"/>
                  <a:pt x="130512" y="1528248"/>
                </a:cubicBezTo>
                <a:cubicBezTo>
                  <a:pt x="171209" y="1490358"/>
                  <a:pt x="214713" y="1446152"/>
                  <a:pt x="261024" y="1395631"/>
                </a:cubicBezTo>
                <a:lnTo>
                  <a:pt x="261024" y="989362"/>
                </a:lnTo>
                <a:lnTo>
                  <a:pt x="75781" y="989362"/>
                </a:lnTo>
                <a:close/>
                <a:moveTo>
                  <a:pt x="372590" y="10525"/>
                </a:moveTo>
                <a:cubicBezTo>
                  <a:pt x="388027" y="30172"/>
                  <a:pt x="407323" y="55081"/>
                  <a:pt x="430478" y="85253"/>
                </a:cubicBezTo>
                <a:cubicBezTo>
                  <a:pt x="453633" y="115425"/>
                  <a:pt x="477139" y="148053"/>
                  <a:pt x="500996" y="183137"/>
                </a:cubicBezTo>
                <a:cubicBezTo>
                  <a:pt x="524853" y="218221"/>
                  <a:pt x="548009" y="252954"/>
                  <a:pt x="570462" y="287336"/>
                </a:cubicBezTo>
                <a:cubicBezTo>
                  <a:pt x="592916" y="321718"/>
                  <a:pt x="611861" y="352942"/>
                  <a:pt x="627298" y="381009"/>
                </a:cubicBezTo>
                <a:lnTo>
                  <a:pt x="366275" y="593617"/>
                </a:lnTo>
                <a:cubicBezTo>
                  <a:pt x="353645" y="568357"/>
                  <a:pt x="335752" y="536430"/>
                  <a:pt x="312597" y="497838"/>
                </a:cubicBezTo>
                <a:cubicBezTo>
                  <a:pt x="289441" y="459246"/>
                  <a:pt x="265234" y="420303"/>
                  <a:pt x="239973" y="381009"/>
                </a:cubicBezTo>
                <a:cubicBezTo>
                  <a:pt x="214713" y="341715"/>
                  <a:pt x="190154" y="304878"/>
                  <a:pt x="166297" y="270495"/>
                </a:cubicBezTo>
                <a:cubicBezTo>
                  <a:pt x="142440" y="236113"/>
                  <a:pt x="122794" y="209099"/>
                  <a:pt x="107357" y="189452"/>
                </a:cubicBezTo>
                <a:close/>
                <a:moveTo>
                  <a:pt x="1132504" y="0"/>
                </a:moveTo>
                <a:lnTo>
                  <a:pt x="1467203" y="8420"/>
                </a:lnTo>
                <a:lnTo>
                  <a:pt x="1467203" y="461000"/>
                </a:lnTo>
                <a:lnTo>
                  <a:pt x="1671390" y="461000"/>
                </a:lnTo>
                <a:lnTo>
                  <a:pt x="1481938" y="296808"/>
                </a:lnTo>
                <a:cubicBezTo>
                  <a:pt x="1495972" y="282775"/>
                  <a:pt x="1512812" y="264882"/>
                  <a:pt x="1532459" y="243130"/>
                </a:cubicBezTo>
                <a:cubicBezTo>
                  <a:pt x="1552105" y="221378"/>
                  <a:pt x="1572454" y="198223"/>
                  <a:pt x="1593504" y="173664"/>
                </a:cubicBezTo>
                <a:cubicBezTo>
                  <a:pt x="1614555" y="149106"/>
                  <a:pt x="1634552" y="125249"/>
                  <a:pt x="1653498" y="102094"/>
                </a:cubicBezTo>
                <a:cubicBezTo>
                  <a:pt x="1672443" y="78938"/>
                  <a:pt x="1688932" y="58239"/>
                  <a:pt x="1702966" y="39995"/>
                </a:cubicBezTo>
                <a:lnTo>
                  <a:pt x="1915573" y="221027"/>
                </a:lnTo>
                <a:cubicBezTo>
                  <a:pt x="1890313" y="256111"/>
                  <a:pt x="1859088" y="296107"/>
                  <a:pt x="1821900" y="341014"/>
                </a:cubicBezTo>
                <a:cubicBezTo>
                  <a:pt x="1784711" y="385921"/>
                  <a:pt x="1750680" y="425917"/>
                  <a:pt x="1719806" y="461000"/>
                </a:cubicBezTo>
                <a:lnTo>
                  <a:pt x="1858737" y="461000"/>
                </a:lnTo>
                <a:lnTo>
                  <a:pt x="1858737" y="1305115"/>
                </a:lnTo>
                <a:cubicBezTo>
                  <a:pt x="1858737" y="1355636"/>
                  <a:pt x="1855580" y="1395982"/>
                  <a:pt x="1849265" y="1426154"/>
                </a:cubicBezTo>
                <a:cubicBezTo>
                  <a:pt x="1842950" y="1456326"/>
                  <a:pt x="1831372" y="1480534"/>
                  <a:pt x="1814532" y="1498778"/>
                </a:cubicBezTo>
                <a:cubicBezTo>
                  <a:pt x="1797692" y="1517021"/>
                  <a:pt x="1773835" y="1529651"/>
                  <a:pt x="1742961" y="1536668"/>
                </a:cubicBezTo>
                <a:cubicBezTo>
                  <a:pt x="1712087" y="1543685"/>
                  <a:pt x="1672092" y="1549298"/>
                  <a:pt x="1622975" y="1553508"/>
                </a:cubicBezTo>
                <a:lnTo>
                  <a:pt x="1410367" y="1570348"/>
                </a:lnTo>
                <a:lnTo>
                  <a:pt x="1332481" y="1345111"/>
                </a:lnTo>
                <a:lnTo>
                  <a:pt x="1467203" y="1336691"/>
                </a:lnTo>
                <a:cubicBezTo>
                  <a:pt x="1491060" y="1335287"/>
                  <a:pt x="1507198" y="1331077"/>
                  <a:pt x="1515618" y="1324061"/>
                </a:cubicBezTo>
                <a:cubicBezTo>
                  <a:pt x="1524039" y="1317044"/>
                  <a:pt x="1528249" y="1303712"/>
                  <a:pt x="1528249" y="1284065"/>
                </a:cubicBezTo>
                <a:lnTo>
                  <a:pt x="1528249" y="1256700"/>
                </a:lnTo>
                <a:lnTo>
                  <a:pt x="1050408" y="1256700"/>
                </a:lnTo>
                <a:lnTo>
                  <a:pt x="1050408" y="1538773"/>
                </a:lnTo>
                <a:lnTo>
                  <a:pt x="728339" y="1538773"/>
                </a:lnTo>
                <a:lnTo>
                  <a:pt x="728339" y="461000"/>
                </a:lnTo>
                <a:lnTo>
                  <a:pt x="858851" y="461000"/>
                </a:lnTo>
                <a:cubicBezTo>
                  <a:pt x="846221" y="442757"/>
                  <a:pt x="831135" y="423110"/>
                  <a:pt x="813593" y="402060"/>
                </a:cubicBezTo>
                <a:cubicBezTo>
                  <a:pt x="796051" y="381009"/>
                  <a:pt x="777807" y="359608"/>
                  <a:pt x="758862" y="337856"/>
                </a:cubicBezTo>
                <a:cubicBezTo>
                  <a:pt x="739917" y="316104"/>
                  <a:pt x="721322" y="295054"/>
                  <a:pt x="703079" y="274706"/>
                </a:cubicBezTo>
                <a:cubicBezTo>
                  <a:pt x="684835" y="254357"/>
                  <a:pt x="667995" y="235763"/>
                  <a:pt x="652558" y="218922"/>
                </a:cubicBezTo>
                <a:lnTo>
                  <a:pt x="867271" y="35785"/>
                </a:lnTo>
                <a:cubicBezTo>
                  <a:pt x="912178" y="79289"/>
                  <a:pt x="956734" y="125600"/>
                  <a:pt x="1000940" y="174717"/>
                </a:cubicBezTo>
                <a:cubicBezTo>
                  <a:pt x="1045145" y="223834"/>
                  <a:pt x="1079878" y="264531"/>
                  <a:pt x="1105139" y="296808"/>
                </a:cubicBezTo>
                <a:lnTo>
                  <a:pt x="922002" y="461000"/>
                </a:lnTo>
                <a:lnTo>
                  <a:pt x="1132504" y="461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en-US" sz="16600" dirty="0">
              <a:solidFill>
                <a:schemeClr val="bg1">
                  <a:lumMod val="95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A80617B1-C4AE-E83F-829E-6BD0B1E0FD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9957" y="1076244"/>
            <a:ext cx="4664594" cy="6181888"/>
          </a:xfrm>
          <a:prstGeom prst="rect">
            <a:avLst/>
          </a:prstGeom>
        </p:spPr>
      </p:pic>
      <p:pic>
        <p:nvPicPr>
          <p:cNvPr id="11" name="图片 10" descr="QR 代码&#10;&#10;描述已自动生成">
            <a:extLst>
              <a:ext uri="{FF2B5EF4-FFF2-40B4-BE49-F238E27FC236}">
                <a16:creationId xmlns:a16="http://schemas.microsoft.com/office/drawing/2014/main" id="{CC7FFA36-4562-1EDD-CC6F-A4F8ECFC32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1167" y="2488187"/>
            <a:ext cx="3167504" cy="3167500"/>
          </a:xfrm>
          <a:prstGeom prst="roundRect">
            <a:avLst>
              <a:gd name="adj" fmla="val 5541"/>
            </a:avLst>
          </a:prstGeom>
        </p:spPr>
      </p:pic>
      <p:sp>
        <p:nvSpPr>
          <p:cNvPr id="12" name="TextBox 20">
            <a:extLst>
              <a:ext uri="{FF2B5EF4-FFF2-40B4-BE49-F238E27FC236}">
                <a16:creationId xmlns:a16="http://schemas.microsoft.com/office/drawing/2014/main" id="{3011F71F-756C-0556-8BE6-A9A999D37F7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754855" y="1898933"/>
            <a:ext cx="2049628" cy="428397"/>
          </a:xfrm>
          <a:custGeom>
            <a:avLst/>
            <a:gdLst/>
            <a:ahLst/>
            <a:cxnLst/>
            <a:rect l="l" t="t" r="r" b="b"/>
            <a:pathLst>
              <a:path w="2049628" h="428397">
                <a:moveTo>
                  <a:pt x="1586484" y="319583"/>
                </a:moveTo>
                <a:lnTo>
                  <a:pt x="1586484" y="353873"/>
                </a:lnTo>
                <a:lnTo>
                  <a:pt x="1695298" y="353873"/>
                </a:lnTo>
                <a:lnTo>
                  <a:pt x="1695298" y="319583"/>
                </a:lnTo>
                <a:close/>
                <a:moveTo>
                  <a:pt x="1944929" y="286208"/>
                </a:moveTo>
                <a:cubicBezTo>
                  <a:pt x="1955292" y="286208"/>
                  <a:pt x="1963522" y="286817"/>
                  <a:pt x="1969618" y="288037"/>
                </a:cubicBezTo>
                <a:cubicBezTo>
                  <a:pt x="1975714" y="289256"/>
                  <a:pt x="1980362" y="291466"/>
                  <a:pt x="1983562" y="294666"/>
                </a:cubicBezTo>
                <a:cubicBezTo>
                  <a:pt x="1986762" y="297866"/>
                  <a:pt x="1988820" y="302438"/>
                  <a:pt x="1989734" y="308382"/>
                </a:cubicBezTo>
                <a:cubicBezTo>
                  <a:pt x="1990649" y="314326"/>
                  <a:pt x="1991106" y="322022"/>
                  <a:pt x="1991106" y="331471"/>
                </a:cubicBezTo>
                <a:cubicBezTo>
                  <a:pt x="1991106" y="340919"/>
                  <a:pt x="1990649" y="348539"/>
                  <a:pt x="1989734" y="354331"/>
                </a:cubicBezTo>
                <a:cubicBezTo>
                  <a:pt x="1988820" y="360122"/>
                  <a:pt x="1986762" y="364694"/>
                  <a:pt x="1983562" y="368047"/>
                </a:cubicBezTo>
                <a:cubicBezTo>
                  <a:pt x="1980362" y="371399"/>
                  <a:pt x="1975714" y="373685"/>
                  <a:pt x="1969618" y="374905"/>
                </a:cubicBezTo>
                <a:cubicBezTo>
                  <a:pt x="1963522" y="376124"/>
                  <a:pt x="1955292" y="376733"/>
                  <a:pt x="1944929" y="376733"/>
                </a:cubicBezTo>
                <a:cubicBezTo>
                  <a:pt x="1934566" y="376733"/>
                  <a:pt x="1926336" y="376124"/>
                  <a:pt x="1920240" y="374905"/>
                </a:cubicBezTo>
                <a:cubicBezTo>
                  <a:pt x="1914144" y="373685"/>
                  <a:pt x="1909496" y="371399"/>
                  <a:pt x="1906295" y="368047"/>
                </a:cubicBezTo>
                <a:cubicBezTo>
                  <a:pt x="1903095" y="364694"/>
                  <a:pt x="1901038" y="360122"/>
                  <a:pt x="1900123" y="354331"/>
                </a:cubicBezTo>
                <a:cubicBezTo>
                  <a:pt x="1899208" y="348539"/>
                  <a:pt x="1898751" y="340919"/>
                  <a:pt x="1898751" y="331471"/>
                </a:cubicBezTo>
                <a:cubicBezTo>
                  <a:pt x="1898751" y="322022"/>
                  <a:pt x="1899208" y="314326"/>
                  <a:pt x="1900123" y="308382"/>
                </a:cubicBezTo>
                <a:cubicBezTo>
                  <a:pt x="1901038" y="302438"/>
                  <a:pt x="1903095" y="297866"/>
                  <a:pt x="1906295" y="294666"/>
                </a:cubicBezTo>
                <a:cubicBezTo>
                  <a:pt x="1909496" y="291466"/>
                  <a:pt x="1914144" y="289256"/>
                  <a:pt x="1920240" y="288037"/>
                </a:cubicBezTo>
                <a:cubicBezTo>
                  <a:pt x="1926336" y="286817"/>
                  <a:pt x="1934566" y="286208"/>
                  <a:pt x="1944929" y="286208"/>
                </a:cubicBezTo>
                <a:close/>
                <a:moveTo>
                  <a:pt x="1511960" y="261062"/>
                </a:moveTo>
                <a:lnTo>
                  <a:pt x="1771193" y="261062"/>
                </a:lnTo>
                <a:lnTo>
                  <a:pt x="1771193" y="416967"/>
                </a:lnTo>
                <a:lnTo>
                  <a:pt x="1511960" y="416967"/>
                </a:lnTo>
                <a:close/>
                <a:moveTo>
                  <a:pt x="1519275" y="189739"/>
                </a:moveTo>
                <a:lnTo>
                  <a:pt x="1763878" y="189739"/>
                </a:lnTo>
                <a:lnTo>
                  <a:pt x="1763878" y="240945"/>
                </a:lnTo>
                <a:lnTo>
                  <a:pt x="1519275" y="240945"/>
                </a:lnTo>
                <a:close/>
                <a:moveTo>
                  <a:pt x="630022" y="166879"/>
                </a:moveTo>
                <a:lnTo>
                  <a:pt x="709117" y="169165"/>
                </a:lnTo>
                <a:lnTo>
                  <a:pt x="709117" y="426111"/>
                </a:lnTo>
                <a:lnTo>
                  <a:pt x="630022" y="426111"/>
                </a:lnTo>
                <a:close/>
                <a:moveTo>
                  <a:pt x="123901" y="145847"/>
                </a:moveTo>
                <a:cubicBezTo>
                  <a:pt x="122987" y="168098"/>
                  <a:pt x="121768" y="188519"/>
                  <a:pt x="120244" y="207112"/>
                </a:cubicBezTo>
                <a:cubicBezTo>
                  <a:pt x="118720" y="225705"/>
                  <a:pt x="116891" y="243002"/>
                  <a:pt x="114757" y="259004"/>
                </a:cubicBezTo>
                <a:cubicBezTo>
                  <a:pt x="112624" y="275006"/>
                  <a:pt x="110109" y="290018"/>
                  <a:pt x="107213" y="304039"/>
                </a:cubicBezTo>
                <a:cubicBezTo>
                  <a:pt x="104318" y="318059"/>
                  <a:pt x="100889" y="331623"/>
                  <a:pt x="96926" y="344729"/>
                </a:cubicBezTo>
                <a:lnTo>
                  <a:pt x="108356" y="343358"/>
                </a:lnTo>
                <a:cubicBezTo>
                  <a:pt x="115672" y="342443"/>
                  <a:pt x="121539" y="341377"/>
                  <a:pt x="125959" y="340157"/>
                </a:cubicBezTo>
                <a:cubicBezTo>
                  <a:pt x="130378" y="338938"/>
                  <a:pt x="133807" y="337033"/>
                  <a:pt x="136246" y="334442"/>
                </a:cubicBezTo>
                <a:cubicBezTo>
                  <a:pt x="138684" y="331852"/>
                  <a:pt x="140437" y="328499"/>
                  <a:pt x="141503" y="324384"/>
                </a:cubicBezTo>
                <a:cubicBezTo>
                  <a:pt x="142570" y="320269"/>
                  <a:pt x="143408" y="314707"/>
                  <a:pt x="144018" y="307696"/>
                </a:cubicBezTo>
                <a:lnTo>
                  <a:pt x="147218" y="145847"/>
                </a:lnTo>
                <a:close/>
                <a:moveTo>
                  <a:pt x="1027328" y="141733"/>
                </a:moveTo>
                <a:cubicBezTo>
                  <a:pt x="1020013" y="155144"/>
                  <a:pt x="1011783" y="168707"/>
                  <a:pt x="1002639" y="182423"/>
                </a:cubicBezTo>
                <a:lnTo>
                  <a:pt x="1002639" y="393650"/>
                </a:lnTo>
                <a:cubicBezTo>
                  <a:pt x="1008735" y="386030"/>
                  <a:pt x="1013688" y="378791"/>
                  <a:pt x="1017498" y="371933"/>
                </a:cubicBezTo>
                <a:cubicBezTo>
                  <a:pt x="1021308" y="365075"/>
                  <a:pt x="1024280" y="357836"/>
                  <a:pt x="1026414" y="350216"/>
                </a:cubicBezTo>
                <a:cubicBezTo>
                  <a:pt x="1028548" y="342596"/>
                  <a:pt x="1030071" y="334214"/>
                  <a:pt x="1030986" y="325070"/>
                </a:cubicBezTo>
                <a:cubicBezTo>
                  <a:pt x="1031900" y="315926"/>
                  <a:pt x="1032358" y="305410"/>
                  <a:pt x="1032358" y="293523"/>
                </a:cubicBezTo>
                <a:lnTo>
                  <a:pt x="1032358" y="241859"/>
                </a:lnTo>
                <a:lnTo>
                  <a:pt x="1172718" y="241859"/>
                </a:lnTo>
                <a:lnTo>
                  <a:pt x="1172718" y="331471"/>
                </a:lnTo>
                <a:cubicBezTo>
                  <a:pt x="1178509" y="326594"/>
                  <a:pt x="1183005" y="322708"/>
                  <a:pt x="1186205" y="319812"/>
                </a:cubicBezTo>
                <a:cubicBezTo>
                  <a:pt x="1189406" y="316916"/>
                  <a:pt x="1191006" y="315621"/>
                  <a:pt x="1191006" y="315926"/>
                </a:cubicBezTo>
                <a:lnTo>
                  <a:pt x="1194206" y="337871"/>
                </a:lnTo>
                <a:cubicBezTo>
                  <a:pt x="1204874" y="324155"/>
                  <a:pt x="1214628" y="309373"/>
                  <a:pt x="1223467" y="293523"/>
                </a:cubicBezTo>
                <a:cubicBezTo>
                  <a:pt x="1214018" y="269444"/>
                  <a:pt x="1206856" y="245212"/>
                  <a:pt x="1201979" y="220828"/>
                </a:cubicBezTo>
                <a:cubicBezTo>
                  <a:pt x="1200150" y="223267"/>
                  <a:pt x="1198397" y="225705"/>
                  <a:pt x="1196721" y="228143"/>
                </a:cubicBezTo>
                <a:cubicBezTo>
                  <a:pt x="1195044" y="230582"/>
                  <a:pt x="1193292" y="233020"/>
                  <a:pt x="1191463" y="235459"/>
                </a:cubicBezTo>
                <a:lnTo>
                  <a:pt x="1183691" y="189281"/>
                </a:lnTo>
                <a:lnTo>
                  <a:pt x="1183691" y="221743"/>
                </a:lnTo>
                <a:lnTo>
                  <a:pt x="1020013" y="221743"/>
                </a:lnTo>
                <a:lnTo>
                  <a:pt x="1020013" y="162307"/>
                </a:lnTo>
                <a:lnTo>
                  <a:pt x="1179118" y="162307"/>
                </a:lnTo>
                <a:lnTo>
                  <a:pt x="1177290" y="150877"/>
                </a:lnTo>
                <a:cubicBezTo>
                  <a:pt x="1177900" y="149353"/>
                  <a:pt x="1178662" y="147829"/>
                  <a:pt x="1179576" y="146305"/>
                </a:cubicBezTo>
                <a:cubicBezTo>
                  <a:pt x="1180490" y="144781"/>
                  <a:pt x="1181252" y="143257"/>
                  <a:pt x="1181862" y="141733"/>
                </a:cubicBezTo>
                <a:close/>
                <a:moveTo>
                  <a:pt x="1246327" y="133046"/>
                </a:moveTo>
                <a:cubicBezTo>
                  <a:pt x="1244803" y="136399"/>
                  <a:pt x="1243508" y="139599"/>
                  <a:pt x="1242441" y="142647"/>
                </a:cubicBezTo>
                <a:cubicBezTo>
                  <a:pt x="1241374" y="145695"/>
                  <a:pt x="1240079" y="148895"/>
                  <a:pt x="1238555" y="152248"/>
                </a:cubicBezTo>
                <a:cubicBezTo>
                  <a:pt x="1241298" y="173889"/>
                  <a:pt x="1246632" y="195835"/>
                  <a:pt x="1254557" y="218085"/>
                </a:cubicBezTo>
                <a:cubicBezTo>
                  <a:pt x="1258519" y="204369"/>
                  <a:pt x="1261720" y="190424"/>
                  <a:pt x="1264158" y="176251"/>
                </a:cubicBezTo>
                <a:cubicBezTo>
                  <a:pt x="1266596" y="162078"/>
                  <a:pt x="1268578" y="147676"/>
                  <a:pt x="1270101" y="133046"/>
                </a:cubicBezTo>
                <a:close/>
                <a:moveTo>
                  <a:pt x="1519275" y="120701"/>
                </a:moveTo>
                <a:lnTo>
                  <a:pt x="1763878" y="120701"/>
                </a:lnTo>
                <a:lnTo>
                  <a:pt x="1763878" y="170536"/>
                </a:lnTo>
                <a:lnTo>
                  <a:pt x="1519275" y="170536"/>
                </a:lnTo>
                <a:close/>
                <a:moveTo>
                  <a:pt x="308610" y="100584"/>
                </a:moveTo>
                <a:lnTo>
                  <a:pt x="308610" y="348387"/>
                </a:lnTo>
                <a:lnTo>
                  <a:pt x="343357" y="348387"/>
                </a:lnTo>
                <a:lnTo>
                  <a:pt x="343357" y="100584"/>
                </a:lnTo>
                <a:close/>
                <a:moveTo>
                  <a:pt x="1024585" y="52578"/>
                </a:moveTo>
                <a:cubicBezTo>
                  <a:pt x="1018489" y="60808"/>
                  <a:pt x="1012241" y="69342"/>
                  <a:pt x="1005840" y="78182"/>
                </a:cubicBezTo>
                <a:cubicBezTo>
                  <a:pt x="999439" y="87021"/>
                  <a:pt x="992733" y="95860"/>
                  <a:pt x="985723" y="104699"/>
                </a:cubicBezTo>
                <a:lnTo>
                  <a:pt x="1024585" y="134417"/>
                </a:lnTo>
                <a:close/>
                <a:moveTo>
                  <a:pt x="1936699" y="50292"/>
                </a:moveTo>
                <a:cubicBezTo>
                  <a:pt x="1957121" y="50292"/>
                  <a:pt x="1974570" y="51512"/>
                  <a:pt x="1989048" y="53950"/>
                </a:cubicBezTo>
                <a:cubicBezTo>
                  <a:pt x="2003526" y="56388"/>
                  <a:pt x="2015185" y="60656"/>
                  <a:pt x="2024024" y="66752"/>
                </a:cubicBezTo>
                <a:cubicBezTo>
                  <a:pt x="2032864" y="72848"/>
                  <a:pt x="2039340" y="81153"/>
                  <a:pt x="2043455" y="91669"/>
                </a:cubicBezTo>
                <a:cubicBezTo>
                  <a:pt x="2047570" y="102185"/>
                  <a:pt x="2049628" y="115520"/>
                  <a:pt x="2049628" y="131674"/>
                </a:cubicBezTo>
                <a:cubicBezTo>
                  <a:pt x="2049628" y="140513"/>
                  <a:pt x="2049170" y="148514"/>
                  <a:pt x="2048256" y="155677"/>
                </a:cubicBezTo>
                <a:cubicBezTo>
                  <a:pt x="2047342" y="162840"/>
                  <a:pt x="2045512" y="169546"/>
                  <a:pt x="2042770" y="175794"/>
                </a:cubicBezTo>
                <a:cubicBezTo>
                  <a:pt x="2040026" y="182042"/>
                  <a:pt x="2036216" y="188062"/>
                  <a:pt x="2031340" y="193853"/>
                </a:cubicBezTo>
                <a:cubicBezTo>
                  <a:pt x="2026463" y="199645"/>
                  <a:pt x="2020062" y="205588"/>
                  <a:pt x="2012137" y="211684"/>
                </a:cubicBezTo>
                <a:cubicBezTo>
                  <a:pt x="2005126" y="217171"/>
                  <a:pt x="1999488" y="221819"/>
                  <a:pt x="1995221" y="225629"/>
                </a:cubicBezTo>
                <a:cubicBezTo>
                  <a:pt x="1990953" y="229439"/>
                  <a:pt x="1987677" y="232792"/>
                  <a:pt x="1985391" y="235687"/>
                </a:cubicBezTo>
                <a:cubicBezTo>
                  <a:pt x="1983105" y="238583"/>
                  <a:pt x="1981657" y="241250"/>
                  <a:pt x="1981048" y="243688"/>
                </a:cubicBezTo>
                <a:cubicBezTo>
                  <a:pt x="1980438" y="246127"/>
                  <a:pt x="1980133" y="248870"/>
                  <a:pt x="1980133" y="251918"/>
                </a:cubicBezTo>
                <a:lnTo>
                  <a:pt x="1980133" y="259690"/>
                </a:lnTo>
                <a:lnTo>
                  <a:pt x="1909267" y="259690"/>
                </a:lnTo>
                <a:lnTo>
                  <a:pt x="1909267" y="239116"/>
                </a:lnTo>
                <a:cubicBezTo>
                  <a:pt x="1909267" y="231801"/>
                  <a:pt x="1909800" y="225476"/>
                  <a:pt x="1910867" y="220142"/>
                </a:cubicBezTo>
                <a:cubicBezTo>
                  <a:pt x="1911934" y="214808"/>
                  <a:pt x="1913686" y="209779"/>
                  <a:pt x="1916125" y="205055"/>
                </a:cubicBezTo>
                <a:cubicBezTo>
                  <a:pt x="1918564" y="200330"/>
                  <a:pt x="1921688" y="195835"/>
                  <a:pt x="1925498" y="191567"/>
                </a:cubicBezTo>
                <a:cubicBezTo>
                  <a:pt x="1929308" y="187300"/>
                  <a:pt x="1933956" y="182728"/>
                  <a:pt x="1939442" y="177851"/>
                </a:cubicBezTo>
                <a:cubicBezTo>
                  <a:pt x="1946453" y="171755"/>
                  <a:pt x="1951101" y="166650"/>
                  <a:pt x="1953387" y="162535"/>
                </a:cubicBezTo>
                <a:cubicBezTo>
                  <a:pt x="1955673" y="158420"/>
                  <a:pt x="1956816" y="152705"/>
                  <a:pt x="1956816" y="145390"/>
                </a:cubicBezTo>
                <a:cubicBezTo>
                  <a:pt x="1956816" y="135332"/>
                  <a:pt x="1953920" y="129007"/>
                  <a:pt x="1948129" y="126416"/>
                </a:cubicBezTo>
                <a:cubicBezTo>
                  <a:pt x="1942338" y="123826"/>
                  <a:pt x="1931822" y="122530"/>
                  <a:pt x="1916582" y="122530"/>
                </a:cubicBezTo>
                <a:cubicBezTo>
                  <a:pt x="1908048" y="122530"/>
                  <a:pt x="1899742" y="123064"/>
                  <a:pt x="1891665" y="124130"/>
                </a:cubicBezTo>
                <a:cubicBezTo>
                  <a:pt x="1883588" y="125197"/>
                  <a:pt x="1875892" y="126645"/>
                  <a:pt x="1868576" y="128474"/>
                </a:cubicBezTo>
                <a:lnTo>
                  <a:pt x="1868576" y="57150"/>
                </a:lnTo>
                <a:cubicBezTo>
                  <a:pt x="1878025" y="54712"/>
                  <a:pt x="1888769" y="52959"/>
                  <a:pt x="1900809" y="51893"/>
                </a:cubicBezTo>
                <a:cubicBezTo>
                  <a:pt x="1912848" y="50826"/>
                  <a:pt x="1924812" y="50292"/>
                  <a:pt x="1936699" y="50292"/>
                </a:cubicBezTo>
                <a:close/>
                <a:moveTo>
                  <a:pt x="238658" y="28804"/>
                </a:moveTo>
                <a:lnTo>
                  <a:pt x="411480" y="28804"/>
                </a:lnTo>
                <a:lnTo>
                  <a:pt x="411480" y="419253"/>
                </a:lnTo>
                <a:lnTo>
                  <a:pt x="238658" y="419253"/>
                </a:lnTo>
                <a:close/>
                <a:moveTo>
                  <a:pt x="633222" y="2744"/>
                </a:moveTo>
                <a:lnTo>
                  <a:pt x="705917" y="2744"/>
                </a:lnTo>
                <a:cubicBezTo>
                  <a:pt x="719023" y="19203"/>
                  <a:pt x="732206" y="33909"/>
                  <a:pt x="745464" y="46863"/>
                </a:cubicBezTo>
                <a:cubicBezTo>
                  <a:pt x="758723" y="59817"/>
                  <a:pt x="772744" y="71933"/>
                  <a:pt x="787527" y="83211"/>
                </a:cubicBezTo>
                <a:cubicBezTo>
                  <a:pt x="802310" y="94488"/>
                  <a:pt x="818083" y="105309"/>
                  <a:pt x="834847" y="115672"/>
                </a:cubicBezTo>
                <a:cubicBezTo>
                  <a:pt x="851611" y="126035"/>
                  <a:pt x="869899" y="136856"/>
                  <a:pt x="889711" y="148133"/>
                </a:cubicBezTo>
                <a:lnTo>
                  <a:pt x="850849" y="233173"/>
                </a:lnTo>
                <a:cubicBezTo>
                  <a:pt x="835304" y="223724"/>
                  <a:pt x="819378" y="213284"/>
                  <a:pt x="803072" y="201854"/>
                </a:cubicBezTo>
                <a:cubicBezTo>
                  <a:pt x="786765" y="190424"/>
                  <a:pt x="770763" y="178385"/>
                  <a:pt x="755066" y="165736"/>
                </a:cubicBezTo>
                <a:cubicBezTo>
                  <a:pt x="739368" y="153086"/>
                  <a:pt x="724281" y="139828"/>
                  <a:pt x="709803" y="125959"/>
                </a:cubicBezTo>
                <a:cubicBezTo>
                  <a:pt x="695325" y="112091"/>
                  <a:pt x="682142" y="97994"/>
                  <a:pt x="670255" y="83668"/>
                </a:cubicBezTo>
                <a:cubicBezTo>
                  <a:pt x="642518" y="114453"/>
                  <a:pt x="613105" y="142342"/>
                  <a:pt x="582016" y="167336"/>
                </a:cubicBezTo>
                <a:cubicBezTo>
                  <a:pt x="550926" y="192329"/>
                  <a:pt x="520294" y="214275"/>
                  <a:pt x="490118" y="233173"/>
                </a:cubicBezTo>
                <a:lnTo>
                  <a:pt x="453085" y="147219"/>
                </a:lnTo>
                <a:cubicBezTo>
                  <a:pt x="493928" y="125578"/>
                  <a:pt x="529361" y="102794"/>
                  <a:pt x="559384" y="78867"/>
                </a:cubicBezTo>
                <a:cubicBezTo>
                  <a:pt x="589407" y="54941"/>
                  <a:pt x="614020" y="29566"/>
                  <a:pt x="633222" y="2744"/>
                </a:cubicBezTo>
                <a:close/>
                <a:moveTo>
                  <a:pt x="980694" y="915"/>
                </a:moveTo>
                <a:lnTo>
                  <a:pt x="1024585" y="37034"/>
                </a:lnTo>
                <a:lnTo>
                  <a:pt x="1024585" y="25146"/>
                </a:lnTo>
                <a:lnTo>
                  <a:pt x="1062533" y="26975"/>
                </a:lnTo>
                <a:lnTo>
                  <a:pt x="1062533" y="83668"/>
                </a:lnTo>
                <a:lnTo>
                  <a:pt x="1080821" y="83668"/>
                </a:lnTo>
                <a:lnTo>
                  <a:pt x="1080821" y="915"/>
                </a:lnTo>
                <a:lnTo>
                  <a:pt x="1131570" y="2744"/>
                </a:lnTo>
                <a:lnTo>
                  <a:pt x="1131570" y="83668"/>
                </a:lnTo>
                <a:lnTo>
                  <a:pt x="1148943" y="83668"/>
                </a:lnTo>
                <a:lnTo>
                  <a:pt x="1148943" y="24689"/>
                </a:lnTo>
                <a:lnTo>
                  <a:pt x="1188263" y="26518"/>
                </a:lnTo>
                <a:lnTo>
                  <a:pt x="1188263" y="127559"/>
                </a:lnTo>
                <a:cubicBezTo>
                  <a:pt x="1192225" y="118111"/>
                  <a:pt x="1195883" y="107976"/>
                  <a:pt x="1199235" y="97155"/>
                </a:cubicBezTo>
                <a:cubicBezTo>
                  <a:pt x="1202588" y="86335"/>
                  <a:pt x="1205712" y="75438"/>
                  <a:pt x="1208608" y="64466"/>
                </a:cubicBezTo>
                <a:cubicBezTo>
                  <a:pt x="1211504" y="53493"/>
                  <a:pt x="1213942" y="42596"/>
                  <a:pt x="1215923" y="31776"/>
                </a:cubicBezTo>
                <a:cubicBezTo>
                  <a:pt x="1217904" y="20955"/>
                  <a:pt x="1219505" y="10668"/>
                  <a:pt x="1220724" y="915"/>
                </a:cubicBezTo>
                <a:lnTo>
                  <a:pt x="1280160" y="8230"/>
                </a:lnTo>
                <a:cubicBezTo>
                  <a:pt x="1277112" y="24994"/>
                  <a:pt x="1273454" y="41606"/>
                  <a:pt x="1269187" y="58065"/>
                </a:cubicBezTo>
                <a:lnTo>
                  <a:pt x="1332281" y="58065"/>
                </a:lnTo>
                <a:lnTo>
                  <a:pt x="1332281" y="133046"/>
                </a:lnTo>
                <a:lnTo>
                  <a:pt x="1321765" y="133046"/>
                </a:lnTo>
                <a:cubicBezTo>
                  <a:pt x="1319327" y="166269"/>
                  <a:pt x="1315669" y="195454"/>
                  <a:pt x="1310792" y="220600"/>
                </a:cubicBezTo>
                <a:cubicBezTo>
                  <a:pt x="1305916" y="245746"/>
                  <a:pt x="1299058" y="269291"/>
                  <a:pt x="1290218" y="291237"/>
                </a:cubicBezTo>
                <a:cubicBezTo>
                  <a:pt x="1297533" y="303124"/>
                  <a:pt x="1305458" y="314478"/>
                  <a:pt x="1313993" y="325298"/>
                </a:cubicBezTo>
                <a:cubicBezTo>
                  <a:pt x="1322527" y="336119"/>
                  <a:pt x="1331518" y="346406"/>
                  <a:pt x="1340967" y="356159"/>
                </a:cubicBezTo>
                <a:lnTo>
                  <a:pt x="1305306" y="424739"/>
                </a:lnTo>
                <a:cubicBezTo>
                  <a:pt x="1295857" y="413767"/>
                  <a:pt x="1286942" y="402718"/>
                  <a:pt x="1278560" y="391592"/>
                </a:cubicBezTo>
                <a:cubicBezTo>
                  <a:pt x="1270178" y="380467"/>
                  <a:pt x="1262481" y="369113"/>
                  <a:pt x="1255471" y="357531"/>
                </a:cubicBezTo>
                <a:cubicBezTo>
                  <a:pt x="1241146" y="379781"/>
                  <a:pt x="1223924" y="402946"/>
                  <a:pt x="1203808" y="427025"/>
                </a:cubicBezTo>
                <a:lnTo>
                  <a:pt x="1168603" y="393193"/>
                </a:lnTo>
                <a:cubicBezTo>
                  <a:pt x="1166165" y="394717"/>
                  <a:pt x="1163802" y="396164"/>
                  <a:pt x="1161516" y="397536"/>
                </a:cubicBezTo>
                <a:cubicBezTo>
                  <a:pt x="1159230" y="398908"/>
                  <a:pt x="1157021" y="400355"/>
                  <a:pt x="1154887" y="401879"/>
                </a:cubicBezTo>
                <a:cubicBezTo>
                  <a:pt x="1150315" y="405232"/>
                  <a:pt x="1145591" y="408661"/>
                  <a:pt x="1140714" y="412166"/>
                </a:cubicBezTo>
                <a:cubicBezTo>
                  <a:pt x="1135837" y="415672"/>
                  <a:pt x="1132179" y="418339"/>
                  <a:pt x="1129741" y="420167"/>
                </a:cubicBezTo>
                <a:lnTo>
                  <a:pt x="1100480" y="369875"/>
                </a:lnTo>
                <a:cubicBezTo>
                  <a:pt x="1103528" y="366827"/>
                  <a:pt x="1106043" y="364008"/>
                  <a:pt x="1108024" y="361417"/>
                </a:cubicBezTo>
                <a:cubicBezTo>
                  <a:pt x="1110005" y="358826"/>
                  <a:pt x="1111605" y="356159"/>
                  <a:pt x="1112825" y="353416"/>
                </a:cubicBezTo>
                <a:cubicBezTo>
                  <a:pt x="1114044" y="350673"/>
                  <a:pt x="1114882" y="347625"/>
                  <a:pt x="1115339" y="344272"/>
                </a:cubicBezTo>
                <a:cubicBezTo>
                  <a:pt x="1115796" y="340919"/>
                  <a:pt x="1116025" y="337109"/>
                  <a:pt x="1116025" y="332842"/>
                </a:cubicBezTo>
                <a:lnTo>
                  <a:pt x="1116025" y="296723"/>
                </a:lnTo>
                <a:lnTo>
                  <a:pt x="1090422" y="296723"/>
                </a:lnTo>
                <a:lnTo>
                  <a:pt x="1090422" y="310439"/>
                </a:lnTo>
                <a:cubicBezTo>
                  <a:pt x="1090422" y="320803"/>
                  <a:pt x="1090041" y="330480"/>
                  <a:pt x="1089279" y="339472"/>
                </a:cubicBezTo>
                <a:cubicBezTo>
                  <a:pt x="1088517" y="348463"/>
                  <a:pt x="1086993" y="357455"/>
                  <a:pt x="1084707" y="366446"/>
                </a:cubicBezTo>
                <a:cubicBezTo>
                  <a:pt x="1082421" y="375438"/>
                  <a:pt x="1079220" y="384734"/>
                  <a:pt x="1075106" y="394336"/>
                </a:cubicBezTo>
                <a:cubicBezTo>
                  <a:pt x="1070991" y="403937"/>
                  <a:pt x="1065428" y="414529"/>
                  <a:pt x="1058418" y="426111"/>
                </a:cubicBezTo>
                <a:lnTo>
                  <a:pt x="1002639" y="395021"/>
                </a:lnTo>
                <a:lnTo>
                  <a:pt x="1002639" y="425654"/>
                </a:lnTo>
                <a:lnTo>
                  <a:pt x="940917" y="425654"/>
                </a:lnTo>
                <a:lnTo>
                  <a:pt x="940917" y="262891"/>
                </a:lnTo>
                <a:cubicBezTo>
                  <a:pt x="937869" y="266243"/>
                  <a:pt x="934821" y="269672"/>
                  <a:pt x="931774" y="273178"/>
                </a:cubicBezTo>
                <a:cubicBezTo>
                  <a:pt x="928725" y="276683"/>
                  <a:pt x="925678" y="280112"/>
                  <a:pt x="922629" y="283465"/>
                </a:cubicBezTo>
                <a:lnTo>
                  <a:pt x="911656" y="198883"/>
                </a:lnTo>
                <a:cubicBezTo>
                  <a:pt x="918972" y="189129"/>
                  <a:pt x="926592" y="179223"/>
                  <a:pt x="934517" y="169165"/>
                </a:cubicBezTo>
                <a:cubicBezTo>
                  <a:pt x="942441" y="159106"/>
                  <a:pt x="949909" y="148895"/>
                  <a:pt x="956919" y="138532"/>
                </a:cubicBezTo>
                <a:lnTo>
                  <a:pt x="913943" y="89612"/>
                </a:lnTo>
                <a:cubicBezTo>
                  <a:pt x="926135" y="75591"/>
                  <a:pt x="938098" y="60732"/>
                  <a:pt x="949833" y="45035"/>
                </a:cubicBezTo>
                <a:cubicBezTo>
                  <a:pt x="961568" y="29337"/>
                  <a:pt x="971855" y="14631"/>
                  <a:pt x="980694" y="915"/>
                </a:cubicBezTo>
                <a:close/>
                <a:moveTo>
                  <a:pt x="56693" y="915"/>
                </a:moveTo>
                <a:lnTo>
                  <a:pt x="127559" y="6858"/>
                </a:lnTo>
                <a:cubicBezTo>
                  <a:pt x="127559" y="10821"/>
                  <a:pt x="127559" y="14783"/>
                  <a:pt x="127559" y="18746"/>
                </a:cubicBezTo>
                <a:cubicBezTo>
                  <a:pt x="127559" y="22708"/>
                  <a:pt x="127483" y="27128"/>
                  <a:pt x="127330" y="32004"/>
                </a:cubicBezTo>
                <a:cubicBezTo>
                  <a:pt x="127178" y="36881"/>
                  <a:pt x="127025" y="42291"/>
                  <a:pt x="126873" y="48235"/>
                </a:cubicBezTo>
                <a:cubicBezTo>
                  <a:pt x="126721" y="54179"/>
                  <a:pt x="126492" y="60960"/>
                  <a:pt x="126187" y="68580"/>
                </a:cubicBezTo>
                <a:lnTo>
                  <a:pt x="218084" y="68580"/>
                </a:lnTo>
                <a:cubicBezTo>
                  <a:pt x="217780" y="97536"/>
                  <a:pt x="217399" y="126340"/>
                  <a:pt x="216941" y="154991"/>
                </a:cubicBezTo>
                <a:cubicBezTo>
                  <a:pt x="216484" y="183643"/>
                  <a:pt x="216103" y="210541"/>
                  <a:pt x="215798" y="235687"/>
                </a:cubicBezTo>
                <a:cubicBezTo>
                  <a:pt x="215494" y="260833"/>
                  <a:pt x="215113" y="283465"/>
                  <a:pt x="214655" y="303581"/>
                </a:cubicBezTo>
                <a:cubicBezTo>
                  <a:pt x="214198" y="323698"/>
                  <a:pt x="213817" y="339548"/>
                  <a:pt x="213512" y="351130"/>
                </a:cubicBezTo>
                <a:cubicBezTo>
                  <a:pt x="212903" y="365456"/>
                  <a:pt x="211379" y="376810"/>
                  <a:pt x="208940" y="385192"/>
                </a:cubicBezTo>
                <a:cubicBezTo>
                  <a:pt x="206502" y="393574"/>
                  <a:pt x="202387" y="400127"/>
                  <a:pt x="196596" y="404851"/>
                </a:cubicBezTo>
                <a:cubicBezTo>
                  <a:pt x="190805" y="409576"/>
                  <a:pt x="183337" y="412928"/>
                  <a:pt x="174193" y="414910"/>
                </a:cubicBezTo>
                <a:cubicBezTo>
                  <a:pt x="165049" y="416891"/>
                  <a:pt x="153619" y="418643"/>
                  <a:pt x="139903" y="420167"/>
                </a:cubicBezTo>
                <a:lnTo>
                  <a:pt x="118872" y="422453"/>
                </a:lnTo>
                <a:lnTo>
                  <a:pt x="96926" y="345187"/>
                </a:lnTo>
                <a:cubicBezTo>
                  <a:pt x="92659" y="359512"/>
                  <a:pt x="87859" y="373304"/>
                  <a:pt x="82525" y="386563"/>
                </a:cubicBezTo>
                <a:cubicBezTo>
                  <a:pt x="77191" y="399822"/>
                  <a:pt x="71018" y="413767"/>
                  <a:pt x="64008" y="428397"/>
                </a:cubicBezTo>
                <a:lnTo>
                  <a:pt x="0" y="379477"/>
                </a:lnTo>
                <a:cubicBezTo>
                  <a:pt x="9449" y="361798"/>
                  <a:pt x="17374" y="345339"/>
                  <a:pt x="23774" y="330099"/>
                </a:cubicBezTo>
                <a:cubicBezTo>
                  <a:pt x="30175" y="314859"/>
                  <a:pt x="35433" y="298628"/>
                  <a:pt x="39548" y="281407"/>
                </a:cubicBezTo>
                <a:cubicBezTo>
                  <a:pt x="43663" y="264186"/>
                  <a:pt x="46787" y="244831"/>
                  <a:pt x="48920" y="223343"/>
                </a:cubicBezTo>
                <a:cubicBezTo>
                  <a:pt x="51054" y="201854"/>
                  <a:pt x="52730" y="176023"/>
                  <a:pt x="53950" y="145847"/>
                </a:cubicBezTo>
                <a:lnTo>
                  <a:pt x="7772" y="145847"/>
                </a:lnTo>
                <a:lnTo>
                  <a:pt x="7772" y="68580"/>
                </a:lnTo>
                <a:lnTo>
                  <a:pt x="55321" y="68580"/>
                </a:lnTo>
                <a:close/>
                <a:moveTo>
                  <a:pt x="1437894" y="0"/>
                </a:moveTo>
                <a:lnTo>
                  <a:pt x="1511046" y="14174"/>
                </a:lnTo>
                <a:cubicBezTo>
                  <a:pt x="1510132" y="17831"/>
                  <a:pt x="1509293" y="21413"/>
                  <a:pt x="1508531" y="24918"/>
                </a:cubicBezTo>
                <a:cubicBezTo>
                  <a:pt x="1507769" y="28423"/>
                  <a:pt x="1506931" y="31852"/>
                  <a:pt x="1506017" y="35205"/>
                </a:cubicBezTo>
                <a:lnTo>
                  <a:pt x="1605229" y="35205"/>
                </a:lnTo>
                <a:cubicBezTo>
                  <a:pt x="1603705" y="28804"/>
                  <a:pt x="1602105" y="22403"/>
                  <a:pt x="1600428" y="16002"/>
                </a:cubicBezTo>
                <a:cubicBezTo>
                  <a:pt x="1598752" y="9602"/>
                  <a:pt x="1597304" y="4572"/>
                  <a:pt x="1596085" y="915"/>
                </a:cubicBezTo>
                <a:lnTo>
                  <a:pt x="1677467" y="915"/>
                </a:lnTo>
                <a:cubicBezTo>
                  <a:pt x="1678991" y="5792"/>
                  <a:pt x="1680438" y="11278"/>
                  <a:pt x="1681810" y="17374"/>
                </a:cubicBezTo>
                <a:cubicBezTo>
                  <a:pt x="1683182" y="23470"/>
                  <a:pt x="1684629" y="29414"/>
                  <a:pt x="1686154" y="35205"/>
                </a:cubicBezTo>
                <a:lnTo>
                  <a:pt x="1795424" y="35205"/>
                </a:lnTo>
                <a:lnTo>
                  <a:pt x="1795424" y="101042"/>
                </a:lnTo>
                <a:lnTo>
                  <a:pt x="1503274" y="101042"/>
                </a:lnTo>
                <a:lnTo>
                  <a:pt x="1503274" y="44806"/>
                </a:lnTo>
                <a:cubicBezTo>
                  <a:pt x="1499921" y="55779"/>
                  <a:pt x="1496339" y="66599"/>
                  <a:pt x="1492529" y="77267"/>
                </a:cubicBezTo>
                <a:cubicBezTo>
                  <a:pt x="1488719" y="87935"/>
                  <a:pt x="1484681" y="98603"/>
                  <a:pt x="1480413" y="109271"/>
                </a:cubicBezTo>
                <a:lnTo>
                  <a:pt x="1480413" y="425654"/>
                </a:lnTo>
                <a:lnTo>
                  <a:pt x="1411833" y="425654"/>
                </a:lnTo>
                <a:lnTo>
                  <a:pt x="1411833" y="225857"/>
                </a:lnTo>
                <a:cubicBezTo>
                  <a:pt x="1407262" y="231953"/>
                  <a:pt x="1402537" y="237897"/>
                  <a:pt x="1397660" y="243688"/>
                </a:cubicBezTo>
                <a:cubicBezTo>
                  <a:pt x="1392783" y="249479"/>
                  <a:pt x="1387754" y="255423"/>
                  <a:pt x="1382573" y="261519"/>
                </a:cubicBezTo>
                <a:lnTo>
                  <a:pt x="1371143" y="154077"/>
                </a:lnTo>
                <a:cubicBezTo>
                  <a:pt x="1378458" y="143104"/>
                  <a:pt x="1385544" y="131293"/>
                  <a:pt x="1392402" y="118644"/>
                </a:cubicBezTo>
                <a:cubicBezTo>
                  <a:pt x="1399260" y="105995"/>
                  <a:pt x="1405661" y="93041"/>
                  <a:pt x="1411605" y="79782"/>
                </a:cubicBezTo>
                <a:cubicBezTo>
                  <a:pt x="1417548" y="66523"/>
                  <a:pt x="1422806" y="53112"/>
                  <a:pt x="1427378" y="39548"/>
                </a:cubicBezTo>
                <a:cubicBezTo>
                  <a:pt x="1431950" y="25985"/>
                  <a:pt x="1435456" y="12802"/>
                  <a:pt x="14378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155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Light" panose="020B0300000000000000" pitchFamily="34" charset="-122"/>
              <a:ea typeface="思源黑体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58643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Bold" panose="020B0800000000000000" pitchFamily="34" charset="-122"/>
                <a:ea typeface="思源黑体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Light" panose="020B0300000000000000" pitchFamily="34" charset="-122"/>
                <a:ea typeface="思源黑体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Light" panose="020B0300000000000000" pitchFamily="34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Light" panose="020B0300000000000000" pitchFamily="34" charset="-122"/>
              <a:ea typeface="思源黑体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Light" panose="020B0300000000000000" pitchFamily="34" charset="-122"/>
              <a:ea typeface="思源黑体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思源黑体 Bold" panose="020B0800000000000000" pitchFamily="34" charset="-122"/>
              <a:ea typeface="思源黑体 Bold" panose="020B0800000000000000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离逍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42252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LI XIAO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思源黑体 Medium" panose="020B0600000000000000" pitchFamily="34" charset="-122"/>
              <a:ea typeface="思源黑体 Medium" panose="020B0600000000000000" pitchFamily="34" charset="-122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2"/>
            <a:ext cx="2870575" cy="38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全职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设计师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培训师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>
            <a:spLocks/>
          </p:cNvSpPr>
          <p:nvPr/>
        </p:nvSpPr>
        <p:spPr>
          <a:xfrm>
            <a:off x="5918615" y="1611031"/>
            <a:ext cx="3120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世界高能联盟成员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>
            <a:spLocks/>
          </p:cNvSpPr>
          <p:nvPr/>
        </p:nvSpPr>
        <p:spPr>
          <a:xfrm>
            <a:off x="5918614" y="1995051"/>
            <a:ext cx="328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离逍公众号主理人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444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逍遥阁社群主理人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 err="1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n-cs"/>
              </a:rPr>
              <a:t>Drivrsick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思源黑体 Medium" panose="020B0600000000000000" pitchFamily="34" charset="-122"/>
              <a:ea typeface="思源黑体 Medium" panose="020B0600000000000000" pitchFamily="34" charset="-122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Arial Black" panose="020B0A04020102020204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571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1F85531-5F0B-14CD-6B94-90B48D655BC4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离逍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39837A8-BE09-D695-59AC-567AE4EFFE9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48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0C320389-507F-AA18-6559-90144BB07931}"/>
              </a:ext>
            </a:extLst>
          </p:cNvPr>
          <p:cNvSpPr txBox="1"/>
          <p:nvPr/>
        </p:nvSpPr>
        <p:spPr>
          <a:xfrm>
            <a:off x="6729184" y="3300079"/>
            <a:ext cx="441468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sz="9600" dirty="0"/>
              <a:t>图文排版</a:t>
            </a:r>
            <a:endParaRPr lang="en-US" sz="96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F0A3C03-B6E9-2BB1-2B51-8EF89B75645D}"/>
              </a:ext>
            </a:extLst>
          </p:cNvPr>
          <p:cNvSpPr txBox="1"/>
          <p:nvPr/>
        </p:nvSpPr>
        <p:spPr>
          <a:xfrm>
            <a:off x="6729184" y="2107192"/>
            <a:ext cx="441468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en-US" altLang="zh-CN" sz="3600" b="1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PART.1</a:t>
            </a:r>
            <a:endParaRPr lang="en-US" sz="3600" b="1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15DF6E7-559A-BB84-1456-67425A9A32E6}"/>
              </a:ext>
            </a:extLst>
          </p:cNvPr>
          <p:cNvSpPr txBox="1"/>
          <p:nvPr/>
        </p:nvSpPr>
        <p:spPr>
          <a:xfrm>
            <a:off x="6729184" y="4960553"/>
            <a:ext cx="44146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en-US" altLang="zh-CN" sz="1800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GRAPHIC TYPOGRAPHY</a:t>
            </a:r>
            <a:endParaRPr lang="en-US" sz="1800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F82AE22-3546-D543-2F38-AD864DE82765}"/>
              </a:ext>
            </a:extLst>
          </p:cNvPr>
          <p:cNvCxnSpPr>
            <a:cxnSpLocks/>
          </p:cNvCxnSpPr>
          <p:nvPr/>
        </p:nvCxnSpPr>
        <p:spPr>
          <a:xfrm>
            <a:off x="6729184" y="2940332"/>
            <a:ext cx="615009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530E705-AFA1-E130-23C4-785C2A8AE522}"/>
              </a:ext>
            </a:extLst>
          </p:cNvPr>
          <p:cNvSpPr/>
          <p:nvPr/>
        </p:nvSpPr>
        <p:spPr>
          <a:xfrm>
            <a:off x="11506200" y="0"/>
            <a:ext cx="685800" cy="6858000"/>
          </a:xfrm>
          <a:custGeom>
            <a:avLst/>
            <a:gdLst>
              <a:gd name="connsiteX0" fmla="*/ 0 w 685800"/>
              <a:gd name="connsiteY0" fmla="*/ 0 h 6858000"/>
              <a:gd name="connsiteX1" fmla="*/ 685800 w 685800"/>
              <a:gd name="connsiteY1" fmla="*/ 0 h 6858000"/>
              <a:gd name="connsiteX2" fmla="*/ 685800 w 685800"/>
              <a:gd name="connsiteY2" fmla="*/ 6858000 h 6858000"/>
              <a:gd name="connsiteX3" fmla="*/ 0 w 685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0">
                <a:moveTo>
                  <a:pt x="0" y="0"/>
                </a:moveTo>
                <a:lnTo>
                  <a:pt x="685800" y="0"/>
                </a:lnTo>
                <a:lnTo>
                  <a:pt x="685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EF5A767-91DD-AC00-662E-59CEF604609A}"/>
              </a:ext>
            </a:extLst>
          </p:cNvPr>
          <p:cNvSpPr/>
          <p:nvPr/>
        </p:nvSpPr>
        <p:spPr>
          <a:xfrm>
            <a:off x="11457146" y="2107192"/>
            <a:ext cx="98108" cy="3130360"/>
          </a:xfrm>
          <a:custGeom>
            <a:avLst/>
            <a:gdLst>
              <a:gd name="connsiteX0" fmla="*/ 0 w 685800"/>
              <a:gd name="connsiteY0" fmla="*/ 0 h 6858000"/>
              <a:gd name="connsiteX1" fmla="*/ 685800 w 685800"/>
              <a:gd name="connsiteY1" fmla="*/ 0 h 6858000"/>
              <a:gd name="connsiteX2" fmla="*/ 685800 w 685800"/>
              <a:gd name="connsiteY2" fmla="*/ 6858000 h 6858000"/>
              <a:gd name="connsiteX3" fmla="*/ 0 w 685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0">
                <a:moveTo>
                  <a:pt x="0" y="0"/>
                </a:moveTo>
                <a:lnTo>
                  <a:pt x="685800" y="0"/>
                </a:lnTo>
                <a:lnTo>
                  <a:pt x="685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4790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CB5AD05-479E-EDDE-297C-A8518B5D3C7A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所有的美好都会如期而遇</a:t>
            </a:r>
            <a:endParaRPr lang="en-US" dirty="0"/>
          </a:p>
        </p:txBody>
      </p:sp>
      <p:pic>
        <p:nvPicPr>
          <p:cNvPr id="17" name="图片 16" descr="山上的风景&#10;&#10;描述已自动生成">
            <a:extLst>
              <a:ext uri="{FF2B5EF4-FFF2-40B4-BE49-F238E27FC236}">
                <a16:creationId xmlns:a16="http://schemas.microsoft.com/office/drawing/2014/main" id="{653AE1F5-D1F8-FCE3-39CC-245AD16B32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09303"/>
            <a:ext cx="7433884" cy="4955922"/>
          </a:xfrm>
          <a:prstGeom prst="rect">
            <a:avLst/>
          </a:prstGeom>
        </p:spPr>
      </p:pic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B7258FE8-E6EB-4530-B2FD-88FF75ADB5DA}"/>
              </a:ext>
            </a:extLst>
          </p:cNvPr>
          <p:cNvSpPr/>
          <p:nvPr/>
        </p:nvSpPr>
        <p:spPr>
          <a:xfrm rot="16200000">
            <a:off x="7151816" y="1225039"/>
            <a:ext cx="4955922" cy="5124448"/>
          </a:xfrm>
          <a:prstGeom prst="round2SameRect">
            <a:avLst>
              <a:gd name="adj1" fmla="val 6606"/>
              <a:gd name="adj2" fmla="val 0"/>
            </a:avLst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16A572D-B00B-B4C2-58D0-E1444BF292F9}"/>
              </a:ext>
            </a:extLst>
          </p:cNvPr>
          <p:cNvSpPr/>
          <p:nvPr/>
        </p:nvSpPr>
        <p:spPr>
          <a:xfrm rot="5400000" flipV="1">
            <a:off x="-1639471" y="3698178"/>
            <a:ext cx="3457120" cy="178173"/>
          </a:xfrm>
          <a:custGeom>
            <a:avLst/>
            <a:gdLst>
              <a:gd name="connsiteX0" fmla="*/ 0 w 4104467"/>
              <a:gd name="connsiteY0" fmla="*/ 0 h 178173"/>
              <a:gd name="connsiteX1" fmla="*/ 37629 w 4104467"/>
              <a:gd name="connsiteY1" fmla="*/ 45607 h 178173"/>
              <a:gd name="connsiteX2" fmla="*/ 357673 w 4104467"/>
              <a:gd name="connsiteY2" fmla="*/ 178173 h 178173"/>
              <a:gd name="connsiteX3" fmla="*/ 1928460 w 4104467"/>
              <a:gd name="connsiteY3" fmla="*/ 178173 h 178173"/>
              <a:gd name="connsiteX4" fmla="*/ 1928460 w 4104467"/>
              <a:gd name="connsiteY4" fmla="*/ 178172 h 178173"/>
              <a:gd name="connsiteX5" fmla="*/ 3746794 w 4104467"/>
              <a:gd name="connsiteY5" fmla="*/ 178172 h 178173"/>
              <a:gd name="connsiteX6" fmla="*/ 4066839 w 4104467"/>
              <a:gd name="connsiteY6" fmla="*/ 45607 h 178173"/>
              <a:gd name="connsiteX7" fmla="*/ 4104467 w 4104467"/>
              <a:gd name="connsiteY7" fmla="*/ 0 h 178173"/>
              <a:gd name="connsiteX8" fmla="*/ 1928460 w 4104467"/>
              <a:gd name="connsiteY8" fmla="*/ 0 h 178173"/>
              <a:gd name="connsiteX9" fmla="*/ 1928460 w 4104467"/>
              <a:gd name="connsiteY9" fmla="*/ 0 h 178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4467" h="178173">
                <a:moveTo>
                  <a:pt x="0" y="0"/>
                </a:moveTo>
                <a:lnTo>
                  <a:pt x="37629" y="45607"/>
                </a:lnTo>
                <a:cubicBezTo>
                  <a:pt x="119536" y="127512"/>
                  <a:pt x="232689" y="178173"/>
                  <a:pt x="357673" y="178173"/>
                </a:cubicBezTo>
                <a:lnTo>
                  <a:pt x="1928460" y="178173"/>
                </a:lnTo>
                <a:lnTo>
                  <a:pt x="1928460" y="178172"/>
                </a:lnTo>
                <a:lnTo>
                  <a:pt x="3746794" y="178172"/>
                </a:lnTo>
                <a:cubicBezTo>
                  <a:pt x="3871780" y="178172"/>
                  <a:pt x="3984933" y="127511"/>
                  <a:pt x="4066839" y="45607"/>
                </a:cubicBezTo>
                <a:lnTo>
                  <a:pt x="4104467" y="0"/>
                </a:lnTo>
                <a:lnTo>
                  <a:pt x="1928460" y="0"/>
                </a:lnTo>
                <a:lnTo>
                  <a:pt x="192846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2977" tIns="21488" rIns="42977" bIns="21488" rtlCol="0" anchor="ctr">
            <a:noAutofit/>
          </a:bodyPr>
          <a:lstStyle/>
          <a:p>
            <a:pPr algn="ctr"/>
            <a:endParaRPr lang="en-US" sz="846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A4617242-1A19-187C-3A2D-60A889B0133C}"/>
              </a:ext>
            </a:extLst>
          </p:cNvPr>
          <p:cNvSpPr/>
          <p:nvPr/>
        </p:nvSpPr>
        <p:spPr>
          <a:xfrm rot="16200000" flipH="1" flipV="1">
            <a:off x="10374353" y="3698179"/>
            <a:ext cx="3457120" cy="178173"/>
          </a:xfrm>
          <a:custGeom>
            <a:avLst/>
            <a:gdLst>
              <a:gd name="connsiteX0" fmla="*/ 0 w 4104467"/>
              <a:gd name="connsiteY0" fmla="*/ 0 h 178173"/>
              <a:gd name="connsiteX1" fmla="*/ 37629 w 4104467"/>
              <a:gd name="connsiteY1" fmla="*/ 45607 h 178173"/>
              <a:gd name="connsiteX2" fmla="*/ 357673 w 4104467"/>
              <a:gd name="connsiteY2" fmla="*/ 178173 h 178173"/>
              <a:gd name="connsiteX3" fmla="*/ 1928460 w 4104467"/>
              <a:gd name="connsiteY3" fmla="*/ 178173 h 178173"/>
              <a:gd name="connsiteX4" fmla="*/ 1928460 w 4104467"/>
              <a:gd name="connsiteY4" fmla="*/ 178172 h 178173"/>
              <a:gd name="connsiteX5" fmla="*/ 3746794 w 4104467"/>
              <a:gd name="connsiteY5" fmla="*/ 178172 h 178173"/>
              <a:gd name="connsiteX6" fmla="*/ 4066839 w 4104467"/>
              <a:gd name="connsiteY6" fmla="*/ 45607 h 178173"/>
              <a:gd name="connsiteX7" fmla="*/ 4104467 w 4104467"/>
              <a:gd name="connsiteY7" fmla="*/ 0 h 178173"/>
              <a:gd name="connsiteX8" fmla="*/ 1928460 w 4104467"/>
              <a:gd name="connsiteY8" fmla="*/ 0 h 178173"/>
              <a:gd name="connsiteX9" fmla="*/ 1928460 w 4104467"/>
              <a:gd name="connsiteY9" fmla="*/ 0 h 178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4467" h="178173">
                <a:moveTo>
                  <a:pt x="0" y="0"/>
                </a:moveTo>
                <a:lnTo>
                  <a:pt x="37629" y="45607"/>
                </a:lnTo>
                <a:cubicBezTo>
                  <a:pt x="119536" y="127512"/>
                  <a:pt x="232689" y="178173"/>
                  <a:pt x="357673" y="178173"/>
                </a:cubicBezTo>
                <a:lnTo>
                  <a:pt x="1928460" y="178173"/>
                </a:lnTo>
                <a:lnTo>
                  <a:pt x="1928460" y="178172"/>
                </a:lnTo>
                <a:lnTo>
                  <a:pt x="3746794" y="178172"/>
                </a:lnTo>
                <a:cubicBezTo>
                  <a:pt x="3871780" y="178172"/>
                  <a:pt x="3984933" y="127511"/>
                  <a:pt x="4066839" y="45607"/>
                </a:cubicBezTo>
                <a:lnTo>
                  <a:pt x="4104467" y="0"/>
                </a:lnTo>
                <a:lnTo>
                  <a:pt x="1928460" y="0"/>
                </a:lnTo>
                <a:lnTo>
                  <a:pt x="192846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2977" tIns="21488" rIns="42977" bIns="21488" rtlCol="0" anchor="ctr">
            <a:noAutofit/>
          </a:bodyPr>
          <a:lstStyle/>
          <a:p>
            <a:pPr algn="ctr"/>
            <a:endParaRPr lang="en-US" sz="846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2E041F7-8907-39D9-E35C-4D1381B27D9A}"/>
              </a:ext>
            </a:extLst>
          </p:cNvPr>
          <p:cNvSpPr txBox="1"/>
          <p:nvPr/>
        </p:nvSpPr>
        <p:spPr>
          <a:xfrm>
            <a:off x="7433884" y="1750927"/>
            <a:ext cx="418661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40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FAAF22C-6F54-878B-43AA-911490D70889}"/>
              </a:ext>
            </a:extLst>
          </p:cNvPr>
          <p:cNvSpPr txBox="1"/>
          <p:nvPr/>
        </p:nvSpPr>
        <p:spPr>
          <a:xfrm>
            <a:off x="7433884" y="2806402"/>
            <a:ext cx="4186616" cy="3003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altLang="zh-CN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F58E195-D8B0-7FE7-3464-9E37BDDB6704}"/>
              </a:ext>
            </a:extLst>
          </p:cNvPr>
          <p:cNvCxnSpPr>
            <a:cxnSpLocks/>
          </p:cNvCxnSpPr>
          <p:nvPr/>
        </p:nvCxnSpPr>
        <p:spPr>
          <a:xfrm>
            <a:off x="7433884" y="2586441"/>
            <a:ext cx="615009" cy="0"/>
          </a:xfrm>
          <a:prstGeom prst="line">
            <a:avLst/>
          </a:prstGeom>
          <a:ln w="28575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135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A37A19BC-9125-37B6-94FF-4F667E6DDCA2}"/>
              </a:ext>
            </a:extLst>
          </p:cNvPr>
          <p:cNvSpPr/>
          <p:nvPr/>
        </p:nvSpPr>
        <p:spPr>
          <a:xfrm>
            <a:off x="1" y="1377005"/>
            <a:ext cx="12191997" cy="2317101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E5C1DB5-9772-02FF-CE70-E8431850DB54}"/>
              </a:ext>
            </a:extLst>
          </p:cNvPr>
          <p:cNvSpPr/>
          <p:nvPr/>
        </p:nvSpPr>
        <p:spPr>
          <a:xfrm>
            <a:off x="0" y="4102857"/>
            <a:ext cx="12191999" cy="2317101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B7258FE8-E6EB-4530-B2FD-88FF75ADB5DA}"/>
              </a:ext>
            </a:extLst>
          </p:cNvPr>
          <p:cNvSpPr/>
          <p:nvPr/>
        </p:nvSpPr>
        <p:spPr>
          <a:xfrm>
            <a:off x="4566564" y="1309303"/>
            <a:ext cx="7625435" cy="2317101"/>
          </a:xfrm>
          <a:prstGeom prst="roundRect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B5AD05-479E-EDDE-297C-A8518B5D3C7A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所有的美好都会如期而遇</a:t>
            </a:r>
            <a:endParaRPr lang="en-US" dirty="0"/>
          </a:p>
        </p:txBody>
      </p:sp>
      <p:pic>
        <p:nvPicPr>
          <p:cNvPr id="17" name="图片 16" descr="山上的风景&#10;&#10;描述已自动生成">
            <a:extLst>
              <a:ext uri="{FF2B5EF4-FFF2-40B4-BE49-F238E27FC236}">
                <a16:creationId xmlns:a16="http://schemas.microsoft.com/office/drawing/2014/main" id="{653AE1F5-D1F8-FCE3-39CC-245AD16B32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0911" y="1309304"/>
            <a:ext cx="3475653" cy="231710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C2E041F7-8907-39D9-E35C-4D1381B27D9A}"/>
              </a:ext>
            </a:extLst>
          </p:cNvPr>
          <p:cNvSpPr txBox="1"/>
          <p:nvPr/>
        </p:nvSpPr>
        <p:spPr>
          <a:xfrm>
            <a:off x="4849748" y="1459851"/>
            <a:ext cx="625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4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FAAF22C-6F54-878B-43AA-911490D70889}"/>
              </a:ext>
            </a:extLst>
          </p:cNvPr>
          <p:cNvSpPr txBox="1"/>
          <p:nvPr/>
        </p:nvSpPr>
        <p:spPr>
          <a:xfrm>
            <a:off x="4849748" y="2156208"/>
            <a:ext cx="6251341" cy="13261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28F0CEE-9C50-92B2-631E-4FD9DFCEE52B}"/>
              </a:ext>
            </a:extLst>
          </p:cNvPr>
          <p:cNvSpPr/>
          <p:nvPr/>
        </p:nvSpPr>
        <p:spPr>
          <a:xfrm>
            <a:off x="1" y="4035155"/>
            <a:ext cx="7625436" cy="2317101"/>
          </a:xfrm>
          <a:prstGeom prst="roundRect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13" name="图片 12" descr="山上的风景&#10;&#10;描述已自动生成">
            <a:extLst>
              <a:ext uri="{FF2B5EF4-FFF2-40B4-BE49-F238E27FC236}">
                <a16:creationId xmlns:a16="http://schemas.microsoft.com/office/drawing/2014/main" id="{A9FCC4D1-DE5E-71E6-00A2-4BCB57903B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5436" y="4035156"/>
            <a:ext cx="3475653" cy="2317102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54D8D9F1-FA58-17C8-2D9F-A1001B183CF7}"/>
              </a:ext>
            </a:extLst>
          </p:cNvPr>
          <p:cNvSpPr/>
          <p:nvPr/>
        </p:nvSpPr>
        <p:spPr>
          <a:xfrm>
            <a:off x="0" y="1309303"/>
            <a:ext cx="1090911" cy="231710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FF19468-98B3-26BA-F3A7-3F28F8742E5D}"/>
              </a:ext>
            </a:extLst>
          </p:cNvPr>
          <p:cNvSpPr/>
          <p:nvPr/>
        </p:nvSpPr>
        <p:spPr>
          <a:xfrm>
            <a:off x="11101089" y="4035155"/>
            <a:ext cx="1090911" cy="231710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2A5C8C0-E7C0-E5D2-0FC8-E579821561BD}"/>
              </a:ext>
            </a:extLst>
          </p:cNvPr>
          <p:cNvSpPr txBox="1"/>
          <p:nvPr/>
        </p:nvSpPr>
        <p:spPr>
          <a:xfrm>
            <a:off x="1090911" y="4165532"/>
            <a:ext cx="625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4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4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CDBFA69-9ADA-A83D-C0D4-CF4954587CA0}"/>
              </a:ext>
            </a:extLst>
          </p:cNvPr>
          <p:cNvSpPr txBox="1"/>
          <p:nvPr/>
        </p:nvSpPr>
        <p:spPr>
          <a:xfrm>
            <a:off x="1090911" y="4861889"/>
            <a:ext cx="6251341" cy="13261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2933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5C033C9-E26B-334F-B81D-CBCDA6D36E75}"/>
              </a:ext>
            </a:extLst>
          </p:cNvPr>
          <p:cNvSpPr/>
          <p:nvPr/>
        </p:nvSpPr>
        <p:spPr>
          <a:xfrm>
            <a:off x="1" y="4107543"/>
            <a:ext cx="12192000" cy="27504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B6D788E0-53BE-C090-F5D6-341AABE0EF83}"/>
              </a:ext>
            </a:extLst>
          </p:cNvPr>
          <p:cNvSpPr/>
          <p:nvPr/>
        </p:nvSpPr>
        <p:spPr>
          <a:xfrm>
            <a:off x="1386115" y="1366480"/>
            <a:ext cx="4414684" cy="5004544"/>
          </a:xfrm>
          <a:custGeom>
            <a:avLst/>
            <a:gdLst>
              <a:gd name="connsiteX0" fmla="*/ 0 w 4414684"/>
              <a:gd name="connsiteY0" fmla="*/ 137616 h 5004544"/>
              <a:gd name="connsiteX1" fmla="*/ 4414684 w 4414684"/>
              <a:gd name="connsiteY1" fmla="*/ 137616 h 5004544"/>
              <a:gd name="connsiteX2" fmla="*/ 4414684 w 4414684"/>
              <a:gd name="connsiteY2" fmla="*/ 763427 h 5004544"/>
              <a:gd name="connsiteX3" fmla="*/ 4269179 w 4414684"/>
              <a:gd name="connsiteY3" fmla="*/ 908932 h 5004544"/>
              <a:gd name="connsiteX4" fmla="*/ 4414684 w 4414684"/>
              <a:gd name="connsiteY4" fmla="*/ 1054437 h 5004544"/>
              <a:gd name="connsiteX5" fmla="*/ 4414684 w 4414684"/>
              <a:gd name="connsiteY5" fmla="*/ 5004544 h 5004544"/>
              <a:gd name="connsiteX6" fmla="*/ 0 w 4414684"/>
              <a:gd name="connsiteY6" fmla="*/ 5004544 h 5004544"/>
              <a:gd name="connsiteX7" fmla="*/ 0 w 4414684"/>
              <a:gd name="connsiteY7" fmla="*/ 1054437 h 5004544"/>
              <a:gd name="connsiteX8" fmla="*/ 145505 w 4414684"/>
              <a:gd name="connsiteY8" fmla="*/ 908932 h 5004544"/>
              <a:gd name="connsiteX9" fmla="*/ 0 w 4414684"/>
              <a:gd name="connsiteY9" fmla="*/ 763427 h 5004544"/>
              <a:gd name="connsiteX10" fmla="*/ 0 w 4414684"/>
              <a:gd name="connsiteY10" fmla="*/ 0 h 5004544"/>
              <a:gd name="connsiteX11" fmla="*/ 4414684 w 4414684"/>
              <a:gd name="connsiteY11" fmla="*/ 0 h 5004544"/>
              <a:gd name="connsiteX12" fmla="*/ 4414684 w 4414684"/>
              <a:gd name="connsiteY12" fmla="*/ 137615 h 5004544"/>
              <a:gd name="connsiteX13" fmla="*/ 0 w 4414684"/>
              <a:gd name="connsiteY13" fmla="*/ 137615 h 500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14684" h="5004544">
                <a:moveTo>
                  <a:pt x="0" y="137616"/>
                </a:moveTo>
                <a:lnTo>
                  <a:pt x="4414684" y="137616"/>
                </a:lnTo>
                <a:lnTo>
                  <a:pt x="4414684" y="763427"/>
                </a:lnTo>
                <a:cubicBezTo>
                  <a:pt x="4334324" y="763427"/>
                  <a:pt x="4269179" y="828572"/>
                  <a:pt x="4269179" y="908932"/>
                </a:cubicBezTo>
                <a:cubicBezTo>
                  <a:pt x="4269179" y="989292"/>
                  <a:pt x="4334324" y="1054437"/>
                  <a:pt x="4414684" y="1054437"/>
                </a:cubicBezTo>
                <a:lnTo>
                  <a:pt x="4414684" y="5004544"/>
                </a:lnTo>
                <a:lnTo>
                  <a:pt x="0" y="5004544"/>
                </a:lnTo>
                <a:lnTo>
                  <a:pt x="0" y="1054437"/>
                </a:lnTo>
                <a:cubicBezTo>
                  <a:pt x="80360" y="1054437"/>
                  <a:pt x="145505" y="989292"/>
                  <a:pt x="145505" y="908932"/>
                </a:cubicBezTo>
                <a:cubicBezTo>
                  <a:pt x="145505" y="828572"/>
                  <a:pt x="80360" y="763427"/>
                  <a:pt x="0" y="763427"/>
                </a:cubicBezTo>
                <a:close/>
                <a:moveTo>
                  <a:pt x="0" y="0"/>
                </a:moveTo>
                <a:lnTo>
                  <a:pt x="4414684" y="0"/>
                </a:lnTo>
                <a:lnTo>
                  <a:pt x="4414684" y="137615"/>
                </a:lnTo>
                <a:lnTo>
                  <a:pt x="0" y="1376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17" name="图片 16" descr="山上的风景&#10;&#10;描述已自动生成">
            <a:extLst>
              <a:ext uri="{FF2B5EF4-FFF2-40B4-BE49-F238E27FC236}">
                <a16:creationId xmlns:a16="http://schemas.microsoft.com/office/drawing/2014/main" id="{653AE1F5-D1F8-FCE3-39CC-245AD16B32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6117" y="4661195"/>
            <a:ext cx="4414682" cy="1709828"/>
          </a:xfrm>
          <a:prstGeom prst="rect">
            <a:avLst/>
          </a:pr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1D9603C-DE97-BCEB-5172-2CEC87ABF87C}"/>
              </a:ext>
            </a:extLst>
          </p:cNvPr>
          <p:cNvSpPr>
            <a:spLocks/>
          </p:cNvSpPr>
          <p:nvPr/>
        </p:nvSpPr>
        <p:spPr>
          <a:xfrm>
            <a:off x="6391201" y="1366480"/>
            <a:ext cx="4414684" cy="5004544"/>
          </a:xfrm>
          <a:custGeom>
            <a:avLst/>
            <a:gdLst>
              <a:gd name="connsiteX0" fmla="*/ 0 w 4414684"/>
              <a:gd name="connsiteY0" fmla="*/ 137616 h 5004544"/>
              <a:gd name="connsiteX1" fmla="*/ 4414684 w 4414684"/>
              <a:gd name="connsiteY1" fmla="*/ 137616 h 5004544"/>
              <a:gd name="connsiteX2" fmla="*/ 4414684 w 4414684"/>
              <a:gd name="connsiteY2" fmla="*/ 763427 h 5004544"/>
              <a:gd name="connsiteX3" fmla="*/ 4269179 w 4414684"/>
              <a:gd name="connsiteY3" fmla="*/ 908932 h 5004544"/>
              <a:gd name="connsiteX4" fmla="*/ 4414684 w 4414684"/>
              <a:gd name="connsiteY4" fmla="*/ 1054437 h 5004544"/>
              <a:gd name="connsiteX5" fmla="*/ 4414684 w 4414684"/>
              <a:gd name="connsiteY5" fmla="*/ 5004544 h 5004544"/>
              <a:gd name="connsiteX6" fmla="*/ 0 w 4414684"/>
              <a:gd name="connsiteY6" fmla="*/ 5004544 h 5004544"/>
              <a:gd name="connsiteX7" fmla="*/ 0 w 4414684"/>
              <a:gd name="connsiteY7" fmla="*/ 1054437 h 5004544"/>
              <a:gd name="connsiteX8" fmla="*/ 145505 w 4414684"/>
              <a:gd name="connsiteY8" fmla="*/ 908932 h 5004544"/>
              <a:gd name="connsiteX9" fmla="*/ 0 w 4414684"/>
              <a:gd name="connsiteY9" fmla="*/ 763427 h 5004544"/>
              <a:gd name="connsiteX10" fmla="*/ 0 w 4414684"/>
              <a:gd name="connsiteY10" fmla="*/ 0 h 5004544"/>
              <a:gd name="connsiteX11" fmla="*/ 4414684 w 4414684"/>
              <a:gd name="connsiteY11" fmla="*/ 0 h 5004544"/>
              <a:gd name="connsiteX12" fmla="*/ 4414684 w 4414684"/>
              <a:gd name="connsiteY12" fmla="*/ 137615 h 5004544"/>
              <a:gd name="connsiteX13" fmla="*/ 0 w 4414684"/>
              <a:gd name="connsiteY13" fmla="*/ 137615 h 500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14684" h="5004544">
                <a:moveTo>
                  <a:pt x="0" y="137616"/>
                </a:moveTo>
                <a:lnTo>
                  <a:pt x="4414684" y="137616"/>
                </a:lnTo>
                <a:lnTo>
                  <a:pt x="4414684" y="763427"/>
                </a:lnTo>
                <a:cubicBezTo>
                  <a:pt x="4334324" y="763427"/>
                  <a:pt x="4269179" y="828572"/>
                  <a:pt x="4269179" y="908932"/>
                </a:cubicBezTo>
                <a:cubicBezTo>
                  <a:pt x="4269179" y="989292"/>
                  <a:pt x="4334324" y="1054437"/>
                  <a:pt x="4414684" y="1054437"/>
                </a:cubicBezTo>
                <a:lnTo>
                  <a:pt x="4414684" y="5004544"/>
                </a:lnTo>
                <a:lnTo>
                  <a:pt x="0" y="5004544"/>
                </a:lnTo>
                <a:lnTo>
                  <a:pt x="0" y="1054437"/>
                </a:lnTo>
                <a:cubicBezTo>
                  <a:pt x="80360" y="1054437"/>
                  <a:pt x="145505" y="989292"/>
                  <a:pt x="145505" y="908932"/>
                </a:cubicBezTo>
                <a:cubicBezTo>
                  <a:pt x="145505" y="828572"/>
                  <a:pt x="80360" y="763427"/>
                  <a:pt x="0" y="763427"/>
                </a:cubicBezTo>
                <a:close/>
                <a:moveTo>
                  <a:pt x="0" y="0"/>
                </a:moveTo>
                <a:lnTo>
                  <a:pt x="4414684" y="0"/>
                </a:lnTo>
                <a:lnTo>
                  <a:pt x="4414684" y="137615"/>
                </a:lnTo>
                <a:lnTo>
                  <a:pt x="0" y="13761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pic>
        <p:nvPicPr>
          <p:cNvPr id="20" name="图片 19" descr="山上的风景&#10;&#10;描述已自动生成">
            <a:extLst>
              <a:ext uri="{FF2B5EF4-FFF2-40B4-BE49-F238E27FC236}">
                <a16:creationId xmlns:a16="http://schemas.microsoft.com/office/drawing/2014/main" id="{36D2A841-153A-0993-9EBD-9CC69E51B9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1203" y="4661195"/>
            <a:ext cx="4414682" cy="170982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CB5AD05-479E-EDDE-297C-A8518B5D3C7A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所有的美好都会如期而遇</a:t>
            </a:r>
            <a:endParaRPr 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2E041F7-8907-39D9-E35C-4D1381B27D9A}"/>
              </a:ext>
            </a:extLst>
          </p:cNvPr>
          <p:cNvSpPr txBox="1"/>
          <p:nvPr/>
        </p:nvSpPr>
        <p:spPr>
          <a:xfrm>
            <a:off x="1774944" y="1515920"/>
            <a:ext cx="36370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4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FAAF22C-6F54-878B-43AA-911490D70889}"/>
              </a:ext>
            </a:extLst>
          </p:cNvPr>
          <p:cNvSpPr txBox="1"/>
          <p:nvPr/>
        </p:nvSpPr>
        <p:spPr>
          <a:xfrm>
            <a:off x="1774944" y="2484045"/>
            <a:ext cx="3637027" cy="1966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381C90F-F5F3-E1F0-3844-42B5A725A198}"/>
              </a:ext>
            </a:extLst>
          </p:cNvPr>
          <p:cNvSpPr txBox="1"/>
          <p:nvPr/>
        </p:nvSpPr>
        <p:spPr>
          <a:xfrm>
            <a:off x="6780029" y="1515920"/>
            <a:ext cx="36370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40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3E97E5E-599E-D702-1138-205BE379658E}"/>
              </a:ext>
            </a:extLst>
          </p:cNvPr>
          <p:cNvSpPr txBox="1"/>
          <p:nvPr/>
        </p:nvSpPr>
        <p:spPr>
          <a:xfrm>
            <a:off x="6780029" y="2484045"/>
            <a:ext cx="3637027" cy="1966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8EF9962-9C9B-92E4-84D9-DF370C58467F}"/>
              </a:ext>
            </a:extLst>
          </p:cNvPr>
          <p:cNvCxnSpPr>
            <a:cxnSpLocks/>
          </p:cNvCxnSpPr>
          <p:nvPr/>
        </p:nvCxnSpPr>
        <p:spPr>
          <a:xfrm>
            <a:off x="6672543" y="2283517"/>
            <a:ext cx="3824007" cy="0"/>
          </a:xfrm>
          <a:prstGeom prst="line">
            <a:avLst/>
          </a:prstGeom>
          <a:ln w="28575" cap="rnd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43E8834-FDC8-16DD-556E-3531C8933F47}"/>
              </a:ext>
            </a:extLst>
          </p:cNvPr>
          <p:cNvCxnSpPr>
            <a:cxnSpLocks/>
          </p:cNvCxnSpPr>
          <p:nvPr/>
        </p:nvCxnSpPr>
        <p:spPr>
          <a:xfrm>
            <a:off x="1681454" y="2283517"/>
            <a:ext cx="3824007" cy="0"/>
          </a:xfrm>
          <a:prstGeom prst="line">
            <a:avLst/>
          </a:prstGeom>
          <a:ln w="28575" cap="rnd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354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0C320389-507F-AA18-6559-90144BB07931}"/>
              </a:ext>
            </a:extLst>
          </p:cNvPr>
          <p:cNvSpPr txBox="1"/>
          <p:nvPr/>
        </p:nvSpPr>
        <p:spPr>
          <a:xfrm>
            <a:off x="6729184" y="3300079"/>
            <a:ext cx="441468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sz="9600" dirty="0"/>
              <a:t>文字排版</a:t>
            </a:r>
            <a:endParaRPr lang="en-US" sz="96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F0A3C03-B6E9-2BB1-2B51-8EF89B75645D}"/>
              </a:ext>
            </a:extLst>
          </p:cNvPr>
          <p:cNvSpPr txBox="1"/>
          <p:nvPr/>
        </p:nvSpPr>
        <p:spPr>
          <a:xfrm>
            <a:off x="6729184" y="2107192"/>
            <a:ext cx="441468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en-US" altLang="zh-CN" sz="3600" b="1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PART.2</a:t>
            </a:r>
            <a:endParaRPr lang="en-US" sz="3600" b="1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15DF6E7-559A-BB84-1456-67425A9A32E6}"/>
              </a:ext>
            </a:extLst>
          </p:cNvPr>
          <p:cNvSpPr txBox="1"/>
          <p:nvPr/>
        </p:nvSpPr>
        <p:spPr>
          <a:xfrm>
            <a:off x="6729184" y="4960553"/>
            <a:ext cx="44146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en-US" altLang="zh-CN" sz="1800" dirty="0"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TEXT LAYOUT</a:t>
            </a:r>
            <a:endParaRPr lang="zh-CN" altLang="en-US" sz="1800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F82AE22-3546-D543-2F38-AD864DE82765}"/>
              </a:ext>
            </a:extLst>
          </p:cNvPr>
          <p:cNvCxnSpPr>
            <a:cxnSpLocks/>
          </p:cNvCxnSpPr>
          <p:nvPr/>
        </p:nvCxnSpPr>
        <p:spPr>
          <a:xfrm>
            <a:off x="6729184" y="2940332"/>
            <a:ext cx="615009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530E705-AFA1-E130-23C4-785C2A8AE522}"/>
              </a:ext>
            </a:extLst>
          </p:cNvPr>
          <p:cNvSpPr/>
          <p:nvPr/>
        </p:nvSpPr>
        <p:spPr>
          <a:xfrm>
            <a:off x="11506200" y="0"/>
            <a:ext cx="685800" cy="6858000"/>
          </a:xfrm>
          <a:custGeom>
            <a:avLst/>
            <a:gdLst>
              <a:gd name="connsiteX0" fmla="*/ 0 w 685800"/>
              <a:gd name="connsiteY0" fmla="*/ 0 h 6858000"/>
              <a:gd name="connsiteX1" fmla="*/ 685800 w 685800"/>
              <a:gd name="connsiteY1" fmla="*/ 0 h 6858000"/>
              <a:gd name="connsiteX2" fmla="*/ 685800 w 685800"/>
              <a:gd name="connsiteY2" fmla="*/ 6858000 h 6858000"/>
              <a:gd name="connsiteX3" fmla="*/ 0 w 685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0">
                <a:moveTo>
                  <a:pt x="0" y="0"/>
                </a:moveTo>
                <a:lnTo>
                  <a:pt x="685800" y="0"/>
                </a:lnTo>
                <a:lnTo>
                  <a:pt x="685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EF5A767-91DD-AC00-662E-59CEF604609A}"/>
              </a:ext>
            </a:extLst>
          </p:cNvPr>
          <p:cNvSpPr/>
          <p:nvPr/>
        </p:nvSpPr>
        <p:spPr>
          <a:xfrm>
            <a:off x="11457146" y="2107192"/>
            <a:ext cx="98108" cy="3130360"/>
          </a:xfrm>
          <a:custGeom>
            <a:avLst/>
            <a:gdLst>
              <a:gd name="connsiteX0" fmla="*/ 0 w 685800"/>
              <a:gd name="connsiteY0" fmla="*/ 0 h 6858000"/>
              <a:gd name="connsiteX1" fmla="*/ 685800 w 685800"/>
              <a:gd name="connsiteY1" fmla="*/ 0 h 6858000"/>
              <a:gd name="connsiteX2" fmla="*/ 685800 w 685800"/>
              <a:gd name="connsiteY2" fmla="*/ 6858000 h 6858000"/>
              <a:gd name="connsiteX3" fmla="*/ 0 w 685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" h="6858000">
                <a:moveTo>
                  <a:pt x="0" y="0"/>
                </a:moveTo>
                <a:lnTo>
                  <a:pt x="685800" y="0"/>
                </a:lnTo>
                <a:lnTo>
                  <a:pt x="685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37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CB5AD05-479E-EDDE-297C-A8518B5D3C7A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所有的美好都会如期而遇</a:t>
            </a:r>
            <a:endParaRPr 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E0F1AF5-FB57-08FB-0D0F-725948D85C7F}"/>
              </a:ext>
            </a:extLst>
          </p:cNvPr>
          <p:cNvSpPr/>
          <p:nvPr/>
        </p:nvSpPr>
        <p:spPr>
          <a:xfrm rot="5400000">
            <a:off x="2857500" y="-895350"/>
            <a:ext cx="3771900" cy="9486900"/>
          </a:xfrm>
          <a:custGeom>
            <a:avLst/>
            <a:gdLst>
              <a:gd name="connsiteX0" fmla="*/ 0 w 3771900"/>
              <a:gd name="connsiteY0" fmla="*/ 9486900 h 9486900"/>
              <a:gd name="connsiteX1" fmla="*/ 0 w 3771900"/>
              <a:gd name="connsiteY1" fmla="*/ 1885950 h 9486900"/>
              <a:gd name="connsiteX2" fmla="*/ 1885950 w 3771900"/>
              <a:gd name="connsiteY2" fmla="*/ 0 h 9486900"/>
              <a:gd name="connsiteX3" fmla="*/ 3771900 w 3771900"/>
              <a:gd name="connsiteY3" fmla="*/ 1885950 h 9486900"/>
              <a:gd name="connsiteX4" fmla="*/ 3771900 w 3771900"/>
              <a:gd name="connsiteY4" fmla="*/ 9486900 h 948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1900" h="9486900">
                <a:moveTo>
                  <a:pt x="0" y="9486900"/>
                </a:moveTo>
                <a:lnTo>
                  <a:pt x="0" y="1885950"/>
                </a:lnTo>
                <a:cubicBezTo>
                  <a:pt x="0" y="844369"/>
                  <a:pt x="844369" y="0"/>
                  <a:pt x="1885950" y="0"/>
                </a:cubicBezTo>
                <a:cubicBezTo>
                  <a:pt x="2927531" y="0"/>
                  <a:pt x="3771900" y="844369"/>
                  <a:pt x="3771900" y="1885950"/>
                </a:cubicBezTo>
                <a:lnTo>
                  <a:pt x="3771900" y="94869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F2E0875-0173-0FD8-EF8F-CC0445F7B3CE}"/>
              </a:ext>
            </a:extLst>
          </p:cNvPr>
          <p:cNvSpPr/>
          <p:nvPr/>
        </p:nvSpPr>
        <p:spPr>
          <a:xfrm rot="5400000">
            <a:off x="9362849" y="2904899"/>
            <a:ext cx="3771900" cy="1886402"/>
          </a:xfrm>
          <a:custGeom>
            <a:avLst/>
            <a:gdLst>
              <a:gd name="connsiteX0" fmla="*/ 0 w 3771900"/>
              <a:gd name="connsiteY0" fmla="*/ 2 h 1886402"/>
              <a:gd name="connsiteX1" fmla="*/ 0 w 3771900"/>
              <a:gd name="connsiteY1" fmla="*/ 0 h 1886402"/>
              <a:gd name="connsiteX2" fmla="*/ 3771900 w 3771900"/>
              <a:gd name="connsiteY2" fmla="*/ 0 h 1886402"/>
              <a:gd name="connsiteX3" fmla="*/ 3771900 w 3771900"/>
              <a:gd name="connsiteY3" fmla="*/ 2 h 1886402"/>
              <a:gd name="connsiteX4" fmla="*/ 1885950 w 3771900"/>
              <a:gd name="connsiteY4" fmla="*/ 1886402 h 1886402"/>
              <a:gd name="connsiteX5" fmla="*/ 0 w 3771900"/>
              <a:gd name="connsiteY5" fmla="*/ 2 h 188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1900" h="1886402">
                <a:moveTo>
                  <a:pt x="0" y="2"/>
                </a:moveTo>
                <a:lnTo>
                  <a:pt x="0" y="0"/>
                </a:lnTo>
                <a:lnTo>
                  <a:pt x="3771900" y="0"/>
                </a:lnTo>
                <a:lnTo>
                  <a:pt x="3771900" y="2"/>
                </a:lnTo>
                <a:cubicBezTo>
                  <a:pt x="3771900" y="1041832"/>
                  <a:pt x="2927531" y="1886402"/>
                  <a:pt x="1885950" y="1886402"/>
                </a:cubicBezTo>
                <a:cubicBezTo>
                  <a:pt x="844369" y="1886402"/>
                  <a:pt x="0" y="1041832"/>
                  <a:pt x="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CE6D137-E1BB-0D46-1473-7CA846C6EABF}"/>
              </a:ext>
            </a:extLst>
          </p:cNvPr>
          <p:cNvSpPr txBox="1"/>
          <p:nvPr/>
        </p:nvSpPr>
        <p:spPr>
          <a:xfrm>
            <a:off x="595084" y="2284625"/>
            <a:ext cx="39648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40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8F35F08-9004-2F59-E106-760555195E01}"/>
              </a:ext>
            </a:extLst>
          </p:cNvPr>
          <p:cNvSpPr txBox="1"/>
          <p:nvPr/>
        </p:nvSpPr>
        <p:spPr>
          <a:xfrm>
            <a:off x="595084" y="3340100"/>
            <a:ext cx="7786916" cy="1966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你仰头去看天上的星星，却不知我目之所及皆是你。你仰头去看天上的星星，却不知我目之所及皆是你。你仰头去看天上的星星，却不知我目之所及皆是你。你仰头去看天上的星星，却不知我目之所及皆是你。</a:t>
            </a:r>
            <a:endParaRPr lang="en-US" altLang="zh-CN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8D937E8-7C50-C739-9D41-EBFC89799326}"/>
              </a:ext>
            </a:extLst>
          </p:cNvPr>
          <p:cNvCxnSpPr>
            <a:cxnSpLocks/>
          </p:cNvCxnSpPr>
          <p:nvPr/>
        </p:nvCxnSpPr>
        <p:spPr>
          <a:xfrm>
            <a:off x="595084" y="3120139"/>
            <a:ext cx="615009" cy="0"/>
          </a:xfrm>
          <a:prstGeom prst="line">
            <a:avLst/>
          </a:prstGeom>
          <a:ln w="28575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67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CB5AD05-479E-EDDE-297C-A8518B5D3C7A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所有的美好都会如期而遇</a:t>
            </a:r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3EB4110-2847-8A94-DCB8-0E02784A20C1}"/>
              </a:ext>
            </a:extLst>
          </p:cNvPr>
          <p:cNvSpPr/>
          <p:nvPr/>
        </p:nvSpPr>
        <p:spPr>
          <a:xfrm>
            <a:off x="963118" y="1777249"/>
            <a:ext cx="3113582" cy="3566817"/>
          </a:xfrm>
          <a:custGeom>
            <a:avLst/>
            <a:gdLst>
              <a:gd name="connsiteX0" fmla="*/ 1641985 w 3113582"/>
              <a:gd name="connsiteY0" fmla="*/ 20127 h 3566817"/>
              <a:gd name="connsiteX1" fmla="*/ 3008277 w 3113582"/>
              <a:gd name="connsiteY1" fmla="*/ 703273 h 3566817"/>
              <a:gd name="connsiteX2" fmla="*/ 3113582 w 3113582"/>
              <a:gd name="connsiteY2" fmla="*/ 873661 h 3566817"/>
              <a:gd name="connsiteX3" fmla="*/ 3113582 w 3113582"/>
              <a:gd name="connsiteY3" fmla="*/ 2693156 h 3566817"/>
              <a:gd name="connsiteX4" fmla="*/ 3008276 w 3113582"/>
              <a:gd name="connsiteY4" fmla="*/ 2863544 h 3566817"/>
              <a:gd name="connsiteX5" fmla="*/ 1641985 w 3113582"/>
              <a:gd name="connsiteY5" fmla="*/ 3546690 h 3566817"/>
              <a:gd name="connsiteX6" fmla="*/ 1471597 w 3113582"/>
              <a:gd name="connsiteY6" fmla="*/ 3546690 h 3566817"/>
              <a:gd name="connsiteX7" fmla="*/ 105306 w 3113582"/>
              <a:gd name="connsiteY7" fmla="*/ 2863544 h 3566817"/>
              <a:gd name="connsiteX8" fmla="*/ 0 w 3113582"/>
              <a:gd name="connsiteY8" fmla="*/ 2693156 h 3566817"/>
              <a:gd name="connsiteX9" fmla="*/ 0 w 3113582"/>
              <a:gd name="connsiteY9" fmla="*/ 873661 h 3566817"/>
              <a:gd name="connsiteX10" fmla="*/ 105306 w 3113582"/>
              <a:gd name="connsiteY10" fmla="*/ 703273 h 3566817"/>
              <a:gd name="connsiteX11" fmla="*/ 1471597 w 3113582"/>
              <a:gd name="connsiteY11" fmla="*/ 20127 h 3566817"/>
              <a:gd name="connsiteX12" fmla="*/ 1641985 w 3113582"/>
              <a:gd name="connsiteY12" fmla="*/ 20127 h 3566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13582" h="3566817">
                <a:moveTo>
                  <a:pt x="1641985" y="20127"/>
                </a:moveTo>
                <a:lnTo>
                  <a:pt x="3008277" y="703273"/>
                </a:lnTo>
                <a:cubicBezTo>
                  <a:pt x="3072829" y="735549"/>
                  <a:pt x="3113582" y="801490"/>
                  <a:pt x="3113582" y="873661"/>
                </a:cubicBezTo>
                <a:lnTo>
                  <a:pt x="3113582" y="2693156"/>
                </a:lnTo>
                <a:cubicBezTo>
                  <a:pt x="3113582" y="2765328"/>
                  <a:pt x="3072829" y="2831268"/>
                  <a:pt x="3008276" y="2863544"/>
                </a:cubicBezTo>
                <a:lnTo>
                  <a:pt x="1641985" y="3546690"/>
                </a:lnTo>
                <a:cubicBezTo>
                  <a:pt x="1588313" y="3573526"/>
                  <a:pt x="1525269" y="3573526"/>
                  <a:pt x="1471597" y="3546690"/>
                </a:cubicBezTo>
                <a:lnTo>
                  <a:pt x="105306" y="2863544"/>
                </a:lnTo>
                <a:cubicBezTo>
                  <a:pt x="40753" y="2831268"/>
                  <a:pt x="0" y="2765328"/>
                  <a:pt x="0" y="2693156"/>
                </a:cubicBezTo>
                <a:lnTo>
                  <a:pt x="0" y="873661"/>
                </a:lnTo>
                <a:cubicBezTo>
                  <a:pt x="0" y="801490"/>
                  <a:pt x="40753" y="735549"/>
                  <a:pt x="105306" y="703273"/>
                </a:cubicBezTo>
                <a:lnTo>
                  <a:pt x="1471597" y="20127"/>
                </a:lnTo>
                <a:cubicBezTo>
                  <a:pt x="1525269" y="-6709"/>
                  <a:pt x="1588313" y="-6709"/>
                  <a:pt x="1641985" y="20127"/>
                </a:cubicBezTo>
              </a:path>
            </a:pathLst>
          </a:custGeom>
          <a:solidFill>
            <a:schemeClr val="accent2"/>
          </a:solidFill>
          <a:ln w="38100" cap="rnd"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BC52751-7361-991B-FD27-4CD4D7ABEE53}"/>
              </a:ext>
            </a:extLst>
          </p:cNvPr>
          <p:cNvSpPr/>
          <p:nvPr/>
        </p:nvSpPr>
        <p:spPr>
          <a:xfrm>
            <a:off x="4539209" y="2272549"/>
            <a:ext cx="3113582" cy="3566817"/>
          </a:xfrm>
          <a:custGeom>
            <a:avLst/>
            <a:gdLst>
              <a:gd name="connsiteX0" fmla="*/ 1641985 w 3113582"/>
              <a:gd name="connsiteY0" fmla="*/ 20127 h 3566817"/>
              <a:gd name="connsiteX1" fmla="*/ 3008277 w 3113582"/>
              <a:gd name="connsiteY1" fmla="*/ 703273 h 3566817"/>
              <a:gd name="connsiteX2" fmla="*/ 3113582 w 3113582"/>
              <a:gd name="connsiteY2" fmla="*/ 873661 h 3566817"/>
              <a:gd name="connsiteX3" fmla="*/ 3113582 w 3113582"/>
              <a:gd name="connsiteY3" fmla="*/ 2693156 h 3566817"/>
              <a:gd name="connsiteX4" fmla="*/ 3008276 w 3113582"/>
              <a:gd name="connsiteY4" fmla="*/ 2863544 h 3566817"/>
              <a:gd name="connsiteX5" fmla="*/ 1641985 w 3113582"/>
              <a:gd name="connsiteY5" fmla="*/ 3546690 h 3566817"/>
              <a:gd name="connsiteX6" fmla="*/ 1471597 w 3113582"/>
              <a:gd name="connsiteY6" fmla="*/ 3546690 h 3566817"/>
              <a:gd name="connsiteX7" fmla="*/ 105306 w 3113582"/>
              <a:gd name="connsiteY7" fmla="*/ 2863544 h 3566817"/>
              <a:gd name="connsiteX8" fmla="*/ 0 w 3113582"/>
              <a:gd name="connsiteY8" fmla="*/ 2693156 h 3566817"/>
              <a:gd name="connsiteX9" fmla="*/ 0 w 3113582"/>
              <a:gd name="connsiteY9" fmla="*/ 873661 h 3566817"/>
              <a:gd name="connsiteX10" fmla="*/ 105306 w 3113582"/>
              <a:gd name="connsiteY10" fmla="*/ 703273 h 3566817"/>
              <a:gd name="connsiteX11" fmla="*/ 1471597 w 3113582"/>
              <a:gd name="connsiteY11" fmla="*/ 20127 h 3566817"/>
              <a:gd name="connsiteX12" fmla="*/ 1641985 w 3113582"/>
              <a:gd name="connsiteY12" fmla="*/ 20127 h 3566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13582" h="3566817">
                <a:moveTo>
                  <a:pt x="1641985" y="20127"/>
                </a:moveTo>
                <a:lnTo>
                  <a:pt x="3008277" y="703273"/>
                </a:lnTo>
                <a:cubicBezTo>
                  <a:pt x="3072829" y="735549"/>
                  <a:pt x="3113582" y="801490"/>
                  <a:pt x="3113582" y="873661"/>
                </a:cubicBezTo>
                <a:lnTo>
                  <a:pt x="3113582" y="2693156"/>
                </a:lnTo>
                <a:cubicBezTo>
                  <a:pt x="3113582" y="2765328"/>
                  <a:pt x="3072829" y="2831268"/>
                  <a:pt x="3008276" y="2863544"/>
                </a:cubicBezTo>
                <a:lnTo>
                  <a:pt x="1641985" y="3546690"/>
                </a:lnTo>
                <a:cubicBezTo>
                  <a:pt x="1588313" y="3573526"/>
                  <a:pt x="1525269" y="3573526"/>
                  <a:pt x="1471597" y="3546690"/>
                </a:cubicBezTo>
                <a:lnTo>
                  <a:pt x="105306" y="2863544"/>
                </a:lnTo>
                <a:cubicBezTo>
                  <a:pt x="40753" y="2831268"/>
                  <a:pt x="0" y="2765328"/>
                  <a:pt x="0" y="2693156"/>
                </a:cubicBezTo>
                <a:lnTo>
                  <a:pt x="0" y="873661"/>
                </a:lnTo>
                <a:cubicBezTo>
                  <a:pt x="0" y="801490"/>
                  <a:pt x="40753" y="735549"/>
                  <a:pt x="105306" y="703273"/>
                </a:cubicBezTo>
                <a:lnTo>
                  <a:pt x="1471597" y="20127"/>
                </a:lnTo>
                <a:cubicBezTo>
                  <a:pt x="1525269" y="-6709"/>
                  <a:pt x="1588313" y="-6709"/>
                  <a:pt x="1641985" y="20127"/>
                </a:cubicBezTo>
              </a:path>
            </a:pathLst>
          </a:custGeom>
          <a:solidFill>
            <a:schemeClr val="accent2"/>
          </a:solidFill>
          <a:ln w="38100" cap="rnd"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535840F-547D-480D-7FE8-30ED03F90FAF}"/>
              </a:ext>
            </a:extLst>
          </p:cNvPr>
          <p:cNvSpPr/>
          <p:nvPr/>
        </p:nvSpPr>
        <p:spPr>
          <a:xfrm>
            <a:off x="8115300" y="1777249"/>
            <a:ext cx="3113582" cy="3566817"/>
          </a:xfrm>
          <a:custGeom>
            <a:avLst/>
            <a:gdLst>
              <a:gd name="connsiteX0" fmla="*/ 1641985 w 3113582"/>
              <a:gd name="connsiteY0" fmla="*/ 20127 h 3566817"/>
              <a:gd name="connsiteX1" fmla="*/ 3008277 w 3113582"/>
              <a:gd name="connsiteY1" fmla="*/ 703273 h 3566817"/>
              <a:gd name="connsiteX2" fmla="*/ 3113582 w 3113582"/>
              <a:gd name="connsiteY2" fmla="*/ 873661 h 3566817"/>
              <a:gd name="connsiteX3" fmla="*/ 3113582 w 3113582"/>
              <a:gd name="connsiteY3" fmla="*/ 2693156 h 3566817"/>
              <a:gd name="connsiteX4" fmla="*/ 3008276 w 3113582"/>
              <a:gd name="connsiteY4" fmla="*/ 2863544 h 3566817"/>
              <a:gd name="connsiteX5" fmla="*/ 1641985 w 3113582"/>
              <a:gd name="connsiteY5" fmla="*/ 3546690 h 3566817"/>
              <a:gd name="connsiteX6" fmla="*/ 1471597 w 3113582"/>
              <a:gd name="connsiteY6" fmla="*/ 3546690 h 3566817"/>
              <a:gd name="connsiteX7" fmla="*/ 105306 w 3113582"/>
              <a:gd name="connsiteY7" fmla="*/ 2863544 h 3566817"/>
              <a:gd name="connsiteX8" fmla="*/ 0 w 3113582"/>
              <a:gd name="connsiteY8" fmla="*/ 2693156 h 3566817"/>
              <a:gd name="connsiteX9" fmla="*/ 0 w 3113582"/>
              <a:gd name="connsiteY9" fmla="*/ 873661 h 3566817"/>
              <a:gd name="connsiteX10" fmla="*/ 105306 w 3113582"/>
              <a:gd name="connsiteY10" fmla="*/ 703273 h 3566817"/>
              <a:gd name="connsiteX11" fmla="*/ 1471597 w 3113582"/>
              <a:gd name="connsiteY11" fmla="*/ 20127 h 3566817"/>
              <a:gd name="connsiteX12" fmla="*/ 1641985 w 3113582"/>
              <a:gd name="connsiteY12" fmla="*/ 20127 h 3566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13582" h="3566817">
                <a:moveTo>
                  <a:pt x="1641985" y="20127"/>
                </a:moveTo>
                <a:lnTo>
                  <a:pt x="3008277" y="703273"/>
                </a:lnTo>
                <a:cubicBezTo>
                  <a:pt x="3072829" y="735549"/>
                  <a:pt x="3113582" y="801490"/>
                  <a:pt x="3113582" y="873661"/>
                </a:cubicBezTo>
                <a:lnTo>
                  <a:pt x="3113582" y="2693156"/>
                </a:lnTo>
                <a:cubicBezTo>
                  <a:pt x="3113582" y="2765328"/>
                  <a:pt x="3072829" y="2831268"/>
                  <a:pt x="3008276" y="2863544"/>
                </a:cubicBezTo>
                <a:lnTo>
                  <a:pt x="1641985" y="3546690"/>
                </a:lnTo>
                <a:cubicBezTo>
                  <a:pt x="1588313" y="3573526"/>
                  <a:pt x="1525269" y="3573526"/>
                  <a:pt x="1471597" y="3546690"/>
                </a:cubicBezTo>
                <a:lnTo>
                  <a:pt x="105306" y="2863544"/>
                </a:lnTo>
                <a:cubicBezTo>
                  <a:pt x="40753" y="2831268"/>
                  <a:pt x="0" y="2765328"/>
                  <a:pt x="0" y="2693156"/>
                </a:cubicBezTo>
                <a:lnTo>
                  <a:pt x="0" y="873661"/>
                </a:lnTo>
                <a:cubicBezTo>
                  <a:pt x="0" y="801490"/>
                  <a:pt x="40753" y="735549"/>
                  <a:pt x="105306" y="703273"/>
                </a:cubicBezTo>
                <a:lnTo>
                  <a:pt x="1471597" y="20127"/>
                </a:lnTo>
                <a:cubicBezTo>
                  <a:pt x="1525269" y="-6709"/>
                  <a:pt x="1588313" y="-6709"/>
                  <a:pt x="1641985" y="20127"/>
                </a:cubicBezTo>
              </a:path>
            </a:pathLst>
          </a:custGeom>
          <a:solidFill>
            <a:schemeClr val="accent2"/>
          </a:solidFill>
          <a:ln w="38100" cap="rnd"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3F6AFB8-90AE-D83B-0121-0B71264A0037}"/>
              </a:ext>
            </a:extLst>
          </p:cNvPr>
          <p:cNvSpPr/>
          <p:nvPr/>
        </p:nvSpPr>
        <p:spPr>
          <a:xfrm>
            <a:off x="6463259" y="5573753"/>
            <a:ext cx="3113582" cy="1284247"/>
          </a:xfrm>
          <a:custGeom>
            <a:avLst/>
            <a:gdLst>
              <a:gd name="connsiteX0" fmla="*/ 1556791 w 3113582"/>
              <a:gd name="connsiteY0" fmla="*/ 0 h 1284247"/>
              <a:gd name="connsiteX1" fmla="*/ 1641985 w 3113582"/>
              <a:gd name="connsiteY1" fmla="*/ 20127 h 1284247"/>
              <a:gd name="connsiteX2" fmla="*/ 3008277 w 3113582"/>
              <a:gd name="connsiteY2" fmla="*/ 703273 h 1284247"/>
              <a:gd name="connsiteX3" fmla="*/ 3113582 w 3113582"/>
              <a:gd name="connsiteY3" fmla="*/ 873661 h 1284247"/>
              <a:gd name="connsiteX4" fmla="*/ 3113582 w 3113582"/>
              <a:gd name="connsiteY4" fmla="*/ 1284247 h 1284247"/>
              <a:gd name="connsiteX5" fmla="*/ 0 w 3113582"/>
              <a:gd name="connsiteY5" fmla="*/ 1284247 h 1284247"/>
              <a:gd name="connsiteX6" fmla="*/ 0 w 3113582"/>
              <a:gd name="connsiteY6" fmla="*/ 873661 h 1284247"/>
              <a:gd name="connsiteX7" fmla="*/ 105306 w 3113582"/>
              <a:gd name="connsiteY7" fmla="*/ 703273 h 1284247"/>
              <a:gd name="connsiteX8" fmla="*/ 1471597 w 3113582"/>
              <a:gd name="connsiteY8" fmla="*/ 20127 h 1284247"/>
              <a:gd name="connsiteX9" fmla="*/ 1556791 w 3113582"/>
              <a:gd name="connsiteY9" fmla="*/ 0 h 128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3582" h="1284247">
                <a:moveTo>
                  <a:pt x="1556791" y="0"/>
                </a:moveTo>
                <a:cubicBezTo>
                  <a:pt x="1585970" y="0"/>
                  <a:pt x="1615149" y="6709"/>
                  <a:pt x="1641985" y="20127"/>
                </a:cubicBezTo>
                <a:lnTo>
                  <a:pt x="3008277" y="703273"/>
                </a:lnTo>
                <a:cubicBezTo>
                  <a:pt x="3072829" y="735549"/>
                  <a:pt x="3113582" y="801490"/>
                  <a:pt x="3113582" y="873661"/>
                </a:cubicBezTo>
                <a:lnTo>
                  <a:pt x="3113582" y="1284247"/>
                </a:lnTo>
                <a:lnTo>
                  <a:pt x="0" y="1284247"/>
                </a:lnTo>
                <a:lnTo>
                  <a:pt x="0" y="873661"/>
                </a:lnTo>
                <a:cubicBezTo>
                  <a:pt x="0" y="801490"/>
                  <a:pt x="40753" y="735549"/>
                  <a:pt x="105306" y="703273"/>
                </a:cubicBezTo>
                <a:lnTo>
                  <a:pt x="1471597" y="20127"/>
                </a:lnTo>
                <a:cubicBezTo>
                  <a:pt x="1498433" y="6709"/>
                  <a:pt x="1527612" y="0"/>
                  <a:pt x="155679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 cap="rnd"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44D21FB-F6C4-D645-A1C5-199927B74C07}"/>
              </a:ext>
            </a:extLst>
          </p:cNvPr>
          <p:cNvSpPr/>
          <p:nvPr/>
        </p:nvSpPr>
        <p:spPr>
          <a:xfrm>
            <a:off x="2615160" y="5573753"/>
            <a:ext cx="3113583" cy="1284247"/>
          </a:xfrm>
          <a:custGeom>
            <a:avLst/>
            <a:gdLst>
              <a:gd name="connsiteX0" fmla="*/ 1556791 w 3113583"/>
              <a:gd name="connsiteY0" fmla="*/ 0 h 1284247"/>
              <a:gd name="connsiteX1" fmla="*/ 1641985 w 3113583"/>
              <a:gd name="connsiteY1" fmla="*/ 20127 h 1284247"/>
              <a:gd name="connsiteX2" fmla="*/ 3008277 w 3113583"/>
              <a:gd name="connsiteY2" fmla="*/ 703273 h 1284247"/>
              <a:gd name="connsiteX3" fmla="*/ 3113583 w 3113583"/>
              <a:gd name="connsiteY3" fmla="*/ 873661 h 1284247"/>
              <a:gd name="connsiteX4" fmla="*/ 3113583 w 3113583"/>
              <a:gd name="connsiteY4" fmla="*/ 1284247 h 1284247"/>
              <a:gd name="connsiteX5" fmla="*/ 0 w 3113583"/>
              <a:gd name="connsiteY5" fmla="*/ 1284247 h 1284247"/>
              <a:gd name="connsiteX6" fmla="*/ 0 w 3113583"/>
              <a:gd name="connsiteY6" fmla="*/ 873661 h 1284247"/>
              <a:gd name="connsiteX7" fmla="*/ 105306 w 3113583"/>
              <a:gd name="connsiteY7" fmla="*/ 703273 h 1284247"/>
              <a:gd name="connsiteX8" fmla="*/ 1471597 w 3113583"/>
              <a:gd name="connsiteY8" fmla="*/ 20127 h 1284247"/>
              <a:gd name="connsiteX9" fmla="*/ 1556791 w 3113583"/>
              <a:gd name="connsiteY9" fmla="*/ 0 h 128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3583" h="1284247">
                <a:moveTo>
                  <a:pt x="1556791" y="0"/>
                </a:moveTo>
                <a:cubicBezTo>
                  <a:pt x="1585970" y="0"/>
                  <a:pt x="1615149" y="6709"/>
                  <a:pt x="1641985" y="20127"/>
                </a:cubicBezTo>
                <a:lnTo>
                  <a:pt x="3008277" y="703273"/>
                </a:lnTo>
                <a:cubicBezTo>
                  <a:pt x="3072829" y="735549"/>
                  <a:pt x="3113583" y="801490"/>
                  <a:pt x="3113583" y="873661"/>
                </a:cubicBezTo>
                <a:lnTo>
                  <a:pt x="3113583" y="1284247"/>
                </a:lnTo>
                <a:lnTo>
                  <a:pt x="0" y="1284247"/>
                </a:lnTo>
                <a:lnTo>
                  <a:pt x="0" y="873661"/>
                </a:lnTo>
                <a:cubicBezTo>
                  <a:pt x="0" y="801490"/>
                  <a:pt x="40753" y="735549"/>
                  <a:pt x="105306" y="703273"/>
                </a:cubicBezTo>
                <a:lnTo>
                  <a:pt x="1471597" y="20127"/>
                </a:lnTo>
                <a:cubicBezTo>
                  <a:pt x="1498433" y="6709"/>
                  <a:pt x="1527612" y="0"/>
                  <a:pt x="155679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 cap="rnd"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8A1955C-992B-5308-823A-038543B5FB68}"/>
              </a:ext>
            </a:extLst>
          </p:cNvPr>
          <p:cNvSpPr/>
          <p:nvPr/>
        </p:nvSpPr>
        <p:spPr>
          <a:xfrm>
            <a:off x="10311358" y="5078453"/>
            <a:ext cx="1880642" cy="1779547"/>
          </a:xfrm>
          <a:custGeom>
            <a:avLst/>
            <a:gdLst>
              <a:gd name="connsiteX0" fmla="*/ 1556791 w 1880642"/>
              <a:gd name="connsiteY0" fmla="*/ 0 h 1779547"/>
              <a:gd name="connsiteX1" fmla="*/ 1641985 w 1880642"/>
              <a:gd name="connsiteY1" fmla="*/ 20127 h 1779547"/>
              <a:gd name="connsiteX2" fmla="*/ 1880642 w 1880642"/>
              <a:gd name="connsiteY2" fmla="*/ 139456 h 1779547"/>
              <a:gd name="connsiteX3" fmla="*/ 1880642 w 1880642"/>
              <a:gd name="connsiteY3" fmla="*/ 1779547 h 1779547"/>
              <a:gd name="connsiteX4" fmla="*/ 0 w 1880642"/>
              <a:gd name="connsiteY4" fmla="*/ 1779547 h 1779547"/>
              <a:gd name="connsiteX5" fmla="*/ 0 w 1880642"/>
              <a:gd name="connsiteY5" fmla="*/ 873661 h 1779547"/>
              <a:gd name="connsiteX6" fmla="*/ 105306 w 1880642"/>
              <a:gd name="connsiteY6" fmla="*/ 703273 h 1779547"/>
              <a:gd name="connsiteX7" fmla="*/ 1471597 w 1880642"/>
              <a:gd name="connsiteY7" fmla="*/ 20127 h 1779547"/>
              <a:gd name="connsiteX8" fmla="*/ 1556791 w 1880642"/>
              <a:gd name="connsiteY8" fmla="*/ 0 h 177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0642" h="1779547">
                <a:moveTo>
                  <a:pt x="1556791" y="0"/>
                </a:moveTo>
                <a:cubicBezTo>
                  <a:pt x="1585970" y="0"/>
                  <a:pt x="1615149" y="6709"/>
                  <a:pt x="1641985" y="20127"/>
                </a:cubicBezTo>
                <a:lnTo>
                  <a:pt x="1880642" y="139456"/>
                </a:lnTo>
                <a:lnTo>
                  <a:pt x="1880642" y="1779547"/>
                </a:lnTo>
                <a:lnTo>
                  <a:pt x="0" y="1779547"/>
                </a:lnTo>
                <a:lnTo>
                  <a:pt x="0" y="873661"/>
                </a:lnTo>
                <a:cubicBezTo>
                  <a:pt x="0" y="801490"/>
                  <a:pt x="40753" y="735549"/>
                  <a:pt x="105306" y="703273"/>
                </a:cubicBezTo>
                <a:lnTo>
                  <a:pt x="1471597" y="20127"/>
                </a:lnTo>
                <a:cubicBezTo>
                  <a:pt x="1498433" y="6709"/>
                  <a:pt x="1527612" y="0"/>
                  <a:pt x="155679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 cap="rnd"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3479279-F14A-F69F-90B9-A80BA440337A}"/>
              </a:ext>
            </a:extLst>
          </p:cNvPr>
          <p:cNvSpPr/>
          <p:nvPr/>
        </p:nvSpPr>
        <p:spPr>
          <a:xfrm>
            <a:off x="0" y="5078453"/>
            <a:ext cx="1880642" cy="1779547"/>
          </a:xfrm>
          <a:custGeom>
            <a:avLst/>
            <a:gdLst>
              <a:gd name="connsiteX0" fmla="*/ 323851 w 1880642"/>
              <a:gd name="connsiteY0" fmla="*/ 0 h 1779547"/>
              <a:gd name="connsiteX1" fmla="*/ 409045 w 1880642"/>
              <a:gd name="connsiteY1" fmla="*/ 20127 h 1779547"/>
              <a:gd name="connsiteX2" fmla="*/ 1775337 w 1880642"/>
              <a:gd name="connsiteY2" fmla="*/ 703273 h 1779547"/>
              <a:gd name="connsiteX3" fmla="*/ 1880642 w 1880642"/>
              <a:gd name="connsiteY3" fmla="*/ 873661 h 1779547"/>
              <a:gd name="connsiteX4" fmla="*/ 1880642 w 1880642"/>
              <a:gd name="connsiteY4" fmla="*/ 1779547 h 1779547"/>
              <a:gd name="connsiteX5" fmla="*/ 0 w 1880642"/>
              <a:gd name="connsiteY5" fmla="*/ 1779547 h 1779547"/>
              <a:gd name="connsiteX6" fmla="*/ 0 w 1880642"/>
              <a:gd name="connsiteY6" fmla="*/ 139456 h 1779547"/>
              <a:gd name="connsiteX7" fmla="*/ 238657 w 1880642"/>
              <a:gd name="connsiteY7" fmla="*/ 20127 h 1779547"/>
              <a:gd name="connsiteX8" fmla="*/ 323851 w 1880642"/>
              <a:gd name="connsiteY8" fmla="*/ 0 h 177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0642" h="1779547">
                <a:moveTo>
                  <a:pt x="323851" y="0"/>
                </a:moveTo>
                <a:cubicBezTo>
                  <a:pt x="353030" y="0"/>
                  <a:pt x="382209" y="6709"/>
                  <a:pt x="409045" y="20127"/>
                </a:cubicBezTo>
                <a:lnTo>
                  <a:pt x="1775337" y="703273"/>
                </a:lnTo>
                <a:cubicBezTo>
                  <a:pt x="1839889" y="735549"/>
                  <a:pt x="1880642" y="801490"/>
                  <a:pt x="1880642" y="873661"/>
                </a:cubicBezTo>
                <a:lnTo>
                  <a:pt x="1880642" y="1779547"/>
                </a:lnTo>
                <a:lnTo>
                  <a:pt x="0" y="1779547"/>
                </a:lnTo>
                <a:lnTo>
                  <a:pt x="0" y="139456"/>
                </a:lnTo>
                <a:lnTo>
                  <a:pt x="238657" y="20127"/>
                </a:lnTo>
                <a:cubicBezTo>
                  <a:pt x="265493" y="6709"/>
                  <a:pt x="294672" y="0"/>
                  <a:pt x="323851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 cap="rnd">
            <a:gradFill>
              <a:gsLst>
                <a:gs pos="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DCB662-EAFD-B008-5393-154AF56D90BC}"/>
              </a:ext>
            </a:extLst>
          </p:cNvPr>
          <p:cNvSpPr txBox="1"/>
          <p:nvPr/>
        </p:nvSpPr>
        <p:spPr>
          <a:xfrm>
            <a:off x="1286582" y="2497059"/>
            <a:ext cx="24666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32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7C1E1CE-C52A-213F-3E16-9D44CDDDC300}"/>
              </a:ext>
            </a:extLst>
          </p:cNvPr>
          <p:cNvSpPr txBox="1"/>
          <p:nvPr/>
        </p:nvSpPr>
        <p:spPr>
          <a:xfrm>
            <a:off x="1122149" y="3340100"/>
            <a:ext cx="2795520" cy="12491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39CCBE-DE3C-53C1-013E-0377F8988EBA}"/>
              </a:ext>
            </a:extLst>
          </p:cNvPr>
          <p:cNvCxnSpPr>
            <a:cxnSpLocks/>
          </p:cNvCxnSpPr>
          <p:nvPr/>
        </p:nvCxnSpPr>
        <p:spPr>
          <a:xfrm>
            <a:off x="2273862" y="3164801"/>
            <a:ext cx="492095" cy="0"/>
          </a:xfrm>
          <a:prstGeom prst="line">
            <a:avLst/>
          </a:prstGeom>
          <a:ln w="28575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5B985353-346E-2BF3-5DC4-814F91F08F9D}"/>
              </a:ext>
            </a:extLst>
          </p:cNvPr>
          <p:cNvSpPr txBox="1"/>
          <p:nvPr/>
        </p:nvSpPr>
        <p:spPr>
          <a:xfrm>
            <a:off x="8438764" y="2497059"/>
            <a:ext cx="24666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32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2766892-65A9-1528-A127-B4644A66CB9D}"/>
              </a:ext>
            </a:extLst>
          </p:cNvPr>
          <p:cNvSpPr txBox="1"/>
          <p:nvPr/>
        </p:nvSpPr>
        <p:spPr>
          <a:xfrm>
            <a:off x="8274331" y="3340100"/>
            <a:ext cx="2795520" cy="12491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534C3AA-9596-2835-3C0A-819C655FD46F}"/>
              </a:ext>
            </a:extLst>
          </p:cNvPr>
          <p:cNvCxnSpPr>
            <a:cxnSpLocks/>
          </p:cNvCxnSpPr>
          <p:nvPr/>
        </p:nvCxnSpPr>
        <p:spPr>
          <a:xfrm>
            <a:off x="9426044" y="3164801"/>
            <a:ext cx="492095" cy="0"/>
          </a:xfrm>
          <a:prstGeom prst="line">
            <a:avLst/>
          </a:prstGeom>
          <a:ln w="28575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8AC184BB-1E76-1337-00F7-D70B48DAEB05}"/>
              </a:ext>
            </a:extLst>
          </p:cNvPr>
          <p:cNvSpPr txBox="1"/>
          <p:nvPr/>
        </p:nvSpPr>
        <p:spPr>
          <a:xfrm>
            <a:off x="4862673" y="3087484"/>
            <a:ext cx="24666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3200" b="1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CD1D0B-2B7A-B395-6D95-C3B72942B4C8}"/>
              </a:ext>
            </a:extLst>
          </p:cNvPr>
          <p:cNvSpPr txBox="1"/>
          <p:nvPr/>
        </p:nvSpPr>
        <p:spPr>
          <a:xfrm>
            <a:off x="4698240" y="3930525"/>
            <a:ext cx="2795520" cy="12491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你仰头去看天上的星星，却不知我目之所及皆是你。你仰头去看天上的星星，却不知我目之所及皆是你。</a:t>
            </a:r>
            <a:endParaRPr lang="en-US" sz="1600" dirty="0">
              <a:solidFill>
                <a:schemeClr val="accent1">
                  <a:lumMod val="20000"/>
                  <a:lumOff val="80000"/>
                </a:schemeClr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B8E5B12-3ADE-C78C-9D43-239B231BC7D2}"/>
              </a:ext>
            </a:extLst>
          </p:cNvPr>
          <p:cNvCxnSpPr>
            <a:cxnSpLocks/>
          </p:cNvCxnSpPr>
          <p:nvPr/>
        </p:nvCxnSpPr>
        <p:spPr>
          <a:xfrm>
            <a:off x="5849953" y="3755226"/>
            <a:ext cx="492095" cy="0"/>
          </a:xfrm>
          <a:prstGeom prst="line">
            <a:avLst/>
          </a:prstGeom>
          <a:ln w="28575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7348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C96A767B-4022-BA9D-02AF-D8AFF4DCF63D}"/>
              </a:ext>
            </a:extLst>
          </p:cNvPr>
          <p:cNvSpPr/>
          <p:nvPr/>
        </p:nvSpPr>
        <p:spPr>
          <a:xfrm rot="16200000">
            <a:off x="4837880" y="-669616"/>
            <a:ext cx="2516243" cy="12192000"/>
          </a:xfrm>
          <a:custGeom>
            <a:avLst/>
            <a:gdLst>
              <a:gd name="connsiteX0" fmla="*/ 2516243 w 2516243"/>
              <a:gd name="connsiteY0" fmla="*/ 12192000 h 12192000"/>
              <a:gd name="connsiteX1" fmla="*/ 0 w 2516243"/>
              <a:gd name="connsiteY1" fmla="*/ 12192000 h 12192000"/>
              <a:gd name="connsiteX2" fmla="*/ 0 w 2516243"/>
              <a:gd name="connsiteY2" fmla="*/ 0 h 12192000"/>
              <a:gd name="connsiteX3" fmla="*/ 2516242 w 2516243"/>
              <a:gd name="connsiteY3" fmla="*/ 0 h 12192000"/>
              <a:gd name="connsiteX4" fmla="*/ 2483910 w 2516243"/>
              <a:gd name="connsiteY4" fmla="*/ 142658 h 12192000"/>
              <a:gd name="connsiteX5" fmla="*/ 2002969 w 2516243"/>
              <a:gd name="connsiteY5" fmla="*/ 6095998 h 12192000"/>
              <a:gd name="connsiteX6" fmla="*/ 2483910 w 2516243"/>
              <a:gd name="connsiteY6" fmla="*/ 1204933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6243" h="12192000">
                <a:moveTo>
                  <a:pt x="2516243" y="12192000"/>
                </a:moveTo>
                <a:lnTo>
                  <a:pt x="0" y="12192000"/>
                </a:lnTo>
                <a:lnTo>
                  <a:pt x="0" y="0"/>
                </a:lnTo>
                <a:lnTo>
                  <a:pt x="2516242" y="0"/>
                </a:lnTo>
                <a:lnTo>
                  <a:pt x="2483910" y="142658"/>
                </a:lnTo>
                <a:cubicBezTo>
                  <a:pt x="2191904" y="1497637"/>
                  <a:pt x="2002969" y="3660096"/>
                  <a:pt x="2002969" y="6095998"/>
                </a:cubicBezTo>
                <a:cubicBezTo>
                  <a:pt x="2002969" y="8531901"/>
                  <a:pt x="2191904" y="10694360"/>
                  <a:pt x="2483910" y="1204933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798843CF-4F5B-E64D-1E5F-49D2C33C6FEA}"/>
              </a:ext>
            </a:extLst>
          </p:cNvPr>
          <p:cNvSpPr/>
          <p:nvPr/>
        </p:nvSpPr>
        <p:spPr>
          <a:xfrm rot="16200000">
            <a:off x="4837879" y="-496122"/>
            <a:ext cx="2516243" cy="12192000"/>
          </a:xfrm>
          <a:custGeom>
            <a:avLst/>
            <a:gdLst>
              <a:gd name="connsiteX0" fmla="*/ 2516243 w 2516243"/>
              <a:gd name="connsiteY0" fmla="*/ 12192000 h 12192000"/>
              <a:gd name="connsiteX1" fmla="*/ 0 w 2516243"/>
              <a:gd name="connsiteY1" fmla="*/ 12192000 h 12192000"/>
              <a:gd name="connsiteX2" fmla="*/ 0 w 2516243"/>
              <a:gd name="connsiteY2" fmla="*/ 0 h 12192000"/>
              <a:gd name="connsiteX3" fmla="*/ 2516242 w 2516243"/>
              <a:gd name="connsiteY3" fmla="*/ 0 h 12192000"/>
              <a:gd name="connsiteX4" fmla="*/ 2483910 w 2516243"/>
              <a:gd name="connsiteY4" fmla="*/ 142658 h 12192000"/>
              <a:gd name="connsiteX5" fmla="*/ 2002969 w 2516243"/>
              <a:gd name="connsiteY5" fmla="*/ 6095998 h 12192000"/>
              <a:gd name="connsiteX6" fmla="*/ 2483910 w 2516243"/>
              <a:gd name="connsiteY6" fmla="*/ 12049338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6243" h="12192000">
                <a:moveTo>
                  <a:pt x="2516243" y="12192000"/>
                </a:moveTo>
                <a:lnTo>
                  <a:pt x="0" y="12192000"/>
                </a:lnTo>
                <a:lnTo>
                  <a:pt x="0" y="0"/>
                </a:lnTo>
                <a:lnTo>
                  <a:pt x="2516242" y="0"/>
                </a:lnTo>
                <a:lnTo>
                  <a:pt x="2483910" y="142658"/>
                </a:lnTo>
                <a:cubicBezTo>
                  <a:pt x="2191904" y="1497637"/>
                  <a:pt x="2002969" y="3660096"/>
                  <a:pt x="2002969" y="6095998"/>
                </a:cubicBezTo>
                <a:cubicBezTo>
                  <a:pt x="2002969" y="8531901"/>
                  <a:pt x="2191904" y="10694360"/>
                  <a:pt x="2483910" y="120493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B5AD05-479E-EDDE-297C-A8518B5D3C7A}"/>
              </a:ext>
            </a:extLst>
          </p:cNvPr>
          <p:cNvSpPr txBox="1"/>
          <p:nvPr/>
        </p:nvSpPr>
        <p:spPr>
          <a:xfrm>
            <a:off x="595084" y="531220"/>
            <a:ext cx="44146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2"/>
                </a:solidFill>
                <a:latin typeface="美呗嘿嘿体" panose="00000500000000000000" pitchFamily="2" charset="-122"/>
                <a:ea typeface="美呗嘿嘿体" panose="00000500000000000000" pitchFamily="2" charset="-122"/>
              </a:defRPr>
            </a:lvl1pPr>
          </a:lstStyle>
          <a:p>
            <a:r>
              <a:rPr lang="zh-CN" altLang="en-US" dirty="0"/>
              <a:t>所有的美好都会如期而遇</a:t>
            </a:r>
            <a:endParaRPr lang="en-US" dirty="0"/>
          </a:p>
        </p:txBody>
      </p:sp>
      <p:sp>
        <p:nvSpPr>
          <p:cNvPr id="13" name="矩形: 单圆角 12">
            <a:extLst>
              <a:ext uri="{FF2B5EF4-FFF2-40B4-BE49-F238E27FC236}">
                <a16:creationId xmlns:a16="http://schemas.microsoft.com/office/drawing/2014/main" id="{9B902B06-A90B-237A-52CF-0ABFB8FBA526}"/>
              </a:ext>
            </a:extLst>
          </p:cNvPr>
          <p:cNvSpPr/>
          <p:nvPr/>
        </p:nvSpPr>
        <p:spPr>
          <a:xfrm>
            <a:off x="602342" y="1863213"/>
            <a:ext cx="3407951" cy="3714750"/>
          </a:xfrm>
          <a:prstGeom prst="round1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73" name="矩形: 单圆角 72">
            <a:extLst>
              <a:ext uri="{FF2B5EF4-FFF2-40B4-BE49-F238E27FC236}">
                <a16:creationId xmlns:a16="http://schemas.microsoft.com/office/drawing/2014/main" id="{FECE66BF-7EBD-8400-7368-8AA7E9E1A963}"/>
              </a:ext>
            </a:extLst>
          </p:cNvPr>
          <p:cNvSpPr/>
          <p:nvPr/>
        </p:nvSpPr>
        <p:spPr>
          <a:xfrm flipV="1">
            <a:off x="4392025" y="2383289"/>
            <a:ext cx="3407951" cy="3714750"/>
          </a:xfrm>
          <a:prstGeom prst="round1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74" name="矩形: 单圆角 73">
            <a:extLst>
              <a:ext uri="{FF2B5EF4-FFF2-40B4-BE49-F238E27FC236}">
                <a16:creationId xmlns:a16="http://schemas.microsoft.com/office/drawing/2014/main" id="{91AE20A6-465D-1C5E-E202-CE7089B94C5B}"/>
              </a:ext>
            </a:extLst>
          </p:cNvPr>
          <p:cNvSpPr/>
          <p:nvPr/>
        </p:nvSpPr>
        <p:spPr>
          <a:xfrm>
            <a:off x="8181707" y="1863213"/>
            <a:ext cx="3407951" cy="3714750"/>
          </a:xfrm>
          <a:prstGeom prst="round1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C21F87B0-DA19-B2B1-DC1E-749FC9C0515B}"/>
              </a:ext>
            </a:extLst>
          </p:cNvPr>
          <p:cNvSpPr txBox="1"/>
          <p:nvPr/>
        </p:nvSpPr>
        <p:spPr>
          <a:xfrm>
            <a:off x="876102" y="2252953"/>
            <a:ext cx="24666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32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04C81473-1DC0-A7B0-7BCF-FE67654811E5}"/>
              </a:ext>
            </a:extLst>
          </p:cNvPr>
          <p:cNvSpPr txBox="1"/>
          <p:nvPr/>
        </p:nvSpPr>
        <p:spPr>
          <a:xfrm>
            <a:off x="876102" y="3095994"/>
            <a:ext cx="2795520" cy="20432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</a:t>
            </a:r>
            <a:endParaRPr lang="en-US" altLang="zh-CN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</a:t>
            </a:r>
            <a:endParaRPr lang="en-US" altLang="zh-CN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B4672D73-0CE5-396D-B394-756EFDE3FA89}"/>
              </a:ext>
            </a:extLst>
          </p:cNvPr>
          <p:cNvCxnSpPr>
            <a:cxnSpLocks/>
          </p:cNvCxnSpPr>
          <p:nvPr/>
        </p:nvCxnSpPr>
        <p:spPr>
          <a:xfrm>
            <a:off x="876102" y="2920695"/>
            <a:ext cx="492095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>
            <a:extLst>
              <a:ext uri="{FF2B5EF4-FFF2-40B4-BE49-F238E27FC236}">
                <a16:creationId xmlns:a16="http://schemas.microsoft.com/office/drawing/2014/main" id="{938DF501-24FC-4368-46FD-0F8AFB2CD888}"/>
              </a:ext>
            </a:extLst>
          </p:cNvPr>
          <p:cNvSpPr txBox="1"/>
          <p:nvPr/>
        </p:nvSpPr>
        <p:spPr>
          <a:xfrm>
            <a:off x="8520378" y="2252953"/>
            <a:ext cx="24666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32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E13AF36-1C30-A39F-C6DD-5B97EB857B74}"/>
              </a:ext>
            </a:extLst>
          </p:cNvPr>
          <p:cNvSpPr txBox="1"/>
          <p:nvPr/>
        </p:nvSpPr>
        <p:spPr>
          <a:xfrm>
            <a:off x="8520378" y="3095994"/>
            <a:ext cx="2795520" cy="20432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</a:t>
            </a:r>
            <a:endParaRPr lang="en-US" altLang="zh-CN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</a:t>
            </a:r>
            <a:endParaRPr lang="en-US" altLang="zh-CN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5BF7D8C2-BD0E-7312-8EAC-EC50317AEE8A}"/>
              </a:ext>
            </a:extLst>
          </p:cNvPr>
          <p:cNvCxnSpPr>
            <a:cxnSpLocks/>
          </p:cNvCxnSpPr>
          <p:nvPr/>
        </p:nvCxnSpPr>
        <p:spPr>
          <a:xfrm>
            <a:off x="8520378" y="2920695"/>
            <a:ext cx="492095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>
            <a:extLst>
              <a:ext uri="{FF2B5EF4-FFF2-40B4-BE49-F238E27FC236}">
                <a16:creationId xmlns:a16="http://schemas.microsoft.com/office/drawing/2014/main" id="{454DFC26-C793-CB7A-9EE2-DD25A6511097}"/>
              </a:ext>
            </a:extLst>
          </p:cNvPr>
          <p:cNvSpPr txBox="1"/>
          <p:nvPr/>
        </p:nvSpPr>
        <p:spPr>
          <a:xfrm>
            <a:off x="4698240" y="2691670"/>
            <a:ext cx="24666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开心的标题</a:t>
            </a:r>
            <a:endParaRPr lang="en-US" sz="3200" b="1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A0A8801-099B-7BF7-00AD-12523F48BDC3}"/>
              </a:ext>
            </a:extLst>
          </p:cNvPr>
          <p:cNvSpPr txBox="1"/>
          <p:nvPr/>
        </p:nvSpPr>
        <p:spPr>
          <a:xfrm>
            <a:off x="4698240" y="3534711"/>
            <a:ext cx="2795520" cy="20432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</a:t>
            </a:r>
            <a:endParaRPr lang="en-US" altLang="zh-CN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</a:t>
            </a:r>
            <a:endParaRPr lang="en-US" altLang="zh-CN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你仰头去看天上的星星，却不知我目之所及皆是你。</a:t>
            </a:r>
            <a:endParaRPr lang="en-US" sz="1600" dirty="0">
              <a:solidFill>
                <a:schemeClr val="accent2"/>
              </a:solidFill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F0479C39-B433-3E49-041B-F92CC488DF41}"/>
              </a:ext>
            </a:extLst>
          </p:cNvPr>
          <p:cNvCxnSpPr>
            <a:cxnSpLocks/>
          </p:cNvCxnSpPr>
          <p:nvPr/>
        </p:nvCxnSpPr>
        <p:spPr>
          <a:xfrm>
            <a:off x="4698240" y="3359412"/>
            <a:ext cx="492095" cy="0"/>
          </a:xfrm>
          <a:prstGeom prst="line">
            <a:avLst/>
          </a:prstGeom>
          <a:ln w="2857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0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9.4594"/>
  <p:tag name="LEFT" val="100.5594"/>
  <p:tag name="WIDTH" val="165.9802"/>
  <p:tag name="HEIGHT" val="201.14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离"/>
  <p:tag name="FONTSIZE" val="166"/>
  <p:tag name="FONTCOLOR" val="15921906"/>
  <p:tag name="FONTBOLD" val="0"/>
  <p:tag name="FONTITALIC" val="0"/>
  <p:tag name="FONTNAME" val="阿里巴巴普惠体 H"/>
  <p:tag name="NAMEASCII" val="阿里巴巴普惠体 H"/>
  <p:tag name="NAMECOMPLEXSCRIPT" val="+mn-cs"/>
  <p:tag name="NAMEFAREAST" val="阿里巴巴普惠体 H"/>
  <p:tag name="FONTNAMEASCII" val="阿里巴巴普惠体 H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100.5594"/>
  <p:tag name="T_TOP" val="189.4594"/>
  <p:tag name="T_WIDTH" val="165.9802"/>
  <p:tag name="T_HEIGTH" val="201.1453"/>
  <p:tag name="T_TEXT" val="离"/>
  <p:tag name="T_FONTCOLOR" val="15921906"/>
  <p:tag name="T_FONTNAME" val="阿里巴巴普惠体 H"/>
  <p:tag name="T_FONTNAMEASCII" val="阿里巴巴普惠体 H"/>
  <p:tag name="T_NAMECOMPLEXSCRIPT" val="+mn-cs"/>
  <p:tag name="T_NAMEFAREAST" val="阿里巴巴普惠体 H"/>
  <p:tag name="T_FONTBOLD" val="0"/>
  <p:tag name="T_FONTSIZE" val="166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9.10905"/>
  <p:tag name="OFFSETLEFT" val="10.44228"/>
  <p:tag name="OFFSETWIDTH" val="143.2079"/>
  <p:tag name="OFFSETHEIGHT" val="154.81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2.3547"/>
  <p:tag name="LEFT" val="314.0198"/>
  <p:tag name="WIDTH" val="165.9802"/>
  <p:tag name="HEIGHT" val="201.145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逍"/>
  <p:tag name="FONTSIZE" val="166"/>
  <p:tag name="FONTCOLOR" val="15921906"/>
  <p:tag name="FONTBOLD" val="0"/>
  <p:tag name="FONTITALIC" val="0"/>
  <p:tag name="FONTNAME" val="阿里巴巴普惠体 H"/>
  <p:tag name="NAMEASCII" val="阿里巴巴普惠体 H"/>
  <p:tag name="NAMECOMPLEXSCRIPT" val="+mn-cs"/>
  <p:tag name="NAMEFAREAST" val="阿里巴巴普惠体 H"/>
  <p:tag name="FONTNAMEASCII" val="阿里巴巴普惠体 H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14.0198"/>
  <p:tag name="T_TOP" val="262.3547"/>
  <p:tag name="T_WIDTH" val="165.9802"/>
  <p:tag name="T_HEIGTH" val="201.1453"/>
  <p:tag name="T_TEXT" val="逍"/>
  <p:tag name="T_FONTCOLOR" val="15921906"/>
  <p:tag name="T_FONTNAME" val="阿里巴巴普惠体 H"/>
  <p:tag name="T_FONTNAMEASCII" val="阿里巴巴普惠体 H"/>
  <p:tag name="T_NAMECOMPLEXSCRIPT" val="+mn-cs"/>
  <p:tag name="T_NAMEFAREAST" val="阿里巴巴普惠体 H"/>
  <p:tag name="T_FONTBOLD" val="0"/>
  <p:tag name="T_FONTSIZE" val="166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8.9433"/>
  <p:tag name="OFFSETLEFT" val="1.657471"/>
  <p:tag name="OFFSETWIDTH" val="159.12"/>
  <p:tag name="OFFSETHEIGHT" val="155.639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2.2983"/>
  <p:tag name="LEFT" val="589.1965"/>
  <p:tag name="WIDTH" val="219.2321"/>
  <p:tag name="HEIGHT" val="43.6218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加个微信？"/>
  <p:tag name="FONTSIZE" val="36"/>
  <p:tag name="FONTCOLOR" val="4210752"/>
  <p:tag name="FONTBOLD" val="0"/>
  <p:tag name="FONTITALIC" val="0"/>
  <p:tag name="FONTNAME" val="阿里巴巴普惠体 H"/>
  <p:tag name="NAMEASCII" val="阿里巴巴普惠体 H"/>
  <p:tag name="NAMECOMPLEXSCRIPT" val="+mn-cs"/>
  <p:tag name="NAMEFAREAST" val="阿里巴巴普惠体 H"/>
  <p:tag name="FONTNAMEASCII" val="阿里巴巴普惠体 H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589.1965"/>
  <p:tag name="T_TOP" val="152.2983"/>
  <p:tag name="T_WIDTH" val="219.2321"/>
  <p:tag name="T_HEIGTH" val="43.62189"/>
  <p:tag name="T_TEXT" val="加个微信？"/>
  <p:tag name="T_FONTCOLOR" val="4210752"/>
  <p:tag name="T_FONTNAME" val="阿里巴巴普惠体 H"/>
  <p:tag name="T_FONTNAMEASCII" val="阿里巴巴普惠体 H"/>
  <p:tag name="T_NAMECOMPLEXSCRIPT" val="+mn-cs"/>
  <p:tag name="T_NAMEFAREAST" val="阿里巴巴普惠体 H"/>
  <p:tag name="T_FONTBOLD" val="0"/>
  <p:tag name="T_FONTSIZE" val="36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3.973938"/>
  <p:tag name="OFFSETLEFT" val="20.59753"/>
  <p:tag name="OFFSETWIDTH" val="161.388"/>
  <p:tag name="OFFSETHEIGHT" val="33.73205"/>
</p:tagLst>
</file>

<file path=ppt/theme/theme1.xml><?xml version="1.0" encoding="utf-8"?>
<a:theme xmlns:a="http://schemas.openxmlformats.org/drawingml/2006/main" name="51PPT模板网   www.51pptmoban.com">
  <a:themeElements>
    <a:clrScheme name="淡雅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2B7B3"/>
      </a:accent1>
      <a:accent2>
        <a:srgbClr val="84716A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30000"/>
          </a:lnSpc>
          <a:spcAft>
            <a:spcPts val="600"/>
          </a:spcAft>
          <a:defRPr sz="1600" dirty="0" smtClean="0">
            <a:solidFill>
              <a:schemeClr val="accent1">
                <a:lumMod val="20000"/>
                <a:lumOff val="80000"/>
              </a:schemeClr>
            </a:solidFill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空白" id="{A38E01D3-9F60-4499-A45D-01255135327F}" vid="{2F4D9303-95FE-410F-906C-17FBCF72E381}"/>
    </a:ext>
  </a:extLst>
</a:theme>
</file>

<file path=ppt/theme/theme2.xml><?xml version="1.0" encoding="utf-8"?>
<a:theme xmlns:a="http://schemas.openxmlformats.org/drawingml/2006/main" name="1_空白">
  <a:themeElements>
    <a:clrScheme name="潮流风格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FFFFFF"/>
      </a:accent2>
      <a:accent3>
        <a:srgbClr val="29FFE6"/>
      </a:accent3>
      <a:accent4>
        <a:srgbClr val="8D1BFF"/>
      </a:accent4>
      <a:accent5>
        <a:srgbClr val="E48200"/>
      </a:accent5>
      <a:accent6>
        <a:srgbClr val="3A19FF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  <a:ln>
          <a:noFill/>
        </a:ln>
        <a:effectLst/>
      </a:spPr>
      <a:bodyPr wrap="square" lIns="0" tIns="0" rIns="0" bIns="0" rtlCol="0" anchor="t">
        <a:noAutofit/>
      </a:bodyPr>
      <a:lstStyle>
        <a:defPPr algn="just">
          <a:lnSpc>
            <a:spcPct val="120000"/>
          </a:lnSpc>
          <a:spcAft>
            <a:spcPts val="600"/>
          </a:spcAft>
          <a:defRPr dirty="0" smtClean="0">
            <a:ln w="12700">
              <a:noFill/>
            </a:ln>
            <a:solidFill>
              <a:schemeClr val="accent2">
                <a:lumMod val="9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空白" id="{BABD6733-F522-4014-AFDF-F3A9B5AD73A5}" vid="{CE4F37DE-1D43-4904-807F-6006A54CC1BE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159</TotalTime>
  <Words>1294</Words>
  <Application>Microsoft Office PowerPoint</Application>
  <PresentationFormat>宽屏</PresentationFormat>
  <Paragraphs>113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OPPOSans H</vt:lpstr>
      <vt:lpstr>等线</vt:lpstr>
      <vt:lpstr>汉仪雅酷黑 45W</vt:lpstr>
      <vt:lpstr>美呗嘿嘿体</vt:lpstr>
      <vt:lpstr>思源黑体 Bold</vt:lpstr>
      <vt:lpstr>思源黑体 Light</vt:lpstr>
      <vt:lpstr>思源黑体 Medium</vt:lpstr>
      <vt:lpstr>Arial</vt:lpstr>
      <vt:lpstr>Arial Black</vt:lpstr>
      <vt:lpstr>Calibri</vt:lpstr>
      <vt:lpstr>Segoe UI Light</vt:lpstr>
      <vt:lpstr>51PPT模板网   www.51pptmoban.com</vt:lpstr>
      <vt:lpstr>1_空白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悄然入梦咖色清新风商务通用ppt模板</dc:title>
  <dc:creator>离逍</dc:creator>
  <cp:keywords>P界达人</cp:keywords>
  <dc:description>www.51pptmoban.com</dc:description>
  <cp:lastModifiedBy>Win user</cp:lastModifiedBy>
  <cp:revision>11</cp:revision>
  <dcterms:created xsi:type="dcterms:W3CDTF">2022-06-22T05:52:15Z</dcterms:created>
  <dcterms:modified xsi:type="dcterms:W3CDTF">2022-08-30T14:27:44Z</dcterms:modified>
</cp:coreProperties>
</file>