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0" r:id="rId16"/>
    <p:sldId id="272" r:id="rId17"/>
    <p:sldId id="273" r:id="rId18"/>
    <p:sldId id="278" r:id="rId19"/>
    <p:sldId id="275" r:id="rId20"/>
    <p:sldId id="1126" r:id="rId21"/>
    <p:sldId id="1127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26" y="420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F0F29F-593E-40C3-B9C0-4677D434CD64}" type="datetimeFigureOut">
              <a:rPr lang="zh-CN" altLang="en-US" smtClean="0"/>
              <a:t>2022/8/30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72C968-10E7-457E-BE00-8D7E1E8ACB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27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483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048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488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3767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3513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794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27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8555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084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8410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753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488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4951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59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68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51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221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502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608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79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2C968-10E7-457E-BE00-8D7E1E8ACB0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433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矩形 404">
            <a:extLst>
              <a:ext uri="{FF2B5EF4-FFF2-40B4-BE49-F238E27FC236}">
                <a16:creationId xmlns:a16="http://schemas.microsoft.com/office/drawing/2014/main" id="{2C490349-A8BC-0530-904A-0B51BC84E9FF}"/>
              </a:ext>
            </a:extLst>
          </p:cNvPr>
          <p:cNvSpPr/>
          <p:nvPr userDrawn="1"/>
        </p:nvSpPr>
        <p:spPr>
          <a:xfrm>
            <a:off x="1429188" y="1916206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6" name="组合 405">
            <a:extLst>
              <a:ext uri="{FF2B5EF4-FFF2-40B4-BE49-F238E27FC236}">
                <a16:creationId xmlns:a16="http://schemas.microsoft.com/office/drawing/2014/main" id="{5365CA41-EC33-47B5-439A-D38AC36FB99E}"/>
              </a:ext>
            </a:extLst>
          </p:cNvPr>
          <p:cNvGrpSpPr/>
          <p:nvPr userDrawn="1"/>
        </p:nvGrpSpPr>
        <p:grpSpPr>
          <a:xfrm rot="19952776">
            <a:off x="146047" y="3914111"/>
            <a:ext cx="20231364" cy="342885"/>
            <a:chOff x="-454574" y="9380059"/>
            <a:chExt cx="20231364" cy="342885"/>
          </a:xfrm>
        </p:grpSpPr>
        <p:sp>
          <p:nvSpPr>
            <p:cNvPr id="407" name="矩形 406">
              <a:extLst>
                <a:ext uri="{FF2B5EF4-FFF2-40B4-BE49-F238E27FC236}">
                  <a16:creationId xmlns:a16="http://schemas.microsoft.com/office/drawing/2014/main" id="{56DB5571-272D-0A19-A3F8-FF1C787613CF}"/>
                </a:ext>
              </a:extLst>
            </p:cNvPr>
            <p:cNvSpPr/>
            <p:nvPr/>
          </p:nvSpPr>
          <p:spPr>
            <a:xfrm>
              <a:off x="-454574" y="9380059"/>
              <a:ext cx="20231364" cy="3428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08" name="组合 407">
              <a:extLst>
                <a:ext uri="{FF2B5EF4-FFF2-40B4-BE49-F238E27FC236}">
                  <a16:creationId xmlns:a16="http://schemas.microsoft.com/office/drawing/2014/main" id="{ADEF6F76-87A4-E28C-8C89-D27127FC031A}"/>
                </a:ext>
              </a:extLst>
            </p:cNvPr>
            <p:cNvGrpSpPr/>
            <p:nvPr/>
          </p:nvGrpSpPr>
          <p:grpSpPr>
            <a:xfrm>
              <a:off x="-39145" y="9448428"/>
              <a:ext cx="2414503" cy="211811"/>
              <a:chOff x="939115" y="7399515"/>
              <a:chExt cx="4225179" cy="370652"/>
            </a:xfrm>
          </p:grpSpPr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39B95BE0-EDC8-691D-8AB0-BAB9E9FE0BA2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94" name="组合 493">
                <a:extLst>
                  <a:ext uri="{FF2B5EF4-FFF2-40B4-BE49-F238E27FC236}">
                    <a16:creationId xmlns:a16="http://schemas.microsoft.com/office/drawing/2014/main" id="{BCD7AB73-934B-7786-0E59-E738D70E75F5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501" name="箭头: V 形 500">
                  <a:extLst>
                    <a:ext uri="{FF2B5EF4-FFF2-40B4-BE49-F238E27FC236}">
                      <a16:creationId xmlns:a16="http://schemas.microsoft.com/office/drawing/2014/main" id="{E954B683-6DF3-59D7-ED25-65696A3F5D71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2" name="箭头: V 形 501">
                  <a:extLst>
                    <a:ext uri="{FF2B5EF4-FFF2-40B4-BE49-F238E27FC236}">
                      <a16:creationId xmlns:a16="http://schemas.microsoft.com/office/drawing/2014/main" id="{9A5B6D54-37F8-667E-A7B2-EC4C85643E16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3" name="箭头: V 形 502">
                  <a:extLst>
                    <a:ext uri="{FF2B5EF4-FFF2-40B4-BE49-F238E27FC236}">
                      <a16:creationId xmlns:a16="http://schemas.microsoft.com/office/drawing/2014/main" id="{5773B0DB-747D-758A-5C2D-44B735E7110E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4" name="箭头: V 形 503">
                  <a:extLst>
                    <a:ext uri="{FF2B5EF4-FFF2-40B4-BE49-F238E27FC236}">
                      <a16:creationId xmlns:a16="http://schemas.microsoft.com/office/drawing/2014/main" id="{208B80F7-6038-61DF-6409-4D2E0F432723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5" name="箭头: V 形 504">
                  <a:extLst>
                    <a:ext uri="{FF2B5EF4-FFF2-40B4-BE49-F238E27FC236}">
                      <a16:creationId xmlns:a16="http://schemas.microsoft.com/office/drawing/2014/main" id="{EB4A7A61-9124-C3E5-D2A3-B5E4A04136C2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95" name="组合 494">
                <a:extLst>
                  <a:ext uri="{FF2B5EF4-FFF2-40B4-BE49-F238E27FC236}">
                    <a16:creationId xmlns:a16="http://schemas.microsoft.com/office/drawing/2014/main" id="{1CED8C7D-2C03-9035-A41D-BE81DCA11B25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496" name="任意多边形: 形状 495">
                  <a:extLst>
                    <a:ext uri="{FF2B5EF4-FFF2-40B4-BE49-F238E27FC236}">
                      <a16:creationId xmlns:a16="http://schemas.microsoft.com/office/drawing/2014/main" id="{DD8E23BA-9EA8-FA7C-7065-1DEAFA22298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7" name="任意多边形: 形状 496">
                  <a:extLst>
                    <a:ext uri="{FF2B5EF4-FFF2-40B4-BE49-F238E27FC236}">
                      <a16:creationId xmlns:a16="http://schemas.microsoft.com/office/drawing/2014/main" id="{CCB1B4C1-E499-84F5-FAD9-6395F707D30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8" name="任意多边形: 形状 497">
                  <a:extLst>
                    <a:ext uri="{FF2B5EF4-FFF2-40B4-BE49-F238E27FC236}">
                      <a16:creationId xmlns:a16="http://schemas.microsoft.com/office/drawing/2014/main" id="{64D43B29-8622-5FD1-45FA-5738DB85EC4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9" name="任意多边形: 形状 498">
                  <a:extLst>
                    <a:ext uri="{FF2B5EF4-FFF2-40B4-BE49-F238E27FC236}">
                      <a16:creationId xmlns:a16="http://schemas.microsoft.com/office/drawing/2014/main" id="{6225BF6F-8ED1-1267-3E79-68C2CA867DE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0" name="任意多边形: 形状 499">
                  <a:extLst>
                    <a:ext uri="{FF2B5EF4-FFF2-40B4-BE49-F238E27FC236}">
                      <a16:creationId xmlns:a16="http://schemas.microsoft.com/office/drawing/2014/main" id="{2CC6F18B-6B37-877A-831B-3E5A8B0441B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9" name="组合 408">
              <a:extLst>
                <a:ext uri="{FF2B5EF4-FFF2-40B4-BE49-F238E27FC236}">
                  <a16:creationId xmlns:a16="http://schemas.microsoft.com/office/drawing/2014/main" id="{E37121CF-474A-D411-F932-9088CDCA9DFF}"/>
                </a:ext>
              </a:extLst>
            </p:cNvPr>
            <p:cNvGrpSpPr/>
            <p:nvPr/>
          </p:nvGrpSpPr>
          <p:grpSpPr>
            <a:xfrm>
              <a:off x="2834114" y="9448428"/>
              <a:ext cx="2414503" cy="211811"/>
              <a:chOff x="939115" y="7399515"/>
              <a:chExt cx="4225179" cy="370652"/>
            </a:xfrm>
          </p:grpSpPr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019C5CCC-4983-37C3-C765-C36E176AD871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81" name="组合 480">
                <a:extLst>
                  <a:ext uri="{FF2B5EF4-FFF2-40B4-BE49-F238E27FC236}">
                    <a16:creationId xmlns:a16="http://schemas.microsoft.com/office/drawing/2014/main" id="{BCCD9EC9-2975-4139-74A1-D17D4169626B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488" name="箭头: V 形 487">
                  <a:extLst>
                    <a:ext uri="{FF2B5EF4-FFF2-40B4-BE49-F238E27FC236}">
                      <a16:creationId xmlns:a16="http://schemas.microsoft.com/office/drawing/2014/main" id="{AED47AA8-8C2F-BC51-B119-7728490B72AD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9" name="箭头: V 形 488">
                  <a:extLst>
                    <a:ext uri="{FF2B5EF4-FFF2-40B4-BE49-F238E27FC236}">
                      <a16:creationId xmlns:a16="http://schemas.microsoft.com/office/drawing/2014/main" id="{BA8EE639-B400-BBFB-96E7-EDFBD3FAE57C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0" name="箭头: V 形 489">
                  <a:extLst>
                    <a:ext uri="{FF2B5EF4-FFF2-40B4-BE49-F238E27FC236}">
                      <a16:creationId xmlns:a16="http://schemas.microsoft.com/office/drawing/2014/main" id="{68CEDF2E-03B6-F323-0AE0-FAAF721E251B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1" name="箭头: V 形 490">
                  <a:extLst>
                    <a:ext uri="{FF2B5EF4-FFF2-40B4-BE49-F238E27FC236}">
                      <a16:creationId xmlns:a16="http://schemas.microsoft.com/office/drawing/2014/main" id="{125F632A-B9CA-7EB9-820D-82F3C7F5AA26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2" name="箭头: V 形 491">
                  <a:extLst>
                    <a:ext uri="{FF2B5EF4-FFF2-40B4-BE49-F238E27FC236}">
                      <a16:creationId xmlns:a16="http://schemas.microsoft.com/office/drawing/2014/main" id="{289B8CF4-BA63-BB10-B1A8-5117A7B109DC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82" name="组合 481">
                <a:extLst>
                  <a:ext uri="{FF2B5EF4-FFF2-40B4-BE49-F238E27FC236}">
                    <a16:creationId xmlns:a16="http://schemas.microsoft.com/office/drawing/2014/main" id="{23CA5113-F6BB-6911-75D8-393CCCA9240D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A9F3154A-A513-17F6-1C79-104F1068350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009303DC-BAEF-4F66-81C7-488FD69A08F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FE30276D-34F0-AE6E-415D-D1F6D97B8EC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794E68D8-1DCA-00D3-145E-0453462850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7" name="任意多边形: 形状 486">
                  <a:extLst>
                    <a:ext uri="{FF2B5EF4-FFF2-40B4-BE49-F238E27FC236}">
                      <a16:creationId xmlns:a16="http://schemas.microsoft.com/office/drawing/2014/main" id="{C0072F66-96FC-5C4B-4184-8D4668B8475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1A9C2CC7-8627-6A81-A88F-1F39F3840862}"/>
                </a:ext>
              </a:extLst>
            </p:cNvPr>
            <p:cNvGrpSpPr/>
            <p:nvPr/>
          </p:nvGrpSpPr>
          <p:grpSpPr>
            <a:xfrm>
              <a:off x="5707372" y="9448428"/>
              <a:ext cx="2414503" cy="211811"/>
              <a:chOff x="939115" y="7399515"/>
              <a:chExt cx="4225179" cy="370652"/>
            </a:xfrm>
          </p:grpSpPr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1E328513-645F-5810-01A6-7CC74AB1C2D2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68" name="组合 467">
                <a:extLst>
                  <a:ext uri="{FF2B5EF4-FFF2-40B4-BE49-F238E27FC236}">
                    <a16:creationId xmlns:a16="http://schemas.microsoft.com/office/drawing/2014/main" id="{E881B1FF-3EC3-67C7-0313-116EFA6029AA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475" name="箭头: V 形 474">
                  <a:extLst>
                    <a:ext uri="{FF2B5EF4-FFF2-40B4-BE49-F238E27FC236}">
                      <a16:creationId xmlns:a16="http://schemas.microsoft.com/office/drawing/2014/main" id="{07FCB12A-0EC4-4AA3-6349-54368FB90EC3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6" name="箭头: V 形 475">
                  <a:extLst>
                    <a:ext uri="{FF2B5EF4-FFF2-40B4-BE49-F238E27FC236}">
                      <a16:creationId xmlns:a16="http://schemas.microsoft.com/office/drawing/2014/main" id="{21D5E439-5B87-BF5F-ADFB-6E3FA74B217C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7" name="箭头: V 形 476">
                  <a:extLst>
                    <a:ext uri="{FF2B5EF4-FFF2-40B4-BE49-F238E27FC236}">
                      <a16:creationId xmlns:a16="http://schemas.microsoft.com/office/drawing/2014/main" id="{8D2521F9-ACB3-AC31-E19A-7D4D8E298D84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8" name="箭头: V 形 477">
                  <a:extLst>
                    <a:ext uri="{FF2B5EF4-FFF2-40B4-BE49-F238E27FC236}">
                      <a16:creationId xmlns:a16="http://schemas.microsoft.com/office/drawing/2014/main" id="{101A1282-3AA3-C13B-D7AE-A0283E431614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9" name="箭头: V 形 478">
                  <a:extLst>
                    <a:ext uri="{FF2B5EF4-FFF2-40B4-BE49-F238E27FC236}">
                      <a16:creationId xmlns:a16="http://schemas.microsoft.com/office/drawing/2014/main" id="{54D7F0C2-D13F-B670-C1F7-2D6DE36AB748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69" name="组合 468">
                <a:extLst>
                  <a:ext uri="{FF2B5EF4-FFF2-40B4-BE49-F238E27FC236}">
                    <a16:creationId xmlns:a16="http://schemas.microsoft.com/office/drawing/2014/main" id="{72A10A76-B246-EF48-AF6B-5F254184559F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1C165524-E0EB-E451-217A-418B100421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531DF6E5-DB42-6ADC-95AA-2953797432E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E9FF3D12-1664-8496-FD72-1374300482C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:a16="http://schemas.microsoft.com/office/drawing/2014/main" id="{F6F4B1BA-6506-AAB4-247F-0342007BE06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" name="任意多边形: 形状 473">
                  <a:extLst>
                    <a:ext uri="{FF2B5EF4-FFF2-40B4-BE49-F238E27FC236}">
                      <a16:creationId xmlns:a16="http://schemas.microsoft.com/office/drawing/2014/main" id="{82A8A97D-6D6C-142C-6426-827C2815695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11" name="组合 410">
              <a:extLst>
                <a:ext uri="{FF2B5EF4-FFF2-40B4-BE49-F238E27FC236}">
                  <a16:creationId xmlns:a16="http://schemas.microsoft.com/office/drawing/2014/main" id="{07E5833E-2274-B928-8C7E-2A56D6EE2046}"/>
                </a:ext>
              </a:extLst>
            </p:cNvPr>
            <p:cNvGrpSpPr/>
            <p:nvPr/>
          </p:nvGrpSpPr>
          <p:grpSpPr>
            <a:xfrm>
              <a:off x="8580631" y="9448428"/>
              <a:ext cx="2414503" cy="211811"/>
              <a:chOff x="939115" y="7399515"/>
              <a:chExt cx="4225179" cy="370652"/>
            </a:xfrm>
          </p:grpSpPr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FBA50144-939C-8654-4A73-596EF9798775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55" name="组合 454">
                <a:extLst>
                  <a:ext uri="{FF2B5EF4-FFF2-40B4-BE49-F238E27FC236}">
                    <a16:creationId xmlns:a16="http://schemas.microsoft.com/office/drawing/2014/main" id="{91F99F83-E3F9-BAD2-E0FB-A00B4314639B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462" name="箭头: V 形 461">
                  <a:extLst>
                    <a:ext uri="{FF2B5EF4-FFF2-40B4-BE49-F238E27FC236}">
                      <a16:creationId xmlns:a16="http://schemas.microsoft.com/office/drawing/2014/main" id="{F3CBF228-EC62-07CF-7565-E086358C0317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63" name="箭头: V 形 462">
                  <a:extLst>
                    <a:ext uri="{FF2B5EF4-FFF2-40B4-BE49-F238E27FC236}">
                      <a16:creationId xmlns:a16="http://schemas.microsoft.com/office/drawing/2014/main" id="{B0B1C9C0-DAD5-DC6C-9E78-16459D15764D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64" name="箭头: V 形 463">
                  <a:extLst>
                    <a:ext uri="{FF2B5EF4-FFF2-40B4-BE49-F238E27FC236}">
                      <a16:creationId xmlns:a16="http://schemas.microsoft.com/office/drawing/2014/main" id="{C8253941-F5B0-EE90-4812-431203120429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65" name="箭头: V 形 464">
                  <a:extLst>
                    <a:ext uri="{FF2B5EF4-FFF2-40B4-BE49-F238E27FC236}">
                      <a16:creationId xmlns:a16="http://schemas.microsoft.com/office/drawing/2014/main" id="{923E23DC-CE0A-725B-75C8-B5DFD26E7B77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66" name="箭头: V 形 465">
                  <a:extLst>
                    <a:ext uri="{FF2B5EF4-FFF2-40B4-BE49-F238E27FC236}">
                      <a16:creationId xmlns:a16="http://schemas.microsoft.com/office/drawing/2014/main" id="{7C66D34D-49C9-6D50-ED33-5FDB59759EB8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56" name="组合 455">
                <a:extLst>
                  <a:ext uri="{FF2B5EF4-FFF2-40B4-BE49-F238E27FC236}">
                    <a16:creationId xmlns:a16="http://schemas.microsoft.com/office/drawing/2014/main" id="{A5B52D42-7D59-6082-883E-042E70F28692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994FED30-0389-DAB1-98DE-5B91707EA65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5F2DFA7B-F4FA-F559-ECF1-23D1B96134E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19E0E3BB-C75D-F5AF-108E-2A583AD7920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D237C97B-1C36-8581-F965-984705EEAEF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72FAB004-54C9-D016-6657-E0F7BB7189F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12" name="组合 411">
              <a:extLst>
                <a:ext uri="{FF2B5EF4-FFF2-40B4-BE49-F238E27FC236}">
                  <a16:creationId xmlns:a16="http://schemas.microsoft.com/office/drawing/2014/main" id="{C9FC408F-4106-7CF6-8AC2-6838507DF1AB}"/>
                </a:ext>
              </a:extLst>
            </p:cNvPr>
            <p:cNvGrpSpPr/>
            <p:nvPr/>
          </p:nvGrpSpPr>
          <p:grpSpPr>
            <a:xfrm>
              <a:off x="11453889" y="9448428"/>
              <a:ext cx="2414503" cy="211811"/>
              <a:chOff x="939115" y="7399515"/>
              <a:chExt cx="4225179" cy="370652"/>
            </a:xfrm>
          </p:grpSpPr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1B41CA4-A47E-F52E-4575-D79C0B1E0B56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42" name="组合 441">
                <a:extLst>
                  <a:ext uri="{FF2B5EF4-FFF2-40B4-BE49-F238E27FC236}">
                    <a16:creationId xmlns:a16="http://schemas.microsoft.com/office/drawing/2014/main" id="{0DB92A59-1470-637E-E765-82993C0EA9C8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449" name="箭头: V 形 448">
                  <a:extLst>
                    <a:ext uri="{FF2B5EF4-FFF2-40B4-BE49-F238E27FC236}">
                      <a16:creationId xmlns:a16="http://schemas.microsoft.com/office/drawing/2014/main" id="{DFC69411-65AD-059A-E3BB-6138545B5B6F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0" name="箭头: V 形 449">
                  <a:extLst>
                    <a:ext uri="{FF2B5EF4-FFF2-40B4-BE49-F238E27FC236}">
                      <a16:creationId xmlns:a16="http://schemas.microsoft.com/office/drawing/2014/main" id="{77BFCE9C-BC83-54FD-26A6-BC660EF55811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1" name="箭头: V 形 450">
                  <a:extLst>
                    <a:ext uri="{FF2B5EF4-FFF2-40B4-BE49-F238E27FC236}">
                      <a16:creationId xmlns:a16="http://schemas.microsoft.com/office/drawing/2014/main" id="{DDEE9B2A-862D-0F24-5740-E6382B0E5CF8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2" name="箭头: V 形 451">
                  <a:extLst>
                    <a:ext uri="{FF2B5EF4-FFF2-40B4-BE49-F238E27FC236}">
                      <a16:creationId xmlns:a16="http://schemas.microsoft.com/office/drawing/2014/main" id="{B245C776-E71A-5216-D52F-FBCB243CC6E0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3" name="箭头: V 形 452">
                  <a:extLst>
                    <a:ext uri="{FF2B5EF4-FFF2-40B4-BE49-F238E27FC236}">
                      <a16:creationId xmlns:a16="http://schemas.microsoft.com/office/drawing/2014/main" id="{C9BF868B-6D18-39C4-A889-46D87F26D45B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43" name="组合 442">
                <a:extLst>
                  <a:ext uri="{FF2B5EF4-FFF2-40B4-BE49-F238E27FC236}">
                    <a16:creationId xmlns:a16="http://schemas.microsoft.com/office/drawing/2014/main" id="{69777577-EEFA-8380-20CB-2577C5874B52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444" name="任意多边形: 形状 443">
                  <a:extLst>
                    <a:ext uri="{FF2B5EF4-FFF2-40B4-BE49-F238E27FC236}">
                      <a16:creationId xmlns:a16="http://schemas.microsoft.com/office/drawing/2014/main" id="{4228164F-3610-B4E2-95E9-39905579AE6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C05BD42C-45F4-2C83-3861-16C9059143C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84C0F91C-3D3A-5C2E-91AD-EDF06DBB0F2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2CCD4109-2B8D-0C2F-9DD1-A765B01B48E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796DBCA4-5A59-4AE1-43B4-51C90B1B005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13" name="组合 412">
              <a:extLst>
                <a:ext uri="{FF2B5EF4-FFF2-40B4-BE49-F238E27FC236}">
                  <a16:creationId xmlns:a16="http://schemas.microsoft.com/office/drawing/2014/main" id="{C4124B50-BFE3-16CB-9319-AF1F691646C9}"/>
                </a:ext>
              </a:extLst>
            </p:cNvPr>
            <p:cNvGrpSpPr/>
            <p:nvPr/>
          </p:nvGrpSpPr>
          <p:grpSpPr>
            <a:xfrm>
              <a:off x="14327147" y="9448428"/>
              <a:ext cx="2414503" cy="211811"/>
              <a:chOff x="939115" y="7399515"/>
              <a:chExt cx="4225179" cy="370652"/>
            </a:xfrm>
          </p:grpSpPr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8355646-0B13-B3DF-7C7C-77B96A1F26C0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29" name="组合 428">
                <a:extLst>
                  <a:ext uri="{FF2B5EF4-FFF2-40B4-BE49-F238E27FC236}">
                    <a16:creationId xmlns:a16="http://schemas.microsoft.com/office/drawing/2014/main" id="{5D45C389-40FA-E02C-CBAE-C0400A819F54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436" name="箭头: V 形 435">
                  <a:extLst>
                    <a:ext uri="{FF2B5EF4-FFF2-40B4-BE49-F238E27FC236}">
                      <a16:creationId xmlns:a16="http://schemas.microsoft.com/office/drawing/2014/main" id="{17A2A88C-E58E-D79A-D891-CADF18E51FDE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7" name="箭头: V 形 436">
                  <a:extLst>
                    <a:ext uri="{FF2B5EF4-FFF2-40B4-BE49-F238E27FC236}">
                      <a16:creationId xmlns:a16="http://schemas.microsoft.com/office/drawing/2014/main" id="{DD2BFDCC-0FAD-DBBC-9136-40E73411CC6E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8" name="箭头: V 形 437">
                  <a:extLst>
                    <a:ext uri="{FF2B5EF4-FFF2-40B4-BE49-F238E27FC236}">
                      <a16:creationId xmlns:a16="http://schemas.microsoft.com/office/drawing/2014/main" id="{B2C3043F-8171-AFE3-AD50-0B3F2307B777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9" name="箭头: V 形 438">
                  <a:extLst>
                    <a:ext uri="{FF2B5EF4-FFF2-40B4-BE49-F238E27FC236}">
                      <a16:creationId xmlns:a16="http://schemas.microsoft.com/office/drawing/2014/main" id="{762E191B-0208-6A93-F7D2-8507671B0D62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40" name="箭头: V 形 439">
                  <a:extLst>
                    <a:ext uri="{FF2B5EF4-FFF2-40B4-BE49-F238E27FC236}">
                      <a16:creationId xmlns:a16="http://schemas.microsoft.com/office/drawing/2014/main" id="{D62F472A-87DC-E8B4-F6B4-25B4E9D54661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30" name="组合 429">
                <a:extLst>
                  <a:ext uri="{FF2B5EF4-FFF2-40B4-BE49-F238E27FC236}">
                    <a16:creationId xmlns:a16="http://schemas.microsoft.com/office/drawing/2014/main" id="{E03D6C05-6AEC-090C-62C7-8A359D09E24B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EE1336E-0C11-4936-B46F-793BE86BDFF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FB1F4FBF-7011-7142-BDF9-40AF90CE7B9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C427855B-F244-4A7A-34F4-8ED0B270F42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F5C893E7-9454-779E-B2F1-828A2F74A63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8A78BDB0-20E5-657A-263F-36B0D0CB9CA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14" name="组合 413">
              <a:extLst>
                <a:ext uri="{FF2B5EF4-FFF2-40B4-BE49-F238E27FC236}">
                  <a16:creationId xmlns:a16="http://schemas.microsoft.com/office/drawing/2014/main" id="{4508566B-E381-4192-9026-C12B63449FEC}"/>
                </a:ext>
              </a:extLst>
            </p:cNvPr>
            <p:cNvGrpSpPr/>
            <p:nvPr/>
          </p:nvGrpSpPr>
          <p:grpSpPr>
            <a:xfrm>
              <a:off x="17200406" y="9448428"/>
              <a:ext cx="2414503" cy="211811"/>
              <a:chOff x="939115" y="7399515"/>
              <a:chExt cx="4225179" cy="370652"/>
            </a:xfrm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3ECB11C2-EB79-D37B-7276-53598A910E6E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16" name="组合 415">
                <a:extLst>
                  <a:ext uri="{FF2B5EF4-FFF2-40B4-BE49-F238E27FC236}">
                    <a16:creationId xmlns:a16="http://schemas.microsoft.com/office/drawing/2014/main" id="{8E205D3E-22CE-CCE1-E5D8-0E398A861177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423" name="箭头: V 形 422">
                  <a:extLst>
                    <a:ext uri="{FF2B5EF4-FFF2-40B4-BE49-F238E27FC236}">
                      <a16:creationId xmlns:a16="http://schemas.microsoft.com/office/drawing/2014/main" id="{6FE94BCA-F0A5-51BC-24F6-7F1B18CD030F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4" name="箭头: V 形 423">
                  <a:extLst>
                    <a:ext uri="{FF2B5EF4-FFF2-40B4-BE49-F238E27FC236}">
                      <a16:creationId xmlns:a16="http://schemas.microsoft.com/office/drawing/2014/main" id="{FB6416BA-78ED-468F-E1B9-CE0B0EFBEB25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5" name="箭头: V 形 424">
                  <a:extLst>
                    <a:ext uri="{FF2B5EF4-FFF2-40B4-BE49-F238E27FC236}">
                      <a16:creationId xmlns:a16="http://schemas.microsoft.com/office/drawing/2014/main" id="{08F21056-0D8D-FAB3-0AC4-BA6279073EB1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6" name="箭头: V 形 425">
                  <a:extLst>
                    <a:ext uri="{FF2B5EF4-FFF2-40B4-BE49-F238E27FC236}">
                      <a16:creationId xmlns:a16="http://schemas.microsoft.com/office/drawing/2014/main" id="{1646EF2D-76FB-E593-6769-FEE19D3C1A88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7" name="箭头: V 形 426">
                  <a:extLst>
                    <a:ext uri="{FF2B5EF4-FFF2-40B4-BE49-F238E27FC236}">
                      <a16:creationId xmlns:a16="http://schemas.microsoft.com/office/drawing/2014/main" id="{0B9A5FFE-CCDC-80B5-6483-B971E7EAB006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17" name="组合 416">
                <a:extLst>
                  <a:ext uri="{FF2B5EF4-FFF2-40B4-BE49-F238E27FC236}">
                    <a16:creationId xmlns:a16="http://schemas.microsoft.com/office/drawing/2014/main" id="{963DB7BF-7E27-AD04-EA18-550F0BF6A9D0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EBEBDF59-CA3D-4794-3E24-4851DDFB607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0DB6A07B-557E-4CC9-5CCF-AE5733A08E4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6B76316F-1282-E727-478C-4929503A9EA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AAA97932-68E4-BD81-0DB3-A8CEB2F998C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4D8748BC-C177-C202-3DC3-1BA8A0F2F03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506" name="矩形 505">
            <a:extLst>
              <a:ext uri="{FF2B5EF4-FFF2-40B4-BE49-F238E27FC236}">
                <a16:creationId xmlns:a16="http://schemas.microsoft.com/office/drawing/2014/main" id="{85452CC8-FED5-7C42-CAD7-86650BB9289A}"/>
              </a:ext>
            </a:extLst>
          </p:cNvPr>
          <p:cNvSpPr/>
          <p:nvPr userDrawn="1"/>
        </p:nvSpPr>
        <p:spPr>
          <a:xfrm>
            <a:off x="1247497" y="1638459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7" name="矩形 506">
            <a:extLst>
              <a:ext uri="{FF2B5EF4-FFF2-40B4-BE49-F238E27FC236}">
                <a16:creationId xmlns:a16="http://schemas.microsoft.com/office/drawing/2014/main" id="{7C601F3A-630E-2028-AC51-9AC6730A8F83}"/>
              </a:ext>
            </a:extLst>
          </p:cNvPr>
          <p:cNvSpPr/>
          <p:nvPr userDrawn="1"/>
        </p:nvSpPr>
        <p:spPr>
          <a:xfrm rot="2948573">
            <a:off x="-7499033" y="2915532"/>
            <a:ext cx="14592214" cy="3428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08" name="组合 507">
            <a:extLst>
              <a:ext uri="{FF2B5EF4-FFF2-40B4-BE49-F238E27FC236}">
                <a16:creationId xmlns:a16="http://schemas.microsoft.com/office/drawing/2014/main" id="{B4DB036C-7D54-7D71-EA0B-98F60B96C6C9}"/>
              </a:ext>
            </a:extLst>
          </p:cNvPr>
          <p:cNvGrpSpPr/>
          <p:nvPr userDrawn="1"/>
        </p:nvGrpSpPr>
        <p:grpSpPr>
          <a:xfrm rot="2948573">
            <a:off x="-5123733" y="-1308137"/>
            <a:ext cx="2414503" cy="211811"/>
            <a:chOff x="939115" y="7399515"/>
            <a:chExt cx="4225179" cy="370652"/>
          </a:xfrm>
        </p:grpSpPr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B7093D29-A81C-B534-5FB4-B7E0F928D6ED}"/>
                </a:ext>
              </a:extLst>
            </p:cNvPr>
            <p:cNvSpPr/>
            <p:nvPr/>
          </p:nvSpPr>
          <p:spPr>
            <a:xfrm>
              <a:off x="939115" y="7399515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10" name="组合 509">
              <a:extLst>
                <a:ext uri="{FF2B5EF4-FFF2-40B4-BE49-F238E27FC236}">
                  <a16:creationId xmlns:a16="http://schemas.microsoft.com/office/drawing/2014/main" id="{4D1A0A2B-64DD-07C3-87C0-FDE84E8E4AD8}"/>
                </a:ext>
              </a:extLst>
            </p:cNvPr>
            <p:cNvGrpSpPr/>
            <p:nvPr/>
          </p:nvGrpSpPr>
          <p:grpSpPr>
            <a:xfrm>
              <a:off x="2343661" y="7482906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517" name="箭头: V 形 516">
                <a:extLst>
                  <a:ext uri="{FF2B5EF4-FFF2-40B4-BE49-F238E27FC236}">
                    <a16:creationId xmlns:a16="http://schemas.microsoft.com/office/drawing/2014/main" id="{BDB50784-78D2-D754-F34B-23DC5CB0FD7F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8" name="箭头: V 形 517">
                <a:extLst>
                  <a:ext uri="{FF2B5EF4-FFF2-40B4-BE49-F238E27FC236}">
                    <a16:creationId xmlns:a16="http://schemas.microsoft.com/office/drawing/2014/main" id="{1352C9DB-6EDC-4F20-5774-456B2DBBC1F1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9" name="箭头: V 形 518">
                <a:extLst>
                  <a:ext uri="{FF2B5EF4-FFF2-40B4-BE49-F238E27FC236}">
                    <a16:creationId xmlns:a16="http://schemas.microsoft.com/office/drawing/2014/main" id="{42BC0661-5CCB-56D5-670D-8DD160A8BF90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0" name="箭头: V 形 519">
                <a:extLst>
                  <a:ext uri="{FF2B5EF4-FFF2-40B4-BE49-F238E27FC236}">
                    <a16:creationId xmlns:a16="http://schemas.microsoft.com/office/drawing/2014/main" id="{FF367A9F-B850-CBC8-0E25-CC117E76163F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1" name="箭头: V 形 520">
                <a:extLst>
                  <a:ext uri="{FF2B5EF4-FFF2-40B4-BE49-F238E27FC236}">
                    <a16:creationId xmlns:a16="http://schemas.microsoft.com/office/drawing/2014/main" id="{06C67D06-E960-E05A-C28F-D54C811B11A5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11" name="组合 510">
              <a:extLst>
                <a:ext uri="{FF2B5EF4-FFF2-40B4-BE49-F238E27FC236}">
                  <a16:creationId xmlns:a16="http://schemas.microsoft.com/office/drawing/2014/main" id="{B4803FEC-A337-5328-642A-23D49D2DF8F6}"/>
                </a:ext>
              </a:extLst>
            </p:cNvPr>
            <p:cNvGrpSpPr/>
            <p:nvPr/>
          </p:nvGrpSpPr>
          <p:grpSpPr>
            <a:xfrm>
              <a:off x="3901309" y="7467213"/>
              <a:ext cx="1262985" cy="262112"/>
              <a:chOff x="3903964" y="1494908"/>
              <a:chExt cx="1262985" cy="262112"/>
            </a:xfrm>
          </p:grpSpPr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23B83D97-0347-5695-DA84-0A72DCA0973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FC7F5E7C-B037-53E2-05B0-AF5C5DA4538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510B52C8-EBBE-25AF-85F4-BC736AD5A09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312643A7-0A49-9A00-6623-43115E32887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3EE06D0B-A611-9B75-A8EE-0BEF299D7C2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2" name="组合 521">
            <a:extLst>
              <a:ext uri="{FF2B5EF4-FFF2-40B4-BE49-F238E27FC236}">
                <a16:creationId xmlns:a16="http://schemas.microsoft.com/office/drawing/2014/main" id="{1F64AEBC-9398-47D3-0140-EAF0CBC116FA}"/>
              </a:ext>
            </a:extLst>
          </p:cNvPr>
          <p:cNvGrpSpPr/>
          <p:nvPr userDrawn="1"/>
        </p:nvGrpSpPr>
        <p:grpSpPr>
          <a:xfrm rot="2948573">
            <a:off x="-3244119" y="865033"/>
            <a:ext cx="2414503" cy="211811"/>
            <a:chOff x="939115" y="7399515"/>
            <a:chExt cx="4225179" cy="370652"/>
          </a:xfrm>
        </p:grpSpPr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18443421-3043-CA85-B6CB-FBF77F344201}"/>
                </a:ext>
              </a:extLst>
            </p:cNvPr>
            <p:cNvSpPr/>
            <p:nvPr/>
          </p:nvSpPr>
          <p:spPr>
            <a:xfrm>
              <a:off x="939115" y="7399515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24" name="组合 523">
              <a:extLst>
                <a:ext uri="{FF2B5EF4-FFF2-40B4-BE49-F238E27FC236}">
                  <a16:creationId xmlns:a16="http://schemas.microsoft.com/office/drawing/2014/main" id="{E3729979-EE48-BA53-7D50-6D38766740D3}"/>
                </a:ext>
              </a:extLst>
            </p:cNvPr>
            <p:cNvGrpSpPr/>
            <p:nvPr/>
          </p:nvGrpSpPr>
          <p:grpSpPr>
            <a:xfrm>
              <a:off x="2343661" y="7482906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531" name="箭头: V 形 530">
                <a:extLst>
                  <a:ext uri="{FF2B5EF4-FFF2-40B4-BE49-F238E27FC236}">
                    <a16:creationId xmlns:a16="http://schemas.microsoft.com/office/drawing/2014/main" id="{262CEC07-6922-0AFC-49CB-A0BBACECCA86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2" name="箭头: V 形 531">
                <a:extLst>
                  <a:ext uri="{FF2B5EF4-FFF2-40B4-BE49-F238E27FC236}">
                    <a16:creationId xmlns:a16="http://schemas.microsoft.com/office/drawing/2014/main" id="{39D759CA-5A56-2FEA-3D7B-7749CFC8081D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3" name="箭头: V 形 532">
                <a:extLst>
                  <a:ext uri="{FF2B5EF4-FFF2-40B4-BE49-F238E27FC236}">
                    <a16:creationId xmlns:a16="http://schemas.microsoft.com/office/drawing/2014/main" id="{E59E2A4D-A9C8-F831-448B-1A45BF74D088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4" name="箭头: V 形 533">
                <a:extLst>
                  <a:ext uri="{FF2B5EF4-FFF2-40B4-BE49-F238E27FC236}">
                    <a16:creationId xmlns:a16="http://schemas.microsoft.com/office/drawing/2014/main" id="{0D2B66BA-6608-0AD5-7F77-465C5EC045BD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5" name="箭头: V 形 534">
                <a:extLst>
                  <a:ext uri="{FF2B5EF4-FFF2-40B4-BE49-F238E27FC236}">
                    <a16:creationId xmlns:a16="http://schemas.microsoft.com/office/drawing/2014/main" id="{7FEC8444-3680-F048-2677-A961C1E15245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25" name="组合 524">
              <a:extLst>
                <a:ext uri="{FF2B5EF4-FFF2-40B4-BE49-F238E27FC236}">
                  <a16:creationId xmlns:a16="http://schemas.microsoft.com/office/drawing/2014/main" id="{B32B53A2-0DC8-DBE3-D515-8F4B7BA2342C}"/>
                </a:ext>
              </a:extLst>
            </p:cNvPr>
            <p:cNvGrpSpPr/>
            <p:nvPr/>
          </p:nvGrpSpPr>
          <p:grpSpPr>
            <a:xfrm>
              <a:off x="3901309" y="7467213"/>
              <a:ext cx="1262985" cy="262112"/>
              <a:chOff x="3903964" y="1494908"/>
              <a:chExt cx="1262985" cy="262112"/>
            </a:xfrm>
          </p:grpSpPr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0CFA4520-0BF5-BB24-926C-5135D33CA0E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3D9BC2B2-ED57-EFA7-30BF-D92DDABC55D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9BF100-7DF4-54F4-501F-40707B9C4B1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6B318B29-0136-3B02-A5DC-1BA9B480AE1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905E8453-9609-82F4-CAB2-77D1E42C0C3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6" name="组合 535">
            <a:extLst>
              <a:ext uri="{FF2B5EF4-FFF2-40B4-BE49-F238E27FC236}">
                <a16:creationId xmlns:a16="http://schemas.microsoft.com/office/drawing/2014/main" id="{31BE1B6F-F7B3-E616-55E5-69FA5841767A}"/>
              </a:ext>
            </a:extLst>
          </p:cNvPr>
          <p:cNvGrpSpPr/>
          <p:nvPr userDrawn="1"/>
        </p:nvGrpSpPr>
        <p:grpSpPr>
          <a:xfrm rot="2948573">
            <a:off x="-1364506" y="3038202"/>
            <a:ext cx="2414503" cy="211811"/>
            <a:chOff x="939115" y="7399515"/>
            <a:chExt cx="4225179" cy="370652"/>
          </a:xfrm>
        </p:grpSpPr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4D488068-D25D-10DA-55B0-20574888B391}"/>
                </a:ext>
              </a:extLst>
            </p:cNvPr>
            <p:cNvSpPr/>
            <p:nvPr/>
          </p:nvSpPr>
          <p:spPr>
            <a:xfrm>
              <a:off x="939115" y="7399515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38" name="组合 537">
              <a:extLst>
                <a:ext uri="{FF2B5EF4-FFF2-40B4-BE49-F238E27FC236}">
                  <a16:creationId xmlns:a16="http://schemas.microsoft.com/office/drawing/2014/main" id="{8F67E079-5DA7-D8A5-BCFC-2F2A7DBF58EB}"/>
                </a:ext>
              </a:extLst>
            </p:cNvPr>
            <p:cNvGrpSpPr/>
            <p:nvPr/>
          </p:nvGrpSpPr>
          <p:grpSpPr>
            <a:xfrm>
              <a:off x="2343661" y="7482906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545" name="箭头: V 形 544">
                <a:extLst>
                  <a:ext uri="{FF2B5EF4-FFF2-40B4-BE49-F238E27FC236}">
                    <a16:creationId xmlns:a16="http://schemas.microsoft.com/office/drawing/2014/main" id="{6BB04E0B-D088-404B-BA5E-6768A51615F5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6" name="箭头: V 形 545">
                <a:extLst>
                  <a:ext uri="{FF2B5EF4-FFF2-40B4-BE49-F238E27FC236}">
                    <a16:creationId xmlns:a16="http://schemas.microsoft.com/office/drawing/2014/main" id="{BC9EA486-1269-45CA-2250-118FDE8619D2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7" name="箭头: V 形 546">
                <a:extLst>
                  <a:ext uri="{FF2B5EF4-FFF2-40B4-BE49-F238E27FC236}">
                    <a16:creationId xmlns:a16="http://schemas.microsoft.com/office/drawing/2014/main" id="{9AD378C8-219E-9BA9-9DE0-A5B391B6F8B8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8" name="箭头: V 形 547">
                <a:extLst>
                  <a:ext uri="{FF2B5EF4-FFF2-40B4-BE49-F238E27FC236}">
                    <a16:creationId xmlns:a16="http://schemas.microsoft.com/office/drawing/2014/main" id="{AB309793-6E8C-B8C4-125A-CA635C77C486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9" name="箭头: V 形 548">
                <a:extLst>
                  <a:ext uri="{FF2B5EF4-FFF2-40B4-BE49-F238E27FC236}">
                    <a16:creationId xmlns:a16="http://schemas.microsoft.com/office/drawing/2014/main" id="{D8418727-1D49-6FEC-BD44-BE1A39F75A5B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39" name="组合 538">
              <a:extLst>
                <a:ext uri="{FF2B5EF4-FFF2-40B4-BE49-F238E27FC236}">
                  <a16:creationId xmlns:a16="http://schemas.microsoft.com/office/drawing/2014/main" id="{A4DE65D1-5C96-F5B8-08F2-0D4666E3DE18}"/>
                </a:ext>
              </a:extLst>
            </p:cNvPr>
            <p:cNvGrpSpPr/>
            <p:nvPr/>
          </p:nvGrpSpPr>
          <p:grpSpPr>
            <a:xfrm>
              <a:off x="3901309" y="7467213"/>
              <a:ext cx="1262985" cy="262112"/>
              <a:chOff x="3903964" y="1494908"/>
              <a:chExt cx="1262985" cy="262112"/>
            </a:xfrm>
          </p:grpSpPr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3424ACD7-B311-0FE6-F30F-3F69D962894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ED570BB4-5485-0FAC-F309-7844AD04EC5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E44E2BDB-EECA-906D-6690-40D2D6D1D9A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F1612F99-1BA5-334D-1403-683C0F3DEFA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DA40B52-E9B6-C629-C87E-E5A60F0B307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0" name="组合 549">
            <a:extLst>
              <a:ext uri="{FF2B5EF4-FFF2-40B4-BE49-F238E27FC236}">
                <a16:creationId xmlns:a16="http://schemas.microsoft.com/office/drawing/2014/main" id="{FB4921D7-A0FA-83B9-2C65-A8475886BA44}"/>
              </a:ext>
            </a:extLst>
          </p:cNvPr>
          <p:cNvGrpSpPr/>
          <p:nvPr userDrawn="1"/>
        </p:nvGrpSpPr>
        <p:grpSpPr>
          <a:xfrm rot="2948573">
            <a:off x="515108" y="5211373"/>
            <a:ext cx="2414503" cy="211811"/>
            <a:chOff x="939115" y="7399515"/>
            <a:chExt cx="4225179" cy="370652"/>
          </a:xfrm>
        </p:grpSpPr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45693037-909C-708D-CE62-A8146C49C0FF}"/>
                </a:ext>
              </a:extLst>
            </p:cNvPr>
            <p:cNvSpPr/>
            <p:nvPr/>
          </p:nvSpPr>
          <p:spPr>
            <a:xfrm>
              <a:off x="939115" y="7399515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52" name="组合 551">
              <a:extLst>
                <a:ext uri="{FF2B5EF4-FFF2-40B4-BE49-F238E27FC236}">
                  <a16:creationId xmlns:a16="http://schemas.microsoft.com/office/drawing/2014/main" id="{E56AD057-B659-5FCF-CB5B-96D7B72DAAA3}"/>
                </a:ext>
              </a:extLst>
            </p:cNvPr>
            <p:cNvGrpSpPr/>
            <p:nvPr/>
          </p:nvGrpSpPr>
          <p:grpSpPr>
            <a:xfrm>
              <a:off x="2343661" y="7482906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559" name="箭头: V 形 558">
                <a:extLst>
                  <a:ext uri="{FF2B5EF4-FFF2-40B4-BE49-F238E27FC236}">
                    <a16:creationId xmlns:a16="http://schemas.microsoft.com/office/drawing/2014/main" id="{E81BC9D0-648D-F3D0-190A-8A102A0FE2F5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0" name="箭头: V 形 559">
                <a:extLst>
                  <a:ext uri="{FF2B5EF4-FFF2-40B4-BE49-F238E27FC236}">
                    <a16:creationId xmlns:a16="http://schemas.microsoft.com/office/drawing/2014/main" id="{B5B5CD2D-A258-C72F-8EDB-2FF04125D65F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1" name="箭头: V 形 560">
                <a:extLst>
                  <a:ext uri="{FF2B5EF4-FFF2-40B4-BE49-F238E27FC236}">
                    <a16:creationId xmlns:a16="http://schemas.microsoft.com/office/drawing/2014/main" id="{8CADBDF0-472A-B2D3-A2D1-8D89D709CE98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2" name="箭头: V 形 561">
                <a:extLst>
                  <a:ext uri="{FF2B5EF4-FFF2-40B4-BE49-F238E27FC236}">
                    <a16:creationId xmlns:a16="http://schemas.microsoft.com/office/drawing/2014/main" id="{D8A4D611-88AD-9ADF-7712-557108EDD81F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3" name="箭头: V 形 562">
                <a:extLst>
                  <a:ext uri="{FF2B5EF4-FFF2-40B4-BE49-F238E27FC236}">
                    <a16:creationId xmlns:a16="http://schemas.microsoft.com/office/drawing/2014/main" id="{EBB26CA1-57A8-ED36-F9D2-71EE71D3073E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3" name="组合 552">
              <a:extLst>
                <a:ext uri="{FF2B5EF4-FFF2-40B4-BE49-F238E27FC236}">
                  <a16:creationId xmlns:a16="http://schemas.microsoft.com/office/drawing/2014/main" id="{F4E52E98-0E1D-C8DF-E72F-6417BBCE7A00}"/>
                </a:ext>
              </a:extLst>
            </p:cNvPr>
            <p:cNvGrpSpPr/>
            <p:nvPr/>
          </p:nvGrpSpPr>
          <p:grpSpPr>
            <a:xfrm>
              <a:off x="3901309" y="7467213"/>
              <a:ext cx="1262985" cy="262112"/>
              <a:chOff x="3903964" y="1494908"/>
              <a:chExt cx="1262985" cy="262112"/>
            </a:xfrm>
          </p:grpSpPr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208B5FBA-ACD0-5C5E-6AC6-3D662F4066D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530D0403-6B36-2AA0-B13D-BD5B99857E4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A088FD64-C38A-654C-6BD6-D8BA62C9FF8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264C35E0-48BF-4E43-6CCF-7357E3F9CDC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077B4B74-6112-40B4-8AAB-BFE670E56BB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64" name="组合 563">
            <a:extLst>
              <a:ext uri="{FF2B5EF4-FFF2-40B4-BE49-F238E27FC236}">
                <a16:creationId xmlns:a16="http://schemas.microsoft.com/office/drawing/2014/main" id="{FF5F4E4E-3A1C-41EF-4291-A21755606F35}"/>
              </a:ext>
            </a:extLst>
          </p:cNvPr>
          <p:cNvGrpSpPr/>
          <p:nvPr userDrawn="1"/>
        </p:nvGrpSpPr>
        <p:grpSpPr>
          <a:xfrm rot="2948573">
            <a:off x="2394722" y="7384542"/>
            <a:ext cx="2414503" cy="211811"/>
            <a:chOff x="939115" y="7399515"/>
            <a:chExt cx="4225179" cy="370652"/>
          </a:xfrm>
        </p:grpSpPr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338AA502-8B9A-1955-572A-DBC2711EF3B4}"/>
                </a:ext>
              </a:extLst>
            </p:cNvPr>
            <p:cNvSpPr/>
            <p:nvPr/>
          </p:nvSpPr>
          <p:spPr>
            <a:xfrm>
              <a:off x="939115" y="7399515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66" name="组合 565">
              <a:extLst>
                <a:ext uri="{FF2B5EF4-FFF2-40B4-BE49-F238E27FC236}">
                  <a16:creationId xmlns:a16="http://schemas.microsoft.com/office/drawing/2014/main" id="{71817F78-06F3-63B3-68A6-27A8483DB7D4}"/>
                </a:ext>
              </a:extLst>
            </p:cNvPr>
            <p:cNvGrpSpPr/>
            <p:nvPr/>
          </p:nvGrpSpPr>
          <p:grpSpPr>
            <a:xfrm>
              <a:off x="2343661" y="7482906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573" name="箭头: V 形 572">
                <a:extLst>
                  <a:ext uri="{FF2B5EF4-FFF2-40B4-BE49-F238E27FC236}">
                    <a16:creationId xmlns:a16="http://schemas.microsoft.com/office/drawing/2014/main" id="{CD773246-B535-B6D2-CFA9-1F90129927F6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4" name="箭头: V 形 573">
                <a:extLst>
                  <a:ext uri="{FF2B5EF4-FFF2-40B4-BE49-F238E27FC236}">
                    <a16:creationId xmlns:a16="http://schemas.microsoft.com/office/drawing/2014/main" id="{7C1380DA-D907-C00F-6F4B-94CFF0AB5275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5" name="箭头: V 形 574">
                <a:extLst>
                  <a:ext uri="{FF2B5EF4-FFF2-40B4-BE49-F238E27FC236}">
                    <a16:creationId xmlns:a16="http://schemas.microsoft.com/office/drawing/2014/main" id="{714657DC-6258-7AC3-6A61-9139656CF210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6" name="箭头: V 形 575">
                <a:extLst>
                  <a:ext uri="{FF2B5EF4-FFF2-40B4-BE49-F238E27FC236}">
                    <a16:creationId xmlns:a16="http://schemas.microsoft.com/office/drawing/2014/main" id="{ADABE0A7-9656-8657-494F-A6DB1C454A33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7" name="箭头: V 形 576">
                <a:extLst>
                  <a:ext uri="{FF2B5EF4-FFF2-40B4-BE49-F238E27FC236}">
                    <a16:creationId xmlns:a16="http://schemas.microsoft.com/office/drawing/2014/main" id="{5EA4D6C7-7E0F-D102-59E5-BC1E49D0A1FE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67" name="组合 566">
              <a:extLst>
                <a:ext uri="{FF2B5EF4-FFF2-40B4-BE49-F238E27FC236}">
                  <a16:creationId xmlns:a16="http://schemas.microsoft.com/office/drawing/2014/main" id="{52BFC635-B814-5A9F-CD07-B117EA0F42E4}"/>
                </a:ext>
              </a:extLst>
            </p:cNvPr>
            <p:cNvGrpSpPr/>
            <p:nvPr/>
          </p:nvGrpSpPr>
          <p:grpSpPr>
            <a:xfrm>
              <a:off x="3901309" y="7467213"/>
              <a:ext cx="1262985" cy="262112"/>
              <a:chOff x="3903964" y="1494908"/>
              <a:chExt cx="1262985" cy="262112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FD03ABFE-96FC-A1A0-7003-7643C837AB5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C7CAB1D0-C058-9A4D-3F2F-2AF89EE0210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4BDC838E-8EC8-636D-2F6D-7EE9876F2E2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A8646152-CBC9-5E9D-63EE-FB01CAAEDA2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A0A48CFB-36D5-B75C-0E98-DBBF0553DAB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78" name="组合 577">
            <a:extLst>
              <a:ext uri="{FF2B5EF4-FFF2-40B4-BE49-F238E27FC236}">
                <a16:creationId xmlns:a16="http://schemas.microsoft.com/office/drawing/2014/main" id="{C16B3A45-57E0-7CA1-DA97-710042DDB7B2}"/>
              </a:ext>
            </a:extLst>
          </p:cNvPr>
          <p:cNvGrpSpPr/>
          <p:nvPr userDrawn="1"/>
        </p:nvGrpSpPr>
        <p:grpSpPr>
          <a:xfrm>
            <a:off x="1068818" y="1377811"/>
            <a:ext cx="8866208" cy="4102378"/>
            <a:chOff x="756301" y="1361365"/>
            <a:chExt cx="8866208" cy="4102378"/>
          </a:xfrm>
        </p:grpSpPr>
        <p:sp>
          <p:nvSpPr>
            <p:cNvPr id="579" name="矩形 578">
              <a:extLst>
                <a:ext uri="{FF2B5EF4-FFF2-40B4-BE49-F238E27FC236}">
                  <a16:creationId xmlns:a16="http://schemas.microsoft.com/office/drawing/2014/main" id="{D0C7CDC5-0001-D2C1-C7A1-A9E195EBFF50}"/>
                </a:ext>
              </a:extLst>
            </p:cNvPr>
            <p:cNvSpPr/>
            <p:nvPr/>
          </p:nvSpPr>
          <p:spPr>
            <a:xfrm>
              <a:off x="756301" y="1377879"/>
              <a:ext cx="8866208" cy="4085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0" name="矩形 579">
              <a:extLst>
                <a:ext uri="{FF2B5EF4-FFF2-40B4-BE49-F238E27FC236}">
                  <a16:creationId xmlns:a16="http://schemas.microsoft.com/office/drawing/2014/main" id="{6BC66B92-E813-F8F1-FA75-7263375AE712}"/>
                </a:ext>
              </a:extLst>
            </p:cNvPr>
            <p:cNvSpPr/>
            <p:nvPr/>
          </p:nvSpPr>
          <p:spPr>
            <a:xfrm>
              <a:off x="756301" y="1361365"/>
              <a:ext cx="8866208" cy="5843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81" name="组合 580">
            <a:extLst>
              <a:ext uri="{FF2B5EF4-FFF2-40B4-BE49-F238E27FC236}">
                <a16:creationId xmlns:a16="http://schemas.microsoft.com/office/drawing/2014/main" id="{88EB610D-9814-5574-F8AA-FCDFD93253A2}"/>
              </a:ext>
            </a:extLst>
          </p:cNvPr>
          <p:cNvGrpSpPr/>
          <p:nvPr userDrawn="1"/>
        </p:nvGrpSpPr>
        <p:grpSpPr>
          <a:xfrm>
            <a:off x="8249364" y="1527341"/>
            <a:ext cx="1366396" cy="259225"/>
            <a:chOff x="8249364" y="1527341"/>
            <a:chExt cx="1366396" cy="259225"/>
          </a:xfrm>
        </p:grpSpPr>
        <p:cxnSp>
          <p:nvCxnSpPr>
            <p:cNvPr id="582" name="直接连接符 581">
              <a:extLst>
                <a:ext uri="{FF2B5EF4-FFF2-40B4-BE49-F238E27FC236}">
                  <a16:creationId xmlns:a16="http://schemas.microsoft.com/office/drawing/2014/main" id="{023198DC-765D-FA8A-EFC6-087DA27EF269}"/>
                </a:ext>
              </a:extLst>
            </p:cNvPr>
            <p:cNvCxnSpPr>
              <a:cxnSpLocks/>
            </p:cNvCxnSpPr>
            <p:nvPr/>
          </p:nvCxnSpPr>
          <p:spPr>
            <a:xfrm>
              <a:off x="8249364" y="1638459"/>
              <a:ext cx="22352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3" name="矩形 582">
              <a:extLst>
                <a:ext uri="{FF2B5EF4-FFF2-40B4-BE49-F238E27FC236}">
                  <a16:creationId xmlns:a16="http://schemas.microsoft.com/office/drawing/2014/main" id="{BF5BCA87-785A-B79B-98A9-BE52A0E20672}"/>
                </a:ext>
              </a:extLst>
            </p:cNvPr>
            <p:cNvSpPr/>
            <p:nvPr/>
          </p:nvSpPr>
          <p:spPr>
            <a:xfrm>
              <a:off x="8836423" y="1565847"/>
              <a:ext cx="182212" cy="182212"/>
            </a:xfrm>
            <a:prstGeom prst="rect">
              <a:avLst/>
            </a:prstGeom>
            <a:noFill/>
            <a:ln w="19050" cap="rnd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84" name="组合 583">
              <a:extLst>
                <a:ext uri="{FF2B5EF4-FFF2-40B4-BE49-F238E27FC236}">
                  <a16:creationId xmlns:a16="http://schemas.microsoft.com/office/drawing/2014/main" id="{149BB2AF-1101-96F9-C0AB-7CC445E40574}"/>
                </a:ext>
              </a:extLst>
            </p:cNvPr>
            <p:cNvGrpSpPr/>
            <p:nvPr/>
          </p:nvGrpSpPr>
          <p:grpSpPr>
            <a:xfrm rot="2725125">
              <a:off x="9356535" y="1527341"/>
              <a:ext cx="259225" cy="259225"/>
              <a:chOff x="6863080" y="1510253"/>
              <a:chExt cx="223520" cy="223520"/>
            </a:xfrm>
          </p:grpSpPr>
          <p:cxnSp>
            <p:nvCxnSpPr>
              <p:cNvPr id="585" name="直接连接符 584">
                <a:extLst>
                  <a:ext uri="{FF2B5EF4-FFF2-40B4-BE49-F238E27FC236}">
                    <a16:creationId xmlns:a16="http://schemas.microsoft.com/office/drawing/2014/main" id="{73C0C6B3-16BF-CA03-2877-2763857D4A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63080" y="1622013"/>
                <a:ext cx="223520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6" name="直接连接符 585">
                <a:extLst>
                  <a:ext uri="{FF2B5EF4-FFF2-40B4-BE49-F238E27FC236}">
                    <a16:creationId xmlns:a16="http://schemas.microsoft.com/office/drawing/2014/main" id="{43CF7DCC-89AA-2140-5D4E-8275E1B58F7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862523" y="1622013"/>
                <a:ext cx="223520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7" name="任意多边形: 形状 586">
            <a:extLst>
              <a:ext uri="{FF2B5EF4-FFF2-40B4-BE49-F238E27FC236}">
                <a16:creationId xmlns:a16="http://schemas.microsoft.com/office/drawing/2014/main" id="{E11DD182-7B8D-CB5B-9BFD-CBB68B31D3E5}"/>
              </a:ext>
            </a:extLst>
          </p:cNvPr>
          <p:cNvSpPr/>
          <p:nvPr userDrawn="1"/>
        </p:nvSpPr>
        <p:spPr>
          <a:xfrm>
            <a:off x="1298783" y="1456072"/>
            <a:ext cx="980145" cy="370652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88" name="组合 587">
            <a:extLst>
              <a:ext uri="{FF2B5EF4-FFF2-40B4-BE49-F238E27FC236}">
                <a16:creationId xmlns:a16="http://schemas.microsoft.com/office/drawing/2014/main" id="{29BE76C5-451A-166D-ACFB-F8EF45E0FC17}"/>
              </a:ext>
            </a:extLst>
          </p:cNvPr>
          <p:cNvGrpSpPr/>
          <p:nvPr userDrawn="1"/>
        </p:nvGrpSpPr>
        <p:grpSpPr>
          <a:xfrm>
            <a:off x="2703329" y="1539463"/>
            <a:ext cx="1117600" cy="262111"/>
            <a:chOff x="4492479" y="1490956"/>
            <a:chExt cx="1117600" cy="262111"/>
          </a:xfrm>
          <a:noFill/>
        </p:grpSpPr>
        <p:sp>
          <p:nvSpPr>
            <p:cNvPr id="589" name="箭头: V 形 588">
              <a:extLst>
                <a:ext uri="{FF2B5EF4-FFF2-40B4-BE49-F238E27FC236}">
                  <a16:creationId xmlns:a16="http://schemas.microsoft.com/office/drawing/2014/main" id="{7117BB41-6D03-7BB6-120C-910C05A90096}"/>
                </a:ext>
              </a:extLst>
            </p:cNvPr>
            <p:cNvSpPr/>
            <p:nvPr/>
          </p:nvSpPr>
          <p:spPr>
            <a:xfrm>
              <a:off x="449247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0" name="箭头: V 形 589">
              <a:extLst>
                <a:ext uri="{FF2B5EF4-FFF2-40B4-BE49-F238E27FC236}">
                  <a16:creationId xmlns:a16="http://schemas.microsoft.com/office/drawing/2014/main" id="{F0597EB7-8475-6BCE-AF13-CDFFE3523F50}"/>
                </a:ext>
              </a:extLst>
            </p:cNvPr>
            <p:cNvSpPr/>
            <p:nvPr/>
          </p:nvSpPr>
          <p:spPr>
            <a:xfrm>
              <a:off x="471599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1" name="箭头: V 形 590">
              <a:extLst>
                <a:ext uri="{FF2B5EF4-FFF2-40B4-BE49-F238E27FC236}">
                  <a16:creationId xmlns:a16="http://schemas.microsoft.com/office/drawing/2014/main" id="{802F9ECF-F90A-E313-54D4-E381DE859E11}"/>
                </a:ext>
              </a:extLst>
            </p:cNvPr>
            <p:cNvSpPr/>
            <p:nvPr/>
          </p:nvSpPr>
          <p:spPr>
            <a:xfrm>
              <a:off x="493951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2" name="箭头: V 形 591">
              <a:extLst>
                <a:ext uri="{FF2B5EF4-FFF2-40B4-BE49-F238E27FC236}">
                  <a16:creationId xmlns:a16="http://schemas.microsoft.com/office/drawing/2014/main" id="{9105BD95-A848-315D-6C67-B55F444C14BC}"/>
                </a:ext>
              </a:extLst>
            </p:cNvPr>
            <p:cNvSpPr/>
            <p:nvPr/>
          </p:nvSpPr>
          <p:spPr>
            <a:xfrm>
              <a:off x="516303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3" name="箭头: V 形 592">
              <a:extLst>
                <a:ext uri="{FF2B5EF4-FFF2-40B4-BE49-F238E27FC236}">
                  <a16:creationId xmlns:a16="http://schemas.microsoft.com/office/drawing/2014/main" id="{1176D733-8D08-D4E3-3046-79707B696B37}"/>
                </a:ext>
              </a:extLst>
            </p:cNvPr>
            <p:cNvSpPr/>
            <p:nvPr/>
          </p:nvSpPr>
          <p:spPr>
            <a:xfrm>
              <a:off x="538655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94" name="组合 593">
            <a:extLst>
              <a:ext uri="{FF2B5EF4-FFF2-40B4-BE49-F238E27FC236}">
                <a16:creationId xmlns:a16="http://schemas.microsoft.com/office/drawing/2014/main" id="{C6011450-6BA3-A31C-231B-3DDFFD5BB19D}"/>
              </a:ext>
            </a:extLst>
          </p:cNvPr>
          <p:cNvGrpSpPr/>
          <p:nvPr userDrawn="1"/>
        </p:nvGrpSpPr>
        <p:grpSpPr>
          <a:xfrm>
            <a:off x="4260977" y="1523770"/>
            <a:ext cx="1262985" cy="262112"/>
            <a:chOff x="3903964" y="1494908"/>
            <a:chExt cx="1262985" cy="262112"/>
          </a:xfrm>
        </p:grpSpPr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0A816756-22D5-BB9D-8448-79A1E667B87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903964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8B1E7319-B97D-CE8C-3C94-AA186D14119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156561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id="{2634848E-6A40-53AD-8A4E-6C7DE64C224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409158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DFC8BE06-C8EA-CFAF-D205-F6733D1940A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61755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1B7A05E4-B03D-80BA-E13A-5C5FECB2A15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14352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00" name="组合 599">
            <a:extLst>
              <a:ext uri="{FF2B5EF4-FFF2-40B4-BE49-F238E27FC236}">
                <a16:creationId xmlns:a16="http://schemas.microsoft.com/office/drawing/2014/main" id="{28248C4A-48F0-CB0D-5F8D-ECB9E8064729}"/>
              </a:ext>
            </a:extLst>
          </p:cNvPr>
          <p:cNvGrpSpPr/>
          <p:nvPr userDrawn="1"/>
        </p:nvGrpSpPr>
        <p:grpSpPr>
          <a:xfrm>
            <a:off x="8257816" y="2364641"/>
            <a:ext cx="4301449" cy="4301449"/>
            <a:chOff x="8257816" y="2364641"/>
            <a:chExt cx="4301449" cy="4301449"/>
          </a:xfrm>
        </p:grpSpPr>
        <p:pic>
          <p:nvPicPr>
            <p:cNvPr id="601" name="图片 600">
              <a:extLst>
                <a:ext uri="{FF2B5EF4-FFF2-40B4-BE49-F238E27FC236}">
                  <a16:creationId xmlns:a16="http://schemas.microsoft.com/office/drawing/2014/main" id="{E639A549-E3DB-2AEC-16C6-D2CA3CBC1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7816" y="2364641"/>
              <a:ext cx="4301449" cy="4301449"/>
            </a:xfrm>
            <a:prstGeom prst="rect">
              <a:avLst/>
            </a:prstGeom>
          </p:spPr>
        </p:pic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A80612EE-1516-FAA2-E501-6154440DA2C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384060" y="2702070"/>
              <a:ext cx="493219" cy="511798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7963886A-0E0C-921E-5F79-094D0D45DA9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357485" y="4770895"/>
              <a:ext cx="360899" cy="374493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  <a:alpha val="39000"/>
                  </a:schemeClr>
                </a:gs>
                <a:gs pos="83000">
                  <a:schemeClr val="accent1">
                    <a:lumMod val="45000"/>
                    <a:lumOff val="55000"/>
                    <a:alpha val="53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2663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1DC652E-E4FA-2813-40BB-86C77EECE86B}"/>
              </a:ext>
            </a:extLst>
          </p:cNvPr>
          <p:cNvSpPr/>
          <p:nvPr userDrawn="1"/>
        </p:nvSpPr>
        <p:spPr>
          <a:xfrm>
            <a:off x="660400" y="787415"/>
            <a:ext cx="1364605" cy="342885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C49E25B0-524A-DADF-2DD2-7DA7B32B10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049" y="511753"/>
            <a:ext cx="1543306" cy="55132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3600" b="1" kern="1200" dirty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792919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占位符 11">
            <a:extLst>
              <a:ext uri="{FF2B5EF4-FFF2-40B4-BE49-F238E27FC236}">
                <a16:creationId xmlns:a16="http://schemas.microsoft.com/office/drawing/2014/main" id="{EF849A79-674A-32DC-D64A-F805A7B91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26870" y="2190511"/>
            <a:ext cx="4738257" cy="2454976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zh-CN" altLang="en-US" sz="19900" b="1" kern="12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40000"/>
                        </a:schemeClr>
                      </a:gs>
                      <a:gs pos="59000">
                        <a:schemeClr val="accent1"/>
                      </a:gs>
                      <a:gs pos="100000">
                        <a:schemeClr val="bg1">
                          <a:alpha val="4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8C190CB-CA69-1F5A-CFAD-77F407F5414F}"/>
              </a:ext>
            </a:extLst>
          </p:cNvPr>
          <p:cNvGrpSpPr/>
          <p:nvPr userDrawn="1"/>
        </p:nvGrpSpPr>
        <p:grpSpPr>
          <a:xfrm>
            <a:off x="3151660" y="1273405"/>
            <a:ext cx="5576387" cy="3827512"/>
            <a:chOff x="758269" y="2168508"/>
            <a:chExt cx="1037828" cy="71234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95F42F2-7A79-A4DC-386F-E0C74E4B42EC}"/>
                </a:ext>
              </a:extLst>
            </p:cNvPr>
            <p:cNvSpPr/>
            <p:nvPr/>
          </p:nvSpPr>
          <p:spPr>
            <a:xfrm rot="9794549" flipH="1" flipV="1">
              <a:off x="758269" y="2254431"/>
              <a:ext cx="1037828" cy="626420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accent1"/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8E98594-9C78-6139-4DFF-06D5B467A6C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515047" y="2168508"/>
              <a:ext cx="144348" cy="149784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6A48E7A-5D27-DA9A-ACC5-FC8F2F79D087}"/>
              </a:ext>
            </a:extLst>
          </p:cNvPr>
          <p:cNvGrpSpPr/>
          <p:nvPr userDrawn="1"/>
        </p:nvGrpSpPr>
        <p:grpSpPr>
          <a:xfrm>
            <a:off x="660400" y="899854"/>
            <a:ext cx="919127" cy="230446"/>
            <a:chOff x="8438759" y="2398777"/>
            <a:chExt cx="588698" cy="14760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24BDCFD-DBD1-6AF1-0167-C876CCD37A6E}"/>
                </a:ext>
              </a:extLst>
            </p:cNvPr>
            <p:cNvSpPr/>
            <p:nvPr/>
          </p:nvSpPr>
          <p:spPr>
            <a:xfrm>
              <a:off x="8949352" y="2398777"/>
              <a:ext cx="78105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6F096BF-AD63-C4C0-2767-BE736D510F2D}"/>
                </a:ext>
              </a:extLst>
            </p:cNvPr>
            <p:cNvSpPr/>
            <p:nvPr/>
          </p:nvSpPr>
          <p:spPr>
            <a:xfrm>
              <a:off x="8856890" y="2398777"/>
              <a:ext cx="51435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DF5F1B2-1843-29A1-84C8-A160AABE8610}"/>
                </a:ext>
              </a:extLst>
            </p:cNvPr>
            <p:cNvSpPr/>
            <p:nvPr/>
          </p:nvSpPr>
          <p:spPr>
            <a:xfrm>
              <a:off x="8770125" y="2398777"/>
              <a:ext cx="45719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370DEBF-9C4D-6A9E-3DC0-ECA78DE1DEBD}"/>
                </a:ext>
              </a:extLst>
            </p:cNvPr>
            <p:cNvSpPr/>
            <p:nvPr/>
          </p:nvSpPr>
          <p:spPr>
            <a:xfrm>
              <a:off x="8689471" y="2398777"/>
              <a:ext cx="396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57A287C-BC73-39B3-FCD7-4E713326191A}"/>
                </a:ext>
              </a:extLst>
            </p:cNvPr>
            <p:cNvSpPr/>
            <p:nvPr/>
          </p:nvSpPr>
          <p:spPr>
            <a:xfrm>
              <a:off x="8616007" y="2398777"/>
              <a:ext cx="324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02FE03B-0795-DFF5-464B-93C4BB797CDE}"/>
                </a:ext>
              </a:extLst>
            </p:cNvPr>
            <p:cNvSpPr/>
            <p:nvPr/>
          </p:nvSpPr>
          <p:spPr>
            <a:xfrm>
              <a:off x="8549734" y="2398777"/>
              <a:ext cx="252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120B129-9DDC-E796-5C85-198A53EBFB8B}"/>
                </a:ext>
              </a:extLst>
            </p:cNvPr>
            <p:cNvSpPr/>
            <p:nvPr/>
          </p:nvSpPr>
          <p:spPr>
            <a:xfrm>
              <a:off x="8490651" y="2398777"/>
              <a:ext cx="180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F6654CD-092F-3049-D925-919A89EBB688}"/>
                </a:ext>
              </a:extLst>
            </p:cNvPr>
            <p:cNvSpPr/>
            <p:nvPr/>
          </p:nvSpPr>
          <p:spPr>
            <a:xfrm>
              <a:off x="8438759" y="2398777"/>
              <a:ext cx="108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113E871-7DE5-444C-0863-4D2C86C1FBD6}"/>
              </a:ext>
            </a:extLst>
          </p:cNvPr>
          <p:cNvGrpSpPr/>
          <p:nvPr userDrawn="1"/>
        </p:nvGrpSpPr>
        <p:grpSpPr>
          <a:xfrm>
            <a:off x="10599773" y="6005254"/>
            <a:ext cx="919127" cy="230446"/>
            <a:chOff x="8438759" y="2398777"/>
            <a:chExt cx="588698" cy="147600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B984CD3-5D76-3C4A-F790-E414011C38DD}"/>
                </a:ext>
              </a:extLst>
            </p:cNvPr>
            <p:cNvSpPr/>
            <p:nvPr/>
          </p:nvSpPr>
          <p:spPr>
            <a:xfrm>
              <a:off x="8949352" y="2398777"/>
              <a:ext cx="78105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7F5DF2F-4C8F-B6D3-7FC3-F213C70B936B}"/>
                </a:ext>
              </a:extLst>
            </p:cNvPr>
            <p:cNvSpPr/>
            <p:nvPr/>
          </p:nvSpPr>
          <p:spPr>
            <a:xfrm>
              <a:off x="8856890" y="2398777"/>
              <a:ext cx="51435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4F5EC2A-B075-6417-121E-330744BA24EA}"/>
                </a:ext>
              </a:extLst>
            </p:cNvPr>
            <p:cNvSpPr/>
            <p:nvPr/>
          </p:nvSpPr>
          <p:spPr>
            <a:xfrm>
              <a:off x="8770125" y="2398777"/>
              <a:ext cx="45719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3F91680-38F3-2AFD-2885-8DA05ACC9540}"/>
                </a:ext>
              </a:extLst>
            </p:cNvPr>
            <p:cNvSpPr/>
            <p:nvPr/>
          </p:nvSpPr>
          <p:spPr>
            <a:xfrm>
              <a:off x="8689471" y="2398777"/>
              <a:ext cx="396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D635993-BC6D-CA5C-59A1-118B3F7A5AC5}"/>
                </a:ext>
              </a:extLst>
            </p:cNvPr>
            <p:cNvSpPr/>
            <p:nvPr/>
          </p:nvSpPr>
          <p:spPr>
            <a:xfrm>
              <a:off x="8616007" y="2398777"/>
              <a:ext cx="324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6A99D2F3-E66C-B738-C732-314FECB134B5}"/>
                </a:ext>
              </a:extLst>
            </p:cNvPr>
            <p:cNvSpPr/>
            <p:nvPr/>
          </p:nvSpPr>
          <p:spPr>
            <a:xfrm>
              <a:off x="8549734" y="2398777"/>
              <a:ext cx="252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E86EDEAF-8BDA-215E-1A60-6EAE8FA2EFF2}"/>
                </a:ext>
              </a:extLst>
            </p:cNvPr>
            <p:cNvSpPr/>
            <p:nvPr/>
          </p:nvSpPr>
          <p:spPr>
            <a:xfrm>
              <a:off x="8490651" y="2398777"/>
              <a:ext cx="180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5413B1F-F224-0D34-A167-023F230778B8}"/>
                </a:ext>
              </a:extLst>
            </p:cNvPr>
            <p:cNvSpPr/>
            <p:nvPr/>
          </p:nvSpPr>
          <p:spPr>
            <a:xfrm>
              <a:off x="8438759" y="2398777"/>
              <a:ext cx="108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占位符 11">
            <a:extLst>
              <a:ext uri="{FF2B5EF4-FFF2-40B4-BE49-F238E27FC236}">
                <a16:creationId xmlns:a16="http://schemas.microsoft.com/office/drawing/2014/main" id="{69228A89-8A68-535E-DA9D-953E2843AC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6476" y="3004503"/>
            <a:ext cx="6226753" cy="84899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zh-CN" altLang="en-US" sz="5400" b="1" kern="1200" dirty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344820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20B37359-7E72-132D-A26E-228F74F7C695}"/>
              </a:ext>
            </a:extLst>
          </p:cNvPr>
          <p:cNvSpPr/>
          <p:nvPr userDrawn="1"/>
        </p:nvSpPr>
        <p:spPr>
          <a:xfrm>
            <a:off x="660400" y="787415"/>
            <a:ext cx="3302000" cy="342885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占位符 11">
            <a:extLst>
              <a:ext uri="{FF2B5EF4-FFF2-40B4-BE49-F238E27FC236}">
                <a16:creationId xmlns:a16="http://schemas.microsoft.com/office/drawing/2014/main" id="{50D1CBED-BFA0-9963-E9F0-5479B55B3C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048" y="511753"/>
            <a:ext cx="3391352" cy="55132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3600" b="1" kern="1200" dirty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244522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20B37359-7E72-132D-A26E-228F74F7C695}"/>
              </a:ext>
            </a:extLst>
          </p:cNvPr>
          <p:cNvSpPr/>
          <p:nvPr userDrawn="1"/>
        </p:nvSpPr>
        <p:spPr>
          <a:xfrm>
            <a:off x="660400" y="787415"/>
            <a:ext cx="4297680" cy="342885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占位符 11">
            <a:extLst>
              <a:ext uri="{FF2B5EF4-FFF2-40B4-BE49-F238E27FC236}">
                <a16:creationId xmlns:a16="http://schemas.microsoft.com/office/drawing/2014/main" id="{50D1CBED-BFA0-9963-E9F0-5479B55B3C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048" y="511753"/>
            <a:ext cx="4336231" cy="55132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3600" b="1" kern="1200" dirty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350825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矩形 200">
            <a:extLst>
              <a:ext uri="{FF2B5EF4-FFF2-40B4-BE49-F238E27FC236}">
                <a16:creationId xmlns:a16="http://schemas.microsoft.com/office/drawing/2014/main" id="{9056A295-E187-1B7D-4ADC-49A4D07FBCC7}"/>
              </a:ext>
            </a:extLst>
          </p:cNvPr>
          <p:cNvSpPr/>
          <p:nvPr userDrawn="1"/>
        </p:nvSpPr>
        <p:spPr>
          <a:xfrm>
            <a:off x="1719148" y="1926657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B4A9624E-5581-7DFC-51FE-D458FFC680B5}"/>
              </a:ext>
            </a:extLst>
          </p:cNvPr>
          <p:cNvGrpSpPr/>
          <p:nvPr userDrawn="1"/>
        </p:nvGrpSpPr>
        <p:grpSpPr>
          <a:xfrm rot="19952776">
            <a:off x="146047" y="3914111"/>
            <a:ext cx="20231364" cy="342885"/>
            <a:chOff x="-454574" y="9380059"/>
            <a:chExt cx="20231364" cy="342885"/>
          </a:xfrm>
        </p:grpSpPr>
        <p:sp>
          <p:nvSpPr>
            <p:cNvPr id="203" name="矩形 202">
              <a:extLst>
                <a:ext uri="{FF2B5EF4-FFF2-40B4-BE49-F238E27FC236}">
                  <a16:creationId xmlns:a16="http://schemas.microsoft.com/office/drawing/2014/main" id="{CC918C82-8D37-FC2E-4985-D19B5DD6D391}"/>
                </a:ext>
              </a:extLst>
            </p:cNvPr>
            <p:cNvSpPr/>
            <p:nvPr/>
          </p:nvSpPr>
          <p:spPr>
            <a:xfrm>
              <a:off x="-454574" y="9380059"/>
              <a:ext cx="20231364" cy="3428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22FEF534-8373-ACCF-06AF-C60FDB3501EB}"/>
                </a:ext>
              </a:extLst>
            </p:cNvPr>
            <p:cNvGrpSpPr/>
            <p:nvPr/>
          </p:nvGrpSpPr>
          <p:grpSpPr>
            <a:xfrm>
              <a:off x="-39145" y="9448428"/>
              <a:ext cx="2414503" cy="211811"/>
              <a:chOff x="939115" y="7399515"/>
              <a:chExt cx="4225179" cy="370652"/>
            </a:xfrm>
          </p:grpSpPr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BAC35F1C-0C4E-A858-0228-F951AA50699E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90" name="组合 289">
                <a:extLst>
                  <a:ext uri="{FF2B5EF4-FFF2-40B4-BE49-F238E27FC236}">
                    <a16:creationId xmlns:a16="http://schemas.microsoft.com/office/drawing/2014/main" id="{ABA3217E-C20E-CF80-B0E1-B8DC5376DA0A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97" name="箭头: V 形 296">
                  <a:extLst>
                    <a:ext uri="{FF2B5EF4-FFF2-40B4-BE49-F238E27FC236}">
                      <a16:creationId xmlns:a16="http://schemas.microsoft.com/office/drawing/2014/main" id="{54A822B8-3FA5-6EF7-B3E3-BD72437BA3A8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8" name="箭头: V 形 297">
                  <a:extLst>
                    <a:ext uri="{FF2B5EF4-FFF2-40B4-BE49-F238E27FC236}">
                      <a16:creationId xmlns:a16="http://schemas.microsoft.com/office/drawing/2014/main" id="{AEA4F4A8-C587-268F-BB9B-A4AF8F09BFEF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9" name="箭头: V 形 298">
                  <a:extLst>
                    <a:ext uri="{FF2B5EF4-FFF2-40B4-BE49-F238E27FC236}">
                      <a16:creationId xmlns:a16="http://schemas.microsoft.com/office/drawing/2014/main" id="{36BFD109-867E-C895-DB85-42ED26F6DEB9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0" name="箭头: V 形 299">
                  <a:extLst>
                    <a:ext uri="{FF2B5EF4-FFF2-40B4-BE49-F238E27FC236}">
                      <a16:creationId xmlns:a16="http://schemas.microsoft.com/office/drawing/2014/main" id="{22D2898D-DDD5-5354-ED89-D3FF3CA94169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1" name="箭头: V 形 300">
                  <a:extLst>
                    <a:ext uri="{FF2B5EF4-FFF2-40B4-BE49-F238E27FC236}">
                      <a16:creationId xmlns:a16="http://schemas.microsoft.com/office/drawing/2014/main" id="{CFA9CFF3-0740-0123-6715-6C5F6006CF5C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91" name="组合 290">
                <a:extLst>
                  <a:ext uri="{FF2B5EF4-FFF2-40B4-BE49-F238E27FC236}">
                    <a16:creationId xmlns:a16="http://schemas.microsoft.com/office/drawing/2014/main" id="{886E0071-CDE7-4CAF-3B6C-BC06899AA519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71304C97-8283-5519-4075-13F8001353B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8582B7DE-76D8-38F6-4593-B2F5CC50832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15FFA4AF-3C84-D180-889E-9A133ABEAEC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8A5F0C07-33D7-E709-CEC1-CB6992859D4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36D102FF-1D5C-884E-9860-D9BD120192B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3C457550-0437-1F95-E805-79610C5C821F}"/>
                </a:ext>
              </a:extLst>
            </p:cNvPr>
            <p:cNvGrpSpPr/>
            <p:nvPr/>
          </p:nvGrpSpPr>
          <p:grpSpPr>
            <a:xfrm>
              <a:off x="2834114" y="9448428"/>
              <a:ext cx="2414503" cy="211811"/>
              <a:chOff x="939115" y="7399515"/>
              <a:chExt cx="4225179" cy="370652"/>
            </a:xfrm>
          </p:grpSpPr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2D1126B0-F6DC-3E72-AFAE-BB2C3746E42D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77" name="组合 276">
                <a:extLst>
                  <a:ext uri="{FF2B5EF4-FFF2-40B4-BE49-F238E27FC236}">
                    <a16:creationId xmlns:a16="http://schemas.microsoft.com/office/drawing/2014/main" id="{FE686426-6A3F-5F80-63CC-BADEAF027303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84" name="箭头: V 形 283">
                  <a:extLst>
                    <a:ext uri="{FF2B5EF4-FFF2-40B4-BE49-F238E27FC236}">
                      <a16:creationId xmlns:a16="http://schemas.microsoft.com/office/drawing/2014/main" id="{4E810CC6-6493-A6F7-5663-EDE70E072264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5" name="箭头: V 形 284">
                  <a:extLst>
                    <a:ext uri="{FF2B5EF4-FFF2-40B4-BE49-F238E27FC236}">
                      <a16:creationId xmlns:a16="http://schemas.microsoft.com/office/drawing/2014/main" id="{42211894-B367-94D1-E3BE-00C4913128CB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6" name="箭头: V 形 285">
                  <a:extLst>
                    <a:ext uri="{FF2B5EF4-FFF2-40B4-BE49-F238E27FC236}">
                      <a16:creationId xmlns:a16="http://schemas.microsoft.com/office/drawing/2014/main" id="{A87E5BFD-048F-0EA8-EC79-3DF1EBC02DB5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7" name="箭头: V 形 286">
                  <a:extLst>
                    <a:ext uri="{FF2B5EF4-FFF2-40B4-BE49-F238E27FC236}">
                      <a16:creationId xmlns:a16="http://schemas.microsoft.com/office/drawing/2014/main" id="{3C3EB453-ECA0-04B3-987C-1A6A3A7E80EF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8" name="箭头: V 形 287">
                  <a:extLst>
                    <a:ext uri="{FF2B5EF4-FFF2-40B4-BE49-F238E27FC236}">
                      <a16:creationId xmlns:a16="http://schemas.microsoft.com/office/drawing/2014/main" id="{17AAE1A9-3315-5586-7332-7AAB40B7634A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78" name="组合 277">
                <a:extLst>
                  <a:ext uri="{FF2B5EF4-FFF2-40B4-BE49-F238E27FC236}">
                    <a16:creationId xmlns:a16="http://schemas.microsoft.com/office/drawing/2014/main" id="{A5C1E3A1-26D7-F32E-7060-D2F18A772348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E7A12E55-2B83-F0C4-3B2D-F37C4F5C1A9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2F2EAAAC-2CCB-BD70-9EE7-66571DCBA84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20A2A7CF-2E39-5B25-17F8-01E21AE30D0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0E056A4B-49F4-3BD3-EB6C-BAF9B633AF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4C876040-65B1-2C34-F91A-728909C1F4D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CD0BEC9D-93D5-6895-324A-A77AE58F4F14}"/>
                </a:ext>
              </a:extLst>
            </p:cNvPr>
            <p:cNvGrpSpPr/>
            <p:nvPr/>
          </p:nvGrpSpPr>
          <p:grpSpPr>
            <a:xfrm>
              <a:off x="5707372" y="9448428"/>
              <a:ext cx="2414503" cy="211811"/>
              <a:chOff x="939115" y="7399515"/>
              <a:chExt cx="4225179" cy="370652"/>
            </a:xfrm>
          </p:grpSpPr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3F2C99AF-4BE2-86A1-BD60-28AE8F793FE8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64" name="组合 263">
                <a:extLst>
                  <a:ext uri="{FF2B5EF4-FFF2-40B4-BE49-F238E27FC236}">
                    <a16:creationId xmlns:a16="http://schemas.microsoft.com/office/drawing/2014/main" id="{3FF32191-1784-7532-C384-9775F93CBEF0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71" name="箭头: V 形 270">
                  <a:extLst>
                    <a:ext uri="{FF2B5EF4-FFF2-40B4-BE49-F238E27FC236}">
                      <a16:creationId xmlns:a16="http://schemas.microsoft.com/office/drawing/2014/main" id="{B76921F4-4038-74D9-F248-3FE79D243191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2" name="箭头: V 形 271">
                  <a:extLst>
                    <a:ext uri="{FF2B5EF4-FFF2-40B4-BE49-F238E27FC236}">
                      <a16:creationId xmlns:a16="http://schemas.microsoft.com/office/drawing/2014/main" id="{8BFFC14A-3E88-B022-1068-858A2A810912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3" name="箭头: V 形 272">
                  <a:extLst>
                    <a:ext uri="{FF2B5EF4-FFF2-40B4-BE49-F238E27FC236}">
                      <a16:creationId xmlns:a16="http://schemas.microsoft.com/office/drawing/2014/main" id="{4819C517-B1CC-67E4-4140-3D9A8E794181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4" name="箭头: V 形 273">
                  <a:extLst>
                    <a:ext uri="{FF2B5EF4-FFF2-40B4-BE49-F238E27FC236}">
                      <a16:creationId xmlns:a16="http://schemas.microsoft.com/office/drawing/2014/main" id="{92C4602A-C1B8-EB85-A107-69F6F2F832EF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5" name="箭头: V 形 274">
                  <a:extLst>
                    <a:ext uri="{FF2B5EF4-FFF2-40B4-BE49-F238E27FC236}">
                      <a16:creationId xmlns:a16="http://schemas.microsoft.com/office/drawing/2014/main" id="{34E705A0-D36D-66E8-B403-F62B51733F63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65" name="组合 264">
                <a:extLst>
                  <a:ext uri="{FF2B5EF4-FFF2-40B4-BE49-F238E27FC236}">
                    <a16:creationId xmlns:a16="http://schemas.microsoft.com/office/drawing/2014/main" id="{6E1EE02D-8AC9-F70C-D2B6-49284A8D09AD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65174B61-BC6B-1580-36C2-0D0A67005C6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8C7469EE-D4FD-B508-DC7D-33A2654D688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9E990CB9-549F-5D28-0C88-049E9420D7C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531D196A-C942-E927-1035-B95A4AEC554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0C91999D-9CBB-5C75-56FB-33BCD6F9C5A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5A6BEF05-AE94-D362-ECD9-327E25642AF4}"/>
                </a:ext>
              </a:extLst>
            </p:cNvPr>
            <p:cNvGrpSpPr/>
            <p:nvPr/>
          </p:nvGrpSpPr>
          <p:grpSpPr>
            <a:xfrm>
              <a:off x="8580631" y="9448428"/>
              <a:ext cx="2414503" cy="211811"/>
              <a:chOff x="939115" y="7399515"/>
              <a:chExt cx="4225179" cy="370652"/>
            </a:xfrm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8D5EDD60-0130-5A31-6927-B69AA5F82C9C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29B5232C-5CF8-4EFB-A567-557B0E537781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58" name="箭头: V 形 257">
                  <a:extLst>
                    <a:ext uri="{FF2B5EF4-FFF2-40B4-BE49-F238E27FC236}">
                      <a16:creationId xmlns:a16="http://schemas.microsoft.com/office/drawing/2014/main" id="{085EC488-4580-747E-4222-A2BA29671EDF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9" name="箭头: V 形 258">
                  <a:extLst>
                    <a:ext uri="{FF2B5EF4-FFF2-40B4-BE49-F238E27FC236}">
                      <a16:creationId xmlns:a16="http://schemas.microsoft.com/office/drawing/2014/main" id="{9D09BBD7-BABC-58D3-9012-DE981E764E30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0" name="箭头: V 形 259">
                  <a:extLst>
                    <a:ext uri="{FF2B5EF4-FFF2-40B4-BE49-F238E27FC236}">
                      <a16:creationId xmlns:a16="http://schemas.microsoft.com/office/drawing/2014/main" id="{9FFC11CD-1419-7C25-CD3A-58B9BA688428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1" name="箭头: V 形 260">
                  <a:extLst>
                    <a:ext uri="{FF2B5EF4-FFF2-40B4-BE49-F238E27FC236}">
                      <a16:creationId xmlns:a16="http://schemas.microsoft.com/office/drawing/2014/main" id="{D3A16FDB-DF7C-0B32-F5A9-6D7C4F3186EF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2" name="箭头: V 形 261">
                  <a:extLst>
                    <a:ext uri="{FF2B5EF4-FFF2-40B4-BE49-F238E27FC236}">
                      <a16:creationId xmlns:a16="http://schemas.microsoft.com/office/drawing/2014/main" id="{2E546DB2-2C24-C676-BCA8-4305C0D61251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52" name="组合 251">
                <a:extLst>
                  <a:ext uri="{FF2B5EF4-FFF2-40B4-BE49-F238E27FC236}">
                    <a16:creationId xmlns:a16="http://schemas.microsoft.com/office/drawing/2014/main" id="{9E70AE7C-47AE-19D2-BA37-627B7DA7C9BF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71594727-ED5F-A1E5-0E3B-AA4C22C0DA7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4CA653BE-9BA5-BE7D-11DE-09ECB674E2C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59ED94FC-3F0A-CD5A-5D0C-58DA9267EE7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F193EA6E-C84E-A185-08ED-BE6A7289685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0764566C-170F-EB02-1C56-8D17DE06DB5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8" name="组合 207">
              <a:extLst>
                <a:ext uri="{FF2B5EF4-FFF2-40B4-BE49-F238E27FC236}">
                  <a16:creationId xmlns:a16="http://schemas.microsoft.com/office/drawing/2014/main" id="{B2FC7007-C074-FDCA-D5BD-BF18F5A3ED9D}"/>
                </a:ext>
              </a:extLst>
            </p:cNvPr>
            <p:cNvGrpSpPr/>
            <p:nvPr/>
          </p:nvGrpSpPr>
          <p:grpSpPr>
            <a:xfrm>
              <a:off x="11453889" y="9448428"/>
              <a:ext cx="2414503" cy="211811"/>
              <a:chOff x="939115" y="7399515"/>
              <a:chExt cx="4225179" cy="370652"/>
            </a:xfrm>
          </p:grpSpPr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7BFCA32A-92D0-6A88-CB6A-467A047416D9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38" name="组合 237">
                <a:extLst>
                  <a:ext uri="{FF2B5EF4-FFF2-40B4-BE49-F238E27FC236}">
                    <a16:creationId xmlns:a16="http://schemas.microsoft.com/office/drawing/2014/main" id="{61F101A2-64F3-C6A1-ED91-FA30E4A9A413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45" name="箭头: V 形 244">
                  <a:extLst>
                    <a:ext uri="{FF2B5EF4-FFF2-40B4-BE49-F238E27FC236}">
                      <a16:creationId xmlns:a16="http://schemas.microsoft.com/office/drawing/2014/main" id="{3BC9EF21-3031-161C-A352-5BBC8ED9391C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6" name="箭头: V 形 245">
                  <a:extLst>
                    <a:ext uri="{FF2B5EF4-FFF2-40B4-BE49-F238E27FC236}">
                      <a16:creationId xmlns:a16="http://schemas.microsoft.com/office/drawing/2014/main" id="{3ADB5DB4-F2A1-31A7-E9E2-3D5BE590C605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7" name="箭头: V 形 246">
                  <a:extLst>
                    <a:ext uri="{FF2B5EF4-FFF2-40B4-BE49-F238E27FC236}">
                      <a16:creationId xmlns:a16="http://schemas.microsoft.com/office/drawing/2014/main" id="{EDC8FA46-9A0A-A459-D757-97E7EBD6D863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8" name="箭头: V 形 247">
                  <a:extLst>
                    <a:ext uri="{FF2B5EF4-FFF2-40B4-BE49-F238E27FC236}">
                      <a16:creationId xmlns:a16="http://schemas.microsoft.com/office/drawing/2014/main" id="{292B17D1-85C2-FDD3-2AF0-94EDB9526B32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9" name="箭头: V 形 248">
                  <a:extLst>
                    <a:ext uri="{FF2B5EF4-FFF2-40B4-BE49-F238E27FC236}">
                      <a16:creationId xmlns:a16="http://schemas.microsoft.com/office/drawing/2014/main" id="{74B2D4EC-25FF-7C01-50DA-6147A7FB3C9A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39" name="组合 238">
                <a:extLst>
                  <a:ext uri="{FF2B5EF4-FFF2-40B4-BE49-F238E27FC236}">
                    <a16:creationId xmlns:a16="http://schemas.microsoft.com/office/drawing/2014/main" id="{6138225A-1ADC-D4C8-9E2E-369016055A66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EF158AA9-52D8-5BEF-0EC6-D98AADCFF47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A7206D6C-AEF1-82ED-648F-1BB519D7D69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FDC66C71-1014-0B32-B7EE-AADA2AA4E10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968A817C-E616-1D96-5008-89A74615602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AB557632-CE5E-33DB-826F-B609358C84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232258AB-9A6A-61E2-CCA2-E4B8ADF22366}"/>
                </a:ext>
              </a:extLst>
            </p:cNvPr>
            <p:cNvGrpSpPr/>
            <p:nvPr/>
          </p:nvGrpSpPr>
          <p:grpSpPr>
            <a:xfrm>
              <a:off x="14327147" y="9448428"/>
              <a:ext cx="2414503" cy="211811"/>
              <a:chOff x="939115" y="7399515"/>
              <a:chExt cx="4225179" cy="370652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4DC23E60-8FD2-0E6A-2364-DC10AAA3C2D4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25" name="组合 224">
                <a:extLst>
                  <a:ext uri="{FF2B5EF4-FFF2-40B4-BE49-F238E27FC236}">
                    <a16:creationId xmlns:a16="http://schemas.microsoft.com/office/drawing/2014/main" id="{5BEE4007-35BD-07E0-847E-DBAFE4F7553E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32" name="箭头: V 形 231">
                  <a:extLst>
                    <a:ext uri="{FF2B5EF4-FFF2-40B4-BE49-F238E27FC236}">
                      <a16:creationId xmlns:a16="http://schemas.microsoft.com/office/drawing/2014/main" id="{5A720AA9-3BE9-28DD-1707-A8FA0C6DA72C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3" name="箭头: V 形 232">
                  <a:extLst>
                    <a:ext uri="{FF2B5EF4-FFF2-40B4-BE49-F238E27FC236}">
                      <a16:creationId xmlns:a16="http://schemas.microsoft.com/office/drawing/2014/main" id="{5AB286B2-E2B9-F856-4116-F4D0E39757DC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4" name="箭头: V 形 233">
                  <a:extLst>
                    <a:ext uri="{FF2B5EF4-FFF2-40B4-BE49-F238E27FC236}">
                      <a16:creationId xmlns:a16="http://schemas.microsoft.com/office/drawing/2014/main" id="{92FAB0DE-AB47-C49C-C1AC-CC2B3B262FEA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5" name="箭头: V 形 234">
                  <a:extLst>
                    <a:ext uri="{FF2B5EF4-FFF2-40B4-BE49-F238E27FC236}">
                      <a16:creationId xmlns:a16="http://schemas.microsoft.com/office/drawing/2014/main" id="{C938A8FE-D1A9-50B0-E15D-EC5595C58F91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6" name="箭头: V 形 235">
                  <a:extLst>
                    <a:ext uri="{FF2B5EF4-FFF2-40B4-BE49-F238E27FC236}">
                      <a16:creationId xmlns:a16="http://schemas.microsoft.com/office/drawing/2014/main" id="{785D429C-CC9C-5B70-87FB-2735199D45EC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26" name="组合 225">
                <a:extLst>
                  <a:ext uri="{FF2B5EF4-FFF2-40B4-BE49-F238E27FC236}">
                    <a16:creationId xmlns:a16="http://schemas.microsoft.com/office/drawing/2014/main" id="{FFF24AF0-DBC5-2BFD-BB52-DD1703E79B45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268F3CCD-DB89-40D1-DA7B-F4BC97A3CD1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C6C13E06-B9A0-A442-42DA-D747EBB8BE8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DD79A97-9052-BC79-14F6-344F1D07323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82D93A21-D6FB-B4AF-D11D-6A21D315944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DE1477A4-DE08-E9E3-83BC-D47B73A2826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2CE34E53-F544-9788-7A15-B24CA419C344}"/>
                </a:ext>
              </a:extLst>
            </p:cNvPr>
            <p:cNvGrpSpPr/>
            <p:nvPr/>
          </p:nvGrpSpPr>
          <p:grpSpPr>
            <a:xfrm>
              <a:off x="17200406" y="9448428"/>
              <a:ext cx="2414503" cy="211811"/>
              <a:chOff x="939115" y="7399515"/>
              <a:chExt cx="4225179" cy="370652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DF08B030-B6B9-4C73-DD2A-C0BF5871B496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id="{93586ACD-1FA6-D4B4-D7FF-0A5BE92FAA71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19" name="箭头: V 形 218">
                  <a:extLst>
                    <a:ext uri="{FF2B5EF4-FFF2-40B4-BE49-F238E27FC236}">
                      <a16:creationId xmlns:a16="http://schemas.microsoft.com/office/drawing/2014/main" id="{B5088B61-09B2-52DE-8366-04ADE8130053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0" name="箭头: V 形 219">
                  <a:extLst>
                    <a:ext uri="{FF2B5EF4-FFF2-40B4-BE49-F238E27FC236}">
                      <a16:creationId xmlns:a16="http://schemas.microsoft.com/office/drawing/2014/main" id="{5B37CD10-6682-8C9E-4990-7967510DCCEF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1" name="箭头: V 形 220">
                  <a:extLst>
                    <a:ext uri="{FF2B5EF4-FFF2-40B4-BE49-F238E27FC236}">
                      <a16:creationId xmlns:a16="http://schemas.microsoft.com/office/drawing/2014/main" id="{97E88A2D-A8B7-13D5-5E1A-FECCC506C9E4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2" name="箭头: V 形 221">
                  <a:extLst>
                    <a:ext uri="{FF2B5EF4-FFF2-40B4-BE49-F238E27FC236}">
                      <a16:creationId xmlns:a16="http://schemas.microsoft.com/office/drawing/2014/main" id="{ED8FFB52-732F-ED8B-9F00-D20B83EBDF3F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3" name="箭头: V 形 222">
                  <a:extLst>
                    <a:ext uri="{FF2B5EF4-FFF2-40B4-BE49-F238E27FC236}">
                      <a16:creationId xmlns:a16="http://schemas.microsoft.com/office/drawing/2014/main" id="{C770B2D7-8BDB-108A-01BE-367D56519D31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13" name="组合 212">
                <a:extLst>
                  <a:ext uri="{FF2B5EF4-FFF2-40B4-BE49-F238E27FC236}">
                    <a16:creationId xmlns:a16="http://schemas.microsoft.com/office/drawing/2014/main" id="{FE3F297A-11D6-F280-B258-C4F95A79F431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ABCD21EC-66EB-D665-0013-99D59006CF9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6FB2C940-A8EE-EA27-65E8-63D0676540C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212E1BA7-8FCB-C160-80CF-AB14E589F3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B7AFDD81-6DE5-C1DC-693E-DAEEB6C481B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5BD138CE-7016-82D0-9DCB-284B668A04C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02" name="矩形 301">
            <a:extLst>
              <a:ext uri="{FF2B5EF4-FFF2-40B4-BE49-F238E27FC236}">
                <a16:creationId xmlns:a16="http://schemas.microsoft.com/office/drawing/2014/main" id="{FFA6D908-69CA-4333-67AD-7F108A501F93}"/>
              </a:ext>
            </a:extLst>
          </p:cNvPr>
          <p:cNvSpPr/>
          <p:nvPr userDrawn="1"/>
        </p:nvSpPr>
        <p:spPr>
          <a:xfrm>
            <a:off x="1537457" y="1648910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03" name="组合 302">
            <a:extLst>
              <a:ext uri="{FF2B5EF4-FFF2-40B4-BE49-F238E27FC236}">
                <a16:creationId xmlns:a16="http://schemas.microsoft.com/office/drawing/2014/main" id="{8CD6C887-6DA1-5936-C7E8-9FD74BFB8F53}"/>
              </a:ext>
            </a:extLst>
          </p:cNvPr>
          <p:cNvGrpSpPr/>
          <p:nvPr userDrawn="1"/>
        </p:nvGrpSpPr>
        <p:grpSpPr>
          <a:xfrm rot="2948573">
            <a:off x="-8474113" y="5048098"/>
            <a:ext cx="20231364" cy="342885"/>
            <a:chOff x="-454574" y="9380059"/>
            <a:chExt cx="20231364" cy="342885"/>
          </a:xfrm>
        </p:grpSpPr>
        <p:sp>
          <p:nvSpPr>
            <p:cNvPr id="304" name="矩形 303">
              <a:extLst>
                <a:ext uri="{FF2B5EF4-FFF2-40B4-BE49-F238E27FC236}">
                  <a16:creationId xmlns:a16="http://schemas.microsoft.com/office/drawing/2014/main" id="{3945D170-4B6B-9C15-475F-3B7CC62A545E}"/>
                </a:ext>
              </a:extLst>
            </p:cNvPr>
            <p:cNvSpPr/>
            <p:nvPr/>
          </p:nvSpPr>
          <p:spPr>
            <a:xfrm>
              <a:off x="-454574" y="9380059"/>
              <a:ext cx="20231364" cy="3428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816F74E4-2BA3-1A6D-1AFB-CF9272FC2974}"/>
                </a:ext>
              </a:extLst>
            </p:cNvPr>
            <p:cNvGrpSpPr/>
            <p:nvPr/>
          </p:nvGrpSpPr>
          <p:grpSpPr>
            <a:xfrm>
              <a:off x="-39145" y="9448428"/>
              <a:ext cx="2414503" cy="211811"/>
              <a:chOff x="939115" y="7399515"/>
              <a:chExt cx="4225179" cy="370652"/>
            </a:xfrm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9E8E4D15-1238-C709-7657-D202530C856A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91" name="组合 390">
                <a:extLst>
                  <a:ext uri="{FF2B5EF4-FFF2-40B4-BE49-F238E27FC236}">
                    <a16:creationId xmlns:a16="http://schemas.microsoft.com/office/drawing/2014/main" id="{B735A485-2913-09B6-F718-D9C5D3F5C65C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98" name="箭头: V 形 397">
                  <a:extLst>
                    <a:ext uri="{FF2B5EF4-FFF2-40B4-BE49-F238E27FC236}">
                      <a16:creationId xmlns:a16="http://schemas.microsoft.com/office/drawing/2014/main" id="{65260B12-D8D5-0F10-8849-0007007DD89E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9" name="箭头: V 形 398">
                  <a:extLst>
                    <a:ext uri="{FF2B5EF4-FFF2-40B4-BE49-F238E27FC236}">
                      <a16:creationId xmlns:a16="http://schemas.microsoft.com/office/drawing/2014/main" id="{6E08A6E3-1BF8-EA76-6A5C-64CE5EED5A9E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0" name="箭头: V 形 399">
                  <a:extLst>
                    <a:ext uri="{FF2B5EF4-FFF2-40B4-BE49-F238E27FC236}">
                      <a16:creationId xmlns:a16="http://schemas.microsoft.com/office/drawing/2014/main" id="{E674B27B-7B41-CD6B-D543-0C3570305E29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1" name="箭头: V 形 400">
                  <a:extLst>
                    <a:ext uri="{FF2B5EF4-FFF2-40B4-BE49-F238E27FC236}">
                      <a16:creationId xmlns:a16="http://schemas.microsoft.com/office/drawing/2014/main" id="{225A4CF1-AE19-E8FD-1CBF-F9B8D125E94C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2" name="箭头: V 形 401">
                  <a:extLst>
                    <a:ext uri="{FF2B5EF4-FFF2-40B4-BE49-F238E27FC236}">
                      <a16:creationId xmlns:a16="http://schemas.microsoft.com/office/drawing/2014/main" id="{BF5E7CE5-5068-E6D1-058C-52F20D70A201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92" name="组合 391">
                <a:extLst>
                  <a:ext uri="{FF2B5EF4-FFF2-40B4-BE49-F238E27FC236}">
                    <a16:creationId xmlns:a16="http://schemas.microsoft.com/office/drawing/2014/main" id="{92471A38-0118-FC53-23C5-7EA82940FD8B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630D572F-8C65-1BD2-8FA0-39F6EE69D51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2BAA4B58-E7BC-2E79-C85C-A077DA174C8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297CBB23-7763-CDA8-C416-74922464B84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02C8C9B6-0B5B-EBD5-4E78-F7377D7BC62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D3B61C99-6035-0C19-05CC-8790E15CF06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6" name="组合 305">
              <a:extLst>
                <a:ext uri="{FF2B5EF4-FFF2-40B4-BE49-F238E27FC236}">
                  <a16:creationId xmlns:a16="http://schemas.microsoft.com/office/drawing/2014/main" id="{E7B2C9F1-79D2-1A84-BC0C-633AE559A6E1}"/>
                </a:ext>
              </a:extLst>
            </p:cNvPr>
            <p:cNvGrpSpPr/>
            <p:nvPr/>
          </p:nvGrpSpPr>
          <p:grpSpPr>
            <a:xfrm>
              <a:off x="2834114" y="9448428"/>
              <a:ext cx="2414503" cy="211811"/>
              <a:chOff x="939115" y="7399515"/>
              <a:chExt cx="4225179" cy="370652"/>
            </a:xfrm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42C55337-1527-6571-3E50-F286D397536D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78" name="组合 377">
                <a:extLst>
                  <a:ext uri="{FF2B5EF4-FFF2-40B4-BE49-F238E27FC236}">
                    <a16:creationId xmlns:a16="http://schemas.microsoft.com/office/drawing/2014/main" id="{01A66994-CFD6-5830-5C27-C0CCBC9BD7D2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85" name="箭头: V 形 384">
                  <a:extLst>
                    <a:ext uri="{FF2B5EF4-FFF2-40B4-BE49-F238E27FC236}">
                      <a16:creationId xmlns:a16="http://schemas.microsoft.com/office/drawing/2014/main" id="{49B10866-41B3-BC49-C25B-62415AEDA62E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6" name="箭头: V 形 385">
                  <a:extLst>
                    <a:ext uri="{FF2B5EF4-FFF2-40B4-BE49-F238E27FC236}">
                      <a16:creationId xmlns:a16="http://schemas.microsoft.com/office/drawing/2014/main" id="{133262EB-C5D3-CF4B-8551-B4AA15479571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7" name="箭头: V 形 386">
                  <a:extLst>
                    <a:ext uri="{FF2B5EF4-FFF2-40B4-BE49-F238E27FC236}">
                      <a16:creationId xmlns:a16="http://schemas.microsoft.com/office/drawing/2014/main" id="{D2AE0DFB-F27F-A6A7-4599-DF1032F2DD0D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8" name="箭头: V 形 387">
                  <a:extLst>
                    <a:ext uri="{FF2B5EF4-FFF2-40B4-BE49-F238E27FC236}">
                      <a16:creationId xmlns:a16="http://schemas.microsoft.com/office/drawing/2014/main" id="{BEE55211-7708-792B-2C5F-8C1C8D86517F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9" name="箭头: V 形 388">
                  <a:extLst>
                    <a:ext uri="{FF2B5EF4-FFF2-40B4-BE49-F238E27FC236}">
                      <a16:creationId xmlns:a16="http://schemas.microsoft.com/office/drawing/2014/main" id="{092CFD62-053C-6201-4064-EC6276514F2D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79" name="组合 378">
                <a:extLst>
                  <a:ext uri="{FF2B5EF4-FFF2-40B4-BE49-F238E27FC236}">
                    <a16:creationId xmlns:a16="http://schemas.microsoft.com/office/drawing/2014/main" id="{30113507-C926-7F43-5150-CA9A714E4223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8565428E-9922-A397-EB8D-F62C7975BF5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4FA405EA-FE25-1A18-6FDD-CE4F2E15742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24AC4934-8A04-AC97-B596-82ACD0E9351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55602CC0-C5CB-A1ED-FF02-BF3A340C0BF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4E8625BE-3315-EE69-39C8-6C11D8498D5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7" name="组合 306">
              <a:extLst>
                <a:ext uri="{FF2B5EF4-FFF2-40B4-BE49-F238E27FC236}">
                  <a16:creationId xmlns:a16="http://schemas.microsoft.com/office/drawing/2014/main" id="{6124019B-CE7E-F13E-CE7F-99BBE16C40D2}"/>
                </a:ext>
              </a:extLst>
            </p:cNvPr>
            <p:cNvGrpSpPr/>
            <p:nvPr/>
          </p:nvGrpSpPr>
          <p:grpSpPr>
            <a:xfrm>
              <a:off x="5707372" y="9448428"/>
              <a:ext cx="2414503" cy="211811"/>
              <a:chOff x="939115" y="7399515"/>
              <a:chExt cx="4225179" cy="370652"/>
            </a:xfrm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BA56FACC-E227-05B9-2EA7-9114BD5B7ECB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65" name="组合 364">
                <a:extLst>
                  <a:ext uri="{FF2B5EF4-FFF2-40B4-BE49-F238E27FC236}">
                    <a16:creationId xmlns:a16="http://schemas.microsoft.com/office/drawing/2014/main" id="{B8A94AE0-7258-FA2B-B82F-21AC2E83592B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72" name="箭头: V 形 371">
                  <a:extLst>
                    <a:ext uri="{FF2B5EF4-FFF2-40B4-BE49-F238E27FC236}">
                      <a16:creationId xmlns:a16="http://schemas.microsoft.com/office/drawing/2014/main" id="{482F0C74-3D92-19DE-5521-F05498CC64D5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3" name="箭头: V 形 372">
                  <a:extLst>
                    <a:ext uri="{FF2B5EF4-FFF2-40B4-BE49-F238E27FC236}">
                      <a16:creationId xmlns:a16="http://schemas.microsoft.com/office/drawing/2014/main" id="{62A8D597-0216-1907-0A82-6D06CD918911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4" name="箭头: V 形 373">
                  <a:extLst>
                    <a:ext uri="{FF2B5EF4-FFF2-40B4-BE49-F238E27FC236}">
                      <a16:creationId xmlns:a16="http://schemas.microsoft.com/office/drawing/2014/main" id="{237E841F-D9EC-E431-ADC0-FBE91C01F91C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5" name="箭头: V 形 374">
                  <a:extLst>
                    <a:ext uri="{FF2B5EF4-FFF2-40B4-BE49-F238E27FC236}">
                      <a16:creationId xmlns:a16="http://schemas.microsoft.com/office/drawing/2014/main" id="{34BAB87A-9C47-D676-14C0-1B7A9C5FD146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6" name="箭头: V 形 375">
                  <a:extLst>
                    <a:ext uri="{FF2B5EF4-FFF2-40B4-BE49-F238E27FC236}">
                      <a16:creationId xmlns:a16="http://schemas.microsoft.com/office/drawing/2014/main" id="{08B62179-915B-F3A0-FF9C-332CC41D569D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66" name="组合 365">
                <a:extLst>
                  <a:ext uri="{FF2B5EF4-FFF2-40B4-BE49-F238E27FC236}">
                    <a16:creationId xmlns:a16="http://schemas.microsoft.com/office/drawing/2014/main" id="{AEC3A50A-11CF-57F7-8CCD-68C5C1E7DAB0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728001E0-C6A9-A7F6-EFCA-B9806DA3287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9E289EE4-A4C1-F5DE-4FCC-0350C14C5A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D73E3F65-A8DE-BBDC-A39D-7D356D613A7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B1A30C61-8178-A1F4-ABB6-445887D5A1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7B37E501-E270-973D-0DBF-7138259A459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8" name="组合 307">
              <a:extLst>
                <a:ext uri="{FF2B5EF4-FFF2-40B4-BE49-F238E27FC236}">
                  <a16:creationId xmlns:a16="http://schemas.microsoft.com/office/drawing/2014/main" id="{14FB8016-4DA0-30C9-9220-37C582630214}"/>
                </a:ext>
              </a:extLst>
            </p:cNvPr>
            <p:cNvGrpSpPr/>
            <p:nvPr/>
          </p:nvGrpSpPr>
          <p:grpSpPr>
            <a:xfrm>
              <a:off x="8580631" y="9448428"/>
              <a:ext cx="2414503" cy="211811"/>
              <a:chOff x="939115" y="7399515"/>
              <a:chExt cx="4225179" cy="370652"/>
            </a:xfrm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ECEC2219-7711-E36A-1927-195958B186C5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52" name="组合 351">
                <a:extLst>
                  <a:ext uri="{FF2B5EF4-FFF2-40B4-BE49-F238E27FC236}">
                    <a16:creationId xmlns:a16="http://schemas.microsoft.com/office/drawing/2014/main" id="{1825523E-F16F-8023-0887-40C8A5AECAF1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59" name="箭头: V 形 358">
                  <a:extLst>
                    <a:ext uri="{FF2B5EF4-FFF2-40B4-BE49-F238E27FC236}">
                      <a16:creationId xmlns:a16="http://schemas.microsoft.com/office/drawing/2014/main" id="{10460343-7065-ADD3-FF86-89CD3DE27F0F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0" name="箭头: V 形 359">
                  <a:extLst>
                    <a:ext uri="{FF2B5EF4-FFF2-40B4-BE49-F238E27FC236}">
                      <a16:creationId xmlns:a16="http://schemas.microsoft.com/office/drawing/2014/main" id="{802231F3-FCB4-5296-7DBC-DD7A0FA83D5D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1" name="箭头: V 形 360">
                  <a:extLst>
                    <a:ext uri="{FF2B5EF4-FFF2-40B4-BE49-F238E27FC236}">
                      <a16:creationId xmlns:a16="http://schemas.microsoft.com/office/drawing/2014/main" id="{6154C3D2-6FEF-8172-ADCF-CDB58A4280F3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2" name="箭头: V 形 361">
                  <a:extLst>
                    <a:ext uri="{FF2B5EF4-FFF2-40B4-BE49-F238E27FC236}">
                      <a16:creationId xmlns:a16="http://schemas.microsoft.com/office/drawing/2014/main" id="{781D6293-650E-BC4B-F33F-A7DF8318E965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3" name="箭头: V 形 362">
                  <a:extLst>
                    <a:ext uri="{FF2B5EF4-FFF2-40B4-BE49-F238E27FC236}">
                      <a16:creationId xmlns:a16="http://schemas.microsoft.com/office/drawing/2014/main" id="{42913ECC-07F4-A849-062F-F7A5FE59F369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53" name="组合 352">
                <a:extLst>
                  <a:ext uri="{FF2B5EF4-FFF2-40B4-BE49-F238E27FC236}">
                    <a16:creationId xmlns:a16="http://schemas.microsoft.com/office/drawing/2014/main" id="{1616C65B-CBDC-D707-A09F-037D3944DD8D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E1FFBC63-9886-279E-A962-13344D69FE6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B12F2B7-B4B8-234D-2961-3C479BB82E1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43FC5A93-A7D5-1DAF-E00A-73F916AEFC5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6CA15B86-FF09-560E-0D97-54C2A900137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B2DC32A2-0D7E-C870-C5DD-FCD1676C6C1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9" name="组合 308">
              <a:extLst>
                <a:ext uri="{FF2B5EF4-FFF2-40B4-BE49-F238E27FC236}">
                  <a16:creationId xmlns:a16="http://schemas.microsoft.com/office/drawing/2014/main" id="{BA069CC1-7363-6A31-9F96-32D543CBE00B}"/>
                </a:ext>
              </a:extLst>
            </p:cNvPr>
            <p:cNvGrpSpPr/>
            <p:nvPr/>
          </p:nvGrpSpPr>
          <p:grpSpPr>
            <a:xfrm>
              <a:off x="11453889" y="9448428"/>
              <a:ext cx="2414503" cy="211811"/>
              <a:chOff x="939115" y="7399515"/>
              <a:chExt cx="4225179" cy="370652"/>
            </a:xfrm>
          </p:grpSpPr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1F8C41CC-BEBE-69A7-D931-F09D93C473EC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39" name="组合 338">
                <a:extLst>
                  <a:ext uri="{FF2B5EF4-FFF2-40B4-BE49-F238E27FC236}">
                    <a16:creationId xmlns:a16="http://schemas.microsoft.com/office/drawing/2014/main" id="{6721EEBB-B2D6-9153-2D5B-14AA78AA1E4F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46" name="箭头: V 形 345">
                  <a:extLst>
                    <a:ext uri="{FF2B5EF4-FFF2-40B4-BE49-F238E27FC236}">
                      <a16:creationId xmlns:a16="http://schemas.microsoft.com/office/drawing/2014/main" id="{67008780-A8B0-6A49-964F-23744BCA2301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7" name="箭头: V 形 346">
                  <a:extLst>
                    <a:ext uri="{FF2B5EF4-FFF2-40B4-BE49-F238E27FC236}">
                      <a16:creationId xmlns:a16="http://schemas.microsoft.com/office/drawing/2014/main" id="{6D2BE39A-94CC-9DD2-736F-45C173FA5E9A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8" name="箭头: V 形 347">
                  <a:extLst>
                    <a:ext uri="{FF2B5EF4-FFF2-40B4-BE49-F238E27FC236}">
                      <a16:creationId xmlns:a16="http://schemas.microsoft.com/office/drawing/2014/main" id="{8F2BE3AA-572A-C2CC-388E-AE22D58150C3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9" name="箭头: V 形 348">
                  <a:extLst>
                    <a:ext uri="{FF2B5EF4-FFF2-40B4-BE49-F238E27FC236}">
                      <a16:creationId xmlns:a16="http://schemas.microsoft.com/office/drawing/2014/main" id="{A015460D-F25C-54EC-A36D-2D54E010DAE3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0" name="箭头: V 形 349">
                  <a:extLst>
                    <a:ext uri="{FF2B5EF4-FFF2-40B4-BE49-F238E27FC236}">
                      <a16:creationId xmlns:a16="http://schemas.microsoft.com/office/drawing/2014/main" id="{8E14A1E7-2A74-4664-A3C8-6FD38337DF4A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40" name="组合 339">
                <a:extLst>
                  <a:ext uri="{FF2B5EF4-FFF2-40B4-BE49-F238E27FC236}">
                    <a16:creationId xmlns:a16="http://schemas.microsoft.com/office/drawing/2014/main" id="{56D01142-5231-3F80-B360-1F9E15368944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5DB020BA-6C39-569A-1D21-4BDD3BC7437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F937613D-833E-F4A8-1A5D-1877A34F116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810D3C16-3AAA-FA89-9BBB-8468FBD6B83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1DF2E854-7780-11F1-F279-6D8C8A7A1D9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4C6A8242-F4A1-957F-B78B-B03E02C24C8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0" name="组合 309">
              <a:extLst>
                <a:ext uri="{FF2B5EF4-FFF2-40B4-BE49-F238E27FC236}">
                  <a16:creationId xmlns:a16="http://schemas.microsoft.com/office/drawing/2014/main" id="{40105841-9CFB-5835-3804-0205CFC231D3}"/>
                </a:ext>
              </a:extLst>
            </p:cNvPr>
            <p:cNvGrpSpPr/>
            <p:nvPr/>
          </p:nvGrpSpPr>
          <p:grpSpPr>
            <a:xfrm>
              <a:off x="14327147" y="9448428"/>
              <a:ext cx="2414503" cy="211811"/>
              <a:chOff x="939115" y="7399515"/>
              <a:chExt cx="4225179" cy="370652"/>
            </a:xfrm>
          </p:grpSpPr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83133EAB-B78B-E511-FDA4-3AEAA7BE4D56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26" name="组合 325">
                <a:extLst>
                  <a:ext uri="{FF2B5EF4-FFF2-40B4-BE49-F238E27FC236}">
                    <a16:creationId xmlns:a16="http://schemas.microsoft.com/office/drawing/2014/main" id="{D5687120-8DED-D195-CF2A-CF0CF1AB7FCA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33" name="箭头: V 形 332">
                  <a:extLst>
                    <a:ext uri="{FF2B5EF4-FFF2-40B4-BE49-F238E27FC236}">
                      <a16:creationId xmlns:a16="http://schemas.microsoft.com/office/drawing/2014/main" id="{338F4F12-002A-4291-F9FE-9298ABC92893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4" name="箭头: V 形 333">
                  <a:extLst>
                    <a:ext uri="{FF2B5EF4-FFF2-40B4-BE49-F238E27FC236}">
                      <a16:creationId xmlns:a16="http://schemas.microsoft.com/office/drawing/2014/main" id="{70BB664B-E499-EC20-84B8-A99DA91E3FA7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5" name="箭头: V 形 334">
                  <a:extLst>
                    <a:ext uri="{FF2B5EF4-FFF2-40B4-BE49-F238E27FC236}">
                      <a16:creationId xmlns:a16="http://schemas.microsoft.com/office/drawing/2014/main" id="{7E1413AF-3F3B-A207-2FEA-EC2EAEF3CD90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6" name="箭头: V 形 335">
                  <a:extLst>
                    <a:ext uri="{FF2B5EF4-FFF2-40B4-BE49-F238E27FC236}">
                      <a16:creationId xmlns:a16="http://schemas.microsoft.com/office/drawing/2014/main" id="{B54B310F-7E05-6523-5C99-90DBCE0ACAB0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7" name="箭头: V 形 336">
                  <a:extLst>
                    <a:ext uri="{FF2B5EF4-FFF2-40B4-BE49-F238E27FC236}">
                      <a16:creationId xmlns:a16="http://schemas.microsoft.com/office/drawing/2014/main" id="{519EAB37-0BFC-90EE-86A3-7C8105ECC3E0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27" name="组合 326">
                <a:extLst>
                  <a:ext uri="{FF2B5EF4-FFF2-40B4-BE49-F238E27FC236}">
                    <a16:creationId xmlns:a16="http://schemas.microsoft.com/office/drawing/2014/main" id="{1553C3C6-C679-25D6-A9B0-D94A6D6577DE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9AA17FC1-5D6A-0F2F-4DAD-806EF526182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45A78FB9-6344-9E82-D1F1-19FA5A25E4A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281C6921-95C2-ED20-D77A-274BF83D978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0CD4B9B2-FC6D-6EAA-73D4-F6C592F7B44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49B0EFC1-6818-72E0-5E91-BC0E629859D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F3265899-FDE1-8197-EB85-71CB81686514}"/>
                </a:ext>
              </a:extLst>
            </p:cNvPr>
            <p:cNvGrpSpPr/>
            <p:nvPr/>
          </p:nvGrpSpPr>
          <p:grpSpPr>
            <a:xfrm>
              <a:off x="17200406" y="9448428"/>
              <a:ext cx="2414503" cy="211811"/>
              <a:chOff x="939115" y="7399515"/>
              <a:chExt cx="4225179" cy="370652"/>
            </a:xfrm>
          </p:grpSpPr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4422760E-70B1-E73D-5B14-026CE7A6CB39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13" name="组合 312">
                <a:extLst>
                  <a:ext uri="{FF2B5EF4-FFF2-40B4-BE49-F238E27FC236}">
                    <a16:creationId xmlns:a16="http://schemas.microsoft.com/office/drawing/2014/main" id="{7C39B920-1A39-5BC0-ACC1-F8BF6BADF1AB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20" name="箭头: V 形 319">
                  <a:extLst>
                    <a:ext uri="{FF2B5EF4-FFF2-40B4-BE49-F238E27FC236}">
                      <a16:creationId xmlns:a16="http://schemas.microsoft.com/office/drawing/2014/main" id="{66F62473-8007-58A1-A403-C774C4087D02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1" name="箭头: V 形 320">
                  <a:extLst>
                    <a:ext uri="{FF2B5EF4-FFF2-40B4-BE49-F238E27FC236}">
                      <a16:creationId xmlns:a16="http://schemas.microsoft.com/office/drawing/2014/main" id="{69E29B85-E9AC-1A72-29C9-4E237DEA68BA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2" name="箭头: V 形 321">
                  <a:extLst>
                    <a:ext uri="{FF2B5EF4-FFF2-40B4-BE49-F238E27FC236}">
                      <a16:creationId xmlns:a16="http://schemas.microsoft.com/office/drawing/2014/main" id="{72FA3075-4CA4-F644-EC04-612DDAAB5BF9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3" name="箭头: V 形 322">
                  <a:extLst>
                    <a:ext uri="{FF2B5EF4-FFF2-40B4-BE49-F238E27FC236}">
                      <a16:creationId xmlns:a16="http://schemas.microsoft.com/office/drawing/2014/main" id="{F3CF499F-3521-A0C0-4EA1-A84E5BE7C511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4" name="箭头: V 形 323">
                  <a:extLst>
                    <a:ext uri="{FF2B5EF4-FFF2-40B4-BE49-F238E27FC236}">
                      <a16:creationId xmlns:a16="http://schemas.microsoft.com/office/drawing/2014/main" id="{96FAB461-6767-8AA0-8539-4E0FE6359B24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14" name="组合 313">
                <a:extLst>
                  <a:ext uri="{FF2B5EF4-FFF2-40B4-BE49-F238E27FC236}">
                    <a16:creationId xmlns:a16="http://schemas.microsoft.com/office/drawing/2014/main" id="{783B2D61-FDB2-D7D4-8D68-2631FB126636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0A3FA875-8FA8-CC23-4F16-1E7A44DE86A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31F03767-A49F-B4B7-CCBA-BF2B9D0BDFD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86CA82AE-538E-9B2D-EB2B-5B86A7A0DAE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74FDC85A-8F35-3BA2-C3E3-031DEE02C68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3EBF0878-0F74-E236-E80A-2AB6D3D15CA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03" name="组合 402">
            <a:extLst>
              <a:ext uri="{FF2B5EF4-FFF2-40B4-BE49-F238E27FC236}">
                <a16:creationId xmlns:a16="http://schemas.microsoft.com/office/drawing/2014/main" id="{2BCB3C11-0834-A980-54F1-8500BECCE0B4}"/>
              </a:ext>
            </a:extLst>
          </p:cNvPr>
          <p:cNvGrpSpPr/>
          <p:nvPr userDrawn="1"/>
        </p:nvGrpSpPr>
        <p:grpSpPr>
          <a:xfrm>
            <a:off x="98563703" y="7926266"/>
            <a:ext cx="2414503" cy="211811"/>
            <a:chOff x="939115" y="7399515"/>
            <a:chExt cx="4225179" cy="370652"/>
          </a:xfrm>
        </p:grpSpPr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40182D8F-C341-1033-C74D-78CA9FD2A5D0}"/>
                </a:ext>
              </a:extLst>
            </p:cNvPr>
            <p:cNvSpPr/>
            <p:nvPr/>
          </p:nvSpPr>
          <p:spPr>
            <a:xfrm>
              <a:off x="939115" y="7399515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604" name="组合 603">
              <a:extLst>
                <a:ext uri="{FF2B5EF4-FFF2-40B4-BE49-F238E27FC236}">
                  <a16:creationId xmlns:a16="http://schemas.microsoft.com/office/drawing/2014/main" id="{8ACD238F-A584-F781-4A0D-2C1E2BE22855}"/>
                </a:ext>
              </a:extLst>
            </p:cNvPr>
            <p:cNvGrpSpPr/>
            <p:nvPr/>
          </p:nvGrpSpPr>
          <p:grpSpPr>
            <a:xfrm>
              <a:off x="2343661" y="7482906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611" name="箭头: V 形 610">
                <a:extLst>
                  <a:ext uri="{FF2B5EF4-FFF2-40B4-BE49-F238E27FC236}">
                    <a16:creationId xmlns:a16="http://schemas.microsoft.com/office/drawing/2014/main" id="{A07BE7A6-607B-C37B-1BED-60E03CAC909B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2" name="箭头: V 形 611">
                <a:extLst>
                  <a:ext uri="{FF2B5EF4-FFF2-40B4-BE49-F238E27FC236}">
                    <a16:creationId xmlns:a16="http://schemas.microsoft.com/office/drawing/2014/main" id="{2DBDA4EC-70F8-2E5A-B7A3-58D28648DDEE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3" name="箭头: V 形 612">
                <a:extLst>
                  <a:ext uri="{FF2B5EF4-FFF2-40B4-BE49-F238E27FC236}">
                    <a16:creationId xmlns:a16="http://schemas.microsoft.com/office/drawing/2014/main" id="{C7C41592-17FB-33F7-5070-02891932486B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4" name="箭头: V 形 613">
                <a:extLst>
                  <a:ext uri="{FF2B5EF4-FFF2-40B4-BE49-F238E27FC236}">
                    <a16:creationId xmlns:a16="http://schemas.microsoft.com/office/drawing/2014/main" id="{E1205C13-B447-0430-ECB7-2E95892A8E0E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5" name="箭头: V 形 614">
                <a:extLst>
                  <a:ext uri="{FF2B5EF4-FFF2-40B4-BE49-F238E27FC236}">
                    <a16:creationId xmlns:a16="http://schemas.microsoft.com/office/drawing/2014/main" id="{C538A738-8269-73FC-2A9B-1F5E6B006CA4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05" name="组合 604">
              <a:extLst>
                <a:ext uri="{FF2B5EF4-FFF2-40B4-BE49-F238E27FC236}">
                  <a16:creationId xmlns:a16="http://schemas.microsoft.com/office/drawing/2014/main" id="{35E28142-EB44-420F-96D1-E7DF3DCFAD28}"/>
                </a:ext>
              </a:extLst>
            </p:cNvPr>
            <p:cNvGrpSpPr/>
            <p:nvPr/>
          </p:nvGrpSpPr>
          <p:grpSpPr>
            <a:xfrm>
              <a:off x="3901309" y="7467213"/>
              <a:ext cx="1262985" cy="262112"/>
              <a:chOff x="3903964" y="1494908"/>
              <a:chExt cx="1262985" cy="262112"/>
            </a:xfrm>
          </p:grpSpPr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10527493-8155-176D-F8C0-12DF628E9B5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id="{D81E9494-4271-7430-DA9A-DF60636B5C0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6AD8885C-3416-AA6F-D2B6-B71B053A1DF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id="{132B982C-0C53-2C7A-1393-BC7BBD29A8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E96939E5-D126-4667-63C1-76F18253D07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6" name="组合 615">
            <a:extLst>
              <a:ext uri="{FF2B5EF4-FFF2-40B4-BE49-F238E27FC236}">
                <a16:creationId xmlns:a16="http://schemas.microsoft.com/office/drawing/2014/main" id="{D176CB09-EA20-BFBC-EFA6-354253F40B83}"/>
              </a:ext>
            </a:extLst>
          </p:cNvPr>
          <p:cNvGrpSpPr/>
          <p:nvPr userDrawn="1"/>
        </p:nvGrpSpPr>
        <p:grpSpPr>
          <a:xfrm>
            <a:off x="118284279" y="7926266"/>
            <a:ext cx="2414503" cy="211811"/>
            <a:chOff x="939115" y="7399515"/>
            <a:chExt cx="4225179" cy="370652"/>
          </a:xfrm>
        </p:grpSpPr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1375CEDC-F0AD-CB7C-5CEF-458F68B295F4}"/>
                </a:ext>
              </a:extLst>
            </p:cNvPr>
            <p:cNvSpPr/>
            <p:nvPr/>
          </p:nvSpPr>
          <p:spPr>
            <a:xfrm>
              <a:off x="939115" y="7399515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618" name="组合 617">
              <a:extLst>
                <a:ext uri="{FF2B5EF4-FFF2-40B4-BE49-F238E27FC236}">
                  <a16:creationId xmlns:a16="http://schemas.microsoft.com/office/drawing/2014/main" id="{A797886F-6DCF-83CD-B2E0-4F09140DEF0D}"/>
                </a:ext>
              </a:extLst>
            </p:cNvPr>
            <p:cNvGrpSpPr/>
            <p:nvPr/>
          </p:nvGrpSpPr>
          <p:grpSpPr>
            <a:xfrm>
              <a:off x="2343661" y="7482906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625" name="箭头: V 形 624">
                <a:extLst>
                  <a:ext uri="{FF2B5EF4-FFF2-40B4-BE49-F238E27FC236}">
                    <a16:creationId xmlns:a16="http://schemas.microsoft.com/office/drawing/2014/main" id="{D0E4BB9D-898A-475C-8B2A-B1C903369ED9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6" name="箭头: V 形 625">
                <a:extLst>
                  <a:ext uri="{FF2B5EF4-FFF2-40B4-BE49-F238E27FC236}">
                    <a16:creationId xmlns:a16="http://schemas.microsoft.com/office/drawing/2014/main" id="{0DA4CC25-D755-0DB1-0240-475452661FF4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7" name="箭头: V 形 626">
                <a:extLst>
                  <a:ext uri="{FF2B5EF4-FFF2-40B4-BE49-F238E27FC236}">
                    <a16:creationId xmlns:a16="http://schemas.microsoft.com/office/drawing/2014/main" id="{9B46FBFD-57A1-A5E9-58CD-1A12062FD856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8" name="箭头: V 形 627">
                <a:extLst>
                  <a:ext uri="{FF2B5EF4-FFF2-40B4-BE49-F238E27FC236}">
                    <a16:creationId xmlns:a16="http://schemas.microsoft.com/office/drawing/2014/main" id="{D8058688-D8E2-5278-6A6B-265B4D321FDA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9" name="箭头: V 形 628">
                <a:extLst>
                  <a:ext uri="{FF2B5EF4-FFF2-40B4-BE49-F238E27FC236}">
                    <a16:creationId xmlns:a16="http://schemas.microsoft.com/office/drawing/2014/main" id="{08D1FD3A-5216-EA20-62DB-F7CF4AB7A7D4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9" name="组合 618">
              <a:extLst>
                <a:ext uri="{FF2B5EF4-FFF2-40B4-BE49-F238E27FC236}">
                  <a16:creationId xmlns:a16="http://schemas.microsoft.com/office/drawing/2014/main" id="{3089CF2B-68A7-890A-2025-631349C758CD}"/>
                </a:ext>
              </a:extLst>
            </p:cNvPr>
            <p:cNvGrpSpPr/>
            <p:nvPr/>
          </p:nvGrpSpPr>
          <p:grpSpPr>
            <a:xfrm>
              <a:off x="3901309" y="7467213"/>
              <a:ext cx="1262985" cy="262112"/>
              <a:chOff x="3903964" y="1494908"/>
              <a:chExt cx="1262985" cy="262112"/>
            </a:xfrm>
          </p:grpSpPr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CEA74296-8BCF-75A7-5EA4-E127EA2822E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5573880B-E4EA-7AAE-76B8-099E89FE1DF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2A0A9E2A-1D1C-5C49-D3F3-BEC5267E132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40B149AD-E0DC-1A11-A6B8-224BFE3A473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0E97A416-2658-1402-5691-DD211C23BD9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30" name="组合 629">
            <a:extLst>
              <a:ext uri="{FF2B5EF4-FFF2-40B4-BE49-F238E27FC236}">
                <a16:creationId xmlns:a16="http://schemas.microsoft.com/office/drawing/2014/main" id="{873D28D8-C246-0619-7E48-D4973207F842}"/>
              </a:ext>
            </a:extLst>
          </p:cNvPr>
          <p:cNvGrpSpPr/>
          <p:nvPr userDrawn="1"/>
        </p:nvGrpSpPr>
        <p:grpSpPr>
          <a:xfrm>
            <a:off x="138004849" y="7926266"/>
            <a:ext cx="2414503" cy="211811"/>
            <a:chOff x="939115" y="7399515"/>
            <a:chExt cx="4225179" cy="370652"/>
          </a:xfrm>
        </p:grpSpPr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FE1AE3CE-D6E0-562D-0715-1C500196FAD4}"/>
                </a:ext>
              </a:extLst>
            </p:cNvPr>
            <p:cNvSpPr/>
            <p:nvPr/>
          </p:nvSpPr>
          <p:spPr>
            <a:xfrm>
              <a:off x="939115" y="7399515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632" name="组合 631">
              <a:extLst>
                <a:ext uri="{FF2B5EF4-FFF2-40B4-BE49-F238E27FC236}">
                  <a16:creationId xmlns:a16="http://schemas.microsoft.com/office/drawing/2014/main" id="{B4FD7BD5-8CC8-848E-8F25-DB753BDB4056}"/>
                </a:ext>
              </a:extLst>
            </p:cNvPr>
            <p:cNvGrpSpPr/>
            <p:nvPr/>
          </p:nvGrpSpPr>
          <p:grpSpPr>
            <a:xfrm>
              <a:off x="2343661" y="7482906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639" name="箭头: V 形 638">
                <a:extLst>
                  <a:ext uri="{FF2B5EF4-FFF2-40B4-BE49-F238E27FC236}">
                    <a16:creationId xmlns:a16="http://schemas.microsoft.com/office/drawing/2014/main" id="{0B209249-3787-D2C3-0A0D-39C316DB04CE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0" name="箭头: V 形 639">
                <a:extLst>
                  <a:ext uri="{FF2B5EF4-FFF2-40B4-BE49-F238E27FC236}">
                    <a16:creationId xmlns:a16="http://schemas.microsoft.com/office/drawing/2014/main" id="{1C1451CF-DD73-E9A8-9842-C5405899D2E8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1" name="箭头: V 形 640">
                <a:extLst>
                  <a:ext uri="{FF2B5EF4-FFF2-40B4-BE49-F238E27FC236}">
                    <a16:creationId xmlns:a16="http://schemas.microsoft.com/office/drawing/2014/main" id="{701B2EE5-F512-C618-7ECA-1CBFC840C69A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2" name="箭头: V 形 641">
                <a:extLst>
                  <a:ext uri="{FF2B5EF4-FFF2-40B4-BE49-F238E27FC236}">
                    <a16:creationId xmlns:a16="http://schemas.microsoft.com/office/drawing/2014/main" id="{C285A97C-6888-CC1C-420E-E63F31F54DF4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3" name="箭头: V 形 642">
                <a:extLst>
                  <a:ext uri="{FF2B5EF4-FFF2-40B4-BE49-F238E27FC236}">
                    <a16:creationId xmlns:a16="http://schemas.microsoft.com/office/drawing/2014/main" id="{F4931734-8A80-1799-1C9C-DB54030D94C8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33" name="组合 632">
              <a:extLst>
                <a:ext uri="{FF2B5EF4-FFF2-40B4-BE49-F238E27FC236}">
                  <a16:creationId xmlns:a16="http://schemas.microsoft.com/office/drawing/2014/main" id="{D44D6EB6-16A1-EE8F-F190-D113D9EC69EE}"/>
                </a:ext>
              </a:extLst>
            </p:cNvPr>
            <p:cNvGrpSpPr/>
            <p:nvPr/>
          </p:nvGrpSpPr>
          <p:grpSpPr>
            <a:xfrm>
              <a:off x="3901309" y="7467213"/>
              <a:ext cx="1262985" cy="262112"/>
              <a:chOff x="3903964" y="1494908"/>
              <a:chExt cx="1262985" cy="262112"/>
            </a:xfrm>
          </p:grpSpPr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F818F49F-CC74-079F-2252-5732CA133EA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AECB9E77-097D-3480-F982-A8B80F5BF5E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036A85EE-6C58-C7A0-E65F-745B8E41276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id="{16DA9F54-2C3C-5EDF-289B-7001F31D0FA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4898F18D-9DF6-7AD1-797B-78E569D6878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44" name="组合 643">
            <a:extLst>
              <a:ext uri="{FF2B5EF4-FFF2-40B4-BE49-F238E27FC236}">
                <a16:creationId xmlns:a16="http://schemas.microsoft.com/office/drawing/2014/main" id="{6356BB27-3D8D-9790-965E-600AAE24269B}"/>
              </a:ext>
            </a:extLst>
          </p:cNvPr>
          <p:cNvGrpSpPr/>
          <p:nvPr userDrawn="1"/>
        </p:nvGrpSpPr>
        <p:grpSpPr>
          <a:xfrm>
            <a:off x="1358778" y="1388262"/>
            <a:ext cx="8866208" cy="4102378"/>
            <a:chOff x="756301" y="1361365"/>
            <a:chExt cx="8866208" cy="4102378"/>
          </a:xfrm>
        </p:grpSpPr>
        <p:sp>
          <p:nvSpPr>
            <p:cNvPr id="645" name="矩形 644">
              <a:extLst>
                <a:ext uri="{FF2B5EF4-FFF2-40B4-BE49-F238E27FC236}">
                  <a16:creationId xmlns:a16="http://schemas.microsoft.com/office/drawing/2014/main" id="{94C7409F-6D48-F90B-CD2E-1EE641B70786}"/>
                </a:ext>
              </a:extLst>
            </p:cNvPr>
            <p:cNvSpPr/>
            <p:nvPr/>
          </p:nvSpPr>
          <p:spPr>
            <a:xfrm>
              <a:off x="756301" y="1377879"/>
              <a:ext cx="8866208" cy="4085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6" name="矩形 645">
              <a:extLst>
                <a:ext uri="{FF2B5EF4-FFF2-40B4-BE49-F238E27FC236}">
                  <a16:creationId xmlns:a16="http://schemas.microsoft.com/office/drawing/2014/main" id="{601D7DB6-3570-BFCB-079D-D963C6590DF4}"/>
                </a:ext>
              </a:extLst>
            </p:cNvPr>
            <p:cNvSpPr/>
            <p:nvPr/>
          </p:nvSpPr>
          <p:spPr>
            <a:xfrm>
              <a:off x="756301" y="1361365"/>
              <a:ext cx="8866208" cy="5843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47" name="组合 646">
            <a:extLst>
              <a:ext uri="{FF2B5EF4-FFF2-40B4-BE49-F238E27FC236}">
                <a16:creationId xmlns:a16="http://schemas.microsoft.com/office/drawing/2014/main" id="{3E7FF085-3BCC-17C8-5E7D-57F551B79AF8}"/>
              </a:ext>
            </a:extLst>
          </p:cNvPr>
          <p:cNvGrpSpPr/>
          <p:nvPr userDrawn="1"/>
        </p:nvGrpSpPr>
        <p:grpSpPr>
          <a:xfrm>
            <a:off x="8539324" y="1537792"/>
            <a:ext cx="1366396" cy="259225"/>
            <a:chOff x="8249364" y="1527341"/>
            <a:chExt cx="1366396" cy="259225"/>
          </a:xfrm>
        </p:grpSpPr>
        <p:cxnSp>
          <p:nvCxnSpPr>
            <p:cNvPr id="648" name="直接连接符 647">
              <a:extLst>
                <a:ext uri="{FF2B5EF4-FFF2-40B4-BE49-F238E27FC236}">
                  <a16:creationId xmlns:a16="http://schemas.microsoft.com/office/drawing/2014/main" id="{96CFB2A4-5AC7-ABAB-B549-12C72D80C4B2}"/>
                </a:ext>
              </a:extLst>
            </p:cNvPr>
            <p:cNvCxnSpPr>
              <a:cxnSpLocks/>
            </p:cNvCxnSpPr>
            <p:nvPr/>
          </p:nvCxnSpPr>
          <p:spPr>
            <a:xfrm>
              <a:off x="8249364" y="1638459"/>
              <a:ext cx="22352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9" name="矩形 648">
              <a:extLst>
                <a:ext uri="{FF2B5EF4-FFF2-40B4-BE49-F238E27FC236}">
                  <a16:creationId xmlns:a16="http://schemas.microsoft.com/office/drawing/2014/main" id="{8599093B-B6A8-AC16-424B-1D69A903A006}"/>
                </a:ext>
              </a:extLst>
            </p:cNvPr>
            <p:cNvSpPr/>
            <p:nvPr/>
          </p:nvSpPr>
          <p:spPr>
            <a:xfrm>
              <a:off x="8836423" y="1565847"/>
              <a:ext cx="182212" cy="182212"/>
            </a:xfrm>
            <a:prstGeom prst="rect">
              <a:avLst/>
            </a:prstGeom>
            <a:noFill/>
            <a:ln w="19050" cap="rnd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50" name="组合 649">
              <a:extLst>
                <a:ext uri="{FF2B5EF4-FFF2-40B4-BE49-F238E27FC236}">
                  <a16:creationId xmlns:a16="http://schemas.microsoft.com/office/drawing/2014/main" id="{188D24FF-3F47-5E39-72FB-7E5448141F60}"/>
                </a:ext>
              </a:extLst>
            </p:cNvPr>
            <p:cNvGrpSpPr/>
            <p:nvPr/>
          </p:nvGrpSpPr>
          <p:grpSpPr>
            <a:xfrm rot="2725125">
              <a:off x="9356535" y="1527341"/>
              <a:ext cx="259225" cy="259225"/>
              <a:chOff x="6863080" y="1510253"/>
              <a:chExt cx="223520" cy="223520"/>
            </a:xfrm>
          </p:grpSpPr>
          <p:cxnSp>
            <p:nvCxnSpPr>
              <p:cNvPr id="651" name="直接连接符 650">
                <a:extLst>
                  <a:ext uri="{FF2B5EF4-FFF2-40B4-BE49-F238E27FC236}">
                    <a16:creationId xmlns:a16="http://schemas.microsoft.com/office/drawing/2014/main" id="{3E6C7C45-927D-C69D-B32F-9DD4E99F5F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63080" y="1622013"/>
                <a:ext cx="223520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2" name="直接连接符 651">
                <a:extLst>
                  <a:ext uri="{FF2B5EF4-FFF2-40B4-BE49-F238E27FC236}">
                    <a16:creationId xmlns:a16="http://schemas.microsoft.com/office/drawing/2014/main" id="{F0242D41-D3DB-F8C2-A186-1BD9F94EEE2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862523" y="1622013"/>
                <a:ext cx="223520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53" name="任意多边形: 形状 652">
            <a:extLst>
              <a:ext uri="{FF2B5EF4-FFF2-40B4-BE49-F238E27FC236}">
                <a16:creationId xmlns:a16="http://schemas.microsoft.com/office/drawing/2014/main" id="{2199F277-415B-3DC5-1E81-3C7B96068C66}"/>
              </a:ext>
            </a:extLst>
          </p:cNvPr>
          <p:cNvSpPr/>
          <p:nvPr userDrawn="1"/>
        </p:nvSpPr>
        <p:spPr>
          <a:xfrm>
            <a:off x="1588743" y="1466523"/>
            <a:ext cx="980145" cy="370652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54" name="组合 653">
            <a:extLst>
              <a:ext uri="{FF2B5EF4-FFF2-40B4-BE49-F238E27FC236}">
                <a16:creationId xmlns:a16="http://schemas.microsoft.com/office/drawing/2014/main" id="{C8A16447-8F39-5F6F-1449-60B84C461000}"/>
              </a:ext>
            </a:extLst>
          </p:cNvPr>
          <p:cNvGrpSpPr/>
          <p:nvPr userDrawn="1"/>
        </p:nvGrpSpPr>
        <p:grpSpPr>
          <a:xfrm>
            <a:off x="2993289" y="1549914"/>
            <a:ext cx="1117600" cy="262111"/>
            <a:chOff x="4492479" y="1490956"/>
            <a:chExt cx="1117600" cy="262111"/>
          </a:xfrm>
          <a:noFill/>
        </p:grpSpPr>
        <p:sp>
          <p:nvSpPr>
            <p:cNvPr id="655" name="箭头: V 形 654">
              <a:extLst>
                <a:ext uri="{FF2B5EF4-FFF2-40B4-BE49-F238E27FC236}">
                  <a16:creationId xmlns:a16="http://schemas.microsoft.com/office/drawing/2014/main" id="{3962949C-BB7F-9096-5E46-9369C23D8D00}"/>
                </a:ext>
              </a:extLst>
            </p:cNvPr>
            <p:cNvSpPr/>
            <p:nvPr/>
          </p:nvSpPr>
          <p:spPr>
            <a:xfrm>
              <a:off x="449247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6" name="箭头: V 形 655">
              <a:extLst>
                <a:ext uri="{FF2B5EF4-FFF2-40B4-BE49-F238E27FC236}">
                  <a16:creationId xmlns:a16="http://schemas.microsoft.com/office/drawing/2014/main" id="{92CB16CB-4B33-A0CD-729C-0CAD77E82D40}"/>
                </a:ext>
              </a:extLst>
            </p:cNvPr>
            <p:cNvSpPr/>
            <p:nvPr/>
          </p:nvSpPr>
          <p:spPr>
            <a:xfrm>
              <a:off x="471599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7" name="箭头: V 形 656">
              <a:extLst>
                <a:ext uri="{FF2B5EF4-FFF2-40B4-BE49-F238E27FC236}">
                  <a16:creationId xmlns:a16="http://schemas.microsoft.com/office/drawing/2014/main" id="{02B0F7CB-5282-BA44-62E3-7A4330BBFE14}"/>
                </a:ext>
              </a:extLst>
            </p:cNvPr>
            <p:cNvSpPr/>
            <p:nvPr/>
          </p:nvSpPr>
          <p:spPr>
            <a:xfrm>
              <a:off x="493951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8" name="箭头: V 形 657">
              <a:extLst>
                <a:ext uri="{FF2B5EF4-FFF2-40B4-BE49-F238E27FC236}">
                  <a16:creationId xmlns:a16="http://schemas.microsoft.com/office/drawing/2014/main" id="{21018CC7-8F5A-B24D-D143-6220E614C872}"/>
                </a:ext>
              </a:extLst>
            </p:cNvPr>
            <p:cNvSpPr/>
            <p:nvPr/>
          </p:nvSpPr>
          <p:spPr>
            <a:xfrm>
              <a:off x="516303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9" name="箭头: V 形 658">
              <a:extLst>
                <a:ext uri="{FF2B5EF4-FFF2-40B4-BE49-F238E27FC236}">
                  <a16:creationId xmlns:a16="http://schemas.microsoft.com/office/drawing/2014/main" id="{3E0C1BB5-D491-2618-54DC-98A779D34680}"/>
                </a:ext>
              </a:extLst>
            </p:cNvPr>
            <p:cNvSpPr/>
            <p:nvPr/>
          </p:nvSpPr>
          <p:spPr>
            <a:xfrm>
              <a:off x="5386559" y="1490956"/>
              <a:ext cx="223520" cy="262111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60" name="组合 659">
            <a:extLst>
              <a:ext uri="{FF2B5EF4-FFF2-40B4-BE49-F238E27FC236}">
                <a16:creationId xmlns:a16="http://schemas.microsoft.com/office/drawing/2014/main" id="{9C12CAB6-31AE-5C95-C865-27E4D4B564EA}"/>
              </a:ext>
            </a:extLst>
          </p:cNvPr>
          <p:cNvGrpSpPr/>
          <p:nvPr userDrawn="1"/>
        </p:nvGrpSpPr>
        <p:grpSpPr>
          <a:xfrm>
            <a:off x="4550937" y="1534221"/>
            <a:ext cx="1262985" cy="262112"/>
            <a:chOff x="3903964" y="1494908"/>
            <a:chExt cx="1262985" cy="262112"/>
          </a:xfrm>
        </p:grpSpPr>
        <p:sp>
          <p:nvSpPr>
            <p:cNvPr id="661" name="任意多边形: 形状 660">
              <a:extLst>
                <a:ext uri="{FF2B5EF4-FFF2-40B4-BE49-F238E27FC236}">
                  <a16:creationId xmlns:a16="http://schemas.microsoft.com/office/drawing/2014/main" id="{3CF73367-60A0-F796-090F-867F041418B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903964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2" name="任意多边形: 形状 661">
              <a:extLst>
                <a:ext uri="{FF2B5EF4-FFF2-40B4-BE49-F238E27FC236}">
                  <a16:creationId xmlns:a16="http://schemas.microsoft.com/office/drawing/2014/main" id="{C8F6208A-E794-BEBE-D742-F046B95DCD6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156561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6AD6C9E9-287B-F99E-2B33-DD019D074BC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409158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59C46D46-1379-2503-29AE-4BFB6B8266F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661755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FED35F7C-B7AE-3E1B-0CAE-ACD5F8EC7D1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14352" y="1494908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76" name="组合 675">
            <a:extLst>
              <a:ext uri="{FF2B5EF4-FFF2-40B4-BE49-F238E27FC236}">
                <a16:creationId xmlns:a16="http://schemas.microsoft.com/office/drawing/2014/main" id="{8DAE754F-05A7-DD99-7C93-00116F577016}"/>
              </a:ext>
            </a:extLst>
          </p:cNvPr>
          <p:cNvGrpSpPr/>
          <p:nvPr userDrawn="1"/>
        </p:nvGrpSpPr>
        <p:grpSpPr>
          <a:xfrm>
            <a:off x="6916228" y="2478829"/>
            <a:ext cx="4301449" cy="4301449"/>
            <a:chOff x="8257816" y="2364641"/>
            <a:chExt cx="4301449" cy="4301449"/>
          </a:xfrm>
        </p:grpSpPr>
        <p:pic>
          <p:nvPicPr>
            <p:cNvPr id="677" name="图片 676">
              <a:extLst>
                <a:ext uri="{FF2B5EF4-FFF2-40B4-BE49-F238E27FC236}">
                  <a16:creationId xmlns:a16="http://schemas.microsoft.com/office/drawing/2014/main" id="{6436189A-88D5-E707-83BD-D10C54AEE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7816" y="2364641"/>
              <a:ext cx="4301449" cy="4301449"/>
            </a:xfrm>
            <a:prstGeom prst="rect">
              <a:avLst/>
            </a:prstGeom>
          </p:spPr>
        </p:pic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B06E31B7-E018-DC97-78B2-5ADCF56E1F3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384060" y="2702070"/>
              <a:ext cx="493219" cy="511798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F194C2E8-F5FF-F772-315F-958EF952A9F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357485" y="4770895"/>
              <a:ext cx="360899" cy="374493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  <a:alpha val="39000"/>
                  </a:schemeClr>
                </a:gs>
                <a:gs pos="83000">
                  <a:schemeClr val="accent1">
                    <a:lumMod val="45000"/>
                    <a:lumOff val="55000"/>
                    <a:alpha val="53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993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248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3073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23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61" r:id="rId5"/>
    <p:sldLayoutId id="2147483662" r:id="rId6"/>
    <p:sldLayoutId id="2147483654" r:id="rId7"/>
    <p:sldLayoutId id="214748366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hdphoto3.wdp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FA2D773C-4AFC-F869-CEB4-1B57375C35A3}"/>
              </a:ext>
            </a:extLst>
          </p:cNvPr>
          <p:cNvSpPr/>
          <p:nvPr/>
        </p:nvSpPr>
        <p:spPr>
          <a:xfrm rot="12019503" flipH="1">
            <a:off x="2262119" y="2462174"/>
            <a:ext cx="1839413" cy="991590"/>
          </a:xfrm>
          <a:prstGeom prst="ellipse">
            <a:avLst/>
          </a:prstGeom>
          <a:noFill/>
          <a:ln>
            <a:gradFill>
              <a:gsLst>
                <a:gs pos="55000">
                  <a:schemeClr val="tx1">
                    <a:lumMod val="75000"/>
                    <a:lumOff val="25000"/>
                  </a:schemeClr>
                </a:gs>
                <a:gs pos="0">
                  <a:schemeClr val="bg1"/>
                </a:gs>
                <a:gs pos="100000">
                  <a:schemeClr val="tx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A1A84FA-C731-45FF-41AA-196ACBDB0D21}"/>
              </a:ext>
            </a:extLst>
          </p:cNvPr>
          <p:cNvGrpSpPr/>
          <p:nvPr/>
        </p:nvGrpSpPr>
        <p:grpSpPr>
          <a:xfrm>
            <a:off x="1545358" y="3505562"/>
            <a:ext cx="6454207" cy="983546"/>
            <a:chOff x="1198117" y="3420811"/>
            <a:chExt cx="6454207" cy="98354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B81C987-395B-DD13-87E9-0B2E3317C8C3}"/>
                </a:ext>
              </a:extLst>
            </p:cNvPr>
            <p:cNvSpPr txBox="1"/>
            <p:nvPr/>
          </p:nvSpPr>
          <p:spPr>
            <a:xfrm>
              <a:off x="1235183" y="3481027"/>
              <a:ext cx="6417141" cy="92333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5400" b="1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新媒体运营培训模板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BE51BAA-3DBA-50A7-7AE5-BB4612A6A2D9}"/>
                </a:ext>
              </a:extLst>
            </p:cNvPr>
            <p:cNvSpPr txBox="1"/>
            <p:nvPr/>
          </p:nvSpPr>
          <p:spPr>
            <a:xfrm>
              <a:off x="1198117" y="3420811"/>
              <a:ext cx="6417141" cy="92333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5400" b="1" dirty="0">
                  <a:solidFill>
                    <a:schemeClr val="accent1"/>
                  </a:solidFill>
                  <a:latin typeface="+mj-ea"/>
                  <a:ea typeface="+mj-ea"/>
                </a:rPr>
                <a:t>新媒体运营培训模板</a:t>
              </a: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DBCAFE9-237C-AE94-A83B-632BB0F08B92}"/>
              </a:ext>
            </a:extLst>
          </p:cNvPr>
          <p:cNvSpPr/>
          <p:nvPr/>
        </p:nvSpPr>
        <p:spPr>
          <a:xfrm>
            <a:off x="4944268" y="2831227"/>
            <a:ext cx="1280400" cy="484196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C1CEE6D-52EB-606E-04D3-2EF2514FBEA5}"/>
              </a:ext>
            </a:extLst>
          </p:cNvPr>
          <p:cNvSpPr/>
          <p:nvPr/>
        </p:nvSpPr>
        <p:spPr>
          <a:xfrm>
            <a:off x="6491063" y="2831227"/>
            <a:ext cx="1280400" cy="484196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0DF3CD7-90D0-D586-FF52-89E65ED6FE71}"/>
              </a:ext>
            </a:extLst>
          </p:cNvPr>
          <p:cNvSpPr txBox="1"/>
          <p:nvPr/>
        </p:nvSpPr>
        <p:spPr>
          <a:xfrm>
            <a:off x="1555190" y="2590421"/>
            <a:ext cx="2262158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5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酸性风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8AFA63F-4149-7654-CBEA-C3D6B0A2B446}"/>
              </a:ext>
            </a:extLst>
          </p:cNvPr>
          <p:cNvGrpSpPr/>
          <p:nvPr/>
        </p:nvGrpSpPr>
        <p:grpSpPr>
          <a:xfrm>
            <a:off x="1691631" y="4652415"/>
            <a:ext cx="2625194" cy="386074"/>
            <a:chOff x="775164" y="3827494"/>
            <a:chExt cx="1336035" cy="48725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44054A7-2790-83E6-123A-767E7695399A}"/>
                </a:ext>
              </a:extLst>
            </p:cNvPr>
            <p:cNvSpPr/>
            <p:nvPr/>
          </p:nvSpPr>
          <p:spPr>
            <a:xfrm>
              <a:off x="775164" y="3827494"/>
              <a:ext cx="1336035" cy="4872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1A1408E-78C2-D4CA-2B8D-941E330912D4}"/>
                </a:ext>
              </a:extLst>
            </p:cNvPr>
            <p:cNvSpPr txBox="1"/>
            <p:nvPr/>
          </p:nvSpPr>
          <p:spPr>
            <a:xfrm>
              <a:off x="1413891" y="3905569"/>
              <a:ext cx="569568" cy="38843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400" dirty="0">
                  <a:ea typeface="思源黑体 CN Regular" panose="020B0500000000000000" pitchFamily="34" charset="-122"/>
                </a:rPr>
                <a:t>背影狂欢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E6309ABE-1F3F-6999-3A5E-D1AB2A1CCD78}"/>
                </a:ext>
              </a:extLst>
            </p:cNvPr>
            <p:cNvSpPr/>
            <p:nvPr/>
          </p:nvSpPr>
          <p:spPr>
            <a:xfrm>
              <a:off x="775164" y="3827494"/>
              <a:ext cx="569568" cy="4872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3BB505C-9C9E-6EC9-C4F5-4879D6A33456}"/>
                </a:ext>
              </a:extLst>
            </p:cNvPr>
            <p:cNvSpPr txBox="1"/>
            <p:nvPr/>
          </p:nvSpPr>
          <p:spPr>
            <a:xfrm>
              <a:off x="844323" y="3870443"/>
              <a:ext cx="459466" cy="38843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汇报人：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44C5837-4F8B-C307-FF42-90CC90E58BF6}"/>
              </a:ext>
            </a:extLst>
          </p:cNvPr>
          <p:cNvSpPr>
            <a:spLocks noChangeAspect="1"/>
          </p:cNvSpPr>
          <p:nvPr/>
        </p:nvSpPr>
        <p:spPr>
          <a:xfrm flipH="1">
            <a:off x="3456208" y="2322062"/>
            <a:ext cx="473554" cy="491391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934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C5EECEF-3C0A-39D8-3F93-70FF3399D6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14" y="1952356"/>
            <a:ext cx="11417793" cy="453599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8AC119F-DEA5-FC30-7B58-93276D0871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新媒体运营“四件套”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1ED61A6-BD9D-B3EC-8DBA-CBA689AA4369}"/>
              </a:ext>
            </a:extLst>
          </p:cNvPr>
          <p:cNvGrpSpPr/>
          <p:nvPr/>
        </p:nvGrpSpPr>
        <p:grpSpPr>
          <a:xfrm>
            <a:off x="6302422" y="1755541"/>
            <a:ext cx="2703770" cy="2224457"/>
            <a:chOff x="702444" y="2145645"/>
            <a:chExt cx="2703770" cy="222445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4393529-7948-6299-5783-74AFD2648C6B}"/>
                </a:ext>
              </a:extLst>
            </p:cNvPr>
            <p:cNvGrpSpPr/>
            <p:nvPr/>
          </p:nvGrpSpPr>
          <p:grpSpPr>
            <a:xfrm>
              <a:off x="871265" y="2145645"/>
              <a:ext cx="2534949" cy="2224457"/>
              <a:chOff x="726513" y="1890396"/>
              <a:chExt cx="2534949" cy="222445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81FE441C-D528-0B4A-0B09-F2B73E1541E2}"/>
                  </a:ext>
                </a:extLst>
              </p:cNvPr>
              <p:cNvSpPr/>
              <p:nvPr/>
            </p:nvSpPr>
            <p:spPr>
              <a:xfrm rot="19685267">
                <a:off x="726513" y="2742419"/>
                <a:ext cx="2534949" cy="137243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4FD230F-9ADE-C51A-B563-7D391015576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364855" y="1890396"/>
                <a:ext cx="775601" cy="804809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778FC64-B401-C647-8E59-6B01E5B79BF9}"/>
                </a:ext>
              </a:extLst>
            </p:cNvPr>
            <p:cNvSpPr/>
            <p:nvPr/>
          </p:nvSpPr>
          <p:spPr>
            <a:xfrm rot="19685267">
              <a:off x="702444" y="2881143"/>
              <a:ext cx="2534949" cy="137243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74A1BC0-78C2-5119-9490-B62C139E8224}"/>
              </a:ext>
            </a:extLst>
          </p:cNvPr>
          <p:cNvGrpSpPr/>
          <p:nvPr/>
        </p:nvGrpSpPr>
        <p:grpSpPr>
          <a:xfrm>
            <a:off x="8961134" y="1833127"/>
            <a:ext cx="2703770" cy="2224457"/>
            <a:chOff x="702444" y="2145645"/>
            <a:chExt cx="2703770" cy="222445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E8F5E10-72F9-C12E-E3BF-521355F40C7C}"/>
                </a:ext>
              </a:extLst>
            </p:cNvPr>
            <p:cNvGrpSpPr/>
            <p:nvPr/>
          </p:nvGrpSpPr>
          <p:grpSpPr>
            <a:xfrm>
              <a:off x="871265" y="2145645"/>
              <a:ext cx="2534949" cy="2224457"/>
              <a:chOff x="726513" y="1890396"/>
              <a:chExt cx="2534949" cy="2224457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D6ABA5B2-CD9B-2146-4B65-F87555CBB5F7}"/>
                  </a:ext>
                </a:extLst>
              </p:cNvPr>
              <p:cNvSpPr/>
              <p:nvPr/>
            </p:nvSpPr>
            <p:spPr>
              <a:xfrm rot="19685267">
                <a:off x="726513" y="2742419"/>
                <a:ext cx="2534949" cy="137243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DDFD77D-C42D-D333-14DB-F335B324B57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364855" y="1890396"/>
                <a:ext cx="775601" cy="804809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E638ACF-3410-20DF-9602-78A478107C68}"/>
                </a:ext>
              </a:extLst>
            </p:cNvPr>
            <p:cNvSpPr/>
            <p:nvPr/>
          </p:nvSpPr>
          <p:spPr>
            <a:xfrm rot="19685267">
              <a:off x="702444" y="2881143"/>
              <a:ext cx="2534949" cy="137243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CA9121B-6FEE-34E2-57D4-46131F9C19F9}"/>
              </a:ext>
            </a:extLst>
          </p:cNvPr>
          <p:cNvGrpSpPr/>
          <p:nvPr/>
        </p:nvGrpSpPr>
        <p:grpSpPr>
          <a:xfrm>
            <a:off x="3451162" y="1833127"/>
            <a:ext cx="2703770" cy="2224457"/>
            <a:chOff x="702444" y="2145645"/>
            <a:chExt cx="2703770" cy="222445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2DA5B8D-DF97-C65A-24D9-8479661997E4}"/>
                </a:ext>
              </a:extLst>
            </p:cNvPr>
            <p:cNvGrpSpPr/>
            <p:nvPr/>
          </p:nvGrpSpPr>
          <p:grpSpPr>
            <a:xfrm>
              <a:off x="871265" y="2145645"/>
              <a:ext cx="2534949" cy="2224457"/>
              <a:chOff x="726513" y="1890396"/>
              <a:chExt cx="2534949" cy="2224457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B4D8EBD-AF42-54A8-5943-0EB2CEC999C4}"/>
                  </a:ext>
                </a:extLst>
              </p:cNvPr>
              <p:cNvSpPr/>
              <p:nvPr/>
            </p:nvSpPr>
            <p:spPr>
              <a:xfrm rot="19685267">
                <a:off x="726513" y="2742419"/>
                <a:ext cx="2534949" cy="137243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17D9C82-1C6E-0057-6F06-61DEE6D744B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364855" y="1890396"/>
                <a:ext cx="775601" cy="804809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8A35BAA-8BA0-BF10-5301-5987EC194985}"/>
                </a:ext>
              </a:extLst>
            </p:cNvPr>
            <p:cNvSpPr/>
            <p:nvPr/>
          </p:nvSpPr>
          <p:spPr>
            <a:xfrm rot="19685267">
              <a:off x="702444" y="2881143"/>
              <a:ext cx="2534949" cy="137243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2C3CA90-10E6-10A6-2345-421CE9EC0A78}"/>
              </a:ext>
            </a:extLst>
          </p:cNvPr>
          <p:cNvGrpSpPr/>
          <p:nvPr/>
        </p:nvGrpSpPr>
        <p:grpSpPr>
          <a:xfrm>
            <a:off x="702444" y="1833127"/>
            <a:ext cx="2703770" cy="2224457"/>
            <a:chOff x="702444" y="2145645"/>
            <a:chExt cx="2703770" cy="222445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B49D4B3-DD84-5E85-4CA1-719732B0A2DA}"/>
                </a:ext>
              </a:extLst>
            </p:cNvPr>
            <p:cNvGrpSpPr/>
            <p:nvPr/>
          </p:nvGrpSpPr>
          <p:grpSpPr>
            <a:xfrm>
              <a:off x="871265" y="2145645"/>
              <a:ext cx="2534949" cy="2224457"/>
              <a:chOff x="726513" y="1890396"/>
              <a:chExt cx="2534949" cy="2224457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11F2DB0F-92C1-F719-4F69-CA92FE47F2BC}"/>
                  </a:ext>
                </a:extLst>
              </p:cNvPr>
              <p:cNvSpPr/>
              <p:nvPr/>
            </p:nvSpPr>
            <p:spPr>
              <a:xfrm rot="19685267">
                <a:off x="726513" y="2742419"/>
                <a:ext cx="2534949" cy="137243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732C56C-43C2-CBCF-054C-CFB3335629D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364855" y="1890396"/>
                <a:ext cx="775601" cy="804809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E38B77C-D9AD-F14E-A415-EAFEB5C641F3}"/>
                </a:ext>
              </a:extLst>
            </p:cNvPr>
            <p:cNvSpPr/>
            <p:nvPr/>
          </p:nvSpPr>
          <p:spPr>
            <a:xfrm rot="19685267">
              <a:off x="702444" y="2881143"/>
              <a:ext cx="2534949" cy="137243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8D1A47A-48F1-12F1-22E1-54544216F688}"/>
              </a:ext>
            </a:extLst>
          </p:cNvPr>
          <p:cNvGrpSpPr/>
          <p:nvPr/>
        </p:nvGrpSpPr>
        <p:grpSpPr>
          <a:xfrm>
            <a:off x="1115134" y="2243845"/>
            <a:ext cx="1719371" cy="1726609"/>
            <a:chOff x="1535397" y="2219809"/>
            <a:chExt cx="1719371" cy="172660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5B0F014-BC5D-011C-481D-015BCC9314EC}"/>
                </a:ext>
              </a:extLst>
            </p:cNvPr>
            <p:cNvGrpSpPr/>
            <p:nvPr/>
          </p:nvGrpSpPr>
          <p:grpSpPr>
            <a:xfrm>
              <a:off x="1535397" y="2219809"/>
              <a:ext cx="1719371" cy="1726609"/>
              <a:chOff x="4074110" y="3482806"/>
              <a:chExt cx="1065988" cy="1070475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BE6F413-A330-AE68-5B4D-17A736D68F29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9FCCFB33-B23C-5EF4-3F9D-A5FD60FD0847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0852FA4-DE8D-B17E-834F-7D5A342C8E40}"/>
                </a:ext>
              </a:extLst>
            </p:cNvPr>
            <p:cNvSpPr txBox="1"/>
            <p:nvPr/>
          </p:nvSpPr>
          <p:spPr>
            <a:xfrm>
              <a:off x="1876580" y="2819067"/>
              <a:ext cx="1015765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内容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4E8B94C-C194-6562-E6BC-26F64DFEAC57}"/>
              </a:ext>
            </a:extLst>
          </p:cNvPr>
          <p:cNvGrpSpPr/>
          <p:nvPr/>
        </p:nvGrpSpPr>
        <p:grpSpPr>
          <a:xfrm>
            <a:off x="3866128" y="2243845"/>
            <a:ext cx="1719371" cy="1726609"/>
            <a:chOff x="4327414" y="2219808"/>
            <a:chExt cx="1719371" cy="1726609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8097B56-3390-0B2F-DAC3-06574570A3F1}"/>
                </a:ext>
              </a:extLst>
            </p:cNvPr>
            <p:cNvGrpSpPr/>
            <p:nvPr/>
          </p:nvGrpSpPr>
          <p:grpSpPr>
            <a:xfrm>
              <a:off x="4327414" y="2219808"/>
              <a:ext cx="1719371" cy="1726609"/>
              <a:chOff x="4074110" y="3482806"/>
              <a:chExt cx="1065988" cy="1070475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F3759586-DC7C-CC9D-99B7-4B20442719A1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BEAAD920-DFC6-B68F-3FB9-39802C5EB0B6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2901588-D6D2-0D8C-1821-BD28579D12CC}"/>
                </a:ext>
              </a:extLst>
            </p:cNvPr>
            <p:cNvSpPr txBox="1"/>
            <p:nvPr/>
          </p:nvSpPr>
          <p:spPr>
            <a:xfrm>
              <a:off x="4679217" y="2819066"/>
              <a:ext cx="1015765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用户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78E4C69-E574-D0CF-6D8F-F71C5050BAD9}"/>
              </a:ext>
            </a:extLst>
          </p:cNvPr>
          <p:cNvGrpSpPr/>
          <p:nvPr/>
        </p:nvGrpSpPr>
        <p:grpSpPr>
          <a:xfrm>
            <a:off x="6617121" y="2243845"/>
            <a:ext cx="1719371" cy="1726609"/>
            <a:chOff x="7138993" y="2219809"/>
            <a:chExt cx="1719371" cy="1726609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EA42D751-16B1-D250-1DB4-52C6B400FF9A}"/>
                </a:ext>
              </a:extLst>
            </p:cNvPr>
            <p:cNvGrpSpPr/>
            <p:nvPr/>
          </p:nvGrpSpPr>
          <p:grpSpPr>
            <a:xfrm>
              <a:off x="7138993" y="2219809"/>
              <a:ext cx="1719371" cy="1726609"/>
              <a:chOff x="4074110" y="3482806"/>
              <a:chExt cx="1065988" cy="1070475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EB29DF5B-0A1B-D1B2-04CC-CF457D58D0DC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86D6A569-B440-80A0-2C47-CF5093334BF4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1C55EBE-3442-9C79-C83E-7FDC8554F1D6}"/>
                </a:ext>
              </a:extLst>
            </p:cNvPr>
            <p:cNvSpPr txBox="1"/>
            <p:nvPr/>
          </p:nvSpPr>
          <p:spPr>
            <a:xfrm>
              <a:off x="7490796" y="2819067"/>
              <a:ext cx="1015765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数据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A8EDE5D-E0DD-676A-2EF0-70257666C03B}"/>
              </a:ext>
            </a:extLst>
          </p:cNvPr>
          <p:cNvGrpSpPr/>
          <p:nvPr/>
        </p:nvGrpSpPr>
        <p:grpSpPr>
          <a:xfrm>
            <a:off x="9368115" y="2243845"/>
            <a:ext cx="1719371" cy="1726609"/>
            <a:chOff x="9638889" y="2190711"/>
            <a:chExt cx="1719371" cy="1726609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6BB683F-B579-5F9E-2219-813FCE7A63F2}"/>
                </a:ext>
              </a:extLst>
            </p:cNvPr>
            <p:cNvGrpSpPr/>
            <p:nvPr/>
          </p:nvGrpSpPr>
          <p:grpSpPr>
            <a:xfrm>
              <a:off x="9638889" y="2190711"/>
              <a:ext cx="1719371" cy="1726609"/>
              <a:chOff x="4074110" y="3482806"/>
              <a:chExt cx="1065988" cy="1070475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3AF8148F-5A0E-2E7A-AF02-74A935803BCB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E68FF23-8DD2-8410-D25B-D832FF5D0A1B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58DA7B9-CAF1-D8EC-AE32-BD52F27B3DE9}"/>
                </a:ext>
              </a:extLst>
            </p:cNvPr>
            <p:cNvSpPr txBox="1"/>
            <p:nvPr/>
          </p:nvSpPr>
          <p:spPr>
            <a:xfrm>
              <a:off x="9990692" y="2789969"/>
              <a:ext cx="1015765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转化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A78E8E9-A39A-5615-C34F-4FBFB744291E}"/>
              </a:ext>
            </a:extLst>
          </p:cNvPr>
          <p:cNvGrpSpPr/>
          <p:nvPr/>
        </p:nvGrpSpPr>
        <p:grpSpPr>
          <a:xfrm>
            <a:off x="10599773" y="6005254"/>
            <a:ext cx="919127" cy="230446"/>
            <a:chOff x="8438759" y="2398777"/>
            <a:chExt cx="588698" cy="14760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6211A9A4-56F6-01AF-0898-8C8819D979ED}"/>
                </a:ext>
              </a:extLst>
            </p:cNvPr>
            <p:cNvSpPr/>
            <p:nvPr/>
          </p:nvSpPr>
          <p:spPr>
            <a:xfrm>
              <a:off x="8949352" y="2398777"/>
              <a:ext cx="78105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99881022-D69B-8E2A-2181-AB0345930497}"/>
                </a:ext>
              </a:extLst>
            </p:cNvPr>
            <p:cNvSpPr/>
            <p:nvPr/>
          </p:nvSpPr>
          <p:spPr>
            <a:xfrm>
              <a:off x="8856890" y="2398777"/>
              <a:ext cx="51435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CD93433F-905A-4371-5BB7-D4E2A791DD9E}"/>
                </a:ext>
              </a:extLst>
            </p:cNvPr>
            <p:cNvSpPr/>
            <p:nvPr/>
          </p:nvSpPr>
          <p:spPr>
            <a:xfrm>
              <a:off x="8770125" y="2398777"/>
              <a:ext cx="45719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2331BA3E-8C7D-EDB5-81D2-78AD2813561C}"/>
                </a:ext>
              </a:extLst>
            </p:cNvPr>
            <p:cNvSpPr/>
            <p:nvPr/>
          </p:nvSpPr>
          <p:spPr>
            <a:xfrm>
              <a:off x="8689471" y="2398777"/>
              <a:ext cx="396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0F771329-21E9-BC72-2202-191F2D02987B}"/>
                </a:ext>
              </a:extLst>
            </p:cNvPr>
            <p:cNvSpPr/>
            <p:nvPr/>
          </p:nvSpPr>
          <p:spPr>
            <a:xfrm>
              <a:off x="8616007" y="2398777"/>
              <a:ext cx="324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181BA5A8-87CF-39F1-4B5E-C7B74C0AF267}"/>
                </a:ext>
              </a:extLst>
            </p:cNvPr>
            <p:cNvSpPr/>
            <p:nvPr/>
          </p:nvSpPr>
          <p:spPr>
            <a:xfrm>
              <a:off x="8549734" y="2398777"/>
              <a:ext cx="252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32E203C3-81CB-3A54-3D49-B0621C69250E}"/>
                </a:ext>
              </a:extLst>
            </p:cNvPr>
            <p:cNvSpPr/>
            <p:nvPr/>
          </p:nvSpPr>
          <p:spPr>
            <a:xfrm>
              <a:off x="8490651" y="2398777"/>
              <a:ext cx="180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1804E916-27B3-91B4-C736-5F07E795B936}"/>
                </a:ext>
              </a:extLst>
            </p:cNvPr>
            <p:cNvSpPr/>
            <p:nvPr/>
          </p:nvSpPr>
          <p:spPr>
            <a:xfrm>
              <a:off x="8438759" y="2398777"/>
              <a:ext cx="10800" cy="14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7227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8AC119F-DEA5-FC30-7B58-93276D0871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新媒体运营</a:t>
            </a:r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—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65CBD8C-537A-6491-2B3D-38796D85F995}"/>
              </a:ext>
            </a:extLst>
          </p:cNvPr>
          <p:cNvGrpSpPr/>
          <p:nvPr/>
        </p:nvGrpSpPr>
        <p:grpSpPr>
          <a:xfrm>
            <a:off x="677894" y="2189286"/>
            <a:ext cx="1101111" cy="1105745"/>
            <a:chOff x="1535397" y="2219809"/>
            <a:chExt cx="1719371" cy="172660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95B7E34-CA7B-DDB1-55FB-1B49911E1E87}"/>
                </a:ext>
              </a:extLst>
            </p:cNvPr>
            <p:cNvGrpSpPr/>
            <p:nvPr/>
          </p:nvGrpSpPr>
          <p:grpSpPr>
            <a:xfrm>
              <a:off x="1535397" y="2219809"/>
              <a:ext cx="1719371" cy="1726609"/>
              <a:chOff x="4074110" y="3482806"/>
              <a:chExt cx="1065988" cy="1070475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BE2391D9-2181-7E7C-E3EE-298D2AF91A15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32FA6681-8D45-84F3-FEAB-5F19D360B416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67D7352-2E2C-8ACA-C0EB-7682310A927D}"/>
                </a:ext>
              </a:extLst>
            </p:cNvPr>
            <p:cNvSpPr txBox="1"/>
            <p:nvPr/>
          </p:nvSpPr>
          <p:spPr>
            <a:xfrm>
              <a:off x="1566861" y="2787240"/>
              <a:ext cx="1659171" cy="5978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选规规划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5306770-3A5A-F0F9-CF1D-2D6430919A30}"/>
              </a:ext>
            </a:extLst>
          </p:cNvPr>
          <p:cNvGrpSpPr/>
          <p:nvPr/>
        </p:nvGrpSpPr>
        <p:grpSpPr>
          <a:xfrm>
            <a:off x="3877088" y="2189286"/>
            <a:ext cx="1101111" cy="1105745"/>
            <a:chOff x="1535397" y="2219809"/>
            <a:chExt cx="1719371" cy="1726609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AB19103-55EB-EE10-9E20-8AA91A93E1D4}"/>
                </a:ext>
              </a:extLst>
            </p:cNvPr>
            <p:cNvGrpSpPr/>
            <p:nvPr/>
          </p:nvGrpSpPr>
          <p:grpSpPr>
            <a:xfrm>
              <a:off x="1535397" y="2219809"/>
              <a:ext cx="1719371" cy="1726609"/>
              <a:chOff x="4074110" y="3482806"/>
              <a:chExt cx="1065988" cy="1070475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F8ACFF1-4769-5EEC-30B3-AA1562E375CA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47E0022B-4ED7-2F1E-3F74-E0EF9D9970BD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A2D55BC-BD40-155E-38A7-37965D3F40F5}"/>
                </a:ext>
              </a:extLst>
            </p:cNvPr>
            <p:cNvSpPr txBox="1"/>
            <p:nvPr/>
          </p:nvSpPr>
          <p:spPr>
            <a:xfrm>
              <a:off x="1566861" y="2787240"/>
              <a:ext cx="1659171" cy="5978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素材整理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4DA271E-3E2A-3719-77C6-55BBD6434640}"/>
              </a:ext>
            </a:extLst>
          </p:cNvPr>
          <p:cNvGrpSpPr/>
          <p:nvPr/>
        </p:nvGrpSpPr>
        <p:grpSpPr>
          <a:xfrm>
            <a:off x="3878814" y="4364770"/>
            <a:ext cx="1101111" cy="1105745"/>
            <a:chOff x="1535397" y="2219809"/>
            <a:chExt cx="1719371" cy="172660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AC56D95-67B8-592C-25B6-97F178B52D42}"/>
                </a:ext>
              </a:extLst>
            </p:cNvPr>
            <p:cNvGrpSpPr/>
            <p:nvPr/>
          </p:nvGrpSpPr>
          <p:grpSpPr>
            <a:xfrm>
              <a:off x="1535397" y="2219809"/>
              <a:ext cx="1719371" cy="1726609"/>
              <a:chOff x="4074110" y="3482806"/>
              <a:chExt cx="1065988" cy="1070475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4F389FCD-4C39-2769-8502-D1D161E237D0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9B8292D-195E-B58D-F88C-2870D71D69B7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301AF81-E883-A8DD-A2CF-8C8DEA64325F}"/>
                </a:ext>
              </a:extLst>
            </p:cNvPr>
            <p:cNvSpPr txBox="1"/>
            <p:nvPr/>
          </p:nvSpPr>
          <p:spPr>
            <a:xfrm>
              <a:off x="1566861" y="2787240"/>
              <a:ext cx="1659171" cy="5978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形式创意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5D356A7-87A7-88F0-8812-8C5CD40D9959}"/>
              </a:ext>
            </a:extLst>
          </p:cNvPr>
          <p:cNvGrpSpPr/>
          <p:nvPr/>
        </p:nvGrpSpPr>
        <p:grpSpPr>
          <a:xfrm>
            <a:off x="7160897" y="2199919"/>
            <a:ext cx="1101111" cy="1105745"/>
            <a:chOff x="1535397" y="2219809"/>
            <a:chExt cx="1719371" cy="172660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AFFC718-7D26-AB65-F1EE-6781CD587042}"/>
                </a:ext>
              </a:extLst>
            </p:cNvPr>
            <p:cNvGrpSpPr/>
            <p:nvPr/>
          </p:nvGrpSpPr>
          <p:grpSpPr>
            <a:xfrm>
              <a:off x="1535397" y="2219809"/>
              <a:ext cx="1719371" cy="1726609"/>
              <a:chOff x="4074110" y="3482806"/>
              <a:chExt cx="1065988" cy="1070475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E6D94976-5F70-37A9-23A7-6B1A602F3E4D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7233D4AF-971F-7DD3-065F-BF604C60B098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A75B698-96E4-E464-8272-A6CBDA3DB612}"/>
                </a:ext>
              </a:extLst>
            </p:cNvPr>
            <p:cNvSpPr txBox="1"/>
            <p:nvPr/>
          </p:nvSpPr>
          <p:spPr>
            <a:xfrm>
              <a:off x="1566861" y="2787240"/>
              <a:ext cx="1659171" cy="5978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内容编辑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9FBE015-297C-E7E8-DC39-5723BE3870E5}"/>
              </a:ext>
            </a:extLst>
          </p:cNvPr>
          <p:cNvGrpSpPr/>
          <p:nvPr/>
        </p:nvGrpSpPr>
        <p:grpSpPr>
          <a:xfrm>
            <a:off x="10427468" y="4364770"/>
            <a:ext cx="1101111" cy="1105745"/>
            <a:chOff x="1535397" y="2219809"/>
            <a:chExt cx="1719371" cy="172660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9336EB7-707C-5AC0-51B0-219E3FE34804}"/>
                </a:ext>
              </a:extLst>
            </p:cNvPr>
            <p:cNvGrpSpPr/>
            <p:nvPr/>
          </p:nvGrpSpPr>
          <p:grpSpPr>
            <a:xfrm>
              <a:off x="1535397" y="2219809"/>
              <a:ext cx="1719371" cy="1726609"/>
              <a:chOff x="4074110" y="3482806"/>
              <a:chExt cx="1065988" cy="1070475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57C4A377-171E-06B6-5B35-A2C2D50DE588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92B4C13-4513-D279-195A-04BB1919EFEE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CFC7CA-2F14-DF46-47D2-16F21E001798}"/>
                </a:ext>
              </a:extLst>
            </p:cNvPr>
            <p:cNvSpPr txBox="1"/>
            <p:nvPr/>
          </p:nvSpPr>
          <p:spPr>
            <a:xfrm>
              <a:off x="1566861" y="2787240"/>
              <a:ext cx="1659171" cy="5978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内容传播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A8DF685-52F8-2D7F-F8D0-CD326C1317D2}"/>
              </a:ext>
            </a:extLst>
          </p:cNvPr>
          <p:cNvGrpSpPr/>
          <p:nvPr/>
        </p:nvGrpSpPr>
        <p:grpSpPr>
          <a:xfrm>
            <a:off x="7229303" y="4364770"/>
            <a:ext cx="1101111" cy="1105745"/>
            <a:chOff x="1535397" y="2219809"/>
            <a:chExt cx="1719371" cy="172660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662A51B-95A7-EF01-BEA7-236B600515FE}"/>
                </a:ext>
              </a:extLst>
            </p:cNvPr>
            <p:cNvGrpSpPr/>
            <p:nvPr/>
          </p:nvGrpSpPr>
          <p:grpSpPr>
            <a:xfrm>
              <a:off x="1535397" y="2219809"/>
              <a:ext cx="1719371" cy="1726609"/>
              <a:chOff x="4074110" y="3482806"/>
              <a:chExt cx="1065988" cy="1070475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ADBA1B8-4F94-3389-5562-284BC5BDFD0B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E2300C26-277D-319E-686E-A74227061A42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37C1C2F-D050-C2E0-AF34-DBD125FAB0C9}"/>
                </a:ext>
              </a:extLst>
            </p:cNvPr>
            <p:cNvSpPr txBox="1"/>
            <p:nvPr/>
          </p:nvSpPr>
          <p:spPr>
            <a:xfrm>
              <a:off x="1566861" y="2787240"/>
              <a:ext cx="1659171" cy="5978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内容优化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70BF908-7052-F949-4A8F-735E0995A8CC}"/>
              </a:ext>
            </a:extLst>
          </p:cNvPr>
          <p:cNvGrpSpPr/>
          <p:nvPr/>
        </p:nvGrpSpPr>
        <p:grpSpPr>
          <a:xfrm>
            <a:off x="705059" y="4364770"/>
            <a:ext cx="1101111" cy="1105745"/>
            <a:chOff x="1535397" y="2219809"/>
            <a:chExt cx="1719371" cy="172660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4A00F2C8-1393-7E11-7F80-258E0CD40F91}"/>
                </a:ext>
              </a:extLst>
            </p:cNvPr>
            <p:cNvGrpSpPr/>
            <p:nvPr/>
          </p:nvGrpSpPr>
          <p:grpSpPr>
            <a:xfrm>
              <a:off x="1535397" y="2219809"/>
              <a:ext cx="1719371" cy="1726609"/>
              <a:chOff x="4074110" y="3482806"/>
              <a:chExt cx="1065988" cy="1070475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2685FD00-5F33-690F-E907-D93A686AC8AB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09148776-D10D-AA2C-3F74-76EAD4DC1B4D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C688B60-0235-81FE-46ED-82F743FC4F92}"/>
                </a:ext>
              </a:extLst>
            </p:cNvPr>
            <p:cNvSpPr txBox="1"/>
            <p:nvPr/>
          </p:nvSpPr>
          <p:spPr>
            <a:xfrm>
              <a:off x="1566861" y="2787240"/>
              <a:ext cx="1659171" cy="5978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内容策划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468CACF-5771-C003-9C4E-C0C7F932BB82}"/>
              </a:ext>
            </a:extLst>
          </p:cNvPr>
          <p:cNvGrpSpPr/>
          <p:nvPr/>
        </p:nvGrpSpPr>
        <p:grpSpPr>
          <a:xfrm>
            <a:off x="1965327" y="4848405"/>
            <a:ext cx="1658760" cy="149785"/>
            <a:chOff x="1900333" y="4906773"/>
            <a:chExt cx="1658760" cy="149785"/>
          </a:xfrm>
        </p:grpSpPr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E341D5DF-6E82-F6B6-6866-A0C0F29D75B3}"/>
                </a:ext>
              </a:extLst>
            </p:cNvPr>
            <p:cNvSpPr/>
            <p:nvPr/>
          </p:nvSpPr>
          <p:spPr>
            <a:xfrm>
              <a:off x="1900333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:a16="http://schemas.microsoft.com/office/drawing/2014/main" id="{B36066E1-2FDC-5514-222F-B7346BAC61C1}"/>
                </a:ext>
              </a:extLst>
            </p:cNvPr>
            <p:cNvSpPr/>
            <p:nvPr/>
          </p:nvSpPr>
          <p:spPr>
            <a:xfrm>
              <a:off x="2028065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箭头: V 形 40">
              <a:extLst>
                <a:ext uri="{FF2B5EF4-FFF2-40B4-BE49-F238E27FC236}">
                  <a16:creationId xmlns:a16="http://schemas.microsoft.com/office/drawing/2014/main" id="{3717830C-803A-0AB3-1FF6-662DEA5DDBD9}"/>
                </a:ext>
              </a:extLst>
            </p:cNvPr>
            <p:cNvSpPr/>
            <p:nvPr/>
          </p:nvSpPr>
          <p:spPr>
            <a:xfrm>
              <a:off x="2155797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箭头: V 形 41">
              <a:extLst>
                <a:ext uri="{FF2B5EF4-FFF2-40B4-BE49-F238E27FC236}">
                  <a16:creationId xmlns:a16="http://schemas.microsoft.com/office/drawing/2014/main" id="{F0EAF0CC-2856-1CBD-1056-F2AAE5963095}"/>
                </a:ext>
              </a:extLst>
            </p:cNvPr>
            <p:cNvSpPr/>
            <p:nvPr/>
          </p:nvSpPr>
          <p:spPr>
            <a:xfrm>
              <a:off x="2283528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id="{BAAB8478-0E7F-8222-EC54-DBD7EC48720E}"/>
                </a:ext>
              </a:extLst>
            </p:cNvPr>
            <p:cNvSpPr/>
            <p:nvPr/>
          </p:nvSpPr>
          <p:spPr>
            <a:xfrm>
              <a:off x="2411260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id="{18314B6B-214D-5065-65A7-4E47D34C6416}"/>
                </a:ext>
              </a:extLst>
            </p:cNvPr>
            <p:cNvSpPr/>
            <p:nvPr/>
          </p:nvSpPr>
          <p:spPr>
            <a:xfrm>
              <a:off x="2538991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箭头: V 形 44">
              <a:extLst>
                <a:ext uri="{FF2B5EF4-FFF2-40B4-BE49-F238E27FC236}">
                  <a16:creationId xmlns:a16="http://schemas.microsoft.com/office/drawing/2014/main" id="{2393BF69-4080-578A-3101-ECFFDFF9A7DD}"/>
                </a:ext>
              </a:extLst>
            </p:cNvPr>
            <p:cNvSpPr/>
            <p:nvPr/>
          </p:nvSpPr>
          <p:spPr>
            <a:xfrm>
              <a:off x="2666723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箭头: V 形 45">
              <a:extLst>
                <a:ext uri="{FF2B5EF4-FFF2-40B4-BE49-F238E27FC236}">
                  <a16:creationId xmlns:a16="http://schemas.microsoft.com/office/drawing/2014/main" id="{E8A5C1D3-5630-ABB7-8716-506658CA1E71}"/>
                </a:ext>
              </a:extLst>
            </p:cNvPr>
            <p:cNvSpPr/>
            <p:nvPr/>
          </p:nvSpPr>
          <p:spPr>
            <a:xfrm>
              <a:off x="2794455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箭头: V 形 46">
              <a:extLst>
                <a:ext uri="{FF2B5EF4-FFF2-40B4-BE49-F238E27FC236}">
                  <a16:creationId xmlns:a16="http://schemas.microsoft.com/office/drawing/2014/main" id="{2EE676E5-358E-12AB-28C7-8D82F02E6482}"/>
                </a:ext>
              </a:extLst>
            </p:cNvPr>
            <p:cNvSpPr/>
            <p:nvPr/>
          </p:nvSpPr>
          <p:spPr>
            <a:xfrm>
              <a:off x="2922186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箭头: V 形 47">
              <a:extLst>
                <a:ext uri="{FF2B5EF4-FFF2-40B4-BE49-F238E27FC236}">
                  <a16:creationId xmlns:a16="http://schemas.microsoft.com/office/drawing/2014/main" id="{6A70DD85-E1B7-CDB5-53B7-0960C5404EF5}"/>
                </a:ext>
              </a:extLst>
            </p:cNvPr>
            <p:cNvSpPr/>
            <p:nvPr/>
          </p:nvSpPr>
          <p:spPr>
            <a:xfrm>
              <a:off x="3049918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箭头: V 形 48">
              <a:extLst>
                <a:ext uri="{FF2B5EF4-FFF2-40B4-BE49-F238E27FC236}">
                  <a16:creationId xmlns:a16="http://schemas.microsoft.com/office/drawing/2014/main" id="{5BF70CB0-DC25-0D5D-B50A-A98EAC71D623}"/>
                </a:ext>
              </a:extLst>
            </p:cNvPr>
            <p:cNvSpPr/>
            <p:nvPr/>
          </p:nvSpPr>
          <p:spPr>
            <a:xfrm>
              <a:off x="3175898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箭头: V 形 49">
              <a:extLst>
                <a:ext uri="{FF2B5EF4-FFF2-40B4-BE49-F238E27FC236}">
                  <a16:creationId xmlns:a16="http://schemas.microsoft.com/office/drawing/2014/main" id="{6D86E091-4616-D31B-0CDE-36B0910BE6E6}"/>
                </a:ext>
              </a:extLst>
            </p:cNvPr>
            <p:cNvSpPr/>
            <p:nvPr/>
          </p:nvSpPr>
          <p:spPr>
            <a:xfrm>
              <a:off x="3303629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箭头: V 形 50">
              <a:extLst>
                <a:ext uri="{FF2B5EF4-FFF2-40B4-BE49-F238E27FC236}">
                  <a16:creationId xmlns:a16="http://schemas.microsoft.com/office/drawing/2014/main" id="{F688E22C-E45D-FE57-EB03-ED1FA1993530}"/>
                </a:ext>
              </a:extLst>
            </p:cNvPr>
            <p:cNvSpPr/>
            <p:nvPr/>
          </p:nvSpPr>
          <p:spPr>
            <a:xfrm>
              <a:off x="3431361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04BC0A8-7EAB-F341-4F33-1418E7E1D70F}"/>
              </a:ext>
            </a:extLst>
          </p:cNvPr>
          <p:cNvGrpSpPr/>
          <p:nvPr/>
        </p:nvGrpSpPr>
        <p:grpSpPr>
          <a:xfrm>
            <a:off x="5197070" y="2712476"/>
            <a:ext cx="1658760" cy="149785"/>
            <a:chOff x="1900333" y="4906773"/>
            <a:chExt cx="1658760" cy="149785"/>
          </a:xfrm>
        </p:grpSpPr>
        <p:sp>
          <p:nvSpPr>
            <p:cNvPr id="53" name="箭头: V 形 52">
              <a:extLst>
                <a:ext uri="{FF2B5EF4-FFF2-40B4-BE49-F238E27FC236}">
                  <a16:creationId xmlns:a16="http://schemas.microsoft.com/office/drawing/2014/main" id="{53806835-7296-5739-A54C-9742EA2D105B}"/>
                </a:ext>
              </a:extLst>
            </p:cNvPr>
            <p:cNvSpPr/>
            <p:nvPr/>
          </p:nvSpPr>
          <p:spPr>
            <a:xfrm>
              <a:off x="1900333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箭头: V 形 53">
              <a:extLst>
                <a:ext uri="{FF2B5EF4-FFF2-40B4-BE49-F238E27FC236}">
                  <a16:creationId xmlns:a16="http://schemas.microsoft.com/office/drawing/2014/main" id="{32012DEB-941F-37A1-FF86-9DDB0A7E986F}"/>
                </a:ext>
              </a:extLst>
            </p:cNvPr>
            <p:cNvSpPr/>
            <p:nvPr/>
          </p:nvSpPr>
          <p:spPr>
            <a:xfrm>
              <a:off x="2028065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D5A70BFD-D27F-14BB-426D-AE0D0D5198FC}"/>
                </a:ext>
              </a:extLst>
            </p:cNvPr>
            <p:cNvSpPr/>
            <p:nvPr/>
          </p:nvSpPr>
          <p:spPr>
            <a:xfrm>
              <a:off x="2155797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6564B0FF-0A8F-9355-F718-76EB83BFEB3B}"/>
                </a:ext>
              </a:extLst>
            </p:cNvPr>
            <p:cNvSpPr/>
            <p:nvPr/>
          </p:nvSpPr>
          <p:spPr>
            <a:xfrm>
              <a:off x="2283528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EB95E8A6-F83E-BA21-74B9-C1A13065B5E1}"/>
                </a:ext>
              </a:extLst>
            </p:cNvPr>
            <p:cNvSpPr/>
            <p:nvPr/>
          </p:nvSpPr>
          <p:spPr>
            <a:xfrm>
              <a:off x="2411260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13737ABB-799C-34A4-3CCE-8151169EF6EA}"/>
                </a:ext>
              </a:extLst>
            </p:cNvPr>
            <p:cNvSpPr/>
            <p:nvPr/>
          </p:nvSpPr>
          <p:spPr>
            <a:xfrm>
              <a:off x="2538991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箭头: V 形 58">
              <a:extLst>
                <a:ext uri="{FF2B5EF4-FFF2-40B4-BE49-F238E27FC236}">
                  <a16:creationId xmlns:a16="http://schemas.microsoft.com/office/drawing/2014/main" id="{9CBCD51F-44F8-F050-18F5-171CE33DB877}"/>
                </a:ext>
              </a:extLst>
            </p:cNvPr>
            <p:cNvSpPr/>
            <p:nvPr/>
          </p:nvSpPr>
          <p:spPr>
            <a:xfrm>
              <a:off x="2666723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箭头: V 形 59">
              <a:extLst>
                <a:ext uri="{FF2B5EF4-FFF2-40B4-BE49-F238E27FC236}">
                  <a16:creationId xmlns:a16="http://schemas.microsoft.com/office/drawing/2014/main" id="{CD657865-D4AF-4CB8-0C7A-7B3D49A7EF10}"/>
                </a:ext>
              </a:extLst>
            </p:cNvPr>
            <p:cNvSpPr/>
            <p:nvPr/>
          </p:nvSpPr>
          <p:spPr>
            <a:xfrm>
              <a:off x="2794455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箭头: V 形 60">
              <a:extLst>
                <a:ext uri="{FF2B5EF4-FFF2-40B4-BE49-F238E27FC236}">
                  <a16:creationId xmlns:a16="http://schemas.microsoft.com/office/drawing/2014/main" id="{5B2583D4-A095-19F4-F895-10D4D0A23FB7}"/>
                </a:ext>
              </a:extLst>
            </p:cNvPr>
            <p:cNvSpPr/>
            <p:nvPr/>
          </p:nvSpPr>
          <p:spPr>
            <a:xfrm>
              <a:off x="2922186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箭头: V 形 61">
              <a:extLst>
                <a:ext uri="{FF2B5EF4-FFF2-40B4-BE49-F238E27FC236}">
                  <a16:creationId xmlns:a16="http://schemas.microsoft.com/office/drawing/2014/main" id="{C10D9AA9-8B92-F722-DAC4-EAE6E01ED0B0}"/>
                </a:ext>
              </a:extLst>
            </p:cNvPr>
            <p:cNvSpPr/>
            <p:nvPr/>
          </p:nvSpPr>
          <p:spPr>
            <a:xfrm>
              <a:off x="3049918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箭头: V 形 62">
              <a:extLst>
                <a:ext uri="{FF2B5EF4-FFF2-40B4-BE49-F238E27FC236}">
                  <a16:creationId xmlns:a16="http://schemas.microsoft.com/office/drawing/2014/main" id="{33BA341F-8A04-D415-00DC-3DE73B17E991}"/>
                </a:ext>
              </a:extLst>
            </p:cNvPr>
            <p:cNvSpPr/>
            <p:nvPr/>
          </p:nvSpPr>
          <p:spPr>
            <a:xfrm>
              <a:off x="3175898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0CEC12B3-7A15-D763-490B-A19FFDAE1E34}"/>
                </a:ext>
              </a:extLst>
            </p:cNvPr>
            <p:cNvSpPr/>
            <p:nvPr/>
          </p:nvSpPr>
          <p:spPr>
            <a:xfrm>
              <a:off x="3303629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箭头: V 形 64">
              <a:extLst>
                <a:ext uri="{FF2B5EF4-FFF2-40B4-BE49-F238E27FC236}">
                  <a16:creationId xmlns:a16="http://schemas.microsoft.com/office/drawing/2014/main" id="{7FB0AE95-9995-B619-68E1-F2D468028282}"/>
                </a:ext>
              </a:extLst>
            </p:cNvPr>
            <p:cNvSpPr/>
            <p:nvPr/>
          </p:nvSpPr>
          <p:spPr>
            <a:xfrm>
              <a:off x="3431361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B63A4C8-E370-B5FF-7430-D5B6003CD7D1}"/>
              </a:ext>
            </a:extLst>
          </p:cNvPr>
          <p:cNvGrpSpPr/>
          <p:nvPr/>
        </p:nvGrpSpPr>
        <p:grpSpPr>
          <a:xfrm>
            <a:off x="8605291" y="4848405"/>
            <a:ext cx="1658760" cy="149785"/>
            <a:chOff x="1900333" y="4906773"/>
            <a:chExt cx="1658760" cy="149785"/>
          </a:xfrm>
        </p:grpSpPr>
        <p:sp>
          <p:nvSpPr>
            <p:cNvPr id="67" name="箭头: V 形 66">
              <a:extLst>
                <a:ext uri="{FF2B5EF4-FFF2-40B4-BE49-F238E27FC236}">
                  <a16:creationId xmlns:a16="http://schemas.microsoft.com/office/drawing/2014/main" id="{75FF1C16-D74E-61C0-EB54-2E18BF3419AC}"/>
                </a:ext>
              </a:extLst>
            </p:cNvPr>
            <p:cNvSpPr/>
            <p:nvPr/>
          </p:nvSpPr>
          <p:spPr>
            <a:xfrm>
              <a:off x="1900333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箭头: V 形 67">
              <a:extLst>
                <a:ext uri="{FF2B5EF4-FFF2-40B4-BE49-F238E27FC236}">
                  <a16:creationId xmlns:a16="http://schemas.microsoft.com/office/drawing/2014/main" id="{CC54883A-1B27-C644-B59D-55793ACC6964}"/>
                </a:ext>
              </a:extLst>
            </p:cNvPr>
            <p:cNvSpPr/>
            <p:nvPr/>
          </p:nvSpPr>
          <p:spPr>
            <a:xfrm>
              <a:off x="2028065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" name="箭头: V 形 68">
              <a:extLst>
                <a:ext uri="{FF2B5EF4-FFF2-40B4-BE49-F238E27FC236}">
                  <a16:creationId xmlns:a16="http://schemas.microsoft.com/office/drawing/2014/main" id="{EA99CD1E-8BB4-261B-8EBE-5F710AB99289}"/>
                </a:ext>
              </a:extLst>
            </p:cNvPr>
            <p:cNvSpPr/>
            <p:nvPr/>
          </p:nvSpPr>
          <p:spPr>
            <a:xfrm>
              <a:off x="2155797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" name="箭头: V 形 69">
              <a:extLst>
                <a:ext uri="{FF2B5EF4-FFF2-40B4-BE49-F238E27FC236}">
                  <a16:creationId xmlns:a16="http://schemas.microsoft.com/office/drawing/2014/main" id="{051B9875-E89B-4D0F-CD6E-62BEAEEE016E}"/>
                </a:ext>
              </a:extLst>
            </p:cNvPr>
            <p:cNvSpPr/>
            <p:nvPr/>
          </p:nvSpPr>
          <p:spPr>
            <a:xfrm>
              <a:off x="2283528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箭头: V 形 70">
              <a:extLst>
                <a:ext uri="{FF2B5EF4-FFF2-40B4-BE49-F238E27FC236}">
                  <a16:creationId xmlns:a16="http://schemas.microsoft.com/office/drawing/2014/main" id="{53B15227-A574-7414-8E30-674E24158C35}"/>
                </a:ext>
              </a:extLst>
            </p:cNvPr>
            <p:cNvSpPr/>
            <p:nvPr/>
          </p:nvSpPr>
          <p:spPr>
            <a:xfrm>
              <a:off x="2411260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箭头: V 形 71">
              <a:extLst>
                <a:ext uri="{FF2B5EF4-FFF2-40B4-BE49-F238E27FC236}">
                  <a16:creationId xmlns:a16="http://schemas.microsoft.com/office/drawing/2014/main" id="{83A54868-6B44-6386-9254-A4DDEECCB953}"/>
                </a:ext>
              </a:extLst>
            </p:cNvPr>
            <p:cNvSpPr/>
            <p:nvPr/>
          </p:nvSpPr>
          <p:spPr>
            <a:xfrm>
              <a:off x="2538991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箭头: V 形 72">
              <a:extLst>
                <a:ext uri="{FF2B5EF4-FFF2-40B4-BE49-F238E27FC236}">
                  <a16:creationId xmlns:a16="http://schemas.microsoft.com/office/drawing/2014/main" id="{59F2D581-527D-46D1-D283-E42A7F422729}"/>
                </a:ext>
              </a:extLst>
            </p:cNvPr>
            <p:cNvSpPr/>
            <p:nvPr/>
          </p:nvSpPr>
          <p:spPr>
            <a:xfrm>
              <a:off x="2666723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箭头: V 形 73">
              <a:extLst>
                <a:ext uri="{FF2B5EF4-FFF2-40B4-BE49-F238E27FC236}">
                  <a16:creationId xmlns:a16="http://schemas.microsoft.com/office/drawing/2014/main" id="{E5744046-914E-E95A-105E-F1A74FA37117}"/>
                </a:ext>
              </a:extLst>
            </p:cNvPr>
            <p:cNvSpPr/>
            <p:nvPr/>
          </p:nvSpPr>
          <p:spPr>
            <a:xfrm>
              <a:off x="2794455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箭头: V 形 74">
              <a:extLst>
                <a:ext uri="{FF2B5EF4-FFF2-40B4-BE49-F238E27FC236}">
                  <a16:creationId xmlns:a16="http://schemas.microsoft.com/office/drawing/2014/main" id="{EF181953-68FA-2A71-C571-078067C303E5}"/>
                </a:ext>
              </a:extLst>
            </p:cNvPr>
            <p:cNvSpPr/>
            <p:nvPr/>
          </p:nvSpPr>
          <p:spPr>
            <a:xfrm>
              <a:off x="2922186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箭头: V 形 75">
              <a:extLst>
                <a:ext uri="{FF2B5EF4-FFF2-40B4-BE49-F238E27FC236}">
                  <a16:creationId xmlns:a16="http://schemas.microsoft.com/office/drawing/2014/main" id="{CD26B7F9-FDAC-2E73-5B50-50E5FA116DC3}"/>
                </a:ext>
              </a:extLst>
            </p:cNvPr>
            <p:cNvSpPr/>
            <p:nvPr/>
          </p:nvSpPr>
          <p:spPr>
            <a:xfrm>
              <a:off x="3049918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" name="箭头: V 形 76">
              <a:extLst>
                <a:ext uri="{FF2B5EF4-FFF2-40B4-BE49-F238E27FC236}">
                  <a16:creationId xmlns:a16="http://schemas.microsoft.com/office/drawing/2014/main" id="{33335479-508C-0DCB-13F1-89D01737977B}"/>
                </a:ext>
              </a:extLst>
            </p:cNvPr>
            <p:cNvSpPr/>
            <p:nvPr/>
          </p:nvSpPr>
          <p:spPr>
            <a:xfrm>
              <a:off x="3175898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" name="箭头: V 形 77">
              <a:extLst>
                <a:ext uri="{FF2B5EF4-FFF2-40B4-BE49-F238E27FC236}">
                  <a16:creationId xmlns:a16="http://schemas.microsoft.com/office/drawing/2014/main" id="{13442D5F-D3D3-45D7-AE63-FD4F7BE81215}"/>
                </a:ext>
              </a:extLst>
            </p:cNvPr>
            <p:cNvSpPr/>
            <p:nvPr/>
          </p:nvSpPr>
          <p:spPr>
            <a:xfrm>
              <a:off x="3303629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箭头: V 形 78">
              <a:extLst>
                <a:ext uri="{FF2B5EF4-FFF2-40B4-BE49-F238E27FC236}">
                  <a16:creationId xmlns:a16="http://schemas.microsoft.com/office/drawing/2014/main" id="{CC76BBFF-F54E-B43A-4E45-8E961677E626}"/>
                </a:ext>
              </a:extLst>
            </p:cNvPr>
            <p:cNvSpPr/>
            <p:nvPr/>
          </p:nvSpPr>
          <p:spPr>
            <a:xfrm>
              <a:off x="3431361" y="49067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8F18EAF-0E7C-3136-CF19-CB533258F4C2}"/>
              </a:ext>
            </a:extLst>
          </p:cNvPr>
          <p:cNvGrpSpPr/>
          <p:nvPr/>
        </p:nvGrpSpPr>
        <p:grpSpPr>
          <a:xfrm>
            <a:off x="4365168" y="3370632"/>
            <a:ext cx="149785" cy="892370"/>
            <a:chOff x="5430480" y="3429000"/>
            <a:chExt cx="149785" cy="892370"/>
          </a:xfrm>
        </p:grpSpPr>
        <p:sp>
          <p:nvSpPr>
            <p:cNvPr id="81" name="箭头: V 形 80">
              <a:extLst>
                <a:ext uri="{FF2B5EF4-FFF2-40B4-BE49-F238E27FC236}">
                  <a16:creationId xmlns:a16="http://schemas.microsoft.com/office/drawing/2014/main" id="{F7E65B0F-2358-709F-EB7C-F4E88D9300C4}"/>
                </a:ext>
              </a:extLst>
            </p:cNvPr>
            <p:cNvSpPr/>
            <p:nvPr/>
          </p:nvSpPr>
          <p:spPr>
            <a:xfrm rot="16200000">
              <a:off x="5441507" y="4182611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箭头: V 形 81">
              <a:extLst>
                <a:ext uri="{FF2B5EF4-FFF2-40B4-BE49-F238E27FC236}">
                  <a16:creationId xmlns:a16="http://schemas.microsoft.com/office/drawing/2014/main" id="{65C0257C-4AEC-6E4B-C478-F25F77D15682}"/>
                </a:ext>
              </a:extLst>
            </p:cNvPr>
            <p:cNvSpPr/>
            <p:nvPr/>
          </p:nvSpPr>
          <p:spPr>
            <a:xfrm rot="16200000">
              <a:off x="5441507" y="4054879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箭头: V 形 82">
              <a:extLst>
                <a:ext uri="{FF2B5EF4-FFF2-40B4-BE49-F238E27FC236}">
                  <a16:creationId xmlns:a16="http://schemas.microsoft.com/office/drawing/2014/main" id="{214F77FD-D4FF-E15E-92FF-A513EF77ABC8}"/>
                </a:ext>
              </a:extLst>
            </p:cNvPr>
            <p:cNvSpPr/>
            <p:nvPr/>
          </p:nvSpPr>
          <p:spPr>
            <a:xfrm rot="16200000">
              <a:off x="5441507" y="3927148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箭头: V 形 83">
              <a:extLst>
                <a:ext uri="{FF2B5EF4-FFF2-40B4-BE49-F238E27FC236}">
                  <a16:creationId xmlns:a16="http://schemas.microsoft.com/office/drawing/2014/main" id="{88B2F6AE-E3F7-B3CB-FCB9-119D7E5C178D}"/>
                </a:ext>
              </a:extLst>
            </p:cNvPr>
            <p:cNvSpPr/>
            <p:nvPr/>
          </p:nvSpPr>
          <p:spPr>
            <a:xfrm rot="16200000">
              <a:off x="5441507" y="3799416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箭头: V 形 84">
              <a:extLst>
                <a:ext uri="{FF2B5EF4-FFF2-40B4-BE49-F238E27FC236}">
                  <a16:creationId xmlns:a16="http://schemas.microsoft.com/office/drawing/2014/main" id="{6DC05DA9-2650-BF2D-60CF-7857EF8F06FB}"/>
                </a:ext>
              </a:extLst>
            </p:cNvPr>
            <p:cNvSpPr/>
            <p:nvPr/>
          </p:nvSpPr>
          <p:spPr>
            <a:xfrm rot="16200000">
              <a:off x="5441507" y="3673436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箭头: V 形 85">
              <a:extLst>
                <a:ext uri="{FF2B5EF4-FFF2-40B4-BE49-F238E27FC236}">
                  <a16:creationId xmlns:a16="http://schemas.microsoft.com/office/drawing/2014/main" id="{F6A48858-7365-462E-458C-D999C12CCCFE}"/>
                </a:ext>
              </a:extLst>
            </p:cNvPr>
            <p:cNvSpPr/>
            <p:nvPr/>
          </p:nvSpPr>
          <p:spPr>
            <a:xfrm rot="16200000">
              <a:off x="5441507" y="3545705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7" name="箭头: V 形 86">
              <a:extLst>
                <a:ext uri="{FF2B5EF4-FFF2-40B4-BE49-F238E27FC236}">
                  <a16:creationId xmlns:a16="http://schemas.microsoft.com/office/drawing/2014/main" id="{0D66B4F8-89BC-0C6F-9C57-FD79B4C38D77}"/>
                </a:ext>
              </a:extLst>
            </p:cNvPr>
            <p:cNvSpPr/>
            <p:nvPr/>
          </p:nvSpPr>
          <p:spPr>
            <a:xfrm rot="16200000">
              <a:off x="5441507" y="34179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F5917588-7C3A-6DD3-BA30-FEE13BA67804}"/>
              </a:ext>
            </a:extLst>
          </p:cNvPr>
          <p:cNvGrpSpPr/>
          <p:nvPr/>
        </p:nvGrpSpPr>
        <p:grpSpPr>
          <a:xfrm flipV="1">
            <a:off x="1153556" y="3370632"/>
            <a:ext cx="149785" cy="892370"/>
            <a:chOff x="5430480" y="3429000"/>
            <a:chExt cx="149785" cy="892370"/>
          </a:xfrm>
        </p:grpSpPr>
        <p:sp>
          <p:nvSpPr>
            <p:cNvPr id="89" name="箭头: V 形 88">
              <a:extLst>
                <a:ext uri="{FF2B5EF4-FFF2-40B4-BE49-F238E27FC236}">
                  <a16:creationId xmlns:a16="http://schemas.microsoft.com/office/drawing/2014/main" id="{AF3E61AF-03C5-9365-32BF-40F4212D5991}"/>
                </a:ext>
              </a:extLst>
            </p:cNvPr>
            <p:cNvSpPr/>
            <p:nvPr/>
          </p:nvSpPr>
          <p:spPr>
            <a:xfrm rot="16200000">
              <a:off x="5441507" y="4182611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0" name="箭头: V 形 89">
              <a:extLst>
                <a:ext uri="{FF2B5EF4-FFF2-40B4-BE49-F238E27FC236}">
                  <a16:creationId xmlns:a16="http://schemas.microsoft.com/office/drawing/2014/main" id="{3165DD5E-4897-C9B4-0DD6-74CFEE67D3E6}"/>
                </a:ext>
              </a:extLst>
            </p:cNvPr>
            <p:cNvSpPr/>
            <p:nvPr/>
          </p:nvSpPr>
          <p:spPr>
            <a:xfrm rot="16200000">
              <a:off x="5441507" y="4054879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1" name="箭头: V 形 90">
              <a:extLst>
                <a:ext uri="{FF2B5EF4-FFF2-40B4-BE49-F238E27FC236}">
                  <a16:creationId xmlns:a16="http://schemas.microsoft.com/office/drawing/2014/main" id="{698C8281-ED7B-6682-697E-CE293CB56D3B}"/>
                </a:ext>
              </a:extLst>
            </p:cNvPr>
            <p:cNvSpPr/>
            <p:nvPr/>
          </p:nvSpPr>
          <p:spPr>
            <a:xfrm rot="16200000">
              <a:off x="5441507" y="3927148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2" name="箭头: V 形 91">
              <a:extLst>
                <a:ext uri="{FF2B5EF4-FFF2-40B4-BE49-F238E27FC236}">
                  <a16:creationId xmlns:a16="http://schemas.microsoft.com/office/drawing/2014/main" id="{7DDB1C29-8A14-2C68-36C8-BE2D9F181BA3}"/>
                </a:ext>
              </a:extLst>
            </p:cNvPr>
            <p:cNvSpPr/>
            <p:nvPr/>
          </p:nvSpPr>
          <p:spPr>
            <a:xfrm rot="16200000">
              <a:off x="5441507" y="3799416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箭头: V 形 92">
              <a:extLst>
                <a:ext uri="{FF2B5EF4-FFF2-40B4-BE49-F238E27FC236}">
                  <a16:creationId xmlns:a16="http://schemas.microsoft.com/office/drawing/2014/main" id="{F50D2FA8-617E-1B65-8C58-38FEFACD84A5}"/>
                </a:ext>
              </a:extLst>
            </p:cNvPr>
            <p:cNvSpPr/>
            <p:nvPr/>
          </p:nvSpPr>
          <p:spPr>
            <a:xfrm rot="16200000">
              <a:off x="5441507" y="3673436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箭头: V 形 93">
              <a:extLst>
                <a:ext uri="{FF2B5EF4-FFF2-40B4-BE49-F238E27FC236}">
                  <a16:creationId xmlns:a16="http://schemas.microsoft.com/office/drawing/2014/main" id="{B754C720-BF6D-164A-37D6-164786449574}"/>
                </a:ext>
              </a:extLst>
            </p:cNvPr>
            <p:cNvSpPr/>
            <p:nvPr/>
          </p:nvSpPr>
          <p:spPr>
            <a:xfrm rot="16200000">
              <a:off x="5441507" y="3545705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箭头: V 形 94">
              <a:extLst>
                <a:ext uri="{FF2B5EF4-FFF2-40B4-BE49-F238E27FC236}">
                  <a16:creationId xmlns:a16="http://schemas.microsoft.com/office/drawing/2014/main" id="{95C6C043-6A63-C1A9-EDDA-323BEDBD33E2}"/>
                </a:ext>
              </a:extLst>
            </p:cNvPr>
            <p:cNvSpPr/>
            <p:nvPr/>
          </p:nvSpPr>
          <p:spPr>
            <a:xfrm rot="16200000">
              <a:off x="5441507" y="34179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CE079EE5-8CE0-580D-F5A5-065B90F7989B}"/>
              </a:ext>
            </a:extLst>
          </p:cNvPr>
          <p:cNvGrpSpPr/>
          <p:nvPr/>
        </p:nvGrpSpPr>
        <p:grpSpPr>
          <a:xfrm flipV="1">
            <a:off x="7687089" y="3370632"/>
            <a:ext cx="149785" cy="892370"/>
            <a:chOff x="5430480" y="3429000"/>
            <a:chExt cx="149785" cy="892370"/>
          </a:xfrm>
        </p:grpSpPr>
        <p:sp>
          <p:nvSpPr>
            <p:cNvPr id="97" name="箭头: V 形 96">
              <a:extLst>
                <a:ext uri="{FF2B5EF4-FFF2-40B4-BE49-F238E27FC236}">
                  <a16:creationId xmlns:a16="http://schemas.microsoft.com/office/drawing/2014/main" id="{59BA4F55-F2E7-DF2F-15D2-FE952BFC27BB}"/>
                </a:ext>
              </a:extLst>
            </p:cNvPr>
            <p:cNvSpPr/>
            <p:nvPr/>
          </p:nvSpPr>
          <p:spPr>
            <a:xfrm rot="16200000">
              <a:off x="5441507" y="4182611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箭头: V 形 97">
              <a:extLst>
                <a:ext uri="{FF2B5EF4-FFF2-40B4-BE49-F238E27FC236}">
                  <a16:creationId xmlns:a16="http://schemas.microsoft.com/office/drawing/2014/main" id="{04121C3E-9F99-9FCC-AD82-CE79F0D0CA3F}"/>
                </a:ext>
              </a:extLst>
            </p:cNvPr>
            <p:cNvSpPr/>
            <p:nvPr/>
          </p:nvSpPr>
          <p:spPr>
            <a:xfrm rot="16200000">
              <a:off x="5441507" y="4054879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箭头: V 形 98">
              <a:extLst>
                <a:ext uri="{FF2B5EF4-FFF2-40B4-BE49-F238E27FC236}">
                  <a16:creationId xmlns:a16="http://schemas.microsoft.com/office/drawing/2014/main" id="{6C14BFB1-A695-7157-2B9E-33FB46ECD339}"/>
                </a:ext>
              </a:extLst>
            </p:cNvPr>
            <p:cNvSpPr/>
            <p:nvPr/>
          </p:nvSpPr>
          <p:spPr>
            <a:xfrm rot="16200000">
              <a:off x="5441507" y="3927148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箭头: V 形 99">
              <a:extLst>
                <a:ext uri="{FF2B5EF4-FFF2-40B4-BE49-F238E27FC236}">
                  <a16:creationId xmlns:a16="http://schemas.microsoft.com/office/drawing/2014/main" id="{9862CC58-26E4-434B-0EC4-31C3654235A6}"/>
                </a:ext>
              </a:extLst>
            </p:cNvPr>
            <p:cNvSpPr/>
            <p:nvPr/>
          </p:nvSpPr>
          <p:spPr>
            <a:xfrm rot="16200000">
              <a:off x="5441507" y="3799416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箭头: V 形 100">
              <a:extLst>
                <a:ext uri="{FF2B5EF4-FFF2-40B4-BE49-F238E27FC236}">
                  <a16:creationId xmlns:a16="http://schemas.microsoft.com/office/drawing/2014/main" id="{94CD8E6E-984A-3826-A62F-9DD39665EF56}"/>
                </a:ext>
              </a:extLst>
            </p:cNvPr>
            <p:cNvSpPr/>
            <p:nvPr/>
          </p:nvSpPr>
          <p:spPr>
            <a:xfrm rot="16200000">
              <a:off x="5441507" y="3673436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箭头: V 形 101">
              <a:extLst>
                <a:ext uri="{FF2B5EF4-FFF2-40B4-BE49-F238E27FC236}">
                  <a16:creationId xmlns:a16="http://schemas.microsoft.com/office/drawing/2014/main" id="{1F23C2F8-4F42-62EC-5C2C-741617813AEA}"/>
                </a:ext>
              </a:extLst>
            </p:cNvPr>
            <p:cNvSpPr/>
            <p:nvPr/>
          </p:nvSpPr>
          <p:spPr>
            <a:xfrm rot="16200000">
              <a:off x="5441507" y="3545705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箭头: V 形 102">
              <a:extLst>
                <a:ext uri="{FF2B5EF4-FFF2-40B4-BE49-F238E27FC236}">
                  <a16:creationId xmlns:a16="http://schemas.microsoft.com/office/drawing/2014/main" id="{4A204791-345C-0D68-C6E9-BCEF9F18491A}"/>
                </a:ext>
              </a:extLst>
            </p:cNvPr>
            <p:cNvSpPr/>
            <p:nvPr/>
          </p:nvSpPr>
          <p:spPr>
            <a:xfrm rot="16200000">
              <a:off x="5441507" y="3417973"/>
              <a:ext cx="127732" cy="149785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1ADF8E94-7C25-775E-52FE-8EB3A719BD05}"/>
              </a:ext>
            </a:extLst>
          </p:cNvPr>
          <p:cNvGrpSpPr/>
          <p:nvPr/>
        </p:nvGrpSpPr>
        <p:grpSpPr>
          <a:xfrm>
            <a:off x="9624546" y="1471219"/>
            <a:ext cx="2472453" cy="2472453"/>
            <a:chOff x="8257816" y="2364641"/>
            <a:chExt cx="4301449" cy="4301449"/>
          </a:xfrm>
        </p:grpSpPr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718BD156-BF0F-42FB-5CBC-BAAB1B0D6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7816" y="2364641"/>
              <a:ext cx="4301449" cy="4301449"/>
            </a:xfrm>
            <a:prstGeom prst="rect">
              <a:avLst/>
            </a:prstGeom>
          </p:spPr>
        </p:pic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D3BB907-5FDB-DF13-6936-7853C9BB9FC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384060" y="2702070"/>
              <a:ext cx="493219" cy="511798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A15E34E-8AFC-EE37-CC60-C6FCA1F374F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357485" y="4770895"/>
              <a:ext cx="360899" cy="374493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  <a:alpha val="39000"/>
                  </a:schemeClr>
                </a:gs>
                <a:gs pos="83000">
                  <a:schemeClr val="accent1">
                    <a:lumMod val="45000"/>
                    <a:lumOff val="55000"/>
                    <a:alpha val="53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1634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8AC119F-DEA5-FC30-7B58-93276D0871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新媒体运营</a:t>
            </a:r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—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8C8F7F-A7B1-4549-1A7F-65EF1E70A06A}"/>
              </a:ext>
            </a:extLst>
          </p:cNvPr>
          <p:cNvSpPr/>
          <p:nvPr/>
        </p:nvSpPr>
        <p:spPr>
          <a:xfrm>
            <a:off x="1682619" y="1593819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D60752A-D02B-419D-5425-7C55739BFD75}"/>
              </a:ext>
            </a:extLst>
          </p:cNvPr>
          <p:cNvSpPr/>
          <p:nvPr/>
        </p:nvSpPr>
        <p:spPr>
          <a:xfrm rot="20959538" flipH="1">
            <a:off x="1850220" y="1337019"/>
            <a:ext cx="9383440" cy="505842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accent1"/>
                </a:gs>
                <a:gs pos="35374">
                  <a:srgbClr val="E6A4FF"/>
                </a:gs>
                <a:gs pos="72000">
                  <a:schemeClr val="accent1">
                    <a:lumMod val="45000"/>
                    <a:lumOff val="5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57380FB-25FE-A9FA-19FA-6D801681F746}"/>
              </a:ext>
            </a:extLst>
          </p:cNvPr>
          <p:cNvSpPr/>
          <p:nvPr/>
        </p:nvSpPr>
        <p:spPr>
          <a:xfrm>
            <a:off x="1515335" y="1746219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F6B5E7B-D2B6-6BD3-BCEC-1C9375C47FA2}"/>
              </a:ext>
            </a:extLst>
          </p:cNvPr>
          <p:cNvSpPr/>
          <p:nvPr/>
        </p:nvSpPr>
        <p:spPr>
          <a:xfrm>
            <a:off x="1362935" y="1823296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E36F330-88C6-7BB7-0A41-DB7933699043}"/>
              </a:ext>
            </a:extLst>
          </p:cNvPr>
          <p:cNvSpPr/>
          <p:nvPr/>
        </p:nvSpPr>
        <p:spPr>
          <a:xfrm>
            <a:off x="1210535" y="1670896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ED1FAAE-E18B-F250-EE00-05FE02EFA379}"/>
              </a:ext>
            </a:extLst>
          </p:cNvPr>
          <p:cNvGrpSpPr/>
          <p:nvPr/>
        </p:nvGrpSpPr>
        <p:grpSpPr>
          <a:xfrm>
            <a:off x="951792" y="1495330"/>
            <a:ext cx="8866208" cy="4102378"/>
            <a:chOff x="1027186" y="1700454"/>
            <a:chExt cx="8866208" cy="410237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2145013-312C-AB82-0858-1F8E87575F6A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56301" y="1361365"/>
              <a:chExt cx="8866208" cy="4102378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03183C05-1035-C276-7018-44A176D74D16}"/>
                  </a:ext>
                </a:extLst>
              </p:cNvPr>
              <p:cNvSpPr/>
              <p:nvPr/>
            </p:nvSpPr>
            <p:spPr>
              <a:xfrm>
                <a:off x="756301" y="1377879"/>
                <a:ext cx="8866208" cy="408586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D6813E7C-BFAE-B19A-3493-F734BBD3B21B}"/>
                  </a:ext>
                </a:extLst>
              </p:cNvPr>
              <p:cNvSpPr/>
              <p:nvPr/>
            </p:nvSpPr>
            <p:spPr>
              <a:xfrm>
                <a:off x="756301" y="1361365"/>
                <a:ext cx="8866208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0DE7DD6-45FA-5833-EC57-A560663D5B4F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E768FED1-E0E6-3926-E6F0-9318DC2F42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CD69700D-C6E9-7B81-C362-BEC335D45218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318C1E28-57F9-85A5-BD32-B3DD8D2F0C70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3842B0EF-E556-2C50-9500-38917DDE3C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id="{BC7ED747-F8DA-AF53-421F-8C16378CA0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DDF29D1-573B-F37C-38D3-CA82B01B4D37}"/>
              </a:ext>
            </a:extLst>
          </p:cNvPr>
          <p:cNvSpPr/>
          <p:nvPr/>
        </p:nvSpPr>
        <p:spPr>
          <a:xfrm>
            <a:off x="9149285" y="5269055"/>
            <a:ext cx="560110" cy="211811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B5842E7-5E89-2F79-37A1-91C7A1627811}"/>
              </a:ext>
            </a:extLst>
          </p:cNvPr>
          <p:cNvSpPr>
            <a:spLocks noChangeAspect="1"/>
          </p:cNvSpPr>
          <p:nvPr/>
        </p:nvSpPr>
        <p:spPr>
          <a:xfrm flipH="1">
            <a:off x="10774677" y="2230036"/>
            <a:ext cx="775601" cy="804809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1CECA41-0D39-3F40-6879-212C7366D3FC}"/>
              </a:ext>
            </a:extLst>
          </p:cNvPr>
          <p:cNvSpPr txBox="1"/>
          <p:nvPr/>
        </p:nvSpPr>
        <p:spPr>
          <a:xfrm>
            <a:off x="1518388" y="1481178"/>
            <a:ext cx="3536037" cy="5280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内容生产的四大原则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ED350A88-FCF6-D504-EB63-53B0412BFED5}"/>
              </a:ext>
            </a:extLst>
          </p:cNvPr>
          <p:cNvSpPr>
            <a:spLocks noChangeAspect="1"/>
          </p:cNvSpPr>
          <p:nvPr/>
        </p:nvSpPr>
        <p:spPr>
          <a:xfrm flipH="1">
            <a:off x="1275994" y="1638525"/>
            <a:ext cx="252597" cy="262112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587797A-47C0-3507-2EAA-765710C51226}"/>
              </a:ext>
            </a:extLst>
          </p:cNvPr>
          <p:cNvSpPr>
            <a:spLocks noChangeAspect="1"/>
          </p:cNvSpPr>
          <p:nvPr/>
        </p:nvSpPr>
        <p:spPr>
          <a:xfrm flipH="1">
            <a:off x="4434182" y="1637397"/>
            <a:ext cx="252597" cy="262112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925AB32-FD06-A60D-39B0-4A3A90D1A67E}"/>
              </a:ext>
            </a:extLst>
          </p:cNvPr>
          <p:cNvSpPr txBox="1"/>
          <p:nvPr/>
        </p:nvSpPr>
        <p:spPr>
          <a:xfrm>
            <a:off x="1414031" y="2322483"/>
            <a:ext cx="1650620" cy="3828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结合产品本身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B57F342-D1CA-4572-7181-6056500F6C2E}"/>
              </a:ext>
            </a:extLst>
          </p:cNvPr>
          <p:cNvGrpSpPr/>
          <p:nvPr/>
        </p:nvGrpSpPr>
        <p:grpSpPr>
          <a:xfrm>
            <a:off x="1625652" y="2624728"/>
            <a:ext cx="1689388" cy="276127"/>
            <a:chOff x="2053458" y="2788497"/>
            <a:chExt cx="1689388" cy="276127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BE0D792A-5357-4846-1EC7-D58A78158FED}"/>
                </a:ext>
              </a:extLst>
            </p:cNvPr>
            <p:cNvCxnSpPr>
              <a:cxnSpLocks/>
            </p:cNvCxnSpPr>
            <p:nvPr/>
          </p:nvCxnSpPr>
          <p:spPr>
            <a:xfrm>
              <a:off x="2053458" y="2929062"/>
              <a:ext cx="1543505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654606E8-26FE-B5AE-F092-CEB85501AC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6" t="194" r="79607" b="-194"/>
            <a:stretch/>
          </p:blipFill>
          <p:spPr>
            <a:xfrm>
              <a:off x="3591792" y="2788497"/>
              <a:ext cx="151054" cy="276127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3BE592BD-3F27-7C56-9056-9E6640915AAB}"/>
              </a:ext>
            </a:extLst>
          </p:cNvPr>
          <p:cNvSpPr txBox="1"/>
          <p:nvPr/>
        </p:nvSpPr>
        <p:spPr>
          <a:xfrm>
            <a:off x="1404923" y="3825544"/>
            <a:ext cx="1650620" cy="3828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结合时事热点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A56936A-703D-54ED-D0F1-B073604138A6}"/>
              </a:ext>
            </a:extLst>
          </p:cNvPr>
          <p:cNvGrpSpPr/>
          <p:nvPr/>
        </p:nvGrpSpPr>
        <p:grpSpPr>
          <a:xfrm>
            <a:off x="1616544" y="4127789"/>
            <a:ext cx="1689388" cy="276127"/>
            <a:chOff x="2053458" y="2788497"/>
            <a:chExt cx="1689388" cy="276127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D3FA87D0-09B5-A365-8674-356AE3DA571E}"/>
                </a:ext>
              </a:extLst>
            </p:cNvPr>
            <p:cNvCxnSpPr>
              <a:cxnSpLocks/>
            </p:cNvCxnSpPr>
            <p:nvPr/>
          </p:nvCxnSpPr>
          <p:spPr>
            <a:xfrm>
              <a:off x="2053458" y="2929062"/>
              <a:ext cx="1543505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40C94D98-A99C-1EB4-1987-3EEB51AC53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6" t="194" r="79607" b="-194"/>
            <a:stretch/>
          </p:blipFill>
          <p:spPr>
            <a:xfrm>
              <a:off x="3591792" y="2788497"/>
              <a:ext cx="151054" cy="276127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15A3FA8C-7EC4-0C76-46E1-97763EA132A5}"/>
              </a:ext>
            </a:extLst>
          </p:cNvPr>
          <p:cNvSpPr txBox="1"/>
          <p:nvPr/>
        </p:nvSpPr>
        <p:spPr>
          <a:xfrm>
            <a:off x="5671531" y="2322483"/>
            <a:ext cx="1650620" cy="3828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结合产品周边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398346D-E39C-7047-3297-DA66AD64FD5B}"/>
              </a:ext>
            </a:extLst>
          </p:cNvPr>
          <p:cNvGrpSpPr/>
          <p:nvPr/>
        </p:nvGrpSpPr>
        <p:grpSpPr>
          <a:xfrm>
            <a:off x="5883152" y="2624728"/>
            <a:ext cx="1689388" cy="276127"/>
            <a:chOff x="2053458" y="2788497"/>
            <a:chExt cx="1689388" cy="276127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CB44C69E-86B8-AA2B-ADC0-5A0D12A23323}"/>
                </a:ext>
              </a:extLst>
            </p:cNvPr>
            <p:cNvCxnSpPr>
              <a:cxnSpLocks/>
            </p:cNvCxnSpPr>
            <p:nvPr/>
          </p:nvCxnSpPr>
          <p:spPr>
            <a:xfrm>
              <a:off x="2053458" y="2929062"/>
              <a:ext cx="1543505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80A34D56-19B5-A50E-1C75-62E111A91B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6" t="194" r="79607" b="-194"/>
            <a:stretch/>
          </p:blipFill>
          <p:spPr>
            <a:xfrm>
              <a:off x="3591792" y="2788497"/>
              <a:ext cx="151054" cy="276127"/>
            </a:xfrm>
            <a:prstGeom prst="rect">
              <a:avLst/>
            </a:prstGeom>
          </p:spPr>
        </p:pic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1A21774E-D79A-9EB1-5E8D-C1AA1EF607AA}"/>
              </a:ext>
            </a:extLst>
          </p:cNvPr>
          <p:cNvSpPr txBox="1"/>
          <p:nvPr/>
        </p:nvSpPr>
        <p:spPr>
          <a:xfrm>
            <a:off x="5662423" y="3825544"/>
            <a:ext cx="1650620" cy="3828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结合用户需求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C0440CC-084A-E4C9-D33D-B52C403F5881}"/>
              </a:ext>
            </a:extLst>
          </p:cNvPr>
          <p:cNvGrpSpPr/>
          <p:nvPr/>
        </p:nvGrpSpPr>
        <p:grpSpPr>
          <a:xfrm>
            <a:off x="5874044" y="4127789"/>
            <a:ext cx="1689388" cy="276127"/>
            <a:chOff x="2053458" y="2788497"/>
            <a:chExt cx="1689388" cy="276127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56C133EE-7A4C-9422-0205-0A8BF9D22A3C}"/>
                </a:ext>
              </a:extLst>
            </p:cNvPr>
            <p:cNvCxnSpPr>
              <a:cxnSpLocks/>
            </p:cNvCxnSpPr>
            <p:nvPr/>
          </p:nvCxnSpPr>
          <p:spPr>
            <a:xfrm>
              <a:off x="2053458" y="2929062"/>
              <a:ext cx="1543505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7E3678A-C903-F0DA-3B91-927B70147F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6" t="194" r="79607" b="-194"/>
            <a:stretch/>
          </p:blipFill>
          <p:spPr>
            <a:xfrm>
              <a:off x="3591792" y="2788497"/>
              <a:ext cx="151054" cy="276127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60B6C204-5C98-D315-D2F5-55B8935C392F}"/>
              </a:ext>
            </a:extLst>
          </p:cNvPr>
          <p:cNvSpPr txBox="1"/>
          <p:nvPr/>
        </p:nvSpPr>
        <p:spPr>
          <a:xfrm flipH="1">
            <a:off x="1590030" y="2872349"/>
            <a:ext cx="3679504" cy="6291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如杯子本身的形状、颜色和材质以及包装构成整个产品，不可只关注包装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88D589C-2428-B7FF-861A-DEB8357012F1}"/>
              </a:ext>
            </a:extLst>
          </p:cNvPr>
          <p:cNvSpPr txBox="1"/>
          <p:nvPr/>
        </p:nvSpPr>
        <p:spPr>
          <a:xfrm flipH="1">
            <a:off x="1612407" y="4408619"/>
            <a:ext cx="3679504" cy="3465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如明星同款、流行趋势、节假日等等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22B78A9-FCB7-08D7-8882-16B578C46442}"/>
              </a:ext>
            </a:extLst>
          </p:cNvPr>
          <p:cNvSpPr txBox="1"/>
          <p:nvPr/>
        </p:nvSpPr>
        <p:spPr>
          <a:xfrm flipH="1">
            <a:off x="5804252" y="2872349"/>
            <a:ext cx="3679504" cy="3465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如杯子的杯盖、杯垫、茶壶、勺子等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8F0D846-F39C-B016-D594-DBD1DDA1AB51}"/>
              </a:ext>
            </a:extLst>
          </p:cNvPr>
          <p:cNvSpPr txBox="1"/>
          <p:nvPr/>
        </p:nvSpPr>
        <p:spPr>
          <a:xfrm flipH="1">
            <a:off x="5826629" y="4408619"/>
            <a:ext cx="3679504" cy="6291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提供给用户的内容必须与产品和服务相关，并且是运营方所擅长的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0916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8AC119F-DEA5-FC30-7B58-93276D0871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新媒体运营</a:t>
            </a:r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—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用户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459023F-2905-3B0E-F176-526C4AA7E3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172" y="1718247"/>
            <a:ext cx="11417793" cy="490564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CC523127-1ED3-CB3C-894D-2EE6551C4702}"/>
              </a:ext>
            </a:extLst>
          </p:cNvPr>
          <p:cNvGrpSpPr/>
          <p:nvPr/>
        </p:nvGrpSpPr>
        <p:grpSpPr>
          <a:xfrm>
            <a:off x="671175" y="1973387"/>
            <a:ext cx="2563787" cy="3310553"/>
            <a:chOff x="498115" y="1952355"/>
            <a:chExt cx="2563787" cy="331055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0A2355C-DB83-D3AB-89E4-1343EFFA83FB}"/>
                </a:ext>
              </a:extLst>
            </p:cNvPr>
            <p:cNvGrpSpPr/>
            <p:nvPr/>
          </p:nvGrpSpPr>
          <p:grpSpPr>
            <a:xfrm>
              <a:off x="498115" y="1973529"/>
              <a:ext cx="2563787" cy="3289379"/>
              <a:chOff x="756301" y="1361365"/>
              <a:chExt cx="8212379" cy="3270969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3D8A5F6D-5A27-DD9A-6AA7-6BFF6361DFDC}"/>
                  </a:ext>
                </a:extLst>
              </p:cNvPr>
              <p:cNvSpPr/>
              <p:nvPr/>
            </p:nvSpPr>
            <p:spPr>
              <a:xfrm>
                <a:off x="756301" y="1377879"/>
                <a:ext cx="8212379" cy="325445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3ACFBAAF-D75C-674B-047B-D15AB564465C}"/>
                  </a:ext>
                </a:extLst>
              </p:cNvPr>
              <p:cNvSpPr/>
              <p:nvPr/>
            </p:nvSpPr>
            <p:spPr>
              <a:xfrm>
                <a:off x="756304" y="1361365"/>
                <a:ext cx="8212375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D74535E-1EA2-EAE6-EF6E-0F434E57E41D}"/>
                </a:ext>
              </a:extLst>
            </p:cNvPr>
            <p:cNvSpPr txBox="1"/>
            <p:nvPr/>
          </p:nvSpPr>
          <p:spPr>
            <a:xfrm>
              <a:off x="924850" y="1952355"/>
              <a:ext cx="2127916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拉新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39E888-2055-77A4-4FF5-FF3E884B239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2455" y="2109702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8F67713-DC77-2BAE-F3FC-0E7D4E72DADD}"/>
                </a:ext>
              </a:extLst>
            </p:cNvPr>
            <p:cNvSpPr txBox="1"/>
            <p:nvPr/>
          </p:nvSpPr>
          <p:spPr>
            <a:xfrm flipH="1">
              <a:off x="673018" y="2681526"/>
              <a:ext cx="2157265" cy="14693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222222"/>
                  </a:solidFill>
                  <a:latin typeface="Arial" panose="020B0604020202020204" pitchFamily="34" charset="0"/>
                </a:rPr>
                <a:t>通过微博、微信、论坛、社群、线下等渠道进行推广，邀请新用户注册或试用，其目的是提升用户整体数量</a:t>
              </a:r>
              <a:endParaRPr lang="zh-CN" altLang="en-US" sz="1400" b="1" dirty="0">
                <a:solidFill>
                  <a:schemeClr val="accent1"/>
                </a:solidFill>
                <a:latin typeface="+mn-ea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0C8A4F5-14AD-7999-73EF-8D114EB19B88}"/>
                </a:ext>
              </a:extLst>
            </p:cNvPr>
            <p:cNvGrpSpPr/>
            <p:nvPr/>
          </p:nvGrpSpPr>
          <p:grpSpPr>
            <a:xfrm>
              <a:off x="1737649" y="2216401"/>
              <a:ext cx="1199926" cy="162430"/>
              <a:chOff x="1920877" y="1909965"/>
              <a:chExt cx="1233976" cy="167039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FF171ED-F93F-9CFE-C857-CBE55E62E1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0877" y="2071473"/>
                <a:ext cx="1133344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D34FF4B7-194F-9CE9-6C77-335745787D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1858" b="50000"/>
              <a:stretch/>
            </p:blipFill>
            <p:spPr>
              <a:xfrm>
                <a:off x="2823032" y="1909965"/>
                <a:ext cx="331821" cy="167039"/>
              </a:xfrm>
              <a:prstGeom prst="rect">
                <a:avLst/>
              </a:prstGeom>
            </p:spPr>
          </p:pic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994B141-735C-1318-14B4-9D7E93783D33}"/>
              </a:ext>
            </a:extLst>
          </p:cNvPr>
          <p:cNvGrpSpPr/>
          <p:nvPr/>
        </p:nvGrpSpPr>
        <p:grpSpPr>
          <a:xfrm>
            <a:off x="1390733" y="4378768"/>
            <a:ext cx="1039952" cy="713801"/>
            <a:chOff x="3151660" y="1273405"/>
            <a:chExt cx="5576387" cy="3827512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299E90E-3008-37E2-BDA8-2E70EC36DB43}"/>
                </a:ext>
              </a:extLst>
            </p:cNvPr>
            <p:cNvSpPr/>
            <p:nvPr/>
          </p:nvSpPr>
          <p:spPr>
            <a:xfrm rot="9794549" flipH="1" flipV="1">
              <a:off x="3151660" y="1735081"/>
              <a:ext cx="5576387" cy="3365836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accent1"/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CDDAE6A-1FE8-5F09-3ED3-251E9937824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217928" y="1273405"/>
              <a:ext cx="775601" cy="804809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DCB370-DADD-5AA4-6D41-F93A925B8D11}"/>
              </a:ext>
            </a:extLst>
          </p:cNvPr>
          <p:cNvGrpSpPr/>
          <p:nvPr/>
        </p:nvGrpSpPr>
        <p:grpSpPr>
          <a:xfrm>
            <a:off x="3431282" y="1973387"/>
            <a:ext cx="2563787" cy="3310553"/>
            <a:chOff x="498115" y="1952355"/>
            <a:chExt cx="2563787" cy="331055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3AE8377-F771-5311-0C10-D424F32004FC}"/>
                </a:ext>
              </a:extLst>
            </p:cNvPr>
            <p:cNvGrpSpPr/>
            <p:nvPr/>
          </p:nvGrpSpPr>
          <p:grpSpPr>
            <a:xfrm>
              <a:off x="498115" y="1973529"/>
              <a:ext cx="2563787" cy="3289379"/>
              <a:chOff x="756301" y="1361365"/>
              <a:chExt cx="8212379" cy="3270969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1D46AD68-79AA-E6FD-A2A4-FC828C8E0BC9}"/>
                  </a:ext>
                </a:extLst>
              </p:cNvPr>
              <p:cNvSpPr/>
              <p:nvPr/>
            </p:nvSpPr>
            <p:spPr>
              <a:xfrm>
                <a:off x="756301" y="1377879"/>
                <a:ext cx="8212379" cy="325445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41E1BCFD-1EAC-0671-F2F6-0AFF557762A5}"/>
                  </a:ext>
                </a:extLst>
              </p:cNvPr>
              <p:cNvSpPr/>
              <p:nvPr/>
            </p:nvSpPr>
            <p:spPr>
              <a:xfrm>
                <a:off x="756304" y="1361365"/>
                <a:ext cx="8212375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C370C28-2527-0E66-9128-CCD64ADDE2E8}"/>
                </a:ext>
              </a:extLst>
            </p:cNvPr>
            <p:cNvSpPr txBox="1"/>
            <p:nvPr/>
          </p:nvSpPr>
          <p:spPr>
            <a:xfrm>
              <a:off x="924850" y="1952355"/>
              <a:ext cx="2127916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促活</a:t>
              </a: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C1CE762-6856-C03B-A25C-0E6BA45BCF1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2455" y="2109702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AAC72D9-E4A0-EC6B-CAD4-A9673FF9F49B}"/>
                </a:ext>
              </a:extLst>
            </p:cNvPr>
            <p:cNvSpPr txBox="1"/>
            <p:nvPr/>
          </p:nvSpPr>
          <p:spPr>
            <a:xfrm flipH="1">
              <a:off x="649420" y="2680661"/>
              <a:ext cx="2157265" cy="14693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222222"/>
                  </a:solidFill>
                  <a:latin typeface="Arial" panose="020B0604020202020204" pitchFamily="34" charset="0"/>
                </a:rPr>
                <a:t>通过友好的用户教程、创意的用户活动等方式，让用户每天多次打开软件或进入自媒体账号，其目的是提升用户活跃度</a:t>
              </a:r>
              <a:endParaRPr lang="zh-CN" altLang="en-US" sz="1400" b="1" dirty="0">
                <a:solidFill>
                  <a:schemeClr val="accent1"/>
                </a:solidFill>
                <a:latin typeface="+mn-ea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2395F49-EEE6-B3A0-9922-777855561B70}"/>
                </a:ext>
              </a:extLst>
            </p:cNvPr>
            <p:cNvGrpSpPr/>
            <p:nvPr/>
          </p:nvGrpSpPr>
          <p:grpSpPr>
            <a:xfrm>
              <a:off x="1737649" y="2216401"/>
              <a:ext cx="1199926" cy="162430"/>
              <a:chOff x="1920877" y="1909965"/>
              <a:chExt cx="1233976" cy="167039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616347E8-4AAB-0A52-AF39-E53854241D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0877" y="2071473"/>
                <a:ext cx="1133344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AFBF8BB8-B478-D106-4F69-340698D90B9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1858" b="50000"/>
              <a:stretch/>
            </p:blipFill>
            <p:spPr>
              <a:xfrm>
                <a:off x="2823032" y="1909965"/>
                <a:ext cx="331821" cy="167039"/>
              </a:xfrm>
              <a:prstGeom prst="rect">
                <a:avLst/>
              </a:prstGeom>
            </p:spPr>
          </p:pic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0CA2D49-9A5B-2CF1-B010-EDFDE8384687}"/>
              </a:ext>
            </a:extLst>
          </p:cNvPr>
          <p:cNvGrpSpPr/>
          <p:nvPr/>
        </p:nvGrpSpPr>
        <p:grpSpPr>
          <a:xfrm>
            <a:off x="6191389" y="1973387"/>
            <a:ext cx="2563787" cy="3310553"/>
            <a:chOff x="498115" y="1952355"/>
            <a:chExt cx="2563787" cy="3310553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7CAA1CB-9351-3323-B7B6-56F0953F013B}"/>
                </a:ext>
              </a:extLst>
            </p:cNvPr>
            <p:cNvGrpSpPr/>
            <p:nvPr/>
          </p:nvGrpSpPr>
          <p:grpSpPr>
            <a:xfrm>
              <a:off x="498115" y="1973529"/>
              <a:ext cx="2563787" cy="3289379"/>
              <a:chOff x="756301" y="1361365"/>
              <a:chExt cx="8212379" cy="3270969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D1305B3C-84A3-2128-630F-1F71B1F2DDD2}"/>
                  </a:ext>
                </a:extLst>
              </p:cNvPr>
              <p:cNvSpPr/>
              <p:nvPr/>
            </p:nvSpPr>
            <p:spPr>
              <a:xfrm>
                <a:off x="756301" y="1377879"/>
                <a:ext cx="8212379" cy="325445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DD33D0AA-E5F3-7AA8-BC2B-FD94DD7AC24B}"/>
                  </a:ext>
                </a:extLst>
              </p:cNvPr>
              <p:cNvSpPr/>
              <p:nvPr/>
            </p:nvSpPr>
            <p:spPr>
              <a:xfrm>
                <a:off x="756304" y="1361365"/>
                <a:ext cx="8212375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54761BB-E42F-552A-88DB-764C8147039E}"/>
                </a:ext>
              </a:extLst>
            </p:cNvPr>
            <p:cNvSpPr txBox="1"/>
            <p:nvPr/>
          </p:nvSpPr>
          <p:spPr>
            <a:xfrm>
              <a:off x="924850" y="1952355"/>
              <a:ext cx="2127916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留存</a:t>
              </a: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70D7BC9-D9FE-8F02-FFE9-32D959321ED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2455" y="2109702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7E10DCF-FCE3-3A64-DFD2-03D06CA66666}"/>
                </a:ext>
              </a:extLst>
            </p:cNvPr>
            <p:cNvSpPr txBox="1"/>
            <p:nvPr/>
          </p:nvSpPr>
          <p:spPr>
            <a:xfrm flipH="1">
              <a:off x="664833" y="2668271"/>
              <a:ext cx="2157265" cy="11868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i="0" dirty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通过后台分析用户数据，以策划活动、增加功能或发放福利等形式留住用户，其目的是提升用户留存率</a:t>
              </a:r>
              <a:endParaRPr lang="zh-CN" altLang="en-US" sz="1400" b="1" dirty="0">
                <a:solidFill>
                  <a:schemeClr val="accent1"/>
                </a:solidFill>
                <a:latin typeface="+mn-ea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80BE86E-F223-E175-F3C4-421CA1BEC602}"/>
                </a:ext>
              </a:extLst>
            </p:cNvPr>
            <p:cNvGrpSpPr/>
            <p:nvPr/>
          </p:nvGrpSpPr>
          <p:grpSpPr>
            <a:xfrm>
              <a:off x="1737649" y="2216401"/>
              <a:ext cx="1199926" cy="162430"/>
              <a:chOff x="1920877" y="1909965"/>
              <a:chExt cx="1233976" cy="167039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C3D7CC9E-917A-E394-E03F-A4AE72BA34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0877" y="2071473"/>
                <a:ext cx="1133344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CF3E3A35-2D2C-8C8D-9998-2830FFF04A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1858" b="50000"/>
              <a:stretch/>
            </p:blipFill>
            <p:spPr>
              <a:xfrm>
                <a:off x="2823032" y="1909965"/>
                <a:ext cx="331821" cy="167039"/>
              </a:xfrm>
              <a:prstGeom prst="rect">
                <a:avLst/>
              </a:prstGeom>
            </p:spPr>
          </p:pic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43C05B3-8425-E723-C9CA-B05752D27DB0}"/>
              </a:ext>
            </a:extLst>
          </p:cNvPr>
          <p:cNvGrpSpPr/>
          <p:nvPr/>
        </p:nvGrpSpPr>
        <p:grpSpPr>
          <a:xfrm>
            <a:off x="8951496" y="1973387"/>
            <a:ext cx="2563787" cy="3310553"/>
            <a:chOff x="498115" y="1952355"/>
            <a:chExt cx="2563787" cy="331055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9204F60-913A-E2A7-0170-3B5D45F2E9C3}"/>
                </a:ext>
              </a:extLst>
            </p:cNvPr>
            <p:cNvGrpSpPr/>
            <p:nvPr/>
          </p:nvGrpSpPr>
          <p:grpSpPr>
            <a:xfrm>
              <a:off x="498115" y="1973529"/>
              <a:ext cx="2563787" cy="3289379"/>
              <a:chOff x="756301" y="1361365"/>
              <a:chExt cx="8212379" cy="3270969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D7593DA0-54ED-2A51-C1EB-7ECB41E1B4AC}"/>
                  </a:ext>
                </a:extLst>
              </p:cNvPr>
              <p:cNvSpPr/>
              <p:nvPr/>
            </p:nvSpPr>
            <p:spPr>
              <a:xfrm>
                <a:off x="756301" y="1377879"/>
                <a:ext cx="8212379" cy="325445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5A449E0-0272-75F0-E870-0913012B1B83}"/>
                  </a:ext>
                </a:extLst>
              </p:cNvPr>
              <p:cNvSpPr/>
              <p:nvPr/>
            </p:nvSpPr>
            <p:spPr>
              <a:xfrm>
                <a:off x="756304" y="1361365"/>
                <a:ext cx="8212375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D0EB17D-652F-27EA-9909-20BDDDD90E0F}"/>
                </a:ext>
              </a:extLst>
            </p:cNvPr>
            <p:cNvSpPr txBox="1"/>
            <p:nvPr/>
          </p:nvSpPr>
          <p:spPr>
            <a:xfrm>
              <a:off x="924850" y="1952355"/>
              <a:ext cx="2127916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转化</a:t>
              </a: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FE9084C-A9A6-90A9-22EB-A9AC1E5E3E0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82455" y="2109702"/>
              <a:ext cx="252597" cy="262112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BF1A200-3E0C-991B-E29F-6F39298C1E79}"/>
                </a:ext>
              </a:extLst>
            </p:cNvPr>
            <p:cNvSpPr txBox="1"/>
            <p:nvPr/>
          </p:nvSpPr>
          <p:spPr>
            <a:xfrm flipH="1">
              <a:off x="678138" y="2658642"/>
              <a:ext cx="2157265" cy="11893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i="0" dirty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拥有一定活跃用户后，尝试通过瞎仔付费、会员充值等方式获取收入，目的是提升转化率</a:t>
              </a:r>
              <a:endParaRPr lang="zh-CN" altLang="en-US" sz="1400" b="1" dirty="0">
                <a:solidFill>
                  <a:schemeClr val="accent1"/>
                </a:solidFill>
                <a:latin typeface="+mn-ea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CFAAD55-50CC-5A0C-0580-A92EEB4C3D80}"/>
                </a:ext>
              </a:extLst>
            </p:cNvPr>
            <p:cNvGrpSpPr/>
            <p:nvPr/>
          </p:nvGrpSpPr>
          <p:grpSpPr>
            <a:xfrm>
              <a:off x="1737649" y="2216401"/>
              <a:ext cx="1199926" cy="162430"/>
              <a:chOff x="1920877" y="1909965"/>
              <a:chExt cx="1233976" cy="167039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91B5BEBE-CA66-83A2-7F30-71EBA91071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0877" y="2071473"/>
                <a:ext cx="1133344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AE677649-9B28-DFF7-C059-ED96058073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1858" b="50000"/>
              <a:stretch/>
            </p:blipFill>
            <p:spPr>
              <a:xfrm>
                <a:off x="2823032" y="1909965"/>
                <a:ext cx="331821" cy="167039"/>
              </a:xfrm>
              <a:prstGeom prst="rect">
                <a:avLst/>
              </a:prstGeom>
            </p:spPr>
          </p:pic>
        </p:grp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080A32C5-BF2F-1686-5948-CCE54B5EC1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0467" y="4426209"/>
            <a:ext cx="618918" cy="618918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2257613D-7622-F0F0-E3FB-EF912B8F4BBA}"/>
              </a:ext>
            </a:extLst>
          </p:cNvPr>
          <p:cNvGrpSpPr/>
          <p:nvPr/>
        </p:nvGrpSpPr>
        <p:grpSpPr>
          <a:xfrm>
            <a:off x="4150840" y="4378768"/>
            <a:ext cx="1039952" cy="713801"/>
            <a:chOff x="3151660" y="1273405"/>
            <a:chExt cx="5576387" cy="382751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127BEDC0-FA49-DF99-EC2B-CB26D8EBC203}"/>
                </a:ext>
              </a:extLst>
            </p:cNvPr>
            <p:cNvSpPr/>
            <p:nvPr/>
          </p:nvSpPr>
          <p:spPr>
            <a:xfrm rot="9794549" flipH="1" flipV="1">
              <a:off x="3151660" y="1735081"/>
              <a:ext cx="5576387" cy="3365836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accent1"/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F1815E3-3683-7B8C-08AC-D0467FD4CE5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217928" y="1273405"/>
              <a:ext cx="775601" cy="804809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22152CD-A2A6-5218-8D6A-6FF7DA0897A5}"/>
              </a:ext>
            </a:extLst>
          </p:cNvPr>
          <p:cNvGrpSpPr/>
          <p:nvPr/>
        </p:nvGrpSpPr>
        <p:grpSpPr>
          <a:xfrm>
            <a:off x="6910947" y="4378768"/>
            <a:ext cx="1039952" cy="713801"/>
            <a:chOff x="3151660" y="1273405"/>
            <a:chExt cx="5576387" cy="3827512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3BC312BE-415D-3176-34CF-F7E9EBCEDCBA}"/>
                </a:ext>
              </a:extLst>
            </p:cNvPr>
            <p:cNvSpPr/>
            <p:nvPr/>
          </p:nvSpPr>
          <p:spPr>
            <a:xfrm rot="9794549" flipH="1" flipV="1">
              <a:off x="3151660" y="1735081"/>
              <a:ext cx="5576387" cy="3365836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accent1"/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A5CA1BE-81F5-51C5-22FE-2A244EA0116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217928" y="1273405"/>
              <a:ext cx="775601" cy="804809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083141D-A787-D739-76D7-0A206CFA579B}"/>
              </a:ext>
            </a:extLst>
          </p:cNvPr>
          <p:cNvGrpSpPr/>
          <p:nvPr/>
        </p:nvGrpSpPr>
        <p:grpSpPr>
          <a:xfrm>
            <a:off x="9671055" y="4378768"/>
            <a:ext cx="1039952" cy="713801"/>
            <a:chOff x="3151660" y="1273405"/>
            <a:chExt cx="5576387" cy="3827512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EB968290-BC7D-E46C-8DC8-30D3FE8069FC}"/>
                </a:ext>
              </a:extLst>
            </p:cNvPr>
            <p:cNvSpPr/>
            <p:nvPr/>
          </p:nvSpPr>
          <p:spPr>
            <a:xfrm rot="9794549" flipH="1" flipV="1">
              <a:off x="3151660" y="1735081"/>
              <a:ext cx="5576387" cy="3365836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accent1"/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DA77927-2A60-2DE3-85C8-1EFDC32030D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217928" y="1273405"/>
              <a:ext cx="775601" cy="804809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id="{308C924A-8017-07CC-5534-36D5A3AAB15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574" y="4363007"/>
            <a:ext cx="745321" cy="745321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F87B9655-B21C-8163-DAB1-18EEDF12199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0788" y="4426209"/>
            <a:ext cx="618918" cy="61891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001AC3E7-BC1D-FEFF-C75C-E99BC194CCD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0681" y="4378572"/>
            <a:ext cx="714191" cy="71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063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A039F81-B179-DF15-7757-67A1D0D41D70}"/>
              </a:ext>
            </a:extLst>
          </p:cNvPr>
          <p:cNvSpPr/>
          <p:nvPr/>
        </p:nvSpPr>
        <p:spPr>
          <a:xfrm rot="2712158">
            <a:off x="7082318" y="774400"/>
            <a:ext cx="5301960" cy="5301960"/>
          </a:xfrm>
          <a:prstGeom prst="rect">
            <a:avLst/>
          </a:prstGeom>
          <a:gradFill flip="none" rotWithShape="1">
            <a:gsLst>
              <a:gs pos="5644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  <a:gs pos="85000">
                <a:srgbClr val="CD47FE">
                  <a:alpha val="30000"/>
                </a:srgbClr>
              </a:gs>
              <a:gs pos="100000">
                <a:schemeClr val="accent1">
                  <a:alpha val="5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4347DF6-26AC-0EDE-188C-46668A82A9C4}"/>
              </a:ext>
            </a:extLst>
          </p:cNvPr>
          <p:cNvSpPr/>
          <p:nvPr/>
        </p:nvSpPr>
        <p:spPr>
          <a:xfrm rot="18887842" flipH="1">
            <a:off x="-313136" y="781639"/>
            <a:ext cx="5301960" cy="5301960"/>
          </a:xfrm>
          <a:prstGeom prst="rect">
            <a:avLst/>
          </a:prstGeom>
          <a:gradFill flip="none" rotWithShape="1">
            <a:gsLst>
              <a:gs pos="5372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  <a:gs pos="85000">
                <a:srgbClr val="CD47FE">
                  <a:alpha val="30000"/>
                </a:srgbClr>
              </a:gs>
              <a:gs pos="100000">
                <a:schemeClr val="accent1">
                  <a:alpha val="5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22D3A4-911E-3DD5-6775-B9FF7DD3AA10}"/>
              </a:ext>
            </a:extLst>
          </p:cNvPr>
          <p:cNvSpPr/>
          <p:nvPr/>
        </p:nvSpPr>
        <p:spPr>
          <a:xfrm>
            <a:off x="647781" y="791660"/>
            <a:ext cx="3893716" cy="342885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1DE6FC-B53F-2D76-D5A2-87BC1DCD0C3E}"/>
              </a:ext>
            </a:extLst>
          </p:cNvPr>
          <p:cNvSpPr txBox="1"/>
          <p:nvPr/>
        </p:nvSpPr>
        <p:spPr>
          <a:xfrm flipH="1">
            <a:off x="571228" y="457832"/>
            <a:ext cx="467477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新媒体运营</a:t>
            </a:r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—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数据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A630992-27DC-EC3E-D41F-25822A7D6954}"/>
              </a:ext>
            </a:extLst>
          </p:cNvPr>
          <p:cNvGrpSpPr/>
          <p:nvPr/>
        </p:nvGrpSpPr>
        <p:grpSpPr>
          <a:xfrm>
            <a:off x="5236312" y="2565696"/>
            <a:ext cx="1719372" cy="1726609"/>
            <a:chOff x="7138991" y="2219809"/>
            <a:chExt cx="1719372" cy="172660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9965C8E-9B90-B74C-9893-F7D73277D533}"/>
                </a:ext>
              </a:extLst>
            </p:cNvPr>
            <p:cNvGrpSpPr/>
            <p:nvPr/>
          </p:nvGrpSpPr>
          <p:grpSpPr>
            <a:xfrm>
              <a:off x="7138991" y="2219809"/>
              <a:ext cx="1719372" cy="1726609"/>
              <a:chOff x="4074110" y="3482806"/>
              <a:chExt cx="1065989" cy="1070475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51EACF9C-0CB4-58A5-8D3F-F90BEA7E6DE4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F0C979EC-B4C1-1C36-BFC0-7B3400ADA91A}"/>
                  </a:ext>
                </a:extLst>
              </p:cNvPr>
              <p:cNvSpPr/>
              <p:nvPr/>
            </p:nvSpPr>
            <p:spPr>
              <a:xfrm>
                <a:off x="4074111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AC06B01-AE27-EE77-86EA-770FD875FBDE}"/>
                </a:ext>
              </a:extLst>
            </p:cNvPr>
            <p:cNvSpPr txBox="1"/>
            <p:nvPr/>
          </p:nvSpPr>
          <p:spPr>
            <a:xfrm>
              <a:off x="7506155" y="3023401"/>
              <a:ext cx="1015765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指标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4D429D8-ABA4-B3A4-9B3F-8BC15DF8C271}"/>
                </a:ext>
              </a:extLst>
            </p:cNvPr>
            <p:cNvSpPr txBox="1"/>
            <p:nvPr/>
          </p:nvSpPr>
          <p:spPr>
            <a:xfrm>
              <a:off x="7511454" y="2614007"/>
              <a:ext cx="1015765" cy="5280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数据</a:t>
              </a:r>
              <a:endParaRPr lang="en-US" altLang="zh-CN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6730A1D-F6A7-EB7A-237F-82EBDB7123EC}"/>
              </a:ext>
            </a:extLst>
          </p:cNvPr>
          <p:cNvGrpSpPr/>
          <p:nvPr/>
        </p:nvGrpSpPr>
        <p:grpSpPr>
          <a:xfrm>
            <a:off x="1831989" y="1695713"/>
            <a:ext cx="1889609" cy="522284"/>
            <a:chOff x="2813773" y="1474068"/>
            <a:chExt cx="1679027" cy="42965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C6979013-7EDF-9A64-1951-DB58538173C9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5DE8BE54-D41F-3325-7EDE-FFD271D9C749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EE68158-A5C0-F6EE-9BEF-2F8D23DF5A71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累计用户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60150AD-44BB-7048-063E-9545C14CB278}"/>
              </a:ext>
            </a:extLst>
          </p:cNvPr>
          <p:cNvGrpSpPr/>
          <p:nvPr/>
        </p:nvGrpSpPr>
        <p:grpSpPr>
          <a:xfrm>
            <a:off x="548717" y="2772398"/>
            <a:ext cx="1889609" cy="522284"/>
            <a:chOff x="2813773" y="1474068"/>
            <a:chExt cx="1679027" cy="429656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0F20721A-AFD2-B9D6-A8F6-253028DA4706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4E5DC3D7-8ADC-1B0F-C57E-98106159FC59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A14BD4-43FD-93EE-23E5-59C5DC73F415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涨粉人数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90466CB-3E22-2834-53DE-C11AFB009621}"/>
              </a:ext>
            </a:extLst>
          </p:cNvPr>
          <p:cNvGrpSpPr/>
          <p:nvPr/>
        </p:nvGrpSpPr>
        <p:grpSpPr>
          <a:xfrm>
            <a:off x="3076301" y="2771895"/>
            <a:ext cx="1889609" cy="522284"/>
            <a:chOff x="2813773" y="1474068"/>
            <a:chExt cx="1679027" cy="42965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505C44FF-8B98-E669-9D08-F05DA12E6539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5F7C9E9F-3F65-7D97-05F1-655F6D76C91C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F5CF18B-E3A7-6B14-EC59-EFF9DDB1C427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取关人数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C564120-5EAF-79C4-526B-03D2A1AB846D}"/>
              </a:ext>
            </a:extLst>
          </p:cNvPr>
          <p:cNvGrpSpPr/>
          <p:nvPr/>
        </p:nvGrpSpPr>
        <p:grpSpPr>
          <a:xfrm>
            <a:off x="548714" y="3848077"/>
            <a:ext cx="1889609" cy="522284"/>
            <a:chOff x="2813773" y="1474068"/>
            <a:chExt cx="1679027" cy="42965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31E21F7F-4A07-8585-7061-6FF39EBDD7D9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FFA5A7C7-DC49-28B3-AD10-637A8F7E5B0C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8AA636B-8A15-CC36-A9F3-2C25F5DD351B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用户来源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0C0761-2637-E42B-30DA-371BDFDE86E3}"/>
              </a:ext>
            </a:extLst>
          </p:cNvPr>
          <p:cNvGrpSpPr/>
          <p:nvPr/>
        </p:nvGrpSpPr>
        <p:grpSpPr>
          <a:xfrm>
            <a:off x="3076298" y="3848077"/>
            <a:ext cx="1889609" cy="522284"/>
            <a:chOff x="2813773" y="1474068"/>
            <a:chExt cx="1679027" cy="429656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9C4C30CF-AC60-CCB5-689C-3D059FA30ED6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55B4150-A048-A725-50BE-231A27B1E14D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9E81644-21D0-3C7B-C462-67FEC616C07D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用户属性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949A8C97-2182-1F58-6F1E-B44CD8E8C94C}"/>
              </a:ext>
            </a:extLst>
          </p:cNvPr>
          <p:cNvSpPr txBox="1"/>
          <p:nvPr/>
        </p:nvSpPr>
        <p:spPr>
          <a:xfrm>
            <a:off x="1791457" y="5110604"/>
            <a:ext cx="1874573" cy="3828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用户指标</a:t>
            </a:r>
            <a:endParaRPr lang="en-US" altLang="zh-CN" sz="1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91087A-7D8F-2455-0ECF-3AC9E5770BA8}"/>
              </a:ext>
            </a:extLst>
          </p:cNvPr>
          <p:cNvGrpSpPr/>
          <p:nvPr/>
        </p:nvGrpSpPr>
        <p:grpSpPr>
          <a:xfrm>
            <a:off x="8531250" y="1695713"/>
            <a:ext cx="1889609" cy="522284"/>
            <a:chOff x="2813773" y="1474068"/>
            <a:chExt cx="1679027" cy="429656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160217A8-3F93-E693-4408-3DE5956A2CAF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2354BDEE-37C5-1D88-209D-012DB810F437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47C5D83-EAD5-EE38-4CC3-B1B19749BD05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图文发布数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2EC8A31-61F3-4611-1F3E-3B5EF06A0323}"/>
              </a:ext>
            </a:extLst>
          </p:cNvPr>
          <p:cNvGrpSpPr/>
          <p:nvPr/>
        </p:nvGrpSpPr>
        <p:grpSpPr>
          <a:xfrm>
            <a:off x="7247978" y="2772398"/>
            <a:ext cx="1889609" cy="522284"/>
            <a:chOff x="2813773" y="1474068"/>
            <a:chExt cx="1679027" cy="429656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E33F9B5-1CFD-AE9E-9DA4-741FE3D77B8A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111517EE-A208-8C1C-E585-9E9FA9A7E47C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05E9BFE-0F54-0FB3-5A45-218E035DDC2B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原文阅读量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77707AD-265E-60C6-A167-89330AFF8083}"/>
              </a:ext>
            </a:extLst>
          </p:cNvPr>
          <p:cNvGrpSpPr/>
          <p:nvPr/>
        </p:nvGrpSpPr>
        <p:grpSpPr>
          <a:xfrm>
            <a:off x="9775562" y="2771895"/>
            <a:ext cx="1889609" cy="522284"/>
            <a:chOff x="2813773" y="1474068"/>
            <a:chExt cx="1679027" cy="429656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D6C4C3FD-2F8C-D137-0869-759039DD9C47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8F41146B-D79A-41E1-48BE-F26ABAB4B534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4929BC8-5AAA-6B63-9BDB-F65762D7DC52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评论数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8CEB255-5C42-85D5-4201-7581FB624EE0}"/>
              </a:ext>
            </a:extLst>
          </p:cNvPr>
          <p:cNvGrpSpPr/>
          <p:nvPr/>
        </p:nvGrpSpPr>
        <p:grpSpPr>
          <a:xfrm>
            <a:off x="7247975" y="3848077"/>
            <a:ext cx="1889609" cy="522284"/>
            <a:chOff x="2813773" y="1474068"/>
            <a:chExt cx="1679027" cy="429656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BECF9C7A-6891-099A-7933-0EAC5F227942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A3CEBEC1-E1FF-2E75-D15F-DEC01A017B61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DD1FDDC-433E-3788-A936-C55EC3022EED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二次传播数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D2FE0CE-73B3-423E-0A2B-90132DF24697}"/>
              </a:ext>
            </a:extLst>
          </p:cNvPr>
          <p:cNvGrpSpPr/>
          <p:nvPr/>
        </p:nvGrpSpPr>
        <p:grpSpPr>
          <a:xfrm>
            <a:off x="9775559" y="3848077"/>
            <a:ext cx="1889609" cy="522284"/>
            <a:chOff x="2813773" y="1474068"/>
            <a:chExt cx="1679027" cy="429656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C2BC35A-0339-75E9-E117-8ABE2024744B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03258FCC-DCD2-3B66-3D39-967CDC0478DA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DD3A2E8-88D0-28C8-6619-0391BC331403}"/>
                </a:ext>
              </a:extLst>
            </p:cNvPr>
            <p:cNvSpPr txBox="1"/>
            <p:nvPr/>
          </p:nvSpPr>
          <p:spPr>
            <a:xfrm>
              <a:off x="2941302" y="1528643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点赞、收藏数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3D6C18F-D38A-C43D-4B97-58479E55461B}"/>
              </a:ext>
            </a:extLst>
          </p:cNvPr>
          <p:cNvGrpSpPr/>
          <p:nvPr/>
        </p:nvGrpSpPr>
        <p:grpSpPr>
          <a:xfrm>
            <a:off x="2221318" y="4780828"/>
            <a:ext cx="1042583" cy="179536"/>
            <a:chOff x="1656273" y="4776902"/>
            <a:chExt cx="1042583" cy="179536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F4252BBA-ECE7-ACA5-524A-B034619F841C}"/>
                </a:ext>
              </a:extLst>
            </p:cNvPr>
            <p:cNvSpPr/>
            <p:nvPr/>
          </p:nvSpPr>
          <p:spPr>
            <a:xfrm>
              <a:off x="1656273" y="4780722"/>
              <a:ext cx="175716" cy="1757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CF80BBEC-DA96-B80E-78AA-C86E61404680}"/>
                </a:ext>
              </a:extLst>
            </p:cNvPr>
            <p:cNvSpPr/>
            <p:nvPr/>
          </p:nvSpPr>
          <p:spPr>
            <a:xfrm>
              <a:off x="2092469" y="4776902"/>
              <a:ext cx="175716" cy="1757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7302443-647A-5045-4F02-B10BC5775254}"/>
                </a:ext>
              </a:extLst>
            </p:cNvPr>
            <p:cNvSpPr/>
            <p:nvPr/>
          </p:nvSpPr>
          <p:spPr>
            <a:xfrm>
              <a:off x="2523140" y="4776902"/>
              <a:ext cx="175716" cy="1757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BB1FD949-C268-24D5-136F-15FE9D29746E}"/>
              </a:ext>
            </a:extLst>
          </p:cNvPr>
          <p:cNvSpPr txBox="1"/>
          <p:nvPr/>
        </p:nvSpPr>
        <p:spPr>
          <a:xfrm>
            <a:off x="8550457" y="5055237"/>
            <a:ext cx="1874573" cy="3828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内容指标</a:t>
            </a:r>
            <a:endParaRPr lang="en-US" altLang="zh-CN" sz="1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B3B8E81-86F7-A3EF-3CCA-A00D8F4CFF50}"/>
              </a:ext>
            </a:extLst>
          </p:cNvPr>
          <p:cNvGrpSpPr/>
          <p:nvPr/>
        </p:nvGrpSpPr>
        <p:grpSpPr>
          <a:xfrm>
            <a:off x="8980318" y="4725461"/>
            <a:ext cx="1042583" cy="179536"/>
            <a:chOff x="1656273" y="4776902"/>
            <a:chExt cx="1042583" cy="179536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D9DE58F-4096-EDE9-3AC9-821A4F38EEBE}"/>
                </a:ext>
              </a:extLst>
            </p:cNvPr>
            <p:cNvSpPr/>
            <p:nvPr/>
          </p:nvSpPr>
          <p:spPr>
            <a:xfrm>
              <a:off x="1656273" y="4780722"/>
              <a:ext cx="175716" cy="1757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F4A511B-CF1B-47AD-D763-D3E604C0E44D}"/>
                </a:ext>
              </a:extLst>
            </p:cNvPr>
            <p:cNvSpPr/>
            <p:nvPr/>
          </p:nvSpPr>
          <p:spPr>
            <a:xfrm>
              <a:off x="2092469" y="4776902"/>
              <a:ext cx="175716" cy="1757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9FEB7D1D-95DD-8634-3F19-2149F3FA189F}"/>
                </a:ext>
              </a:extLst>
            </p:cNvPr>
            <p:cNvSpPr/>
            <p:nvPr/>
          </p:nvSpPr>
          <p:spPr>
            <a:xfrm>
              <a:off x="2523140" y="4776902"/>
              <a:ext cx="175716" cy="1757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9C78DD9-58CA-E13D-DC0C-36A210A52AF6}"/>
              </a:ext>
            </a:extLst>
          </p:cNvPr>
          <p:cNvGrpSpPr/>
          <p:nvPr/>
        </p:nvGrpSpPr>
        <p:grpSpPr>
          <a:xfrm>
            <a:off x="2256815" y="5006422"/>
            <a:ext cx="1039952" cy="713801"/>
            <a:chOff x="3151660" y="1273405"/>
            <a:chExt cx="5576387" cy="382751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14FBD977-777D-D6F4-1DE0-1481BA762B50}"/>
                </a:ext>
              </a:extLst>
            </p:cNvPr>
            <p:cNvSpPr/>
            <p:nvPr/>
          </p:nvSpPr>
          <p:spPr>
            <a:xfrm rot="9794549" flipH="1" flipV="1">
              <a:off x="3151660" y="1735081"/>
              <a:ext cx="5576387" cy="3365836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accent1"/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39F45B3-BBC4-F438-7C6C-0FC47D93B83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217928" y="1273405"/>
              <a:ext cx="775601" cy="804809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E4C0687-B98C-5BFC-27A5-CD89C930BC60}"/>
              </a:ext>
            </a:extLst>
          </p:cNvPr>
          <p:cNvGrpSpPr/>
          <p:nvPr/>
        </p:nvGrpSpPr>
        <p:grpSpPr>
          <a:xfrm>
            <a:off x="9012150" y="4973429"/>
            <a:ext cx="1039952" cy="713801"/>
            <a:chOff x="3151660" y="1273405"/>
            <a:chExt cx="5576387" cy="3827512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A021E7F0-DD5E-BF99-07F8-F9E78FFD632E}"/>
                </a:ext>
              </a:extLst>
            </p:cNvPr>
            <p:cNvSpPr/>
            <p:nvPr/>
          </p:nvSpPr>
          <p:spPr>
            <a:xfrm rot="9794549" flipH="1" flipV="1">
              <a:off x="3151660" y="1735081"/>
              <a:ext cx="5576387" cy="3365836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accent1"/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D7A92F5-FD52-EA70-7100-606DFA68D5A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217928" y="1273405"/>
              <a:ext cx="775601" cy="804809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2347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8AC119F-DEA5-FC30-7B58-93276D0871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新媒体运营</a:t>
            </a:r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—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转化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0D9631-0024-C7BB-10DF-ADC565195E01}"/>
              </a:ext>
            </a:extLst>
          </p:cNvPr>
          <p:cNvSpPr/>
          <p:nvPr/>
        </p:nvSpPr>
        <p:spPr>
          <a:xfrm>
            <a:off x="1682620" y="1593820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AC39474-D638-7FE5-DCE5-8E1F64259E87}"/>
              </a:ext>
            </a:extLst>
          </p:cNvPr>
          <p:cNvSpPr/>
          <p:nvPr/>
        </p:nvSpPr>
        <p:spPr>
          <a:xfrm rot="20959538" flipH="1">
            <a:off x="1850221" y="1337020"/>
            <a:ext cx="9383440" cy="505842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accent1"/>
                </a:gs>
                <a:gs pos="35374">
                  <a:srgbClr val="E6A4FF"/>
                </a:gs>
                <a:gs pos="72000">
                  <a:schemeClr val="accent1">
                    <a:lumMod val="45000"/>
                    <a:lumOff val="5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21F6A58-50AA-3944-72EF-6C897226DCE7}"/>
              </a:ext>
            </a:extLst>
          </p:cNvPr>
          <p:cNvSpPr/>
          <p:nvPr/>
        </p:nvSpPr>
        <p:spPr>
          <a:xfrm>
            <a:off x="1515336" y="1746220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C3F31EE-062B-F5C0-5B08-3D4C668FD80E}"/>
              </a:ext>
            </a:extLst>
          </p:cNvPr>
          <p:cNvSpPr/>
          <p:nvPr/>
        </p:nvSpPr>
        <p:spPr>
          <a:xfrm>
            <a:off x="1362936" y="1823297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412A35-D3C7-9678-3804-7D6976DE82BE}"/>
              </a:ext>
            </a:extLst>
          </p:cNvPr>
          <p:cNvSpPr/>
          <p:nvPr/>
        </p:nvSpPr>
        <p:spPr>
          <a:xfrm>
            <a:off x="1210536" y="1670897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E10AD7D-3963-1295-F60E-D9EE09F5E25E}"/>
              </a:ext>
            </a:extLst>
          </p:cNvPr>
          <p:cNvGrpSpPr/>
          <p:nvPr/>
        </p:nvGrpSpPr>
        <p:grpSpPr>
          <a:xfrm>
            <a:off x="951793" y="1495331"/>
            <a:ext cx="8866208" cy="4102378"/>
            <a:chOff x="1027186" y="1700454"/>
            <a:chExt cx="8866208" cy="410237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ACF59DE-0610-1CC2-EABF-418DFE6E500E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56301" y="1361365"/>
              <a:chExt cx="8866208" cy="4102378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35CA03CB-AF79-1F54-561E-BD8385011FAE}"/>
                  </a:ext>
                </a:extLst>
              </p:cNvPr>
              <p:cNvSpPr/>
              <p:nvPr/>
            </p:nvSpPr>
            <p:spPr>
              <a:xfrm>
                <a:off x="756301" y="1377879"/>
                <a:ext cx="8866208" cy="408586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C6B7A942-8F4F-AAD8-02C6-CB2AE827BB50}"/>
                  </a:ext>
                </a:extLst>
              </p:cNvPr>
              <p:cNvSpPr/>
              <p:nvPr/>
            </p:nvSpPr>
            <p:spPr>
              <a:xfrm>
                <a:off x="756301" y="1361365"/>
                <a:ext cx="8866208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360B602-E676-620E-E1F7-225A7D5DE3A7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9A893203-D75C-29D8-77FC-15D26AA342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CB73FFE1-4781-17A4-B536-6DABC3C069DB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E9F169C4-73C7-4FF8-3E18-7331E65380DC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325909B3-0FBE-C73D-CA31-D3DF718F81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id="{7C5397B5-676A-F2DC-3158-DDAA3ADFB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0A29F80-34DE-0DC7-5653-54544F91BF6F}"/>
              </a:ext>
            </a:extLst>
          </p:cNvPr>
          <p:cNvSpPr/>
          <p:nvPr/>
        </p:nvSpPr>
        <p:spPr>
          <a:xfrm>
            <a:off x="9149286" y="5269056"/>
            <a:ext cx="560110" cy="211811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FD02EAB-EBB6-9FF3-668E-BB6602070D74}"/>
              </a:ext>
            </a:extLst>
          </p:cNvPr>
          <p:cNvSpPr>
            <a:spLocks noChangeAspect="1"/>
          </p:cNvSpPr>
          <p:nvPr/>
        </p:nvSpPr>
        <p:spPr>
          <a:xfrm flipH="1">
            <a:off x="10774678" y="2230037"/>
            <a:ext cx="775601" cy="804809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55C9806-8A91-4DC1-ED02-976EC40FB379}"/>
              </a:ext>
            </a:extLst>
          </p:cNvPr>
          <p:cNvSpPr txBox="1"/>
          <p:nvPr/>
        </p:nvSpPr>
        <p:spPr>
          <a:xfrm>
            <a:off x="1518389" y="1481179"/>
            <a:ext cx="3536037" cy="5280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提升内容转化率的技巧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2702943-89D2-996D-8B17-390148B1F673}"/>
              </a:ext>
            </a:extLst>
          </p:cNvPr>
          <p:cNvSpPr>
            <a:spLocks noChangeAspect="1"/>
          </p:cNvSpPr>
          <p:nvPr/>
        </p:nvSpPr>
        <p:spPr>
          <a:xfrm flipH="1">
            <a:off x="1275995" y="1638526"/>
            <a:ext cx="252597" cy="262112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4F7C7CC-75E0-2BED-E097-CBE39041F232}"/>
              </a:ext>
            </a:extLst>
          </p:cNvPr>
          <p:cNvSpPr>
            <a:spLocks noChangeAspect="1"/>
          </p:cNvSpPr>
          <p:nvPr/>
        </p:nvSpPr>
        <p:spPr>
          <a:xfrm flipH="1">
            <a:off x="4754475" y="1647457"/>
            <a:ext cx="252597" cy="262112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AE71D9A-1004-2CE9-4DD3-1ED7EC9825F0}"/>
              </a:ext>
            </a:extLst>
          </p:cNvPr>
          <p:cNvSpPr txBox="1"/>
          <p:nvPr/>
        </p:nvSpPr>
        <p:spPr>
          <a:xfrm>
            <a:off x="1545180" y="2321061"/>
            <a:ext cx="1650620" cy="3828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打造吸睛标题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00AB9DB-C9DC-54F6-F5A9-903FD6E323E6}"/>
              </a:ext>
            </a:extLst>
          </p:cNvPr>
          <p:cNvSpPr txBox="1"/>
          <p:nvPr/>
        </p:nvSpPr>
        <p:spPr>
          <a:xfrm>
            <a:off x="1583096" y="3845213"/>
            <a:ext cx="1650620" cy="3828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语言简明扼要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3F35869-06EF-60F5-A195-8C9D97C61C3D}"/>
              </a:ext>
            </a:extLst>
          </p:cNvPr>
          <p:cNvSpPr txBox="1"/>
          <p:nvPr/>
        </p:nvSpPr>
        <p:spPr>
          <a:xfrm>
            <a:off x="5802680" y="2321061"/>
            <a:ext cx="1650620" cy="3828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善用图片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A9DC533-E577-2CEE-1127-71ECEC4B11F2}"/>
              </a:ext>
            </a:extLst>
          </p:cNvPr>
          <p:cNvSpPr txBox="1"/>
          <p:nvPr/>
        </p:nvSpPr>
        <p:spPr>
          <a:xfrm>
            <a:off x="5840596" y="3845213"/>
            <a:ext cx="2350260" cy="3828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使用术语、借力权威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047BF05-8319-2885-934A-AC72627C7FAF}"/>
              </a:ext>
            </a:extLst>
          </p:cNvPr>
          <p:cNvGrpSpPr/>
          <p:nvPr/>
        </p:nvGrpSpPr>
        <p:grpSpPr>
          <a:xfrm>
            <a:off x="5874045" y="4127790"/>
            <a:ext cx="2220325" cy="276127"/>
            <a:chOff x="2053458" y="2788497"/>
            <a:chExt cx="2220325" cy="276127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B3D110C-5989-FE8B-FA9A-BC3FFABFF2D0}"/>
                </a:ext>
              </a:extLst>
            </p:cNvPr>
            <p:cNvCxnSpPr>
              <a:cxnSpLocks/>
              <a:endCxn id="29" idx="1"/>
            </p:cNvCxnSpPr>
            <p:nvPr/>
          </p:nvCxnSpPr>
          <p:spPr>
            <a:xfrm flipV="1">
              <a:off x="2053458" y="2926561"/>
              <a:ext cx="2069271" cy="250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7930A7CE-7859-61F9-1D5E-42EC27338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6" t="194" r="79607" b="-194"/>
            <a:stretch/>
          </p:blipFill>
          <p:spPr>
            <a:xfrm>
              <a:off x="4122729" y="2788497"/>
              <a:ext cx="151054" cy="276127"/>
            </a:xfrm>
            <a:prstGeom prst="rect">
              <a:avLst/>
            </a:prstGeom>
          </p:spPr>
        </p:pic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0B70FD95-C409-1580-87C2-7ED8B2098242}"/>
              </a:ext>
            </a:extLst>
          </p:cNvPr>
          <p:cNvSpPr txBox="1"/>
          <p:nvPr/>
        </p:nvSpPr>
        <p:spPr>
          <a:xfrm flipH="1">
            <a:off x="1590031" y="2872350"/>
            <a:ext cx="3679504" cy="6291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可通过量化字词、改变结构和转换语序等方法塑造标题吸睛点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0EF0204-4EC8-61BC-327F-235ADB67D0FF}"/>
              </a:ext>
            </a:extLst>
          </p:cNvPr>
          <p:cNvSpPr txBox="1"/>
          <p:nvPr/>
        </p:nvSpPr>
        <p:spPr>
          <a:xfrm flipH="1">
            <a:off x="1612408" y="4408620"/>
            <a:ext cx="3679504" cy="62664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尽量减少复杂的话、行话，简单的词语、句子、段落是最有效的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2D3170E-8697-2AE5-C539-51DF4CF0DC91}"/>
              </a:ext>
            </a:extLst>
          </p:cNvPr>
          <p:cNvSpPr txBox="1"/>
          <p:nvPr/>
        </p:nvSpPr>
        <p:spPr>
          <a:xfrm flipH="1">
            <a:off x="5804253" y="2872350"/>
            <a:ext cx="3679504" cy="9092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在人脑的习惯中图片阅读优于文字，因此善用优质、有趣的图片可以增强视觉冲击力，强化印象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B17D3F6-C5E9-7AD9-D6D1-39C2F7C73077}"/>
              </a:ext>
            </a:extLst>
          </p:cNvPr>
          <p:cNvSpPr txBox="1"/>
          <p:nvPr/>
        </p:nvSpPr>
        <p:spPr>
          <a:xfrm flipH="1">
            <a:off x="5826630" y="4408620"/>
            <a:ext cx="3679504" cy="6291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权威性和专业性更容易获得读者信任，因此可适当运用专业术语、引用专家名言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D062D28-A00D-CBF4-938A-7DF01529C104}"/>
              </a:ext>
            </a:extLst>
          </p:cNvPr>
          <p:cNvGrpSpPr/>
          <p:nvPr/>
        </p:nvGrpSpPr>
        <p:grpSpPr>
          <a:xfrm>
            <a:off x="5867980" y="2628032"/>
            <a:ext cx="2220325" cy="276127"/>
            <a:chOff x="2053458" y="2788497"/>
            <a:chExt cx="2220325" cy="276127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5908F342-203C-4B6D-71CF-0F59917D53BD}"/>
                </a:ext>
              </a:extLst>
            </p:cNvPr>
            <p:cNvCxnSpPr>
              <a:cxnSpLocks/>
              <a:endCxn id="36" idx="1"/>
            </p:cNvCxnSpPr>
            <p:nvPr/>
          </p:nvCxnSpPr>
          <p:spPr>
            <a:xfrm flipV="1">
              <a:off x="2053458" y="2926561"/>
              <a:ext cx="2069271" cy="250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5E6A422-CC30-FA50-E42C-25968464D5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6" t="194" r="79607" b="-194"/>
            <a:stretch/>
          </p:blipFill>
          <p:spPr>
            <a:xfrm>
              <a:off x="4122729" y="2788497"/>
              <a:ext cx="151054" cy="276127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D291217-AD9A-F5DE-6089-4591723E08C5}"/>
              </a:ext>
            </a:extLst>
          </p:cNvPr>
          <p:cNvGrpSpPr/>
          <p:nvPr/>
        </p:nvGrpSpPr>
        <p:grpSpPr>
          <a:xfrm>
            <a:off x="1612783" y="2615259"/>
            <a:ext cx="2220325" cy="276127"/>
            <a:chOff x="2053458" y="2788497"/>
            <a:chExt cx="2220325" cy="276127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CF744816-2B02-903C-0170-E24EFE1E4C73}"/>
                </a:ext>
              </a:extLst>
            </p:cNvPr>
            <p:cNvCxnSpPr>
              <a:cxnSpLocks/>
              <a:endCxn id="39" idx="1"/>
            </p:cNvCxnSpPr>
            <p:nvPr/>
          </p:nvCxnSpPr>
          <p:spPr>
            <a:xfrm flipV="1">
              <a:off x="2053458" y="2926561"/>
              <a:ext cx="2069271" cy="250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263B4856-EA2B-22BE-96BB-DAA5D36280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6" t="194" r="79607" b="-194"/>
            <a:stretch/>
          </p:blipFill>
          <p:spPr>
            <a:xfrm>
              <a:off x="4122729" y="2788497"/>
              <a:ext cx="151054" cy="276127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CA6E1A6-27FB-9702-6FCE-24C79F50D189}"/>
              </a:ext>
            </a:extLst>
          </p:cNvPr>
          <p:cNvGrpSpPr/>
          <p:nvPr/>
        </p:nvGrpSpPr>
        <p:grpSpPr>
          <a:xfrm>
            <a:off x="1612783" y="4122090"/>
            <a:ext cx="2220325" cy="276127"/>
            <a:chOff x="2053458" y="2788497"/>
            <a:chExt cx="2220325" cy="276127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E2425DC3-2E01-FE1F-0892-27DA1CAD65E0}"/>
                </a:ext>
              </a:extLst>
            </p:cNvPr>
            <p:cNvCxnSpPr>
              <a:cxnSpLocks/>
              <a:endCxn id="42" idx="1"/>
            </p:cNvCxnSpPr>
            <p:nvPr/>
          </p:nvCxnSpPr>
          <p:spPr>
            <a:xfrm flipV="1">
              <a:off x="2053458" y="2926561"/>
              <a:ext cx="2069271" cy="250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0FC08B78-9195-1B21-E97F-95DCC39482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6" t="194" r="79607" b="-194"/>
            <a:stretch/>
          </p:blipFill>
          <p:spPr>
            <a:xfrm>
              <a:off x="4122729" y="2788497"/>
              <a:ext cx="151054" cy="2761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0478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DC2C118-30C7-1FAB-65DA-0F2F61A670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F3D45F-7714-5E1A-0B22-32A0C80B61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02544" y="3085168"/>
            <a:ext cx="5186907" cy="848994"/>
          </a:xfrm>
        </p:spPr>
        <p:txBody>
          <a:bodyPr/>
          <a:lstStyle/>
          <a:p>
            <a:r>
              <a:rPr lang="zh-CN" altLang="en-US" dirty="0"/>
              <a:t>运营案例解析</a:t>
            </a:r>
          </a:p>
        </p:txBody>
      </p:sp>
    </p:spTree>
    <p:extLst>
      <p:ext uri="{BB962C8B-B14F-4D97-AF65-F5344CB8AC3E}">
        <p14:creationId xmlns:p14="http://schemas.microsoft.com/office/powerpoint/2010/main" val="3479628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92ABAF5-56A5-4A15-E3E8-DEC6A2F4C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047" y="511753"/>
            <a:ext cx="3572935" cy="551323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囧妈</a:t>
            </a:r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免费播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3D03736-6CDA-7FE4-8B7B-D961E09E4C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449" y="2032795"/>
            <a:ext cx="10497044" cy="451004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DA36BD2-7618-21B1-9E13-A67101C78D23}"/>
              </a:ext>
            </a:extLst>
          </p:cNvPr>
          <p:cNvGrpSpPr/>
          <p:nvPr/>
        </p:nvGrpSpPr>
        <p:grpSpPr>
          <a:xfrm>
            <a:off x="6253839" y="2840368"/>
            <a:ext cx="5243831" cy="2595373"/>
            <a:chOff x="1027186" y="1700452"/>
            <a:chExt cx="8866208" cy="424935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ECFEA5A-535D-9D3E-3D59-1AC3195BFD48}"/>
                </a:ext>
              </a:extLst>
            </p:cNvPr>
            <p:cNvGrpSpPr/>
            <p:nvPr/>
          </p:nvGrpSpPr>
          <p:grpSpPr>
            <a:xfrm>
              <a:off x="1027186" y="1700452"/>
              <a:ext cx="8866208" cy="4249359"/>
              <a:chOff x="756301" y="1361363"/>
              <a:chExt cx="8866208" cy="4249359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9662E131-F462-B618-CE34-A44F6C1519E8}"/>
                  </a:ext>
                </a:extLst>
              </p:cNvPr>
              <p:cNvSpPr/>
              <p:nvPr/>
            </p:nvSpPr>
            <p:spPr>
              <a:xfrm>
                <a:off x="756301" y="1377877"/>
                <a:ext cx="8866208" cy="42328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37FD9DD5-14A0-43CB-3EC1-784553F4672B}"/>
                  </a:ext>
                </a:extLst>
              </p:cNvPr>
              <p:cNvSpPr/>
              <p:nvPr/>
            </p:nvSpPr>
            <p:spPr>
              <a:xfrm>
                <a:off x="756301" y="1361363"/>
                <a:ext cx="8866208" cy="80447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84BF48F-E038-0209-AE17-16203872BA68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36B6EA8C-BB52-E2FA-AAD4-4A1A782C4B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68AD054F-9F73-87DC-C29D-26625D69C3F5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29CB47CA-33CB-4A8B-E78C-7F3ADE6105DB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id="{A59CB771-36C2-C5D3-2B7F-32682C7B20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id="{CEA8F20A-ABE5-B702-1ED5-6CF0AFA50E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707D7E2-6D86-7715-85AC-5274A91E86D6}"/>
              </a:ext>
            </a:extLst>
          </p:cNvPr>
          <p:cNvSpPr txBox="1"/>
          <p:nvPr/>
        </p:nvSpPr>
        <p:spPr>
          <a:xfrm>
            <a:off x="636507" y="1528971"/>
            <a:ext cx="10855860" cy="10230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日凌晨，电影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囧妈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在字节跳动旗下的抖音、西瓜视频、今日头条等四大网络平台免费上线，供全国观众收看。据凤凰网报道的数据，截至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27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囧妈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在四大网络平台及智能电视鲜时光的总播放量超过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6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亿次，总观看人次达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1.8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亿。这是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年第一则刷屏事件。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D62297-6A0B-166E-4A9D-E0A83423ECCF}"/>
              </a:ext>
            </a:extLst>
          </p:cNvPr>
          <p:cNvGrpSpPr/>
          <p:nvPr/>
        </p:nvGrpSpPr>
        <p:grpSpPr>
          <a:xfrm>
            <a:off x="646014" y="2838954"/>
            <a:ext cx="5243831" cy="2595373"/>
            <a:chOff x="1027186" y="1700452"/>
            <a:chExt cx="8866208" cy="4249359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0C56E7F-7046-F701-4F4E-2BEE071D9785}"/>
                </a:ext>
              </a:extLst>
            </p:cNvPr>
            <p:cNvGrpSpPr/>
            <p:nvPr/>
          </p:nvGrpSpPr>
          <p:grpSpPr>
            <a:xfrm>
              <a:off x="1027186" y="1700452"/>
              <a:ext cx="8866208" cy="4249359"/>
              <a:chOff x="756301" y="1361363"/>
              <a:chExt cx="8866208" cy="4249359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788737E9-3398-F0C7-9E01-408BA5DAAF32}"/>
                  </a:ext>
                </a:extLst>
              </p:cNvPr>
              <p:cNvSpPr/>
              <p:nvPr/>
            </p:nvSpPr>
            <p:spPr>
              <a:xfrm>
                <a:off x="756301" y="1377877"/>
                <a:ext cx="8866208" cy="42328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26FA7D1-785B-F6B9-0746-8E1A6D39CBD4}"/>
                  </a:ext>
                </a:extLst>
              </p:cNvPr>
              <p:cNvSpPr/>
              <p:nvPr/>
            </p:nvSpPr>
            <p:spPr>
              <a:xfrm>
                <a:off x="756301" y="1361363"/>
                <a:ext cx="8866208" cy="80447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D4B4CDE-EF6F-CBDB-6DD4-886CB441B08F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113B82A8-A6D5-66AC-E554-CCC5BCB8E8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58D074F9-BC54-2297-2981-EDB1D224D5AD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E2FD08B2-BC40-FB83-6F81-F67966314875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BBAC0A-A776-0C2E-8004-6712845711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C6BEEBDE-4388-7680-DFEE-ECAEF7C53C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7ECBD9C-9D20-A7BF-E6D5-0419B507A027}"/>
              </a:ext>
            </a:extLst>
          </p:cNvPr>
          <p:cNvSpPr txBox="1"/>
          <p:nvPr/>
        </p:nvSpPr>
        <p:spPr>
          <a:xfrm>
            <a:off x="1155315" y="2851460"/>
            <a:ext cx="3755387" cy="3828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开创免费小银幕播映商业模式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26D71D7-7156-AD21-C931-04BDA3245E9C}"/>
              </a:ext>
            </a:extLst>
          </p:cNvPr>
          <p:cNvSpPr>
            <a:spLocks noChangeAspect="1"/>
          </p:cNvSpPr>
          <p:nvPr/>
        </p:nvSpPr>
        <p:spPr>
          <a:xfrm flipH="1">
            <a:off x="967097" y="2973040"/>
            <a:ext cx="211748" cy="219724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021807C-01E0-FB5E-BB9C-D9216EC7DC2E}"/>
              </a:ext>
            </a:extLst>
          </p:cNvPr>
          <p:cNvSpPr txBox="1"/>
          <p:nvPr/>
        </p:nvSpPr>
        <p:spPr>
          <a:xfrm flipH="1">
            <a:off x="972555" y="3474653"/>
            <a:ext cx="4630847" cy="17494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中国的电影商业模式长期以来走的是院线路线，电影上映窗口期过了之后，再由以爱奇艺、优酷、腾讯为代表的线上流媒体平台购买版权进行播放。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囧妈</a:t>
            </a: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这种未经过院线就直接在新媒体平台免费播出的方式，无疑打破了中国电影院线路线的运营规则，开创了中国电影小银幕播映的商业模式。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1D6B652-3E6E-0AC5-60B0-911C34F13847}"/>
              </a:ext>
            </a:extLst>
          </p:cNvPr>
          <p:cNvSpPr txBox="1"/>
          <p:nvPr/>
        </p:nvSpPr>
        <p:spPr>
          <a:xfrm>
            <a:off x="6785319" y="2849040"/>
            <a:ext cx="3755387" cy="3828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实现新媒体电影行业营销突破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DE4629B5-3C89-1B3E-A09D-62702B0B3B3D}"/>
              </a:ext>
            </a:extLst>
          </p:cNvPr>
          <p:cNvSpPr>
            <a:spLocks noChangeAspect="1"/>
          </p:cNvSpPr>
          <p:nvPr/>
        </p:nvSpPr>
        <p:spPr>
          <a:xfrm flipH="1">
            <a:off x="6597101" y="2970620"/>
            <a:ext cx="211748" cy="219724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5236364-BD72-D1D0-56BC-5C38BB37E7D6}"/>
              </a:ext>
            </a:extLst>
          </p:cNvPr>
          <p:cNvSpPr txBox="1"/>
          <p:nvPr/>
        </p:nvSpPr>
        <p:spPr>
          <a:xfrm flipH="1">
            <a:off x="6680277" y="3474137"/>
            <a:ext cx="4530950" cy="17494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字节跳动联手</a:t>
            </a: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囧妈</a:t>
            </a: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，在灾难性的重大事件中以免费馈赠观众观影的方式，成功实现了营销突破，制造了与</a:t>
            </a: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囧妈</a:t>
            </a: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几乎同等量级的话题影响力，堪称教科书式的营销。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其启示意义在于：内容</a:t>
            </a: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+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流量</a:t>
            </a: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+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终端，应该成为新媒体平台及所有互联网公司的产品闭环。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1880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>
            <a:extLst>
              <a:ext uri="{FF2B5EF4-FFF2-40B4-BE49-F238E27FC236}">
                <a16:creationId xmlns:a16="http://schemas.microsoft.com/office/drawing/2014/main" id="{EA282363-4904-CE86-9EAE-885C8A09EC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449" y="2032795"/>
            <a:ext cx="10497044" cy="4510046"/>
          </a:xfrm>
          <a:prstGeom prst="rect">
            <a:avLst/>
          </a:prstGeom>
        </p:spPr>
      </p:pic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C562AF53-D6D3-0523-0FDB-5594C0E241AA}"/>
              </a:ext>
            </a:extLst>
          </p:cNvPr>
          <p:cNvGrpSpPr/>
          <p:nvPr/>
        </p:nvGrpSpPr>
        <p:grpSpPr>
          <a:xfrm>
            <a:off x="6248536" y="2838954"/>
            <a:ext cx="5243831" cy="2595373"/>
            <a:chOff x="1027186" y="1700452"/>
            <a:chExt cx="8866208" cy="4249359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0EFE7886-2906-0C73-B994-ABDD7AB514C4}"/>
                </a:ext>
              </a:extLst>
            </p:cNvPr>
            <p:cNvGrpSpPr/>
            <p:nvPr/>
          </p:nvGrpSpPr>
          <p:grpSpPr>
            <a:xfrm>
              <a:off x="1027186" y="1700452"/>
              <a:ext cx="8866208" cy="4249359"/>
              <a:chOff x="756301" y="1361363"/>
              <a:chExt cx="8866208" cy="4249359"/>
            </a:xfrm>
          </p:grpSpPr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EC0801C9-7482-2B0E-A7ED-F5B52CEE42F0}"/>
                  </a:ext>
                </a:extLst>
              </p:cNvPr>
              <p:cNvSpPr/>
              <p:nvPr/>
            </p:nvSpPr>
            <p:spPr>
              <a:xfrm>
                <a:off x="756301" y="1377877"/>
                <a:ext cx="8866208" cy="42328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1C88F484-423D-E38A-CD01-3E63CB4E8E24}"/>
                  </a:ext>
                </a:extLst>
              </p:cNvPr>
              <p:cNvSpPr/>
              <p:nvPr/>
            </p:nvSpPr>
            <p:spPr>
              <a:xfrm>
                <a:off x="756301" y="1361363"/>
                <a:ext cx="8866208" cy="80447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6518CC67-2AAD-975A-124F-2D88E132BD1B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0D492E7D-237D-E8FF-A4FF-FD8BE92D51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A82F9563-DABC-6562-B53B-75DFF50EBC0A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C0C6B3C7-4A73-0E22-5302-DA2AD4F049B6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098F62EE-09D6-07EE-515A-9BC94B43BD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8CA74424-E508-7E7D-A67A-8D9850823E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B222D3A4-911E-3DD5-6775-B9FF7DD3AA10}"/>
              </a:ext>
            </a:extLst>
          </p:cNvPr>
          <p:cNvSpPr/>
          <p:nvPr/>
        </p:nvSpPr>
        <p:spPr>
          <a:xfrm>
            <a:off x="647780" y="791660"/>
            <a:ext cx="5072299" cy="342885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1DE6FC-B53F-2D76-D5A2-87BC1DCD0C3E}"/>
              </a:ext>
            </a:extLst>
          </p:cNvPr>
          <p:cNvSpPr txBox="1"/>
          <p:nvPr/>
        </p:nvSpPr>
        <p:spPr>
          <a:xfrm flipH="1">
            <a:off x="571226" y="457832"/>
            <a:ext cx="507229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舒克的新媒体跨界营销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B379983-1DB9-0743-D499-A21B5C3AF59B}"/>
              </a:ext>
            </a:extLst>
          </p:cNvPr>
          <p:cNvSpPr txBox="1"/>
          <p:nvPr/>
        </p:nvSpPr>
        <p:spPr>
          <a:xfrm>
            <a:off x="636507" y="1528971"/>
            <a:ext cx="10855860" cy="7029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舒客是知名口腔护理品牌，在做品牌新媒体时，通过新媒体跨界，与其他品牌在一起合作，不断地给用户制造曝光机会，激发讨论，品牌理念润物细无声地影响用户，从而实现了深层次的营销效果。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0CEE201-FED0-1FE2-9EDA-75728BF57438}"/>
              </a:ext>
            </a:extLst>
          </p:cNvPr>
          <p:cNvGrpSpPr/>
          <p:nvPr/>
        </p:nvGrpSpPr>
        <p:grpSpPr>
          <a:xfrm>
            <a:off x="646014" y="2838954"/>
            <a:ext cx="5243831" cy="2595373"/>
            <a:chOff x="1027186" y="1700452"/>
            <a:chExt cx="8866208" cy="4249359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2D060A67-D465-8EC6-31A9-EB00F89139E3}"/>
                </a:ext>
              </a:extLst>
            </p:cNvPr>
            <p:cNvGrpSpPr/>
            <p:nvPr/>
          </p:nvGrpSpPr>
          <p:grpSpPr>
            <a:xfrm>
              <a:off x="1027186" y="1700452"/>
              <a:ext cx="8866208" cy="4249359"/>
              <a:chOff x="756301" y="1361363"/>
              <a:chExt cx="8866208" cy="4249359"/>
            </a:xfrm>
          </p:grpSpPr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7DAADF81-47C4-2F01-D650-8C5EB67B3F08}"/>
                  </a:ext>
                </a:extLst>
              </p:cNvPr>
              <p:cNvSpPr/>
              <p:nvPr/>
            </p:nvSpPr>
            <p:spPr>
              <a:xfrm>
                <a:off x="756301" y="1377877"/>
                <a:ext cx="8866208" cy="42328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2B8A0E3D-2E15-C172-E776-11BC1B0CE91A}"/>
                  </a:ext>
                </a:extLst>
              </p:cNvPr>
              <p:cNvSpPr/>
              <p:nvPr/>
            </p:nvSpPr>
            <p:spPr>
              <a:xfrm>
                <a:off x="756301" y="1361363"/>
                <a:ext cx="8866208" cy="80447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29AE6D29-7CC9-CDA2-D6D4-54B576DE6F49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628A5CFD-0D39-7F61-7E22-8EB0621F02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7D61F9CA-F15F-D507-A70B-3DC448853615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F8A32447-B527-3EBB-C614-97C0E7457F54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3E31D753-36D9-1882-8807-BA5571646E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779BACCB-E725-6044-C8FE-40935F4A6C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AAC32D8F-D384-2D97-B1D8-C5248E6DD34F}"/>
              </a:ext>
            </a:extLst>
          </p:cNvPr>
          <p:cNvSpPr txBox="1"/>
          <p:nvPr/>
        </p:nvSpPr>
        <p:spPr>
          <a:xfrm>
            <a:off x="1155315" y="2851460"/>
            <a:ext cx="3755387" cy="3828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蓝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V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号：内容产出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跨界营销</a:t>
            </a: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89E8BF26-4FEA-A601-0714-97CCF20023D0}"/>
              </a:ext>
            </a:extLst>
          </p:cNvPr>
          <p:cNvSpPr>
            <a:spLocks noChangeAspect="1"/>
          </p:cNvSpPr>
          <p:nvPr/>
        </p:nvSpPr>
        <p:spPr>
          <a:xfrm flipH="1">
            <a:off x="967097" y="2973040"/>
            <a:ext cx="211748" cy="219724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A002298-7B77-2A11-E268-6A8BFCA86112}"/>
              </a:ext>
            </a:extLst>
          </p:cNvPr>
          <p:cNvSpPr txBox="1"/>
          <p:nvPr/>
        </p:nvSpPr>
        <p:spPr>
          <a:xfrm flipH="1">
            <a:off x="972555" y="3474653"/>
            <a:ext cx="4630847" cy="14700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建立独立内容团队，同时负责用户运营和维系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微信：用高质量语言与用户进行情感交流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微博：运用人性化的小舒和小客形象和年轻化语言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善于对网络热点内容进行再制造与重构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结合产品特点开展跨界营销，如百草味、卫龙等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8F50206D-089D-5371-AEF6-E3BF0093F376}"/>
              </a:ext>
            </a:extLst>
          </p:cNvPr>
          <p:cNvSpPr txBox="1"/>
          <p:nvPr/>
        </p:nvSpPr>
        <p:spPr>
          <a:xfrm>
            <a:off x="6780016" y="2847626"/>
            <a:ext cx="3755387" cy="3828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核心玩法：渠道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资源置换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整合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合作</a:t>
            </a: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0F073107-9D19-A2EE-D1C1-94630E484E61}"/>
              </a:ext>
            </a:extLst>
          </p:cNvPr>
          <p:cNvSpPr>
            <a:spLocks noChangeAspect="1"/>
          </p:cNvSpPr>
          <p:nvPr/>
        </p:nvSpPr>
        <p:spPr>
          <a:xfrm flipH="1">
            <a:off x="6591798" y="2969206"/>
            <a:ext cx="211748" cy="219724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AA1E33EB-F67E-EA37-AA53-9263E3323C6F}"/>
              </a:ext>
            </a:extLst>
          </p:cNvPr>
          <p:cNvSpPr txBox="1"/>
          <p:nvPr/>
        </p:nvSpPr>
        <p:spPr>
          <a:xfrm flipH="1">
            <a:off x="6674974" y="3472723"/>
            <a:ext cx="4530950" cy="1189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先建立微博和微信公众号，把渠道做起来，再慢慢完善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通过品牌资源置换</a:t>
            </a: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/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整合，提升话题度以及用户活跃度，并积累起品牌合作的基础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和游戏或者热门电视剧等</a:t>
            </a:r>
            <a:r>
              <a:rPr lang="en-US" altLang="zh-CN" sz="1400" dirty="0">
                <a:solidFill>
                  <a:srgbClr val="222222"/>
                </a:solidFill>
                <a:latin typeface="Arial" panose="020B0604020202020204" pitchFamily="34" charset="0"/>
              </a:rPr>
              <a:t>IP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合作，制造爆点</a:t>
            </a:r>
            <a:endParaRPr lang="en-US" altLang="zh-CN" sz="1400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sp>
        <p:nvSpPr>
          <p:cNvPr id="96" name="箭头: V 形 95">
            <a:extLst>
              <a:ext uri="{FF2B5EF4-FFF2-40B4-BE49-F238E27FC236}">
                <a16:creationId xmlns:a16="http://schemas.microsoft.com/office/drawing/2014/main" id="{47353F4C-23DD-12AC-CF19-0DE32A8BFC28}"/>
              </a:ext>
            </a:extLst>
          </p:cNvPr>
          <p:cNvSpPr/>
          <p:nvPr/>
        </p:nvSpPr>
        <p:spPr>
          <a:xfrm>
            <a:off x="928084" y="4722727"/>
            <a:ext cx="78026" cy="11472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7" name="箭头: V 形 96">
            <a:extLst>
              <a:ext uri="{FF2B5EF4-FFF2-40B4-BE49-F238E27FC236}">
                <a16:creationId xmlns:a16="http://schemas.microsoft.com/office/drawing/2014/main" id="{EAE0BEE7-F154-4B89-9252-5B8076178846}"/>
              </a:ext>
            </a:extLst>
          </p:cNvPr>
          <p:cNvSpPr/>
          <p:nvPr/>
        </p:nvSpPr>
        <p:spPr>
          <a:xfrm>
            <a:off x="928084" y="4465225"/>
            <a:ext cx="78026" cy="11472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8" name="箭头: V 形 97">
            <a:extLst>
              <a:ext uri="{FF2B5EF4-FFF2-40B4-BE49-F238E27FC236}">
                <a16:creationId xmlns:a16="http://schemas.microsoft.com/office/drawing/2014/main" id="{78864DC3-03A1-52C5-C8D7-026619235FAE}"/>
              </a:ext>
            </a:extLst>
          </p:cNvPr>
          <p:cNvSpPr/>
          <p:nvPr/>
        </p:nvSpPr>
        <p:spPr>
          <a:xfrm>
            <a:off x="928084" y="3889894"/>
            <a:ext cx="78026" cy="11472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9" name="箭头: V 形 98">
            <a:extLst>
              <a:ext uri="{FF2B5EF4-FFF2-40B4-BE49-F238E27FC236}">
                <a16:creationId xmlns:a16="http://schemas.microsoft.com/office/drawing/2014/main" id="{4ADD68D9-75DC-9A45-81D0-E54861C3014B}"/>
              </a:ext>
            </a:extLst>
          </p:cNvPr>
          <p:cNvSpPr/>
          <p:nvPr/>
        </p:nvSpPr>
        <p:spPr>
          <a:xfrm>
            <a:off x="920216" y="3609378"/>
            <a:ext cx="78026" cy="11472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箭头: V 形 99">
            <a:extLst>
              <a:ext uri="{FF2B5EF4-FFF2-40B4-BE49-F238E27FC236}">
                <a16:creationId xmlns:a16="http://schemas.microsoft.com/office/drawing/2014/main" id="{FEE9F5AF-51AB-0FA6-0291-3B34EE728770}"/>
              </a:ext>
            </a:extLst>
          </p:cNvPr>
          <p:cNvSpPr/>
          <p:nvPr/>
        </p:nvSpPr>
        <p:spPr>
          <a:xfrm>
            <a:off x="6597267" y="4174995"/>
            <a:ext cx="78026" cy="11472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箭头: V 形 100">
            <a:extLst>
              <a:ext uri="{FF2B5EF4-FFF2-40B4-BE49-F238E27FC236}">
                <a16:creationId xmlns:a16="http://schemas.microsoft.com/office/drawing/2014/main" id="{8D84D384-6B8F-3F63-EBDB-83FAF6E39FEF}"/>
              </a:ext>
            </a:extLst>
          </p:cNvPr>
          <p:cNvSpPr/>
          <p:nvPr/>
        </p:nvSpPr>
        <p:spPr>
          <a:xfrm>
            <a:off x="6599666" y="4465406"/>
            <a:ext cx="78026" cy="11472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" name="箭头: V 形 101">
            <a:extLst>
              <a:ext uri="{FF2B5EF4-FFF2-40B4-BE49-F238E27FC236}">
                <a16:creationId xmlns:a16="http://schemas.microsoft.com/office/drawing/2014/main" id="{95C1EAEC-D93C-6052-D72E-2AF4E87B9811}"/>
              </a:ext>
            </a:extLst>
          </p:cNvPr>
          <p:cNvSpPr/>
          <p:nvPr/>
        </p:nvSpPr>
        <p:spPr>
          <a:xfrm>
            <a:off x="6599666" y="3890075"/>
            <a:ext cx="78026" cy="11472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3" name="箭头: V 形 102">
            <a:extLst>
              <a:ext uri="{FF2B5EF4-FFF2-40B4-BE49-F238E27FC236}">
                <a16:creationId xmlns:a16="http://schemas.microsoft.com/office/drawing/2014/main" id="{A76F5614-A7A8-DB6E-3996-E6E49A582507}"/>
              </a:ext>
            </a:extLst>
          </p:cNvPr>
          <p:cNvSpPr/>
          <p:nvPr/>
        </p:nvSpPr>
        <p:spPr>
          <a:xfrm>
            <a:off x="6591798" y="3609559"/>
            <a:ext cx="78026" cy="11472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506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A44D6517-3A76-D793-1E43-C66BFD0017B3}"/>
              </a:ext>
            </a:extLst>
          </p:cNvPr>
          <p:cNvSpPr/>
          <p:nvPr/>
        </p:nvSpPr>
        <p:spPr>
          <a:xfrm rot="12019503" flipH="1">
            <a:off x="3415518" y="2397625"/>
            <a:ext cx="1839413" cy="991590"/>
          </a:xfrm>
          <a:prstGeom prst="ellipse">
            <a:avLst/>
          </a:prstGeom>
          <a:noFill/>
          <a:ln>
            <a:gradFill>
              <a:gsLst>
                <a:gs pos="55000">
                  <a:schemeClr val="tx1">
                    <a:lumMod val="75000"/>
                    <a:lumOff val="25000"/>
                  </a:schemeClr>
                </a:gs>
                <a:gs pos="0">
                  <a:schemeClr val="bg1"/>
                </a:gs>
                <a:gs pos="100000">
                  <a:schemeClr val="tx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9979A51-43E3-1A32-C32D-B94CF298260A}"/>
              </a:ext>
            </a:extLst>
          </p:cNvPr>
          <p:cNvGrpSpPr/>
          <p:nvPr/>
        </p:nvGrpSpPr>
        <p:grpSpPr>
          <a:xfrm>
            <a:off x="1915748" y="3429000"/>
            <a:ext cx="4376716" cy="983546"/>
            <a:chOff x="1198117" y="3420811"/>
            <a:chExt cx="4376716" cy="98354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6F413C6-5063-824F-1E7B-6A0A3BC4307C}"/>
                </a:ext>
              </a:extLst>
            </p:cNvPr>
            <p:cNvSpPr txBox="1"/>
            <p:nvPr/>
          </p:nvSpPr>
          <p:spPr>
            <a:xfrm>
              <a:off x="1235183" y="3481027"/>
              <a:ext cx="4339650" cy="92333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5400" b="1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谢谢您的观看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53331BC-5F57-295F-05DC-51490FAAB040}"/>
                </a:ext>
              </a:extLst>
            </p:cNvPr>
            <p:cNvSpPr txBox="1"/>
            <p:nvPr/>
          </p:nvSpPr>
          <p:spPr>
            <a:xfrm>
              <a:off x="1198117" y="3420811"/>
              <a:ext cx="4339650" cy="92333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5400" b="1" dirty="0">
                  <a:solidFill>
                    <a:schemeClr val="accent1"/>
                  </a:solidFill>
                  <a:latin typeface="+mj-ea"/>
                  <a:ea typeface="+mj-ea"/>
                </a:rPr>
                <a:t>谢谢您的观看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23FE7FD-2ED1-96F1-24B6-3AFF1C04ABC7}"/>
              </a:ext>
            </a:extLst>
          </p:cNvPr>
          <p:cNvSpPr txBox="1"/>
          <p:nvPr/>
        </p:nvSpPr>
        <p:spPr>
          <a:xfrm>
            <a:off x="1925580" y="2513859"/>
            <a:ext cx="3190297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5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THANKS</a:t>
            </a:r>
            <a:endParaRPr lang="zh-CN" altLang="en-US" sz="54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90F1AB7-6CC0-CF51-B2E1-FA2BAD7B3A8F}"/>
              </a:ext>
            </a:extLst>
          </p:cNvPr>
          <p:cNvGrpSpPr/>
          <p:nvPr/>
        </p:nvGrpSpPr>
        <p:grpSpPr>
          <a:xfrm>
            <a:off x="2062021" y="4575853"/>
            <a:ext cx="2625194" cy="386074"/>
            <a:chOff x="775164" y="3827494"/>
            <a:chExt cx="1336035" cy="487252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0900F8CC-9C58-C60B-7503-5F424312A3C4}"/>
                </a:ext>
              </a:extLst>
            </p:cNvPr>
            <p:cNvSpPr/>
            <p:nvPr/>
          </p:nvSpPr>
          <p:spPr>
            <a:xfrm>
              <a:off x="775164" y="3827494"/>
              <a:ext cx="1336035" cy="4872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9D216D1-2296-723D-D59F-75797E065C67}"/>
                </a:ext>
              </a:extLst>
            </p:cNvPr>
            <p:cNvSpPr txBox="1"/>
            <p:nvPr/>
          </p:nvSpPr>
          <p:spPr>
            <a:xfrm>
              <a:off x="1413891" y="3905569"/>
              <a:ext cx="569568" cy="38843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400" dirty="0">
                  <a:ea typeface="思源黑体 CN Regular" panose="020B0500000000000000" pitchFamily="34" charset="-122"/>
                </a:rPr>
                <a:t>背影狂欢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8424454-60CF-0F7A-53CF-0E202BC68BE9}"/>
                </a:ext>
              </a:extLst>
            </p:cNvPr>
            <p:cNvSpPr/>
            <p:nvPr/>
          </p:nvSpPr>
          <p:spPr>
            <a:xfrm>
              <a:off x="775164" y="3827494"/>
              <a:ext cx="569568" cy="4872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B402F46-3E8E-F890-F508-F0AC3D64C287}"/>
                </a:ext>
              </a:extLst>
            </p:cNvPr>
            <p:cNvSpPr txBox="1"/>
            <p:nvPr/>
          </p:nvSpPr>
          <p:spPr>
            <a:xfrm>
              <a:off x="844323" y="3870443"/>
              <a:ext cx="459466" cy="38843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汇报人：</a:t>
              </a: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E34406A-A009-6B01-4E7A-94DA7869F1D9}"/>
              </a:ext>
            </a:extLst>
          </p:cNvPr>
          <p:cNvSpPr>
            <a:spLocks noChangeAspect="1"/>
          </p:cNvSpPr>
          <p:nvPr/>
        </p:nvSpPr>
        <p:spPr>
          <a:xfrm flipH="1">
            <a:off x="4609607" y="2257513"/>
            <a:ext cx="473554" cy="491391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64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2D6D27B-285B-CAFA-8B43-130594F456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C47A9FD-EADE-B797-7199-062F6E815E63}"/>
              </a:ext>
            </a:extLst>
          </p:cNvPr>
          <p:cNvSpPr/>
          <p:nvPr/>
        </p:nvSpPr>
        <p:spPr>
          <a:xfrm>
            <a:off x="972838" y="1993491"/>
            <a:ext cx="4284652" cy="139708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E699081-5A31-029C-646E-CE8A4A62518C}"/>
              </a:ext>
            </a:extLst>
          </p:cNvPr>
          <p:cNvSpPr/>
          <p:nvPr/>
        </p:nvSpPr>
        <p:spPr>
          <a:xfrm>
            <a:off x="820438" y="1841091"/>
            <a:ext cx="4284652" cy="139708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03E0667-3019-8E4A-7F0E-3F7970E646BF}"/>
              </a:ext>
            </a:extLst>
          </p:cNvPr>
          <p:cNvGrpSpPr/>
          <p:nvPr/>
        </p:nvGrpSpPr>
        <p:grpSpPr>
          <a:xfrm>
            <a:off x="668038" y="1678778"/>
            <a:ext cx="4284652" cy="1406997"/>
            <a:chOff x="1388665" y="1815378"/>
            <a:chExt cx="4284652" cy="140699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523B1A2-635F-F9B7-2B60-B09C3ED815C1}"/>
                </a:ext>
              </a:extLst>
            </p:cNvPr>
            <p:cNvGrpSpPr/>
            <p:nvPr/>
          </p:nvGrpSpPr>
          <p:grpSpPr>
            <a:xfrm>
              <a:off x="1388665" y="1815378"/>
              <a:ext cx="4284652" cy="1406997"/>
              <a:chOff x="756301" y="1361365"/>
              <a:chExt cx="8866208" cy="234381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1B2CB454-2A1F-4831-A4BD-8F096009F6EF}"/>
                  </a:ext>
                </a:extLst>
              </p:cNvPr>
              <p:cNvSpPr/>
              <p:nvPr/>
            </p:nvSpPr>
            <p:spPr>
              <a:xfrm>
                <a:off x="756301" y="1377878"/>
                <a:ext cx="8866208" cy="23272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80DB078A-7162-58ED-956F-7EC16FCA5215}"/>
                  </a:ext>
                </a:extLst>
              </p:cNvPr>
              <p:cNvSpPr/>
              <p:nvPr/>
            </p:nvSpPr>
            <p:spPr>
              <a:xfrm>
                <a:off x="756301" y="1361365"/>
                <a:ext cx="8866208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9C9F2F9-13C5-C821-EBB2-51A3A38534DE}"/>
                </a:ext>
              </a:extLst>
            </p:cNvPr>
            <p:cNvGrpSpPr/>
            <p:nvPr/>
          </p:nvGrpSpPr>
          <p:grpSpPr>
            <a:xfrm>
              <a:off x="4808199" y="1922632"/>
              <a:ext cx="718492" cy="136308"/>
              <a:chOff x="8249364" y="1527341"/>
              <a:chExt cx="1366396" cy="259225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41BF6BA3-AA5C-26A4-37B4-BE8F1E96C6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3CB7932F-BC1F-6B88-785E-8BDB81D21F1D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270F1706-5260-A5A1-441A-B698D8AF3E3F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87C262CB-EA2F-8295-4BCD-CDC4641255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B223E5D9-6728-DA60-1FC4-7992BE5506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98C62DD-81F9-B18E-B092-CA96E38838F1}"/>
              </a:ext>
            </a:extLst>
          </p:cNvPr>
          <p:cNvGrpSpPr/>
          <p:nvPr/>
        </p:nvGrpSpPr>
        <p:grpSpPr>
          <a:xfrm flipV="1">
            <a:off x="791298" y="1788587"/>
            <a:ext cx="1626522" cy="142686"/>
            <a:chOff x="1298783" y="1456072"/>
            <a:chExt cx="4225179" cy="370652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FA1887C-1E6A-B6D3-47EE-2198861825C3}"/>
                </a:ext>
              </a:extLst>
            </p:cNvPr>
            <p:cNvSpPr/>
            <p:nvPr/>
          </p:nvSpPr>
          <p:spPr>
            <a:xfrm>
              <a:off x="1298783" y="1456072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299B4C3-10D1-2A1B-E83B-ECEC6F88B0A1}"/>
                </a:ext>
              </a:extLst>
            </p:cNvPr>
            <p:cNvGrpSpPr/>
            <p:nvPr/>
          </p:nvGrpSpPr>
          <p:grpSpPr>
            <a:xfrm>
              <a:off x="2703329" y="1539463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37" name="箭头: V 形 36">
                <a:extLst>
                  <a:ext uri="{FF2B5EF4-FFF2-40B4-BE49-F238E27FC236}">
                    <a16:creationId xmlns:a16="http://schemas.microsoft.com/office/drawing/2014/main" id="{694FE4B7-AE23-74A0-596C-D6BFD865063C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箭头: V 形 37">
                <a:extLst>
                  <a:ext uri="{FF2B5EF4-FFF2-40B4-BE49-F238E27FC236}">
                    <a16:creationId xmlns:a16="http://schemas.microsoft.com/office/drawing/2014/main" id="{E4E16609-5E00-8CCB-A1F3-48B03967A5DF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箭头: V 形 38">
                <a:extLst>
                  <a:ext uri="{FF2B5EF4-FFF2-40B4-BE49-F238E27FC236}">
                    <a16:creationId xmlns:a16="http://schemas.microsoft.com/office/drawing/2014/main" id="{959D8EDF-4B72-B698-47C5-2353BF35AA15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箭头: V 形 39">
                <a:extLst>
                  <a:ext uri="{FF2B5EF4-FFF2-40B4-BE49-F238E27FC236}">
                    <a16:creationId xmlns:a16="http://schemas.microsoft.com/office/drawing/2014/main" id="{AE058E7E-F1C7-FCAE-AE84-707EC2CB3AE6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箭头: V 形 40">
                <a:extLst>
                  <a:ext uri="{FF2B5EF4-FFF2-40B4-BE49-F238E27FC236}">
                    <a16:creationId xmlns:a16="http://schemas.microsoft.com/office/drawing/2014/main" id="{9841B6A7-F1BA-82A6-A5CF-8C3CB66F6377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60F67F6-EDE9-2C0A-7837-AE1628525C24}"/>
                </a:ext>
              </a:extLst>
            </p:cNvPr>
            <p:cNvGrpSpPr/>
            <p:nvPr/>
          </p:nvGrpSpPr>
          <p:grpSpPr>
            <a:xfrm>
              <a:off x="4260977" y="1523770"/>
              <a:ext cx="1262985" cy="262112"/>
              <a:chOff x="3903964" y="1494908"/>
              <a:chExt cx="1262985" cy="262112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4F4F0EE-03BC-5B34-F942-55D88499B5E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653C437-BBC0-D152-F2B5-8CEDB0DBBA2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599C673-461F-78A3-09F4-EE18E90F134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89285B8-0D35-3CDF-4301-62F88F2A35C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4E629B9-7A4A-F80C-E54D-4B4381020CB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C20A8EEC-D4BD-0A13-4AAD-6C89C33CF51F}"/>
              </a:ext>
            </a:extLst>
          </p:cNvPr>
          <p:cNvSpPr txBox="1"/>
          <p:nvPr/>
        </p:nvSpPr>
        <p:spPr>
          <a:xfrm>
            <a:off x="1972661" y="2278023"/>
            <a:ext cx="2339102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新媒体的概念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B826967-DF9E-3D79-647F-FD65356CC4F4}"/>
              </a:ext>
            </a:extLst>
          </p:cNvPr>
          <p:cNvGrpSpPr/>
          <p:nvPr/>
        </p:nvGrpSpPr>
        <p:grpSpPr>
          <a:xfrm>
            <a:off x="879546" y="2218258"/>
            <a:ext cx="883839" cy="606648"/>
            <a:chOff x="758269" y="2168508"/>
            <a:chExt cx="1037828" cy="712343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5B308CCA-4EF5-653B-FB64-704B62C077D9}"/>
                </a:ext>
              </a:extLst>
            </p:cNvPr>
            <p:cNvSpPr/>
            <p:nvPr/>
          </p:nvSpPr>
          <p:spPr>
            <a:xfrm rot="9794549" flipH="1" flipV="1">
              <a:off x="758269" y="2254431"/>
              <a:ext cx="1037828" cy="626420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tx1">
                      <a:lumMod val="75000"/>
                      <a:lumOff val="25000"/>
                    </a:schemeClr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649F8AE-8C39-80B8-4A0F-42DF810B175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515047" y="2168508"/>
              <a:ext cx="144348" cy="149784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7895D241-7E7E-2F2A-83AE-C1F33C2C8F0C}"/>
              </a:ext>
            </a:extLst>
          </p:cNvPr>
          <p:cNvSpPr txBox="1"/>
          <p:nvPr/>
        </p:nvSpPr>
        <p:spPr>
          <a:xfrm>
            <a:off x="1004712" y="2278023"/>
            <a:ext cx="58541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2800" b="1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F4349AD-5CFD-32C6-9FA2-A05F684B0946}"/>
              </a:ext>
            </a:extLst>
          </p:cNvPr>
          <p:cNvGrpSpPr/>
          <p:nvPr/>
        </p:nvGrpSpPr>
        <p:grpSpPr>
          <a:xfrm>
            <a:off x="4460238" y="2438812"/>
            <a:ext cx="1041741" cy="1126166"/>
            <a:chOff x="8257816" y="2364641"/>
            <a:chExt cx="4301449" cy="4301449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8EE3B37B-3C94-08B8-8622-D2EABD36F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7816" y="2364641"/>
              <a:ext cx="4301449" cy="4301449"/>
            </a:xfrm>
            <a:prstGeom prst="rect">
              <a:avLst/>
            </a:prstGeom>
          </p:spPr>
        </p:pic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05661CD-F106-8B00-E5E8-F3A814DEB8E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384060" y="2702070"/>
              <a:ext cx="493219" cy="511798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0F1A766-939B-091E-0F81-DDFE5F9A9F8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357485" y="4770895"/>
              <a:ext cx="360899" cy="374493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  <a:alpha val="39000"/>
                  </a:schemeClr>
                </a:gs>
                <a:gs pos="83000">
                  <a:schemeClr val="accent1">
                    <a:lumMod val="45000"/>
                    <a:lumOff val="55000"/>
                    <a:alpha val="53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98F936BC-14C7-20E8-2FA6-F4FBB668164B}"/>
              </a:ext>
            </a:extLst>
          </p:cNvPr>
          <p:cNvSpPr/>
          <p:nvPr/>
        </p:nvSpPr>
        <p:spPr>
          <a:xfrm>
            <a:off x="972838" y="4396014"/>
            <a:ext cx="4284652" cy="139708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28EE77ED-8692-EFEE-1E42-4AA103F1420B}"/>
              </a:ext>
            </a:extLst>
          </p:cNvPr>
          <p:cNvSpPr/>
          <p:nvPr/>
        </p:nvSpPr>
        <p:spPr>
          <a:xfrm>
            <a:off x="820438" y="4243614"/>
            <a:ext cx="4284652" cy="139708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405C65A-D187-700B-41B9-EB9110686DA8}"/>
              </a:ext>
            </a:extLst>
          </p:cNvPr>
          <p:cNvGrpSpPr/>
          <p:nvPr/>
        </p:nvGrpSpPr>
        <p:grpSpPr>
          <a:xfrm>
            <a:off x="668038" y="4081301"/>
            <a:ext cx="4284652" cy="1406997"/>
            <a:chOff x="1388665" y="1815378"/>
            <a:chExt cx="4284652" cy="1406997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F90CB34D-42F4-382B-F297-4B0746324638}"/>
                </a:ext>
              </a:extLst>
            </p:cNvPr>
            <p:cNvGrpSpPr/>
            <p:nvPr/>
          </p:nvGrpSpPr>
          <p:grpSpPr>
            <a:xfrm>
              <a:off x="1388665" y="1815378"/>
              <a:ext cx="4284652" cy="1406997"/>
              <a:chOff x="756301" y="1361365"/>
              <a:chExt cx="8866208" cy="2343812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0F69FDE8-49E9-5A28-EC67-303B9B7DC735}"/>
                  </a:ext>
                </a:extLst>
              </p:cNvPr>
              <p:cNvSpPr/>
              <p:nvPr/>
            </p:nvSpPr>
            <p:spPr>
              <a:xfrm>
                <a:off x="756301" y="1377878"/>
                <a:ext cx="8866208" cy="23272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C470566F-3EB4-F7F1-CCC6-2E5607EEEA85}"/>
                  </a:ext>
                </a:extLst>
              </p:cNvPr>
              <p:cNvSpPr/>
              <p:nvPr/>
            </p:nvSpPr>
            <p:spPr>
              <a:xfrm>
                <a:off x="756301" y="1361365"/>
                <a:ext cx="8866208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0ECA979-50DC-9DBF-CD89-32995BCA6C59}"/>
                </a:ext>
              </a:extLst>
            </p:cNvPr>
            <p:cNvGrpSpPr/>
            <p:nvPr/>
          </p:nvGrpSpPr>
          <p:grpSpPr>
            <a:xfrm>
              <a:off x="4808199" y="1922632"/>
              <a:ext cx="718492" cy="136308"/>
              <a:chOff x="8249364" y="1527341"/>
              <a:chExt cx="1366396" cy="259225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F4433D97-7B6B-D3B1-4E99-B3284852B7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ABEB1096-19D8-C4AE-B868-BC0DB62C6205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31BC108B-7553-3366-4A19-867FA77902A8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3DAC1F59-8604-5A79-70DA-3A4DC1D9CD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D01EB916-3120-018F-F6EE-69B19716A6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4870F3B-BA24-D6BE-FD59-48D570D958C4}"/>
              </a:ext>
            </a:extLst>
          </p:cNvPr>
          <p:cNvGrpSpPr/>
          <p:nvPr/>
        </p:nvGrpSpPr>
        <p:grpSpPr>
          <a:xfrm flipV="1">
            <a:off x="791298" y="4191110"/>
            <a:ext cx="1626522" cy="142686"/>
            <a:chOff x="1298783" y="1456072"/>
            <a:chExt cx="4225179" cy="370652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BE7498-7409-3C8E-146F-9AC321CAB837}"/>
                </a:ext>
              </a:extLst>
            </p:cNvPr>
            <p:cNvSpPr/>
            <p:nvPr/>
          </p:nvSpPr>
          <p:spPr>
            <a:xfrm>
              <a:off x="1298783" y="1456072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EA593D37-E918-9E07-27A5-56148A6A043A}"/>
                </a:ext>
              </a:extLst>
            </p:cNvPr>
            <p:cNvGrpSpPr/>
            <p:nvPr/>
          </p:nvGrpSpPr>
          <p:grpSpPr>
            <a:xfrm>
              <a:off x="2703329" y="1539463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72" name="箭头: V 形 71">
                <a:extLst>
                  <a:ext uri="{FF2B5EF4-FFF2-40B4-BE49-F238E27FC236}">
                    <a16:creationId xmlns:a16="http://schemas.microsoft.com/office/drawing/2014/main" id="{9D3E93C8-0D16-38C3-FCB2-D6A410B709C3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箭头: V 形 72">
                <a:extLst>
                  <a:ext uri="{FF2B5EF4-FFF2-40B4-BE49-F238E27FC236}">
                    <a16:creationId xmlns:a16="http://schemas.microsoft.com/office/drawing/2014/main" id="{449DECCE-66E3-2C9F-8368-38D260F7C018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箭头: V 形 73">
                <a:extLst>
                  <a:ext uri="{FF2B5EF4-FFF2-40B4-BE49-F238E27FC236}">
                    <a16:creationId xmlns:a16="http://schemas.microsoft.com/office/drawing/2014/main" id="{6CA216D0-FE21-E731-B5EA-012303794E50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箭头: V 形 74">
                <a:extLst>
                  <a:ext uri="{FF2B5EF4-FFF2-40B4-BE49-F238E27FC236}">
                    <a16:creationId xmlns:a16="http://schemas.microsoft.com/office/drawing/2014/main" id="{855063CD-2110-111E-08B2-8293B4861357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箭头: V 形 75">
                <a:extLst>
                  <a:ext uri="{FF2B5EF4-FFF2-40B4-BE49-F238E27FC236}">
                    <a16:creationId xmlns:a16="http://schemas.microsoft.com/office/drawing/2014/main" id="{3A9CBD67-B8C8-9097-2837-2A02DFF96AB9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5214DC5D-1D0C-8D0F-8629-5986B6F8BFC2}"/>
                </a:ext>
              </a:extLst>
            </p:cNvPr>
            <p:cNvGrpSpPr/>
            <p:nvPr/>
          </p:nvGrpSpPr>
          <p:grpSpPr>
            <a:xfrm>
              <a:off x="4260977" y="1523770"/>
              <a:ext cx="1262985" cy="262112"/>
              <a:chOff x="3903964" y="1494908"/>
              <a:chExt cx="1262985" cy="262112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C4348A8-5395-FBAD-7DF2-F24C1660E6F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8A8B565B-149F-1FBF-C146-B3AF61A6693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8CD239C-E92F-54CF-69FB-B1AC67F5D5D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A4C3879-A15A-0485-E437-8E645290D29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06AA07F-8F94-5E80-8406-873AA41C502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FA077DAA-6697-1849-19B4-8D9EC62DFBCE}"/>
              </a:ext>
            </a:extLst>
          </p:cNvPr>
          <p:cNvSpPr txBox="1"/>
          <p:nvPr/>
        </p:nvSpPr>
        <p:spPr>
          <a:xfrm>
            <a:off x="1972661" y="4680546"/>
            <a:ext cx="2698175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新媒体运营理论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1EB7623-2DC2-C23D-302E-BC48C7D9801B}"/>
              </a:ext>
            </a:extLst>
          </p:cNvPr>
          <p:cNvGrpSpPr/>
          <p:nvPr/>
        </p:nvGrpSpPr>
        <p:grpSpPr>
          <a:xfrm>
            <a:off x="879546" y="4620781"/>
            <a:ext cx="883839" cy="606648"/>
            <a:chOff x="758269" y="2168508"/>
            <a:chExt cx="1037828" cy="712343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16D7115-3959-13DC-3E34-710A05866EBE}"/>
                </a:ext>
              </a:extLst>
            </p:cNvPr>
            <p:cNvSpPr/>
            <p:nvPr/>
          </p:nvSpPr>
          <p:spPr>
            <a:xfrm rot="9794549" flipH="1" flipV="1">
              <a:off x="758269" y="2254431"/>
              <a:ext cx="1037828" cy="626420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tx1">
                      <a:lumMod val="75000"/>
                      <a:lumOff val="25000"/>
                    </a:schemeClr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867F681-3B4B-9EC2-CF6D-9D0C047580D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515047" y="2168508"/>
              <a:ext cx="144348" cy="149784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66FC9072-9F1E-A29C-C211-A1D0AA68EF46}"/>
              </a:ext>
            </a:extLst>
          </p:cNvPr>
          <p:cNvSpPr txBox="1"/>
          <p:nvPr/>
        </p:nvSpPr>
        <p:spPr>
          <a:xfrm>
            <a:off x="1004712" y="4680546"/>
            <a:ext cx="58541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2800" b="1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30587827-76B0-F971-2EB7-D15C6946E722}"/>
              </a:ext>
            </a:extLst>
          </p:cNvPr>
          <p:cNvGrpSpPr/>
          <p:nvPr/>
        </p:nvGrpSpPr>
        <p:grpSpPr>
          <a:xfrm>
            <a:off x="4460238" y="4841335"/>
            <a:ext cx="1041741" cy="1126166"/>
            <a:chOff x="8257816" y="2364641"/>
            <a:chExt cx="4301449" cy="4301449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6E4DC0C4-3B3C-A85B-1E31-35F559D02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7816" y="2364641"/>
              <a:ext cx="4301449" cy="4301449"/>
            </a:xfrm>
            <a:prstGeom prst="rect">
              <a:avLst/>
            </a:prstGeom>
          </p:spPr>
        </p:pic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A512700-8301-612E-4D05-355D6090DAB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384060" y="2702070"/>
              <a:ext cx="493219" cy="511798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2E2FE24-0B8E-12CE-D1BC-02749AF8864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357485" y="4770895"/>
              <a:ext cx="360899" cy="374493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  <a:alpha val="39000"/>
                  </a:schemeClr>
                </a:gs>
                <a:gs pos="83000">
                  <a:schemeClr val="accent1">
                    <a:lumMod val="45000"/>
                    <a:lumOff val="55000"/>
                    <a:alpha val="53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id="{4BF5D9A3-13E6-7293-E229-6AB670D8569E}"/>
              </a:ext>
            </a:extLst>
          </p:cNvPr>
          <p:cNvSpPr/>
          <p:nvPr/>
        </p:nvSpPr>
        <p:spPr>
          <a:xfrm>
            <a:off x="7232042" y="4400460"/>
            <a:ext cx="4284652" cy="139708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C98C5E7B-11B5-6DA1-568E-B59ADFD9F363}"/>
              </a:ext>
            </a:extLst>
          </p:cNvPr>
          <p:cNvSpPr/>
          <p:nvPr/>
        </p:nvSpPr>
        <p:spPr>
          <a:xfrm>
            <a:off x="7079642" y="4248060"/>
            <a:ext cx="4284652" cy="139708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44CDF7A-3400-5410-CADF-C98331479171}"/>
              </a:ext>
            </a:extLst>
          </p:cNvPr>
          <p:cNvGrpSpPr/>
          <p:nvPr/>
        </p:nvGrpSpPr>
        <p:grpSpPr>
          <a:xfrm>
            <a:off x="6927242" y="4085747"/>
            <a:ext cx="4284652" cy="1406997"/>
            <a:chOff x="1388665" y="1815378"/>
            <a:chExt cx="4284652" cy="1406997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CFC45F95-750A-FA8E-B922-736702FA9974}"/>
                </a:ext>
              </a:extLst>
            </p:cNvPr>
            <p:cNvGrpSpPr/>
            <p:nvPr/>
          </p:nvGrpSpPr>
          <p:grpSpPr>
            <a:xfrm>
              <a:off x="1388665" y="1815378"/>
              <a:ext cx="4284652" cy="1406997"/>
              <a:chOff x="756301" y="1361365"/>
              <a:chExt cx="8866208" cy="2343812"/>
            </a:xfrm>
          </p:grpSpPr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id="{E16BE780-558F-3044-479A-DF9158C4F962}"/>
                  </a:ext>
                </a:extLst>
              </p:cNvPr>
              <p:cNvSpPr/>
              <p:nvPr/>
            </p:nvSpPr>
            <p:spPr>
              <a:xfrm>
                <a:off x="756301" y="1377878"/>
                <a:ext cx="8866208" cy="23272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16C69D9D-4446-1B9A-AA0B-66B9297D1CC9}"/>
                  </a:ext>
                </a:extLst>
              </p:cNvPr>
              <p:cNvSpPr/>
              <p:nvPr/>
            </p:nvSpPr>
            <p:spPr>
              <a:xfrm>
                <a:off x="756301" y="1361365"/>
                <a:ext cx="8866208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B08F309C-E825-4DCE-2409-805A2C25E9B4}"/>
                </a:ext>
              </a:extLst>
            </p:cNvPr>
            <p:cNvGrpSpPr/>
            <p:nvPr/>
          </p:nvGrpSpPr>
          <p:grpSpPr>
            <a:xfrm>
              <a:off x="4808199" y="1922632"/>
              <a:ext cx="718492" cy="136308"/>
              <a:chOff x="8249364" y="1527341"/>
              <a:chExt cx="1366396" cy="259225"/>
            </a:xfrm>
          </p:grpSpPr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2BF2677D-B758-B8DE-3729-15C32039F4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878F0C6C-9D82-8402-583F-0002DB023903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11875DC1-25D1-A43A-E0D3-0907868A8A31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D791DE25-BC27-606A-5615-D169452DD5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57D46728-832E-A456-9E5B-3D1EDDCEFB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B8337A78-63DD-5167-60A5-B26CE86F9581}"/>
              </a:ext>
            </a:extLst>
          </p:cNvPr>
          <p:cNvGrpSpPr/>
          <p:nvPr/>
        </p:nvGrpSpPr>
        <p:grpSpPr>
          <a:xfrm flipV="1">
            <a:off x="7050502" y="4195556"/>
            <a:ext cx="1626522" cy="142686"/>
            <a:chOff x="1298783" y="1456072"/>
            <a:chExt cx="4225179" cy="370652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6ADA2B5-5CAE-F943-2627-C83253E7C3DE}"/>
                </a:ext>
              </a:extLst>
            </p:cNvPr>
            <p:cNvSpPr/>
            <p:nvPr/>
          </p:nvSpPr>
          <p:spPr>
            <a:xfrm>
              <a:off x="1298783" y="1456072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280EA12F-9EB5-E673-D9C1-BC0114DE458D}"/>
                </a:ext>
              </a:extLst>
            </p:cNvPr>
            <p:cNvGrpSpPr/>
            <p:nvPr/>
          </p:nvGrpSpPr>
          <p:grpSpPr>
            <a:xfrm>
              <a:off x="2703329" y="1539463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107" name="箭头: V 形 106">
                <a:extLst>
                  <a:ext uri="{FF2B5EF4-FFF2-40B4-BE49-F238E27FC236}">
                    <a16:creationId xmlns:a16="http://schemas.microsoft.com/office/drawing/2014/main" id="{0C65AC12-32C5-3E80-A1FE-C42447B9E01F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" name="箭头: V 形 107">
                <a:extLst>
                  <a:ext uri="{FF2B5EF4-FFF2-40B4-BE49-F238E27FC236}">
                    <a16:creationId xmlns:a16="http://schemas.microsoft.com/office/drawing/2014/main" id="{A1C3E19D-8C7D-8327-09A5-C5C26920BE4E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" name="箭头: V 形 108">
                <a:extLst>
                  <a:ext uri="{FF2B5EF4-FFF2-40B4-BE49-F238E27FC236}">
                    <a16:creationId xmlns:a16="http://schemas.microsoft.com/office/drawing/2014/main" id="{4865448A-A4CD-CE7A-4E29-B269226A0F68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箭头: V 形 109">
                <a:extLst>
                  <a:ext uri="{FF2B5EF4-FFF2-40B4-BE49-F238E27FC236}">
                    <a16:creationId xmlns:a16="http://schemas.microsoft.com/office/drawing/2014/main" id="{753EB382-2A89-FFEA-C76B-B8677D31F4A4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箭头: V 形 110">
                <a:extLst>
                  <a:ext uri="{FF2B5EF4-FFF2-40B4-BE49-F238E27FC236}">
                    <a16:creationId xmlns:a16="http://schemas.microsoft.com/office/drawing/2014/main" id="{EBC2FDD3-B867-87FD-A010-1741CD45328F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39040D9A-7F50-ACF1-1318-915929E2929A}"/>
                </a:ext>
              </a:extLst>
            </p:cNvPr>
            <p:cNvGrpSpPr/>
            <p:nvPr/>
          </p:nvGrpSpPr>
          <p:grpSpPr>
            <a:xfrm>
              <a:off x="4260977" y="1523770"/>
              <a:ext cx="1262985" cy="262112"/>
              <a:chOff x="3903964" y="1494908"/>
              <a:chExt cx="1262985" cy="262112"/>
            </a:xfrm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C0B077F-CC02-4C7E-A05E-2963156677C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E44DFC8-D572-50FD-C266-F7BB62492FE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84DDB6B-273E-93AA-2BFE-260BBA8BBA7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A7C1C6FF-AB9A-FD8C-D236-30CCCCC4C00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05AFBE8-7949-1B53-5E91-B497F31DFD9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896268D3-FDCC-E722-34E5-21B2AD8E0795}"/>
              </a:ext>
            </a:extLst>
          </p:cNvPr>
          <p:cNvSpPr txBox="1"/>
          <p:nvPr/>
        </p:nvSpPr>
        <p:spPr>
          <a:xfrm>
            <a:off x="8231865" y="4684992"/>
            <a:ext cx="2339102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运营案例解析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4070DBCE-4AB2-EA9A-D6B4-1EEF40754DB2}"/>
              </a:ext>
            </a:extLst>
          </p:cNvPr>
          <p:cNvGrpSpPr/>
          <p:nvPr/>
        </p:nvGrpSpPr>
        <p:grpSpPr>
          <a:xfrm>
            <a:off x="7138750" y="4625227"/>
            <a:ext cx="883839" cy="606648"/>
            <a:chOff x="758269" y="2168508"/>
            <a:chExt cx="1037828" cy="712343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45E7A2FC-34EE-6414-9ACF-782ACCA663B6}"/>
                </a:ext>
              </a:extLst>
            </p:cNvPr>
            <p:cNvSpPr/>
            <p:nvPr/>
          </p:nvSpPr>
          <p:spPr>
            <a:xfrm rot="9794549" flipH="1" flipV="1">
              <a:off x="758269" y="2254431"/>
              <a:ext cx="1037828" cy="626420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tx1">
                      <a:lumMod val="75000"/>
                      <a:lumOff val="25000"/>
                    </a:schemeClr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B5256B7-96A8-BF8B-DC3A-8AB3D7155D1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515047" y="2168508"/>
              <a:ext cx="144348" cy="149784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E7C654BB-C7EE-9F02-55CB-BAF2FBC2912C}"/>
              </a:ext>
            </a:extLst>
          </p:cNvPr>
          <p:cNvSpPr txBox="1"/>
          <p:nvPr/>
        </p:nvSpPr>
        <p:spPr>
          <a:xfrm>
            <a:off x="7263916" y="4684992"/>
            <a:ext cx="58541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2800" b="1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E3B8ED2-FFEA-6202-C0F8-DD896EF629C7}"/>
              </a:ext>
            </a:extLst>
          </p:cNvPr>
          <p:cNvGrpSpPr/>
          <p:nvPr/>
        </p:nvGrpSpPr>
        <p:grpSpPr>
          <a:xfrm>
            <a:off x="10719442" y="4845781"/>
            <a:ext cx="1041741" cy="1126166"/>
            <a:chOff x="8257816" y="2364641"/>
            <a:chExt cx="4301449" cy="4301449"/>
          </a:xfrm>
        </p:grpSpPr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981A1C16-13DA-C101-1368-A8D71008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7816" y="2364641"/>
              <a:ext cx="4301449" cy="4301449"/>
            </a:xfrm>
            <a:prstGeom prst="rect">
              <a:avLst/>
            </a:prstGeom>
          </p:spPr>
        </p:pic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8006BFA-E990-3E4B-9740-510B901A497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384060" y="2702070"/>
              <a:ext cx="493219" cy="511798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2434B72-BD8C-551F-6FCA-82E045D5155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357485" y="4770895"/>
              <a:ext cx="360899" cy="374493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  <a:alpha val="39000"/>
                  </a:schemeClr>
                </a:gs>
                <a:gs pos="83000">
                  <a:schemeClr val="accent1">
                    <a:lumMod val="45000"/>
                    <a:lumOff val="55000"/>
                    <a:alpha val="53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AE18A059-ADDC-3599-B6E9-E6121632CE7A}"/>
              </a:ext>
            </a:extLst>
          </p:cNvPr>
          <p:cNvSpPr/>
          <p:nvPr/>
        </p:nvSpPr>
        <p:spPr>
          <a:xfrm>
            <a:off x="7232042" y="2003404"/>
            <a:ext cx="4284652" cy="139708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1F98D2E9-0041-CC31-8F4E-77C72C1FABEC}"/>
              </a:ext>
            </a:extLst>
          </p:cNvPr>
          <p:cNvSpPr/>
          <p:nvPr/>
        </p:nvSpPr>
        <p:spPr>
          <a:xfrm>
            <a:off x="7079642" y="1851004"/>
            <a:ext cx="4284652" cy="139708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4BC4EA2A-C634-FA4C-9883-019C63413563}"/>
              </a:ext>
            </a:extLst>
          </p:cNvPr>
          <p:cNvGrpSpPr/>
          <p:nvPr/>
        </p:nvGrpSpPr>
        <p:grpSpPr>
          <a:xfrm>
            <a:off x="6927242" y="1688691"/>
            <a:ext cx="4284652" cy="1406997"/>
            <a:chOff x="1388665" y="1815378"/>
            <a:chExt cx="4284652" cy="1406997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8A626C9B-0FC3-1048-1957-1C8CE4A18642}"/>
                </a:ext>
              </a:extLst>
            </p:cNvPr>
            <p:cNvGrpSpPr/>
            <p:nvPr/>
          </p:nvGrpSpPr>
          <p:grpSpPr>
            <a:xfrm>
              <a:off x="1388665" y="1815378"/>
              <a:ext cx="4284652" cy="1406997"/>
              <a:chOff x="756301" y="1361365"/>
              <a:chExt cx="8866208" cy="2343812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id="{5EB45428-8148-32CA-B6E5-599EC31C7D3C}"/>
                  </a:ext>
                </a:extLst>
              </p:cNvPr>
              <p:cNvSpPr/>
              <p:nvPr/>
            </p:nvSpPr>
            <p:spPr>
              <a:xfrm>
                <a:off x="756301" y="1377878"/>
                <a:ext cx="8866208" cy="23272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id="{6D2CCC2A-633A-C45E-A54A-589E4E4DBA80}"/>
                  </a:ext>
                </a:extLst>
              </p:cNvPr>
              <p:cNvSpPr/>
              <p:nvPr/>
            </p:nvSpPr>
            <p:spPr>
              <a:xfrm>
                <a:off x="756301" y="1361365"/>
                <a:ext cx="8866208" cy="5843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3FFA24CC-72D5-95EB-97A0-ABFEA54631B7}"/>
                </a:ext>
              </a:extLst>
            </p:cNvPr>
            <p:cNvGrpSpPr/>
            <p:nvPr/>
          </p:nvGrpSpPr>
          <p:grpSpPr>
            <a:xfrm>
              <a:off x="4808199" y="1922632"/>
              <a:ext cx="718492" cy="136308"/>
              <a:chOff x="8249364" y="1527341"/>
              <a:chExt cx="1366396" cy="259225"/>
            </a:xfrm>
          </p:grpSpPr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DAE4B10A-D248-4F8D-FCBC-AC15C8616D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矩形 126">
                <a:extLst>
                  <a:ext uri="{FF2B5EF4-FFF2-40B4-BE49-F238E27FC236}">
                    <a16:creationId xmlns:a16="http://schemas.microsoft.com/office/drawing/2014/main" id="{8FD9C845-26D2-DF64-B830-FE5C4BCD5E88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461CEBB8-9B66-9C14-DC43-CE12597BDCF7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29" name="直接连接符 128">
                  <a:extLst>
                    <a:ext uri="{FF2B5EF4-FFF2-40B4-BE49-F238E27FC236}">
                      <a16:creationId xmlns:a16="http://schemas.microsoft.com/office/drawing/2014/main" id="{50E9D80E-E7E3-B370-EFB2-5B41D2BBDD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>
                  <a:extLst>
                    <a:ext uri="{FF2B5EF4-FFF2-40B4-BE49-F238E27FC236}">
                      <a16:creationId xmlns:a16="http://schemas.microsoft.com/office/drawing/2014/main" id="{4A32CE03-39C1-8BAC-06BB-F32D63BD40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75549A36-EBCF-F554-DFF2-A4CC9E286E2C}"/>
              </a:ext>
            </a:extLst>
          </p:cNvPr>
          <p:cNvGrpSpPr/>
          <p:nvPr/>
        </p:nvGrpSpPr>
        <p:grpSpPr>
          <a:xfrm flipV="1">
            <a:off x="7050502" y="1798500"/>
            <a:ext cx="1626522" cy="142686"/>
            <a:chOff x="1298783" y="1456072"/>
            <a:chExt cx="4225179" cy="370652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6DDEAEE-5B50-3F9C-552F-69B4A1D00188}"/>
                </a:ext>
              </a:extLst>
            </p:cNvPr>
            <p:cNvSpPr/>
            <p:nvPr/>
          </p:nvSpPr>
          <p:spPr>
            <a:xfrm>
              <a:off x="1298783" y="1456072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9DFE41FE-CF9C-1BD1-46F8-10F54DB39DCC}"/>
                </a:ext>
              </a:extLst>
            </p:cNvPr>
            <p:cNvGrpSpPr/>
            <p:nvPr/>
          </p:nvGrpSpPr>
          <p:grpSpPr>
            <a:xfrm>
              <a:off x="2703329" y="1539463"/>
              <a:ext cx="1117600" cy="262111"/>
              <a:chOff x="4492479" y="1490956"/>
              <a:chExt cx="1117600" cy="262111"/>
            </a:xfrm>
            <a:noFill/>
          </p:grpSpPr>
          <p:sp>
            <p:nvSpPr>
              <p:cNvPr id="142" name="箭头: V 形 141">
                <a:extLst>
                  <a:ext uri="{FF2B5EF4-FFF2-40B4-BE49-F238E27FC236}">
                    <a16:creationId xmlns:a16="http://schemas.microsoft.com/office/drawing/2014/main" id="{36ED14C2-359E-BC27-3831-0C050650F541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3" name="箭头: V 形 142">
                <a:extLst>
                  <a:ext uri="{FF2B5EF4-FFF2-40B4-BE49-F238E27FC236}">
                    <a16:creationId xmlns:a16="http://schemas.microsoft.com/office/drawing/2014/main" id="{BCE0EF9F-D361-BD85-9A1E-4CFEF19CEC49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箭头: V 形 143">
                <a:extLst>
                  <a:ext uri="{FF2B5EF4-FFF2-40B4-BE49-F238E27FC236}">
                    <a16:creationId xmlns:a16="http://schemas.microsoft.com/office/drawing/2014/main" id="{D12B7A7F-09C2-DD9E-9EDA-33BCDB2A943F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箭头: V 形 144">
                <a:extLst>
                  <a:ext uri="{FF2B5EF4-FFF2-40B4-BE49-F238E27FC236}">
                    <a16:creationId xmlns:a16="http://schemas.microsoft.com/office/drawing/2014/main" id="{28BF7996-3402-C229-18CF-BA70FDA51AF7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6" name="箭头: V 形 145">
                <a:extLst>
                  <a:ext uri="{FF2B5EF4-FFF2-40B4-BE49-F238E27FC236}">
                    <a16:creationId xmlns:a16="http://schemas.microsoft.com/office/drawing/2014/main" id="{1563D1D1-377A-D7F1-200C-088C137B3128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2E85507C-454F-B697-D141-9F7A454DE816}"/>
                </a:ext>
              </a:extLst>
            </p:cNvPr>
            <p:cNvGrpSpPr/>
            <p:nvPr/>
          </p:nvGrpSpPr>
          <p:grpSpPr>
            <a:xfrm>
              <a:off x="4260977" y="1523770"/>
              <a:ext cx="1262985" cy="262112"/>
              <a:chOff x="3903964" y="1494908"/>
              <a:chExt cx="1262985" cy="262112"/>
            </a:xfrm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2924147A-138E-8DC8-A96D-BEBC2CAFEEB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5D4B9385-60F0-65A2-A15B-FDD06717AEA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EBEE25D-DD74-96E4-083A-16EFBBCF145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58DCEBC2-D94E-7413-F451-31C6C45405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D2416B47-4210-4F6F-530A-DB1EFF38B38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87B3E4E4-8666-0B2B-4DBD-9ACF3DE5EC0E}"/>
              </a:ext>
            </a:extLst>
          </p:cNvPr>
          <p:cNvSpPr txBox="1"/>
          <p:nvPr/>
        </p:nvSpPr>
        <p:spPr>
          <a:xfrm>
            <a:off x="8231865" y="2287936"/>
            <a:ext cx="2339102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新媒体的特点</a:t>
            </a: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9EF6656F-EE7C-A056-010B-9CE840C2E8F7}"/>
              </a:ext>
            </a:extLst>
          </p:cNvPr>
          <p:cNvGrpSpPr/>
          <p:nvPr/>
        </p:nvGrpSpPr>
        <p:grpSpPr>
          <a:xfrm>
            <a:off x="7138750" y="2228171"/>
            <a:ext cx="883839" cy="606648"/>
            <a:chOff x="758269" y="2168508"/>
            <a:chExt cx="1037828" cy="712343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61D1A82F-1070-1EA7-3D16-2ECFF2C9788A}"/>
                </a:ext>
              </a:extLst>
            </p:cNvPr>
            <p:cNvSpPr/>
            <p:nvPr/>
          </p:nvSpPr>
          <p:spPr>
            <a:xfrm rot="9794549" flipH="1" flipV="1">
              <a:off x="758269" y="2254431"/>
              <a:ext cx="1037828" cy="626420"/>
            </a:xfrm>
            <a:prstGeom prst="ellipse">
              <a:avLst/>
            </a:prstGeom>
            <a:noFill/>
            <a:ln>
              <a:gradFill>
                <a:gsLst>
                  <a:gs pos="55000">
                    <a:schemeClr val="tx1">
                      <a:lumMod val="75000"/>
                      <a:lumOff val="25000"/>
                    </a:schemeClr>
                  </a:gs>
                  <a:gs pos="0">
                    <a:schemeClr val="bg1"/>
                  </a:gs>
                  <a:gs pos="100000">
                    <a:schemeClr val="tx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1AF6F72-67FA-1C86-ABDA-6E9C9781A13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515047" y="2168508"/>
              <a:ext cx="144348" cy="149784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58BF996-AB6F-7A30-CA98-205A45F9E394}"/>
              </a:ext>
            </a:extLst>
          </p:cNvPr>
          <p:cNvSpPr txBox="1"/>
          <p:nvPr/>
        </p:nvSpPr>
        <p:spPr>
          <a:xfrm>
            <a:off x="7263916" y="2287936"/>
            <a:ext cx="58541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2800" b="1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076D0620-F7C8-144D-D0E3-516CA972C5A5}"/>
              </a:ext>
            </a:extLst>
          </p:cNvPr>
          <p:cNvGrpSpPr/>
          <p:nvPr/>
        </p:nvGrpSpPr>
        <p:grpSpPr>
          <a:xfrm>
            <a:off x="10719442" y="2448725"/>
            <a:ext cx="1041741" cy="1126166"/>
            <a:chOff x="8257816" y="2364641"/>
            <a:chExt cx="4301449" cy="4301449"/>
          </a:xfrm>
        </p:grpSpPr>
        <p:pic>
          <p:nvPicPr>
            <p:cNvPr id="153" name="图片 152">
              <a:extLst>
                <a:ext uri="{FF2B5EF4-FFF2-40B4-BE49-F238E27FC236}">
                  <a16:creationId xmlns:a16="http://schemas.microsoft.com/office/drawing/2014/main" id="{92586F00-9680-7FF1-CFB3-6A891C3EB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7816" y="2364641"/>
              <a:ext cx="4301449" cy="4301449"/>
            </a:xfrm>
            <a:prstGeom prst="rect">
              <a:avLst/>
            </a:prstGeom>
          </p:spPr>
        </p:pic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32D873D-D1F7-7FFB-67F4-0862195D796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384060" y="2702070"/>
              <a:ext cx="493219" cy="511798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BFE0BD2A-6B4C-5155-CF84-F1D4C9546EF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357485" y="4770895"/>
              <a:ext cx="360899" cy="374493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  <a:alpha val="39000"/>
                  </a:schemeClr>
                </a:gs>
                <a:gs pos="83000">
                  <a:schemeClr val="accent1">
                    <a:lumMod val="45000"/>
                    <a:lumOff val="55000"/>
                    <a:alpha val="53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859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955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背影狂欢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90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后野生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8" y="2670287"/>
            <a:ext cx="2438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xfc214386590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51CD8A5-4FFA-E7F7-FAEF-B36D4706683D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背影狂欢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8A783A6-EDF0-6A98-5F78-7ACBE33EBD0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49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6C7274C-B4AA-9C7F-7D4E-F02422FC78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9744C9-E1C0-D050-E663-2898991B60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新媒体的概念</a:t>
            </a:r>
          </a:p>
        </p:txBody>
      </p:sp>
    </p:spTree>
    <p:extLst>
      <p:ext uri="{BB962C8B-B14F-4D97-AF65-F5344CB8AC3E}">
        <p14:creationId xmlns:p14="http://schemas.microsoft.com/office/powerpoint/2010/main" val="1906892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1CB7E74-15FF-262E-B383-C6F7935B23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049" y="511753"/>
            <a:ext cx="3311404" cy="551323"/>
          </a:xfrm>
        </p:spPr>
        <p:txBody>
          <a:bodyPr>
            <a:noAutofit/>
          </a:bodyPr>
          <a:lstStyle/>
          <a:p>
            <a:r>
              <a:rPr lang="zh-CN" altLang="en-US" dirty="0"/>
              <a:t>新媒体的概念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21C7F6-D331-9880-8342-73A5B81C1064}"/>
              </a:ext>
            </a:extLst>
          </p:cNvPr>
          <p:cNvSpPr/>
          <p:nvPr/>
        </p:nvSpPr>
        <p:spPr>
          <a:xfrm>
            <a:off x="1682619" y="1593820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60616F2-27C9-8288-D42C-DB74D2FC15DA}"/>
              </a:ext>
            </a:extLst>
          </p:cNvPr>
          <p:cNvSpPr/>
          <p:nvPr/>
        </p:nvSpPr>
        <p:spPr>
          <a:xfrm rot="20959538" flipH="1">
            <a:off x="1850220" y="1337020"/>
            <a:ext cx="9383440" cy="505842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accent1"/>
                </a:gs>
                <a:gs pos="35374">
                  <a:srgbClr val="E6A4FF"/>
                </a:gs>
                <a:gs pos="72000">
                  <a:schemeClr val="accent1">
                    <a:lumMod val="45000"/>
                    <a:lumOff val="5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416D4E-8C3A-1683-4A84-D6EB5C736184}"/>
              </a:ext>
            </a:extLst>
          </p:cNvPr>
          <p:cNvSpPr/>
          <p:nvPr/>
        </p:nvSpPr>
        <p:spPr>
          <a:xfrm>
            <a:off x="1515335" y="1746220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0C7CFF2-C1FA-375E-19A1-923AC1E546AD}"/>
              </a:ext>
            </a:extLst>
          </p:cNvPr>
          <p:cNvSpPr/>
          <p:nvPr/>
        </p:nvSpPr>
        <p:spPr>
          <a:xfrm>
            <a:off x="1362935" y="1823297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570A201-EE96-7605-DDD3-2F77DD799C02}"/>
              </a:ext>
            </a:extLst>
          </p:cNvPr>
          <p:cNvSpPr/>
          <p:nvPr/>
        </p:nvSpPr>
        <p:spPr>
          <a:xfrm>
            <a:off x="1210535" y="1670897"/>
            <a:ext cx="8866208" cy="4085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2C536A9-AFD8-A264-2340-A9C98D2F6066}"/>
              </a:ext>
            </a:extLst>
          </p:cNvPr>
          <p:cNvGrpSpPr/>
          <p:nvPr/>
        </p:nvGrpSpPr>
        <p:grpSpPr>
          <a:xfrm>
            <a:off x="1058135" y="1501983"/>
            <a:ext cx="8866208" cy="4102378"/>
            <a:chOff x="1027186" y="1700454"/>
            <a:chExt cx="8866208" cy="410237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8E6218C-F837-4EA5-1AF0-5481C81594F3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CD273BB-2644-3B94-5EB4-C9492042AD3C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1CF2DEC4-9605-498D-779E-19EFDC65417A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id="{5BE4E256-0E51-A806-4D26-0039428D2408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877907A-6C62-AC96-4D4D-D17CD389BC4D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9024A3D1-9107-C162-0FB0-F4A287FFEA40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5" name="箭头: V 形 24">
                  <a:extLst>
                    <a:ext uri="{FF2B5EF4-FFF2-40B4-BE49-F238E27FC236}">
                      <a16:creationId xmlns:a16="http://schemas.microsoft.com/office/drawing/2014/main" id="{947E21D7-2E9C-BEDA-E2D0-023196B91807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箭头: V 形 25">
                  <a:extLst>
                    <a:ext uri="{FF2B5EF4-FFF2-40B4-BE49-F238E27FC236}">
                      <a16:creationId xmlns:a16="http://schemas.microsoft.com/office/drawing/2014/main" id="{0A18B910-3832-D8CE-2E62-A2A31DA90B44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" name="箭头: V 形 26">
                  <a:extLst>
                    <a:ext uri="{FF2B5EF4-FFF2-40B4-BE49-F238E27FC236}">
                      <a16:creationId xmlns:a16="http://schemas.microsoft.com/office/drawing/2014/main" id="{41620E03-D134-CFE8-E82C-56AC637DA489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箭头: V 形 27">
                  <a:extLst>
                    <a:ext uri="{FF2B5EF4-FFF2-40B4-BE49-F238E27FC236}">
                      <a16:creationId xmlns:a16="http://schemas.microsoft.com/office/drawing/2014/main" id="{D02D55B4-A6AC-07B9-C584-31A2409780CD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箭头: V 形 28">
                  <a:extLst>
                    <a:ext uri="{FF2B5EF4-FFF2-40B4-BE49-F238E27FC236}">
                      <a16:creationId xmlns:a16="http://schemas.microsoft.com/office/drawing/2014/main" id="{D0853DFD-4F9A-4575-4E30-A9B59B668877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3629495E-BB80-D810-243C-E11888642C3B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C793769-7B8C-8EB6-C19E-902EEDF729F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E014132-4033-163D-D73E-5A88797F717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ACE09F4-C039-2484-3FF4-941E0DC7B7C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0DC369FA-3401-6B67-393E-083AE6000C7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C5DBA13-ADD0-07B9-896D-62957600F48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93B4060-916F-8763-8835-FC7B6D95FFCD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ACD3E1D9-21CE-5D81-A5D9-6534A44E3D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C72EF617-D6E8-321C-2702-FA94DC9E78F5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FAFBA34C-2552-A297-400F-5143993524D9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662D5816-96BA-69DE-4C7C-2CA1AA1ABB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id="{0690E4F0-8E7B-67B4-F85D-B1C7C60A40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817F00C-EB0C-CFF1-6414-AE36DA91EC5A}"/>
              </a:ext>
            </a:extLst>
          </p:cNvPr>
          <p:cNvSpPr txBox="1"/>
          <p:nvPr/>
        </p:nvSpPr>
        <p:spPr>
          <a:xfrm>
            <a:off x="1687222" y="2421180"/>
            <a:ext cx="7624190" cy="62664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effectLst/>
                <a:latin typeface="Arial" panose="020B0604020202020204" pitchFamily="34" charset="0"/>
              </a:rPr>
              <a:t>新媒体是利用数字技术，通过计算机网络、无线通信网、卫星等渠道，以及电脑、手机、数字电视机等终端，向用户提供信息和服务的传播形态。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724569B-E31F-D411-B029-06D7AB478BCE}"/>
              </a:ext>
            </a:extLst>
          </p:cNvPr>
          <p:cNvSpPr txBox="1"/>
          <p:nvPr/>
        </p:nvSpPr>
        <p:spPr>
          <a:xfrm>
            <a:off x="1682619" y="3284977"/>
            <a:ext cx="7628491" cy="17469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一般认为，“新媒体”作为传播媒介的一个专有术语，最早是由美国一个叫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P.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戈尔德马克（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Peter Carl Goldmark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）的人提出</a:t>
            </a:r>
            <a:r>
              <a:rPr lang="zh-CN" altLang="en-US" sz="1400" dirty="0">
                <a:solidFill>
                  <a:srgbClr val="333333"/>
                </a:solidFill>
                <a:latin typeface="+mn-ea"/>
              </a:rPr>
              <a:t>。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P.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戈尔德马克是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LP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（留声机唱片，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the long-playing microgroove 33-1/3 rpm vinyl phonograph disc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）和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EVR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（电子录像，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Electronic Video Recording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）的发明者，还是参与制定彩色电视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NTSC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标准的重要成员，曾担任过美国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CBS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（哥伦比亚广播公司）技术研究所所长。他在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1967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年发表了一份关于开发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+mn-ea"/>
              </a:rPr>
              <a:t>EVR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+mn-ea"/>
              </a:rPr>
              <a:t>商品的计划，在这个计划里他第一次提出了“新媒体”一词。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3D5FD6CB-9C26-4D08-4153-56095391E63C}"/>
              </a:ext>
            </a:extLst>
          </p:cNvPr>
          <p:cNvSpPr/>
          <p:nvPr/>
        </p:nvSpPr>
        <p:spPr>
          <a:xfrm>
            <a:off x="9149285" y="5269056"/>
            <a:ext cx="560110" cy="211811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C1F6424-B6C3-FC1B-1213-AADD5397C06F}"/>
              </a:ext>
            </a:extLst>
          </p:cNvPr>
          <p:cNvSpPr>
            <a:spLocks noChangeAspect="1"/>
          </p:cNvSpPr>
          <p:nvPr/>
        </p:nvSpPr>
        <p:spPr>
          <a:xfrm flipH="1">
            <a:off x="10774677" y="2230037"/>
            <a:ext cx="775601" cy="804809"/>
          </a:xfrm>
          <a:custGeom>
            <a:avLst/>
            <a:gdLst>
              <a:gd name="connsiteX0" fmla="*/ 72360 w 142242"/>
              <a:gd name="connsiteY0" fmla="*/ 0 h 147600"/>
              <a:gd name="connsiteX1" fmla="*/ 71121 w 142242"/>
              <a:gd name="connsiteY1" fmla="*/ 0 h 147600"/>
              <a:gd name="connsiteX2" fmla="*/ 69882 w 142242"/>
              <a:gd name="connsiteY2" fmla="*/ 0 h 147600"/>
              <a:gd name="connsiteX3" fmla="*/ 69480 w 142242"/>
              <a:gd name="connsiteY3" fmla="*/ 4341 h 147600"/>
              <a:gd name="connsiteX4" fmla="*/ 21791 w 142242"/>
              <a:gd name="connsiteY4" fmla="*/ 67745 h 147600"/>
              <a:gd name="connsiteX5" fmla="*/ 0 w 142242"/>
              <a:gd name="connsiteY5" fmla="*/ 72542 h 147600"/>
              <a:gd name="connsiteX6" fmla="*/ 0 w 142242"/>
              <a:gd name="connsiteY6" fmla="*/ 75058 h 147600"/>
              <a:gd name="connsiteX7" fmla="*/ 21791 w 142242"/>
              <a:gd name="connsiteY7" fmla="*/ 79856 h 147600"/>
              <a:gd name="connsiteX8" fmla="*/ 69480 w 142242"/>
              <a:gd name="connsiteY8" fmla="*/ 143259 h 147600"/>
              <a:gd name="connsiteX9" fmla="*/ 69882 w 142242"/>
              <a:gd name="connsiteY9" fmla="*/ 147600 h 147600"/>
              <a:gd name="connsiteX10" fmla="*/ 71121 w 142242"/>
              <a:gd name="connsiteY10" fmla="*/ 147600 h 147600"/>
              <a:gd name="connsiteX11" fmla="*/ 72360 w 142242"/>
              <a:gd name="connsiteY11" fmla="*/ 147600 h 147600"/>
              <a:gd name="connsiteX12" fmla="*/ 72762 w 142242"/>
              <a:gd name="connsiteY12" fmla="*/ 143259 h 147600"/>
              <a:gd name="connsiteX13" fmla="*/ 120451 w 142242"/>
              <a:gd name="connsiteY13" fmla="*/ 79856 h 147600"/>
              <a:gd name="connsiteX14" fmla="*/ 142242 w 142242"/>
              <a:gd name="connsiteY14" fmla="*/ 75058 h 147600"/>
              <a:gd name="connsiteX15" fmla="*/ 142242 w 142242"/>
              <a:gd name="connsiteY15" fmla="*/ 72542 h 147600"/>
              <a:gd name="connsiteX16" fmla="*/ 120451 w 142242"/>
              <a:gd name="connsiteY16" fmla="*/ 67745 h 147600"/>
              <a:gd name="connsiteX17" fmla="*/ 72762 w 142242"/>
              <a:gd name="connsiteY17" fmla="*/ 4341 h 1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242" h="147600">
                <a:moveTo>
                  <a:pt x="72360" y="0"/>
                </a:moveTo>
                <a:lnTo>
                  <a:pt x="71121" y="0"/>
                </a:lnTo>
                <a:lnTo>
                  <a:pt x="69882" y="0"/>
                </a:lnTo>
                <a:lnTo>
                  <a:pt x="69480" y="4341"/>
                </a:lnTo>
                <a:cubicBezTo>
                  <a:pt x="64101" y="33009"/>
                  <a:pt x="45949" y="56603"/>
                  <a:pt x="21791" y="67745"/>
                </a:cubicBezTo>
                <a:lnTo>
                  <a:pt x="0" y="72542"/>
                </a:lnTo>
                <a:lnTo>
                  <a:pt x="0" y="75058"/>
                </a:lnTo>
                <a:lnTo>
                  <a:pt x="21791" y="79856"/>
                </a:lnTo>
                <a:cubicBezTo>
                  <a:pt x="45949" y="90998"/>
                  <a:pt x="64101" y="114592"/>
                  <a:pt x="69480" y="143259"/>
                </a:cubicBezTo>
                <a:lnTo>
                  <a:pt x="69882" y="147600"/>
                </a:lnTo>
                <a:lnTo>
                  <a:pt x="71121" y="147600"/>
                </a:lnTo>
                <a:lnTo>
                  <a:pt x="72360" y="147600"/>
                </a:lnTo>
                <a:lnTo>
                  <a:pt x="72762" y="143259"/>
                </a:lnTo>
                <a:cubicBezTo>
                  <a:pt x="78141" y="114592"/>
                  <a:pt x="96293" y="90998"/>
                  <a:pt x="120451" y="79856"/>
                </a:cubicBezTo>
                <a:lnTo>
                  <a:pt x="142242" y="75058"/>
                </a:lnTo>
                <a:lnTo>
                  <a:pt x="142242" y="72542"/>
                </a:lnTo>
                <a:lnTo>
                  <a:pt x="120451" y="67745"/>
                </a:lnTo>
                <a:cubicBezTo>
                  <a:pt x="96293" y="56603"/>
                  <a:pt x="78141" y="33009"/>
                  <a:pt x="72762" y="4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36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51F5C4E-8601-DC36-5ACB-1011F0E12D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新媒体运营的概念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8F3C92F-5B2E-F451-B2D4-A0433086B263}"/>
              </a:ext>
            </a:extLst>
          </p:cNvPr>
          <p:cNvGrpSpPr/>
          <p:nvPr/>
        </p:nvGrpSpPr>
        <p:grpSpPr>
          <a:xfrm>
            <a:off x="8348646" y="831915"/>
            <a:ext cx="3621180" cy="6263813"/>
            <a:chOff x="8719063" y="889000"/>
            <a:chExt cx="3149723" cy="544830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461148E-7A87-975B-EB08-018557DCF695}"/>
                </a:ext>
              </a:extLst>
            </p:cNvPr>
            <p:cNvGrpSpPr/>
            <p:nvPr/>
          </p:nvGrpSpPr>
          <p:grpSpPr>
            <a:xfrm>
              <a:off x="8719063" y="889000"/>
              <a:ext cx="3149723" cy="5448300"/>
              <a:chOff x="8638555" y="749738"/>
              <a:chExt cx="3230232" cy="5587562"/>
            </a:xfrm>
            <a:scene3d>
              <a:camera prst="perspectiveLeft"/>
              <a:lightRig rig="threePt" dir="t"/>
            </a:scene3d>
          </p:grpSpPr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ADAD0E16-6CE7-5970-BE2D-3E794C1375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5229" t="8418" r="27669" b="10106"/>
              <a:stretch/>
            </p:blipFill>
            <p:spPr>
              <a:xfrm>
                <a:off x="8638555" y="749738"/>
                <a:ext cx="3230232" cy="5587562"/>
              </a:xfrm>
              <a:prstGeom prst="rect">
                <a:avLst/>
              </a:prstGeom>
            </p:spPr>
          </p:pic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EAFDE87-6CAA-A54D-12AF-B78ED642163F}"/>
                  </a:ext>
                </a:extLst>
              </p:cNvPr>
              <p:cNvSpPr/>
              <p:nvPr/>
            </p:nvSpPr>
            <p:spPr>
              <a:xfrm>
                <a:off x="9220146" y="1228692"/>
                <a:ext cx="2206048" cy="4757737"/>
              </a:xfrm>
              <a:custGeom>
                <a:avLst/>
                <a:gdLst>
                  <a:gd name="connsiteX0" fmla="*/ 205118 w 2206048"/>
                  <a:gd name="connsiteY0" fmla="*/ 0 h 4757737"/>
                  <a:gd name="connsiteX1" fmla="*/ 489354 w 2206048"/>
                  <a:gd name="connsiteY1" fmla="*/ 0 h 4757737"/>
                  <a:gd name="connsiteX2" fmla="*/ 489354 w 2206048"/>
                  <a:gd name="connsiteY2" fmla="*/ 22619 h 4757737"/>
                  <a:gd name="connsiteX3" fmla="*/ 650092 w 2206048"/>
                  <a:gd name="connsiteY3" fmla="*/ 183357 h 4757737"/>
                  <a:gd name="connsiteX4" fmla="*/ 1585863 w 2206048"/>
                  <a:gd name="connsiteY4" fmla="*/ 183357 h 4757737"/>
                  <a:gd name="connsiteX5" fmla="*/ 1746601 w 2206048"/>
                  <a:gd name="connsiteY5" fmla="*/ 22619 h 4757737"/>
                  <a:gd name="connsiteX6" fmla="*/ 1746601 w 2206048"/>
                  <a:gd name="connsiteY6" fmla="*/ 0 h 4757737"/>
                  <a:gd name="connsiteX7" fmla="*/ 2000930 w 2206048"/>
                  <a:gd name="connsiteY7" fmla="*/ 0 h 4757737"/>
                  <a:gd name="connsiteX8" fmla="*/ 2206048 w 2206048"/>
                  <a:gd name="connsiteY8" fmla="*/ 205118 h 4757737"/>
                  <a:gd name="connsiteX9" fmla="*/ 2206048 w 2206048"/>
                  <a:gd name="connsiteY9" fmla="*/ 4552619 h 4757737"/>
                  <a:gd name="connsiteX10" fmla="*/ 2000930 w 2206048"/>
                  <a:gd name="connsiteY10" fmla="*/ 4757737 h 4757737"/>
                  <a:gd name="connsiteX11" fmla="*/ 205118 w 2206048"/>
                  <a:gd name="connsiteY11" fmla="*/ 4757737 h 4757737"/>
                  <a:gd name="connsiteX12" fmla="*/ 0 w 2206048"/>
                  <a:gd name="connsiteY12" fmla="*/ 4552619 h 4757737"/>
                  <a:gd name="connsiteX13" fmla="*/ 0 w 2206048"/>
                  <a:gd name="connsiteY13" fmla="*/ 205118 h 4757737"/>
                  <a:gd name="connsiteX14" fmla="*/ 205118 w 2206048"/>
                  <a:gd name="connsiteY14" fmla="*/ 0 h 4757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06048" h="4757737">
                    <a:moveTo>
                      <a:pt x="205118" y="0"/>
                    </a:moveTo>
                    <a:lnTo>
                      <a:pt x="489354" y="0"/>
                    </a:lnTo>
                    <a:lnTo>
                      <a:pt x="489354" y="22619"/>
                    </a:lnTo>
                    <a:cubicBezTo>
                      <a:pt x="489354" y="111392"/>
                      <a:pt x="561319" y="183357"/>
                      <a:pt x="650092" y="183357"/>
                    </a:cubicBezTo>
                    <a:lnTo>
                      <a:pt x="1585863" y="183357"/>
                    </a:lnTo>
                    <a:cubicBezTo>
                      <a:pt x="1674636" y="183357"/>
                      <a:pt x="1746601" y="111392"/>
                      <a:pt x="1746601" y="22619"/>
                    </a:cubicBezTo>
                    <a:lnTo>
                      <a:pt x="1746601" y="0"/>
                    </a:lnTo>
                    <a:lnTo>
                      <a:pt x="2000930" y="0"/>
                    </a:lnTo>
                    <a:cubicBezTo>
                      <a:pt x="2114214" y="0"/>
                      <a:pt x="2206048" y="91834"/>
                      <a:pt x="2206048" y="205118"/>
                    </a:cubicBezTo>
                    <a:lnTo>
                      <a:pt x="2206048" y="4552619"/>
                    </a:lnTo>
                    <a:cubicBezTo>
                      <a:pt x="2206048" y="4665903"/>
                      <a:pt x="2114214" y="4757737"/>
                      <a:pt x="2000930" y="4757737"/>
                    </a:cubicBezTo>
                    <a:lnTo>
                      <a:pt x="205118" y="4757737"/>
                    </a:lnTo>
                    <a:cubicBezTo>
                      <a:pt x="91834" y="4757737"/>
                      <a:pt x="0" y="4665903"/>
                      <a:pt x="0" y="4552619"/>
                    </a:cubicBezTo>
                    <a:lnTo>
                      <a:pt x="0" y="205118"/>
                    </a:lnTo>
                    <a:cubicBezTo>
                      <a:pt x="0" y="91834"/>
                      <a:pt x="91834" y="0"/>
                      <a:pt x="205118" y="0"/>
                    </a:cubicBezTo>
                    <a:close/>
                  </a:path>
                </a:pathLst>
              </a:cu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08B7D3B-57E7-E7E4-F0B2-8EEA4B40858D}"/>
                </a:ext>
              </a:extLst>
            </p:cNvPr>
            <p:cNvSpPr/>
            <p:nvPr/>
          </p:nvSpPr>
          <p:spPr>
            <a:xfrm>
              <a:off x="9280463" y="1354630"/>
              <a:ext cx="2151065" cy="4639157"/>
            </a:xfrm>
            <a:custGeom>
              <a:avLst/>
              <a:gdLst>
                <a:gd name="connsiteX0" fmla="*/ 205118 w 2206048"/>
                <a:gd name="connsiteY0" fmla="*/ 0 h 4757737"/>
                <a:gd name="connsiteX1" fmla="*/ 489354 w 2206048"/>
                <a:gd name="connsiteY1" fmla="*/ 0 h 4757737"/>
                <a:gd name="connsiteX2" fmla="*/ 489354 w 2206048"/>
                <a:gd name="connsiteY2" fmla="*/ 22619 h 4757737"/>
                <a:gd name="connsiteX3" fmla="*/ 650092 w 2206048"/>
                <a:gd name="connsiteY3" fmla="*/ 183357 h 4757737"/>
                <a:gd name="connsiteX4" fmla="*/ 1585863 w 2206048"/>
                <a:gd name="connsiteY4" fmla="*/ 183357 h 4757737"/>
                <a:gd name="connsiteX5" fmla="*/ 1746601 w 2206048"/>
                <a:gd name="connsiteY5" fmla="*/ 22619 h 4757737"/>
                <a:gd name="connsiteX6" fmla="*/ 1746601 w 2206048"/>
                <a:gd name="connsiteY6" fmla="*/ 0 h 4757737"/>
                <a:gd name="connsiteX7" fmla="*/ 2000930 w 2206048"/>
                <a:gd name="connsiteY7" fmla="*/ 0 h 4757737"/>
                <a:gd name="connsiteX8" fmla="*/ 2206048 w 2206048"/>
                <a:gd name="connsiteY8" fmla="*/ 205118 h 4757737"/>
                <a:gd name="connsiteX9" fmla="*/ 2206048 w 2206048"/>
                <a:gd name="connsiteY9" fmla="*/ 4552619 h 4757737"/>
                <a:gd name="connsiteX10" fmla="*/ 2000930 w 2206048"/>
                <a:gd name="connsiteY10" fmla="*/ 4757737 h 4757737"/>
                <a:gd name="connsiteX11" fmla="*/ 205118 w 2206048"/>
                <a:gd name="connsiteY11" fmla="*/ 4757737 h 4757737"/>
                <a:gd name="connsiteX12" fmla="*/ 0 w 2206048"/>
                <a:gd name="connsiteY12" fmla="*/ 4552619 h 4757737"/>
                <a:gd name="connsiteX13" fmla="*/ 0 w 2206048"/>
                <a:gd name="connsiteY13" fmla="*/ 205118 h 4757737"/>
                <a:gd name="connsiteX14" fmla="*/ 205118 w 2206048"/>
                <a:gd name="connsiteY14" fmla="*/ 0 h 475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06048" h="4757737">
                  <a:moveTo>
                    <a:pt x="205118" y="0"/>
                  </a:moveTo>
                  <a:lnTo>
                    <a:pt x="489354" y="0"/>
                  </a:lnTo>
                  <a:lnTo>
                    <a:pt x="489354" y="22619"/>
                  </a:lnTo>
                  <a:cubicBezTo>
                    <a:pt x="489354" y="111392"/>
                    <a:pt x="561319" y="183357"/>
                    <a:pt x="650092" y="183357"/>
                  </a:cubicBezTo>
                  <a:lnTo>
                    <a:pt x="1585863" y="183357"/>
                  </a:lnTo>
                  <a:cubicBezTo>
                    <a:pt x="1674636" y="183357"/>
                    <a:pt x="1746601" y="111392"/>
                    <a:pt x="1746601" y="22619"/>
                  </a:cubicBezTo>
                  <a:lnTo>
                    <a:pt x="1746601" y="0"/>
                  </a:lnTo>
                  <a:lnTo>
                    <a:pt x="2000930" y="0"/>
                  </a:lnTo>
                  <a:cubicBezTo>
                    <a:pt x="2114214" y="0"/>
                    <a:pt x="2206048" y="91834"/>
                    <a:pt x="2206048" y="205118"/>
                  </a:cubicBezTo>
                  <a:lnTo>
                    <a:pt x="2206048" y="4552619"/>
                  </a:lnTo>
                  <a:cubicBezTo>
                    <a:pt x="2206048" y="4665903"/>
                    <a:pt x="2114214" y="4757737"/>
                    <a:pt x="2000930" y="4757737"/>
                  </a:cubicBezTo>
                  <a:lnTo>
                    <a:pt x="205118" y="4757737"/>
                  </a:lnTo>
                  <a:cubicBezTo>
                    <a:pt x="91834" y="4757737"/>
                    <a:pt x="0" y="4665903"/>
                    <a:pt x="0" y="4552619"/>
                  </a:cubicBezTo>
                  <a:lnTo>
                    <a:pt x="0" y="205118"/>
                  </a:lnTo>
                  <a:cubicBezTo>
                    <a:pt x="0" y="91834"/>
                    <a:pt x="91834" y="0"/>
                    <a:pt x="205118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6BABE44-2056-87C2-2668-C4375331F787}"/>
              </a:ext>
            </a:extLst>
          </p:cNvPr>
          <p:cNvGrpSpPr/>
          <p:nvPr/>
        </p:nvGrpSpPr>
        <p:grpSpPr>
          <a:xfrm>
            <a:off x="7140563" y="3842465"/>
            <a:ext cx="4138940" cy="1915080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6CC4B5A-9E34-4DDC-2E38-06C78EC8EC15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ED877635-4466-612C-533A-95ABC2BAAA92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63" name="矩形 62">
                  <a:extLst>
                    <a:ext uri="{FF2B5EF4-FFF2-40B4-BE49-F238E27FC236}">
                      <a16:creationId xmlns:a16="http://schemas.microsoft.com/office/drawing/2014/main" id="{C0865354-3BC2-0872-1A95-CD26DCBB3B54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4" name="矩形 63">
                  <a:extLst>
                    <a:ext uri="{FF2B5EF4-FFF2-40B4-BE49-F238E27FC236}">
                      <a16:creationId xmlns:a16="http://schemas.microsoft.com/office/drawing/2014/main" id="{501DDB51-DFD8-2111-9AB4-62BD1A5D8A8B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52226D2-BDEC-5DFF-8154-0ECB56500DB5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BE3DDDD-AEFE-F0CA-78EA-301AD974319B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58" name="箭头: V 形 57">
                  <a:extLst>
                    <a:ext uri="{FF2B5EF4-FFF2-40B4-BE49-F238E27FC236}">
                      <a16:creationId xmlns:a16="http://schemas.microsoft.com/office/drawing/2014/main" id="{20960B26-0DC8-A578-33F5-D58458DFC233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9" name="箭头: V 形 58">
                  <a:extLst>
                    <a:ext uri="{FF2B5EF4-FFF2-40B4-BE49-F238E27FC236}">
                      <a16:creationId xmlns:a16="http://schemas.microsoft.com/office/drawing/2014/main" id="{5C0B8837-636A-FF42-58BB-A38DCAB682C5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" name="箭头: V 形 59">
                  <a:extLst>
                    <a:ext uri="{FF2B5EF4-FFF2-40B4-BE49-F238E27FC236}">
                      <a16:creationId xmlns:a16="http://schemas.microsoft.com/office/drawing/2014/main" id="{12549BDE-B23D-C878-904C-FF9F74B8155B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1" name="箭头: V 形 60">
                  <a:extLst>
                    <a:ext uri="{FF2B5EF4-FFF2-40B4-BE49-F238E27FC236}">
                      <a16:creationId xmlns:a16="http://schemas.microsoft.com/office/drawing/2014/main" id="{E9169747-624C-67CF-B5B3-0D9AA4807E9F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2" name="箭头: V 形 61">
                  <a:extLst>
                    <a:ext uri="{FF2B5EF4-FFF2-40B4-BE49-F238E27FC236}">
                      <a16:creationId xmlns:a16="http://schemas.microsoft.com/office/drawing/2014/main" id="{97AB4FA6-5664-D3F2-DDDF-1A3BD1AF4A86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CD3268FA-3519-39E0-02D1-A0FC8728878B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61CF6372-BC07-A0A9-8925-D4C8064515D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4065292-4279-F866-9BA4-14EF89BC22B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FC45B6EE-24C4-2BDC-D54B-417023E662A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B0BED707-43BE-D415-E5A1-B40511C3868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40FFDC27-2183-D309-271F-771553281D3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C332DDB-3945-F3CB-44A0-5FE508686A1E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70215CBF-6224-9F57-3615-EE768BB8EC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AE75F478-0E92-3C5C-2E39-B1D68876439C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366360AE-0E65-E750-817D-46DAE3AA6C11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BC283D9D-DF84-8949-4A6F-5BB6308B26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A311CE9E-C1E2-0257-F724-7A766EC301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0EDFE44-DD10-8C5F-1453-9289CC60492A}"/>
              </a:ext>
            </a:extLst>
          </p:cNvPr>
          <p:cNvGrpSpPr/>
          <p:nvPr/>
        </p:nvGrpSpPr>
        <p:grpSpPr>
          <a:xfrm>
            <a:off x="9828890" y="4186186"/>
            <a:ext cx="1678970" cy="1678970"/>
            <a:chOff x="8257816" y="2364641"/>
            <a:chExt cx="4301449" cy="4301449"/>
          </a:xfrm>
        </p:grpSpPr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D142AF96-F473-D9BC-9BBA-170CA1466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7816" y="2364641"/>
              <a:ext cx="4301449" cy="4301449"/>
            </a:xfrm>
            <a:prstGeom prst="rect">
              <a:avLst/>
            </a:prstGeom>
          </p:spPr>
        </p:pic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3BC3AA6-23EB-83EB-DE77-511E55E92F6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384060" y="2702070"/>
              <a:ext cx="493219" cy="511798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1EE7A31-DB06-675A-6067-99A645ED258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357485" y="4770895"/>
              <a:ext cx="360899" cy="374493"/>
            </a:xfrm>
            <a:custGeom>
              <a:avLst/>
              <a:gdLst>
                <a:gd name="connsiteX0" fmla="*/ 72360 w 142242"/>
                <a:gd name="connsiteY0" fmla="*/ 0 h 147600"/>
                <a:gd name="connsiteX1" fmla="*/ 71121 w 142242"/>
                <a:gd name="connsiteY1" fmla="*/ 0 h 147600"/>
                <a:gd name="connsiteX2" fmla="*/ 69882 w 142242"/>
                <a:gd name="connsiteY2" fmla="*/ 0 h 147600"/>
                <a:gd name="connsiteX3" fmla="*/ 69480 w 142242"/>
                <a:gd name="connsiteY3" fmla="*/ 4341 h 147600"/>
                <a:gd name="connsiteX4" fmla="*/ 21791 w 142242"/>
                <a:gd name="connsiteY4" fmla="*/ 67745 h 147600"/>
                <a:gd name="connsiteX5" fmla="*/ 0 w 142242"/>
                <a:gd name="connsiteY5" fmla="*/ 72542 h 147600"/>
                <a:gd name="connsiteX6" fmla="*/ 0 w 142242"/>
                <a:gd name="connsiteY6" fmla="*/ 75058 h 147600"/>
                <a:gd name="connsiteX7" fmla="*/ 21791 w 142242"/>
                <a:gd name="connsiteY7" fmla="*/ 79856 h 147600"/>
                <a:gd name="connsiteX8" fmla="*/ 69480 w 142242"/>
                <a:gd name="connsiteY8" fmla="*/ 143259 h 147600"/>
                <a:gd name="connsiteX9" fmla="*/ 69882 w 142242"/>
                <a:gd name="connsiteY9" fmla="*/ 147600 h 147600"/>
                <a:gd name="connsiteX10" fmla="*/ 71121 w 142242"/>
                <a:gd name="connsiteY10" fmla="*/ 147600 h 147600"/>
                <a:gd name="connsiteX11" fmla="*/ 72360 w 142242"/>
                <a:gd name="connsiteY11" fmla="*/ 147600 h 147600"/>
                <a:gd name="connsiteX12" fmla="*/ 72762 w 142242"/>
                <a:gd name="connsiteY12" fmla="*/ 143259 h 147600"/>
                <a:gd name="connsiteX13" fmla="*/ 120451 w 142242"/>
                <a:gd name="connsiteY13" fmla="*/ 79856 h 147600"/>
                <a:gd name="connsiteX14" fmla="*/ 142242 w 142242"/>
                <a:gd name="connsiteY14" fmla="*/ 75058 h 147600"/>
                <a:gd name="connsiteX15" fmla="*/ 142242 w 142242"/>
                <a:gd name="connsiteY15" fmla="*/ 72542 h 147600"/>
                <a:gd name="connsiteX16" fmla="*/ 120451 w 142242"/>
                <a:gd name="connsiteY16" fmla="*/ 67745 h 147600"/>
                <a:gd name="connsiteX17" fmla="*/ 72762 w 142242"/>
                <a:gd name="connsiteY17" fmla="*/ 4341 h 1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242" h="147600">
                  <a:moveTo>
                    <a:pt x="72360" y="0"/>
                  </a:moveTo>
                  <a:lnTo>
                    <a:pt x="71121" y="0"/>
                  </a:lnTo>
                  <a:lnTo>
                    <a:pt x="69882" y="0"/>
                  </a:lnTo>
                  <a:lnTo>
                    <a:pt x="69480" y="4341"/>
                  </a:lnTo>
                  <a:cubicBezTo>
                    <a:pt x="64101" y="33009"/>
                    <a:pt x="45949" y="56603"/>
                    <a:pt x="21791" y="67745"/>
                  </a:cubicBezTo>
                  <a:lnTo>
                    <a:pt x="0" y="72542"/>
                  </a:lnTo>
                  <a:lnTo>
                    <a:pt x="0" y="75058"/>
                  </a:lnTo>
                  <a:lnTo>
                    <a:pt x="21791" y="79856"/>
                  </a:lnTo>
                  <a:cubicBezTo>
                    <a:pt x="45949" y="90998"/>
                    <a:pt x="64101" y="114592"/>
                    <a:pt x="69480" y="143259"/>
                  </a:cubicBezTo>
                  <a:lnTo>
                    <a:pt x="69882" y="147600"/>
                  </a:lnTo>
                  <a:lnTo>
                    <a:pt x="71121" y="147600"/>
                  </a:lnTo>
                  <a:lnTo>
                    <a:pt x="72360" y="147600"/>
                  </a:lnTo>
                  <a:lnTo>
                    <a:pt x="72762" y="143259"/>
                  </a:lnTo>
                  <a:cubicBezTo>
                    <a:pt x="78141" y="114592"/>
                    <a:pt x="96293" y="90998"/>
                    <a:pt x="120451" y="79856"/>
                  </a:cubicBezTo>
                  <a:lnTo>
                    <a:pt x="142242" y="75058"/>
                  </a:lnTo>
                  <a:lnTo>
                    <a:pt x="142242" y="72542"/>
                  </a:lnTo>
                  <a:lnTo>
                    <a:pt x="120451" y="67745"/>
                  </a:lnTo>
                  <a:cubicBezTo>
                    <a:pt x="96293" y="56603"/>
                    <a:pt x="78141" y="33009"/>
                    <a:pt x="72762" y="43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  <a:alpha val="39000"/>
                  </a:schemeClr>
                </a:gs>
                <a:gs pos="83000">
                  <a:schemeClr val="accent1">
                    <a:lumMod val="45000"/>
                    <a:lumOff val="55000"/>
                    <a:alpha val="53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E1669C5-D869-DE4F-EDE9-4ED900FC87E0}"/>
              </a:ext>
            </a:extLst>
          </p:cNvPr>
          <p:cNvGrpSpPr/>
          <p:nvPr/>
        </p:nvGrpSpPr>
        <p:grpSpPr>
          <a:xfrm>
            <a:off x="6060324" y="3655217"/>
            <a:ext cx="3783998" cy="1750849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D958AE82-E2BF-D53D-172F-48C59A9C53B8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5AA0FB6D-83E7-BEDF-763A-67CBEB4407E6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91" name="矩形 90">
                  <a:extLst>
                    <a:ext uri="{FF2B5EF4-FFF2-40B4-BE49-F238E27FC236}">
                      <a16:creationId xmlns:a16="http://schemas.microsoft.com/office/drawing/2014/main" id="{D1B0B7BF-466A-70F2-9180-4A0828EEB902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2" name="矩形 91">
                  <a:extLst>
                    <a:ext uri="{FF2B5EF4-FFF2-40B4-BE49-F238E27FC236}">
                      <a16:creationId xmlns:a16="http://schemas.microsoft.com/office/drawing/2014/main" id="{D7A2317B-008D-1679-6055-DD129838AAB9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E49F8FA6-FBA1-78B4-04FF-C96D68D722C6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803EB3A7-6CFF-2959-D663-CEB4114B712E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86" name="箭头: V 形 85">
                  <a:extLst>
                    <a:ext uri="{FF2B5EF4-FFF2-40B4-BE49-F238E27FC236}">
                      <a16:creationId xmlns:a16="http://schemas.microsoft.com/office/drawing/2014/main" id="{D6B08E45-886D-6C27-786D-1CC6D9702C17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" name="箭头: V 形 86">
                  <a:extLst>
                    <a:ext uri="{FF2B5EF4-FFF2-40B4-BE49-F238E27FC236}">
                      <a16:creationId xmlns:a16="http://schemas.microsoft.com/office/drawing/2014/main" id="{181B6285-445C-9DA6-6DD7-03256A0F0493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8" name="箭头: V 形 87">
                  <a:extLst>
                    <a:ext uri="{FF2B5EF4-FFF2-40B4-BE49-F238E27FC236}">
                      <a16:creationId xmlns:a16="http://schemas.microsoft.com/office/drawing/2014/main" id="{3E79510F-7422-313C-11BA-0969F4000C0A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9" name="箭头: V 形 88">
                  <a:extLst>
                    <a:ext uri="{FF2B5EF4-FFF2-40B4-BE49-F238E27FC236}">
                      <a16:creationId xmlns:a16="http://schemas.microsoft.com/office/drawing/2014/main" id="{6968D9AE-09F1-9C91-C945-04214EBC30B9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0" name="箭头: V 形 89">
                  <a:extLst>
                    <a:ext uri="{FF2B5EF4-FFF2-40B4-BE49-F238E27FC236}">
                      <a16:creationId xmlns:a16="http://schemas.microsoft.com/office/drawing/2014/main" id="{7308953C-5490-CDC5-0B48-5362473B2039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474D5326-8098-B858-E714-4E209E13B830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F964604-661F-4B06-FAB1-0A5A0B4703E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568FBADD-7D61-2DDB-F58F-FA80FCACACB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B88F2D5D-BC2A-54E2-3F97-2CA19EC6716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F5F0A75C-0456-CBFA-2A87-DDFB275F676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1848119E-9E5E-EE2F-8B1A-D5036B7AD39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ADBE913A-8C25-B75A-92BB-7934436E82F9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3200566C-AC6C-1281-F122-89CE44E3D5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014998F0-E75B-B5A1-B273-E43CD41917BA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0F7EE949-77D9-69FB-F506-0263A3995B26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172A8C8F-AF7E-F718-5DEF-27CD2C1B74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01CEB11B-0030-A7E2-E603-977EC110AB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F51C7840-147F-FF31-1C63-830DD2240AB7}"/>
              </a:ext>
            </a:extLst>
          </p:cNvPr>
          <p:cNvGrpSpPr/>
          <p:nvPr/>
        </p:nvGrpSpPr>
        <p:grpSpPr>
          <a:xfrm>
            <a:off x="5778640" y="3356654"/>
            <a:ext cx="3783998" cy="1750849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2E9C0B68-3CEF-E97F-9EAD-4893F9474FB4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51B73345-1251-EDB8-52CC-A5C552418540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id="{454EF3B3-7D96-0F39-BD04-C5809BBD267B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id="{5FEA5A3F-2701-3A50-F165-094B65138595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93799EC4-3C32-6812-4F46-B797934EFF4A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3B589091-0324-C4FC-36C5-C13483EE58D4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110" name="箭头: V 形 109">
                  <a:extLst>
                    <a:ext uri="{FF2B5EF4-FFF2-40B4-BE49-F238E27FC236}">
                      <a16:creationId xmlns:a16="http://schemas.microsoft.com/office/drawing/2014/main" id="{2923E9A4-C2C8-EEBA-95B2-49AF65BD96BF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1" name="箭头: V 形 110">
                  <a:extLst>
                    <a:ext uri="{FF2B5EF4-FFF2-40B4-BE49-F238E27FC236}">
                      <a16:creationId xmlns:a16="http://schemas.microsoft.com/office/drawing/2014/main" id="{9EE800DA-8260-4141-6438-9535188E5D5E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2" name="箭头: V 形 111">
                  <a:extLst>
                    <a:ext uri="{FF2B5EF4-FFF2-40B4-BE49-F238E27FC236}">
                      <a16:creationId xmlns:a16="http://schemas.microsoft.com/office/drawing/2014/main" id="{8F012798-6153-7CD1-9F49-CAE240E71011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3" name="箭头: V 形 112">
                  <a:extLst>
                    <a:ext uri="{FF2B5EF4-FFF2-40B4-BE49-F238E27FC236}">
                      <a16:creationId xmlns:a16="http://schemas.microsoft.com/office/drawing/2014/main" id="{8F4D06F0-A037-5531-4034-12868451CF8E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4" name="箭头: V 形 113">
                  <a:extLst>
                    <a:ext uri="{FF2B5EF4-FFF2-40B4-BE49-F238E27FC236}">
                      <a16:creationId xmlns:a16="http://schemas.microsoft.com/office/drawing/2014/main" id="{C33CD02A-9EB9-ED5C-FD62-85D6D6406D6D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8AB01BD9-6AB4-9295-7E8A-47C1A7FBF241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FCA1499B-D045-6DA1-5A46-1831857DBA9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8E4B7E08-C620-9AB7-D4EC-10CA4B0E4AE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A6E72DB-F7BA-2202-1256-32AAE2C648E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C03617BC-E5AC-434F-8E77-C9D2E5C9749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D0456032-EF9C-F853-45C6-EBF41DD20B6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54DD0013-6DE0-4056-4BAF-0F78BCC00AA8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EE4CA2E6-1744-7D3F-01CC-824578EE60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D4B419BC-0AC3-6896-F999-4D940EA53D0B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80214109-51AE-00CF-25E4-F2EF2C9ABC9B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B84B2AD2-8953-A1EB-9084-C1BA901FEF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:a16="http://schemas.microsoft.com/office/drawing/2014/main" id="{AFAA3EBD-5889-C243-7C69-B536581BE4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1A5EDA8-49F4-FED6-7653-715DD71F33A4}"/>
              </a:ext>
            </a:extLst>
          </p:cNvPr>
          <p:cNvGrpSpPr/>
          <p:nvPr/>
        </p:nvGrpSpPr>
        <p:grpSpPr>
          <a:xfrm>
            <a:off x="5443872" y="3768634"/>
            <a:ext cx="3783998" cy="1750849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1F01D352-A9C0-B5FA-B781-4E9426A70E63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CBD171A3-CB6F-DF7D-5CDE-5DDDDF22C21A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139" name="矩形 138">
                  <a:extLst>
                    <a:ext uri="{FF2B5EF4-FFF2-40B4-BE49-F238E27FC236}">
                      <a16:creationId xmlns:a16="http://schemas.microsoft.com/office/drawing/2014/main" id="{DD23706B-35A5-2627-0FA4-7399A8275108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0" name="矩形 139">
                  <a:extLst>
                    <a:ext uri="{FF2B5EF4-FFF2-40B4-BE49-F238E27FC236}">
                      <a16:creationId xmlns:a16="http://schemas.microsoft.com/office/drawing/2014/main" id="{E964C0D7-656C-3AA8-DF2F-1A558590008D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0F9E774-36F4-6E25-940A-B1CCBBB48EBD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7691A95F-1481-911C-07E5-B5C2DB3585DC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134" name="箭头: V 形 133">
                  <a:extLst>
                    <a:ext uri="{FF2B5EF4-FFF2-40B4-BE49-F238E27FC236}">
                      <a16:creationId xmlns:a16="http://schemas.microsoft.com/office/drawing/2014/main" id="{39EFAC3F-8681-D4B9-A8F4-C53552D8B187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5" name="箭头: V 形 134">
                  <a:extLst>
                    <a:ext uri="{FF2B5EF4-FFF2-40B4-BE49-F238E27FC236}">
                      <a16:creationId xmlns:a16="http://schemas.microsoft.com/office/drawing/2014/main" id="{11722365-61FE-1D10-C282-2C912CBDD136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6" name="箭头: V 形 135">
                  <a:extLst>
                    <a:ext uri="{FF2B5EF4-FFF2-40B4-BE49-F238E27FC236}">
                      <a16:creationId xmlns:a16="http://schemas.microsoft.com/office/drawing/2014/main" id="{8A4EF6B3-F5A9-FAD4-7E15-9C7E2AC9DA4E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7" name="箭头: V 形 136">
                  <a:extLst>
                    <a:ext uri="{FF2B5EF4-FFF2-40B4-BE49-F238E27FC236}">
                      <a16:creationId xmlns:a16="http://schemas.microsoft.com/office/drawing/2014/main" id="{0CE58CC0-1A60-1096-33A4-C23FB77D0D74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8" name="箭头: V 形 137">
                  <a:extLst>
                    <a:ext uri="{FF2B5EF4-FFF2-40B4-BE49-F238E27FC236}">
                      <a16:creationId xmlns:a16="http://schemas.microsoft.com/office/drawing/2014/main" id="{0E3E642C-53DC-CB66-83A6-A924191A9D12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03ABB54D-BEB6-0709-74FA-9B4E8311D95C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951F645E-777B-B20E-25AA-60E1F0423F2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50EF95D1-6EC2-D2F1-32C6-419C7500096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E2968306-A90B-7B14-4140-98715380E5B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D9C520EF-E876-C1D1-FF2E-B8C9FB5AE41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AF9C2B4A-673E-B3CE-5DDB-FA0413E678C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35336265-DE1E-7CFA-712B-B45CDB425299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3A5A7563-DF5A-CFC2-C651-8146A175E0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C6B21157-B300-1B02-C6D8-39205677AAF5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F5C1CD52-43C0-D155-B13B-25F990CED005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2B6ED414-F774-13C9-37D8-A0228564C6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08CA6047-D138-DA5B-32C4-73A2580B07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38535993-BCE0-BD0E-3D90-4BCF1EFE15B2}"/>
              </a:ext>
            </a:extLst>
          </p:cNvPr>
          <p:cNvGrpSpPr/>
          <p:nvPr/>
        </p:nvGrpSpPr>
        <p:grpSpPr>
          <a:xfrm>
            <a:off x="5170721" y="4211477"/>
            <a:ext cx="3783998" cy="1750849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06D9A0F5-9A5C-1851-E6AA-B54494895F26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65EC816D-50CF-580C-9A8E-85754B3476B0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163" name="矩形 162">
                  <a:extLst>
                    <a:ext uri="{FF2B5EF4-FFF2-40B4-BE49-F238E27FC236}">
                      <a16:creationId xmlns:a16="http://schemas.microsoft.com/office/drawing/2014/main" id="{AF2129E0-BCB1-0A4A-F68A-048B9F9DA7D7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4" name="矩形 163">
                  <a:extLst>
                    <a:ext uri="{FF2B5EF4-FFF2-40B4-BE49-F238E27FC236}">
                      <a16:creationId xmlns:a16="http://schemas.microsoft.com/office/drawing/2014/main" id="{E01FEA6B-956A-DA83-8082-7961B90E68CE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F9F77732-9A23-BA7B-BDB1-A759220C4DA2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86C2EC6D-42E2-17FF-A38A-A6BB5D850509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158" name="箭头: V 形 157">
                  <a:extLst>
                    <a:ext uri="{FF2B5EF4-FFF2-40B4-BE49-F238E27FC236}">
                      <a16:creationId xmlns:a16="http://schemas.microsoft.com/office/drawing/2014/main" id="{4CA9CF0D-0F3D-B4EB-C778-271D724261DB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9" name="箭头: V 形 158">
                  <a:extLst>
                    <a:ext uri="{FF2B5EF4-FFF2-40B4-BE49-F238E27FC236}">
                      <a16:creationId xmlns:a16="http://schemas.microsoft.com/office/drawing/2014/main" id="{16454D0B-659A-5B7E-E7B0-F0359B0C4222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0" name="箭头: V 形 159">
                  <a:extLst>
                    <a:ext uri="{FF2B5EF4-FFF2-40B4-BE49-F238E27FC236}">
                      <a16:creationId xmlns:a16="http://schemas.microsoft.com/office/drawing/2014/main" id="{FA25D846-E401-60DF-BBB2-210C0E751B40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1" name="箭头: V 形 160">
                  <a:extLst>
                    <a:ext uri="{FF2B5EF4-FFF2-40B4-BE49-F238E27FC236}">
                      <a16:creationId xmlns:a16="http://schemas.microsoft.com/office/drawing/2014/main" id="{236D1CE3-AEB8-DEB9-64E5-A15286DDF362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2" name="箭头: V 形 161">
                  <a:extLst>
                    <a:ext uri="{FF2B5EF4-FFF2-40B4-BE49-F238E27FC236}">
                      <a16:creationId xmlns:a16="http://schemas.microsoft.com/office/drawing/2014/main" id="{4AEB3D23-A927-96D3-7029-8BE6C2653FEA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52" name="组合 151">
                <a:extLst>
                  <a:ext uri="{FF2B5EF4-FFF2-40B4-BE49-F238E27FC236}">
                    <a16:creationId xmlns:a16="http://schemas.microsoft.com/office/drawing/2014/main" id="{5083FE95-A4EF-6EAB-5D9D-5CE3222B22A6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90248D67-7DA6-11A3-F440-9D8DB9B5F4F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FC05F057-3403-689E-41FE-38E315DD549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29BD3605-F416-5276-EE67-8223F363994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7E65397E-85D7-19F7-2DE1-E35F494DD00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377E2CC5-E1FB-F447-AB1E-4E8694F5AE4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6C20EEC4-E6BD-F0CB-6638-015C49079B05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EADC29DC-361F-766F-5050-F55016A5E5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5" name="矩形 144">
                <a:extLst>
                  <a:ext uri="{FF2B5EF4-FFF2-40B4-BE49-F238E27FC236}">
                    <a16:creationId xmlns:a16="http://schemas.microsoft.com/office/drawing/2014/main" id="{93E9FCF1-41D1-7623-7D7A-5119AC39F9B8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C4B3FE60-2B1A-99AD-5458-07DCE3323A9B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BEDFB890-8819-7881-EB12-9AB165E491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890CE823-1B43-50E9-B596-A7AEC5E76B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30E1101E-8B27-7635-2AF3-371C3D55FD48}"/>
              </a:ext>
            </a:extLst>
          </p:cNvPr>
          <p:cNvGrpSpPr/>
          <p:nvPr/>
        </p:nvGrpSpPr>
        <p:grpSpPr>
          <a:xfrm>
            <a:off x="3461032" y="3744813"/>
            <a:ext cx="5079786" cy="2350408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EDBA495F-32DB-06FB-CC6D-8FEA720EEB7D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3870CF6B-E041-DE0B-FCD1-7B909036B371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187" name="矩形 186">
                  <a:extLst>
                    <a:ext uri="{FF2B5EF4-FFF2-40B4-BE49-F238E27FC236}">
                      <a16:creationId xmlns:a16="http://schemas.microsoft.com/office/drawing/2014/main" id="{6C9D5341-884B-6ED7-5C6C-1FFE57963269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88" name="矩形 187">
                  <a:extLst>
                    <a:ext uri="{FF2B5EF4-FFF2-40B4-BE49-F238E27FC236}">
                      <a16:creationId xmlns:a16="http://schemas.microsoft.com/office/drawing/2014/main" id="{DA903475-29DA-5D16-DB97-F610220FC3B7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BC66165-6E19-EFB5-EB5C-D5CA212DC89C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75" name="组合 174">
                <a:extLst>
                  <a:ext uri="{FF2B5EF4-FFF2-40B4-BE49-F238E27FC236}">
                    <a16:creationId xmlns:a16="http://schemas.microsoft.com/office/drawing/2014/main" id="{11418084-F844-4608-2063-CE89062B95E3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182" name="箭头: V 形 181">
                  <a:extLst>
                    <a:ext uri="{FF2B5EF4-FFF2-40B4-BE49-F238E27FC236}">
                      <a16:creationId xmlns:a16="http://schemas.microsoft.com/office/drawing/2014/main" id="{FFF5F94A-ED50-86BC-0CE3-8C988CE6E42A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3" name="箭头: V 形 182">
                  <a:extLst>
                    <a:ext uri="{FF2B5EF4-FFF2-40B4-BE49-F238E27FC236}">
                      <a16:creationId xmlns:a16="http://schemas.microsoft.com/office/drawing/2014/main" id="{EA01A967-771C-319A-0B73-B34D34AFA812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4" name="箭头: V 形 183">
                  <a:extLst>
                    <a:ext uri="{FF2B5EF4-FFF2-40B4-BE49-F238E27FC236}">
                      <a16:creationId xmlns:a16="http://schemas.microsoft.com/office/drawing/2014/main" id="{87CC132A-4425-24E3-037F-7D6A71DE1795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5" name="箭头: V 形 184">
                  <a:extLst>
                    <a:ext uri="{FF2B5EF4-FFF2-40B4-BE49-F238E27FC236}">
                      <a16:creationId xmlns:a16="http://schemas.microsoft.com/office/drawing/2014/main" id="{C9704E81-003F-895F-0908-D65245B42A44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6" name="箭头: V 形 185">
                  <a:extLst>
                    <a:ext uri="{FF2B5EF4-FFF2-40B4-BE49-F238E27FC236}">
                      <a16:creationId xmlns:a16="http://schemas.microsoft.com/office/drawing/2014/main" id="{3C05574F-8D16-0D41-CD28-A37243D046B4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D63D1117-EDDA-D063-7879-9D267C05A6A8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EF930951-3F0D-7187-5CE2-EE78242D4FE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C7D45BC5-AB00-F842-B18C-09AB2E61FF3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75EC0FCC-E301-FBFC-2F5C-5C4338985D6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30894DF7-36BB-05E1-5BF0-4F05CA06054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2E6CF998-6888-B39E-221A-F07DB6A146E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BAF47BDA-2FC9-A3D5-20E9-94BFE1B8C93F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3DB36E1F-6709-F639-05CF-7CDC4263D0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矩形 168">
                <a:extLst>
                  <a:ext uri="{FF2B5EF4-FFF2-40B4-BE49-F238E27FC236}">
                    <a16:creationId xmlns:a16="http://schemas.microsoft.com/office/drawing/2014/main" id="{41C105E1-2F43-F7A6-06C7-6DEA0A2E9FF5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70" name="组合 169">
                <a:extLst>
                  <a:ext uri="{FF2B5EF4-FFF2-40B4-BE49-F238E27FC236}">
                    <a16:creationId xmlns:a16="http://schemas.microsoft.com/office/drawing/2014/main" id="{17791089-2022-7ED7-8F89-29027A8CC9DB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id="{8205D9F6-B2C9-134F-AA4F-B7B3C4FBA2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DF622D5C-253B-F0DE-CBBB-66567166B4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577E7683-3E2B-0F4F-7129-5164F0867985}"/>
              </a:ext>
            </a:extLst>
          </p:cNvPr>
          <p:cNvGrpSpPr/>
          <p:nvPr/>
        </p:nvGrpSpPr>
        <p:grpSpPr>
          <a:xfrm>
            <a:off x="2784129" y="3202489"/>
            <a:ext cx="5444300" cy="2519068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CA6A5983-6DA8-AC15-7FFC-9C6E110E93D4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197" name="组合 196">
                <a:extLst>
                  <a:ext uri="{FF2B5EF4-FFF2-40B4-BE49-F238E27FC236}">
                    <a16:creationId xmlns:a16="http://schemas.microsoft.com/office/drawing/2014/main" id="{E893A091-D9B3-C8DD-B3C1-629942AADA4F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211" name="矩形 210">
                  <a:extLst>
                    <a:ext uri="{FF2B5EF4-FFF2-40B4-BE49-F238E27FC236}">
                      <a16:creationId xmlns:a16="http://schemas.microsoft.com/office/drawing/2014/main" id="{5756BC57-40AB-6B7A-B850-0E40E1AD8F9F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12" name="矩形 211">
                  <a:extLst>
                    <a:ext uri="{FF2B5EF4-FFF2-40B4-BE49-F238E27FC236}">
                      <a16:creationId xmlns:a16="http://schemas.microsoft.com/office/drawing/2014/main" id="{04420E8B-F2FB-1541-7CCB-B8F8A1119E11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0E014F2-59EB-022A-5F9D-0704857311D5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99" name="组合 198">
                <a:extLst>
                  <a:ext uri="{FF2B5EF4-FFF2-40B4-BE49-F238E27FC236}">
                    <a16:creationId xmlns:a16="http://schemas.microsoft.com/office/drawing/2014/main" id="{FEC65050-A271-BBF8-00A5-28FB2ACD7D8C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06" name="箭头: V 形 205">
                  <a:extLst>
                    <a:ext uri="{FF2B5EF4-FFF2-40B4-BE49-F238E27FC236}">
                      <a16:creationId xmlns:a16="http://schemas.microsoft.com/office/drawing/2014/main" id="{EC5BE36B-FE82-154E-EF1C-4C2C96C6AF59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7" name="箭头: V 形 206">
                  <a:extLst>
                    <a:ext uri="{FF2B5EF4-FFF2-40B4-BE49-F238E27FC236}">
                      <a16:creationId xmlns:a16="http://schemas.microsoft.com/office/drawing/2014/main" id="{A65F0D8A-15BB-1CE5-3BD8-E64D4D77416F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8" name="箭头: V 形 207">
                  <a:extLst>
                    <a:ext uri="{FF2B5EF4-FFF2-40B4-BE49-F238E27FC236}">
                      <a16:creationId xmlns:a16="http://schemas.microsoft.com/office/drawing/2014/main" id="{FEF5C59B-66DC-9F6E-25E4-5D9BA6B52C9A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9" name="箭头: V 形 208">
                  <a:extLst>
                    <a:ext uri="{FF2B5EF4-FFF2-40B4-BE49-F238E27FC236}">
                      <a16:creationId xmlns:a16="http://schemas.microsoft.com/office/drawing/2014/main" id="{992A53A5-C34A-C816-6F39-FFB669B2087D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0" name="箭头: V 形 209">
                  <a:extLst>
                    <a:ext uri="{FF2B5EF4-FFF2-40B4-BE49-F238E27FC236}">
                      <a16:creationId xmlns:a16="http://schemas.microsoft.com/office/drawing/2014/main" id="{CD3FCFFC-3D95-524F-0533-D3502693C416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0" name="组合 199">
                <a:extLst>
                  <a:ext uri="{FF2B5EF4-FFF2-40B4-BE49-F238E27FC236}">
                    <a16:creationId xmlns:a16="http://schemas.microsoft.com/office/drawing/2014/main" id="{C8FE1C03-3574-13FF-3CF6-8995011D3789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8BE1D891-D90B-D878-F9FF-2C2E6233F9A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7B5B2A6E-B4B5-F12D-7E66-B2479D6DCF6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65FDBB62-8455-B47F-3F59-85C65C4682B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1DC9CDF6-C56B-7E86-A70E-2E5A53F27B9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ABF5B347-98B2-319A-6ED3-AD67CA879A8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565D5E4B-F8E9-C92A-0085-B6A3F649919A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FA3825F9-E0CB-014A-3529-55B23D068A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3" name="矩形 192">
                <a:extLst>
                  <a:ext uri="{FF2B5EF4-FFF2-40B4-BE49-F238E27FC236}">
                    <a16:creationId xmlns:a16="http://schemas.microsoft.com/office/drawing/2014/main" id="{EADAD8B4-B166-C91B-3F45-E8DFF78A119C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B10261F0-B064-C8C6-DFAC-B2E3AEFA57CD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CE744F62-FA7E-50CD-0EEE-471974E803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584C577B-8112-A270-5BE3-40EE61C820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9C5B1BE3-002C-CF52-B1DC-BC5DCF633D36}"/>
              </a:ext>
            </a:extLst>
          </p:cNvPr>
          <p:cNvGrpSpPr/>
          <p:nvPr/>
        </p:nvGrpSpPr>
        <p:grpSpPr>
          <a:xfrm>
            <a:off x="1906044" y="2815820"/>
            <a:ext cx="5896025" cy="2728080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id="{364FAEF7-97CE-4FC2-6BFE-4735FC26137A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221" name="组合 220">
                <a:extLst>
                  <a:ext uri="{FF2B5EF4-FFF2-40B4-BE49-F238E27FC236}">
                    <a16:creationId xmlns:a16="http://schemas.microsoft.com/office/drawing/2014/main" id="{B4E5ED3D-9C30-ADF7-65B8-9538C96E35CB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235" name="矩形 234">
                  <a:extLst>
                    <a:ext uri="{FF2B5EF4-FFF2-40B4-BE49-F238E27FC236}">
                      <a16:creationId xmlns:a16="http://schemas.microsoft.com/office/drawing/2014/main" id="{01628171-4596-6A3E-8ADD-6186BEE3447C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6" name="矩形 235">
                  <a:extLst>
                    <a:ext uri="{FF2B5EF4-FFF2-40B4-BE49-F238E27FC236}">
                      <a16:creationId xmlns:a16="http://schemas.microsoft.com/office/drawing/2014/main" id="{2CA286B2-2530-5F35-E620-7F6D5CB82A3B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041BA106-3C95-F94D-B55D-D0BE9E4F0624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23" name="组合 222">
                <a:extLst>
                  <a:ext uri="{FF2B5EF4-FFF2-40B4-BE49-F238E27FC236}">
                    <a16:creationId xmlns:a16="http://schemas.microsoft.com/office/drawing/2014/main" id="{9E240DB1-877A-1689-6F64-8D5C0CCD9EC8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30" name="箭头: V 形 229">
                  <a:extLst>
                    <a:ext uri="{FF2B5EF4-FFF2-40B4-BE49-F238E27FC236}">
                      <a16:creationId xmlns:a16="http://schemas.microsoft.com/office/drawing/2014/main" id="{E8C84109-0505-CA33-4C98-299EA57BDFE8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1" name="箭头: V 形 230">
                  <a:extLst>
                    <a:ext uri="{FF2B5EF4-FFF2-40B4-BE49-F238E27FC236}">
                      <a16:creationId xmlns:a16="http://schemas.microsoft.com/office/drawing/2014/main" id="{9A794B86-0895-C0A6-DB38-E5E9A81A1F5D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2" name="箭头: V 形 231">
                  <a:extLst>
                    <a:ext uri="{FF2B5EF4-FFF2-40B4-BE49-F238E27FC236}">
                      <a16:creationId xmlns:a16="http://schemas.microsoft.com/office/drawing/2014/main" id="{0B5D17AF-8CDF-6EAB-6B50-89F28EEA4643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3" name="箭头: V 形 232">
                  <a:extLst>
                    <a:ext uri="{FF2B5EF4-FFF2-40B4-BE49-F238E27FC236}">
                      <a16:creationId xmlns:a16="http://schemas.microsoft.com/office/drawing/2014/main" id="{E184411E-B6C2-CE74-A396-550FB6ED1DD3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4" name="箭头: V 形 233">
                  <a:extLst>
                    <a:ext uri="{FF2B5EF4-FFF2-40B4-BE49-F238E27FC236}">
                      <a16:creationId xmlns:a16="http://schemas.microsoft.com/office/drawing/2014/main" id="{A033D05F-D93B-BEB3-833B-20AB5CAEE658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24" name="组合 223">
                <a:extLst>
                  <a:ext uri="{FF2B5EF4-FFF2-40B4-BE49-F238E27FC236}">
                    <a16:creationId xmlns:a16="http://schemas.microsoft.com/office/drawing/2014/main" id="{53328738-8057-12AA-C1C3-03FF6BC18D14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81352148-BE81-4C5C-4326-E89348CDBEF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6F145FA4-74EE-FB48-F415-89C1293E3DB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CF4BC3A0-AE32-CF06-A09F-0E75151D93C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A5EAA590-DC43-03FC-87CA-35D2646723D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6A1BD820-6FD9-FFF6-7B92-04344AC5E93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7A6071F3-DD90-CB92-B477-6A96EEEB37FD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A86604D5-6C23-E712-31BF-A55B093C1B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7" name="矩形 216">
                <a:extLst>
                  <a:ext uri="{FF2B5EF4-FFF2-40B4-BE49-F238E27FC236}">
                    <a16:creationId xmlns:a16="http://schemas.microsoft.com/office/drawing/2014/main" id="{B08AAC96-D387-241E-9B7E-81C7BC573B88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18" name="组合 217">
                <a:extLst>
                  <a:ext uri="{FF2B5EF4-FFF2-40B4-BE49-F238E27FC236}">
                    <a16:creationId xmlns:a16="http://schemas.microsoft.com/office/drawing/2014/main" id="{DC2E85DE-6BBA-977A-3B4A-9758CD2D3627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219" name="直接连接符 218">
                  <a:extLst>
                    <a:ext uri="{FF2B5EF4-FFF2-40B4-BE49-F238E27FC236}">
                      <a16:creationId xmlns:a16="http://schemas.microsoft.com/office/drawing/2014/main" id="{C6AB9041-809C-F017-3370-70A37C265B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>
                  <a:extLst>
                    <a:ext uri="{FF2B5EF4-FFF2-40B4-BE49-F238E27FC236}">
                      <a16:creationId xmlns:a16="http://schemas.microsoft.com/office/drawing/2014/main" id="{597A8156-802D-98DB-C401-A880BCD791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418EC61F-AF1C-41DC-CBC9-6FC0E1D51498}"/>
              </a:ext>
            </a:extLst>
          </p:cNvPr>
          <p:cNvGrpSpPr/>
          <p:nvPr/>
        </p:nvGrpSpPr>
        <p:grpSpPr>
          <a:xfrm>
            <a:off x="1282219" y="2380774"/>
            <a:ext cx="6100687" cy="2822777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238" name="组合 237">
              <a:extLst>
                <a:ext uri="{FF2B5EF4-FFF2-40B4-BE49-F238E27FC236}">
                  <a16:creationId xmlns:a16="http://schemas.microsoft.com/office/drawing/2014/main" id="{31FD6140-FF56-10F8-55C1-37B5C1BC8722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245" name="组合 244">
                <a:extLst>
                  <a:ext uri="{FF2B5EF4-FFF2-40B4-BE49-F238E27FC236}">
                    <a16:creationId xmlns:a16="http://schemas.microsoft.com/office/drawing/2014/main" id="{EA54FA57-0E3D-A563-30B6-AFCDDB6DEDF4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259" name="矩形 258">
                  <a:extLst>
                    <a:ext uri="{FF2B5EF4-FFF2-40B4-BE49-F238E27FC236}">
                      <a16:creationId xmlns:a16="http://schemas.microsoft.com/office/drawing/2014/main" id="{433BF611-F6F3-30C4-3C8E-25DF30D42BEB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0" name="矩形 259">
                  <a:extLst>
                    <a:ext uri="{FF2B5EF4-FFF2-40B4-BE49-F238E27FC236}">
                      <a16:creationId xmlns:a16="http://schemas.microsoft.com/office/drawing/2014/main" id="{ED260812-3344-3F1B-1E2A-115C5CAAD07B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E5A2272D-E30B-973A-FBCB-C351456B670C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47" name="组合 246">
                <a:extLst>
                  <a:ext uri="{FF2B5EF4-FFF2-40B4-BE49-F238E27FC236}">
                    <a16:creationId xmlns:a16="http://schemas.microsoft.com/office/drawing/2014/main" id="{D0FED228-75DD-CACA-840B-D2BF8F1CC419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54" name="箭头: V 形 253">
                  <a:extLst>
                    <a:ext uri="{FF2B5EF4-FFF2-40B4-BE49-F238E27FC236}">
                      <a16:creationId xmlns:a16="http://schemas.microsoft.com/office/drawing/2014/main" id="{5F5E1F6D-2F12-D9F3-A2C5-AA3811E647DA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5" name="箭头: V 形 254">
                  <a:extLst>
                    <a:ext uri="{FF2B5EF4-FFF2-40B4-BE49-F238E27FC236}">
                      <a16:creationId xmlns:a16="http://schemas.microsoft.com/office/drawing/2014/main" id="{B8EAAE59-61CE-F7AC-9499-343598CEAD9C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6" name="箭头: V 形 255">
                  <a:extLst>
                    <a:ext uri="{FF2B5EF4-FFF2-40B4-BE49-F238E27FC236}">
                      <a16:creationId xmlns:a16="http://schemas.microsoft.com/office/drawing/2014/main" id="{E31C207B-5046-281B-65A1-CDA3DA334252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7" name="箭头: V 形 256">
                  <a:extLst>
                    <a:ext uri="{FF2B5EF4-FFF2-40B4-BE49-F238E27FC236}">
                      <a16:creationId xmlns:a16="http://schemas.microsoft.com/office/drawing/2014/main" id="{A37B7F19-BA13-08A0-0BC7-831A5F5F12E2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8" name="箭头: V 形 257">
                  <a:extLst>
                    <a:ext uri="{FF2B5EF4-FFF2-40B4-BE49-F238E27FC236}">
                      <a16:creationId xmlns:a16="http://schemas.microsoft.com/office/drawing/2014/main" id="{E6369EC4-99EE-6D89-0469-B43C67C0FFB2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48" name="组合 247">
                <a:extLst>
                  <a:ext uri="{FF2B5EF4-FFF2-40B4-BE49-F238E27FC236}">
                    <a16:creationId xmlns:a16="http://schemas.microsoft.com/office/drawing/2014/main" id="{A389E785-AEC6-98CA-5796-608480726A1B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5EC10C67-0A51-CCAC-63D0-5F54A81AB72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9EE0CB6A-0401-7712-E749-50CAFD4B952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20F87D36-CE63-88F2-4627-738EA331752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3F121ABC-9A1B-230C-7931-A08A605EA5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58B8C89B-05D7-BA59-3BB3-C988C62C0ED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BEDA78AB-965D-3C0D-9EDC-5C9DA74ABF84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240" name="直接连接符 239">
                <a:extLst>
                  <a:ext uri="{FF2B5EF4-FFF2-40B4-BE49-F238E27FC236}">
                    <a16:creationId xmlns:a16="http://schemas.microsoft.com/office/drawing/2014/main" id="{FC01D2B0-E742-2016-EFB2-8CBD3D52CF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矩形 240">
                <a:extLst>
                  <a:ext uri="{FF2B5EF4-FFF2-40B4-BE49-F238E27FC236}">
                    <a16:creationId xmlns:a16="http://schemas.microsoft.com/office/drawing/2014/main" id="{A34264B9-7C06-39DB-B967-CDA2C14F7AE2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42" name="组合 241">
                <a:extLst>
                  <a:ext uri="{FF2B5EF4-FFF2-40B4-BE49-F238E27FC236}">
                    <a16:creationId xmlns:a16="http://schemas.microsoft.com/office/drawing/2014/main" id="{D1658B66-256E-D7F5-9C2F-6D151FF08533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243" name="直接连接符 242">
                  <a:extLst>
                    <a:ext uri="{FF2B5EF4-FFF2-40B4-BE49-F238E27FC236}">
                      <a16:creationId xmlns:a16="http://schemas.microsoft.com/office/drawing/2014/main" id="{B363446F-5CB8-84F6-A2C6-83FB8CA83A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直接连接符 243">
                  <a:extLst>
                    <a:ext uri="{FF2B5EF4-FFF2-40B4-BE49-F238E27FC236}">
                      <a16:creationId xmlns:a16="http://schemas.microsoft.com/office/drawing/2014/main" id="{FA82960F-A0D7-CDA5-1789-9B9273E642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847F8637-A93C-DBEF-A023-B8E083615FD7}"/>
              </a:ext>
            </a:extLst>
          </p:cNvPr>
          <p:cNvGrpSpPr/>
          <p:nvPr/>
        </p:nvGrpSpPr>
        <p:grpSpPr>
          <a:xfrm>
            <a:off x="9293818" y="1965967"/>
            <a:ext cx="1981833" cy="1204720"/>
            <a:chOff x="7660612" y="1778100"/>
            <a:chExt cx="1981833" cy="1204720"/>
          </a:xfrm>
          <a:scene3d>
            <a:camera prst="perspectiveLeft"/>
            <a:lightRig rig="threePt" dir="t"/>
          </a:scene3d>
        </p:grpSpPr>
        <p:sp>
          <p:nvSpPr>
            <p:cNvPr id="262" name="图形 212">
              <a:extLst>
                <a:ext uri="{FF2B5EF4-FFF2-40B4-BE49-F238E27FC236}">
                  <a16:creationId xmlns:a16="http://schemas.microsoft.com/office/drawing/2014/main" id="{D3587944-A042-EFAB-7FDA-BDEDA4051642}"/>
                </a:ext>
              </a:extLst>
            </p:cNvPr>
            <p:cNvSpPr/>
            <p:nvPr/>
          </p:nvSpPr>
          <p:spPr>
            <a:xfrm>
              <a:off x="8440799" y="1843948"/>
              <a:ext cx="434321" cy="342393"/>
            </a:xfrm>
            <a:custGeom>
              <a:avLst/>
              <a:gdLst>
                <a:gd name="connsiteX0" fmla="*/ 1232868 w 1664522"/>
                <a:gd name="connsiteY0" fmla="*/ 638784 h 1312213"/>
                <a:gd name="connsiteX1" fmla="*/ 1199670 w 1664522"/>
                <a:gd name="connsiteY1" fmla="*/ 592112 h 1312213"/>
                <a:gd name="connsiteX2" fmla="*/ 1187010 w 1664522"/>
                <a:gd name="connsiteY2" fmla="*/ 414021 h 1312213"/>
                <a:gd name="connsiteX3" fmla="*/ 864371 w 1664522"/>
                <a:gd name="connsiteY3" fmla="*/ 425696 h 1312213"/>
                <a:gd name="connsiteX4" fmla="*/ 812609 w 1664522"/>
                <a:gd name="connsiteY4" fmla="*/ 347346 h 1312213"/>
                <a:gd name="connsiteX5" fmla="*/ 552973 w 1664522"/>
                <a:gd name="connsiteY5" fmla="*/ 215104 h 1312213"/>
                <a:gd name="connsiteX6" fmla="*/ 121185 w 1664522"/>
                <a:gd name="connsiteY6" fmla="*/ 568493 h 1312213"/>
                <a:gd name="connsiteX7" fmla="*/ 796 w 1664522"/>
                <a:gd name="connsiteY7" fmla="*/ 892163 h 1312213"/>
                <a:gd name="connsiteX8" fmla="*/ 632019 w 1664522"/>
                <a:gd name="connsiteY8" fmla="*/ 1309741 h 1312213"/>
                <a:gd name="connsiteX9" fmla="*/ 1389541 w 1664522"/>
                <a:gd name="connsiteY9" fmla="*/ 980790 h 1312213"/>
                <a:gd name="connsiteX10" fmla="*/ 1232868 w 1664522"/>
                <a:gd name="connsiteY10" fmla="*/ 638786 h 1312213"/>
                <a:gd name="connsiteX11" fmla="*/ 652271 w 1664522"/>
                <a:gd name="connsiteY11" fmla="*/ 1221947 h 1312213"/>
                <a:gd name="connsiteX12" fmla="*/ 159164 w 1664522"/>
                <a:gd name="connsiteY12" fmla="*/ 920228 h 1312213"/>
                <a:gd name="connsiteX13" fmla="*/ 652271 w 1664522"/>
                <a:gd name="connsiteY13" fmla="*/ 584051 h 1312213"/>
                <a:gd name="connsiteX14" fmla="*/ 1145941 w 1664522"/>
                <a:gd name="connsiteY14" fmla="*/ 861880 h 1312213"/>
                <a:gd name="connsiteX15" fmla="*/ 652271 w 1664522"/>
                <a:gd name="connsiteY15" fmla="*/ 1221947 h 1312213"/>
                <a:gd name="connsiteX16" fmla="*/ 597980 w 1664522"/>
                <a:gd name="connsiteY16" fmla="*/ 702129 h 1312213"/>
                <a:gd name="connsiteX17" fmla="*/ 355505 w 1664522"/>
                <a:gd name="connsiteY17" fmla="*/ 987180 h 1312213"/>
                <a:gd name="connsiteX18" fmla="*/ 428928 w 1664522"/>
                <a:gd name="connsiteY18" fmla="*/ 1108315 h 1312213"/>
                <a:gd name="connsiteX19" fmla="*/ 837924 w 1664522"/>
                <a:gd name="connsiteY19" fmla="*/ 1035798 h 1312213"/>
                <a:gd name="connsiteX20" fmla="*/ 597980 w 1664522"/>
                <a:gd name="connsiteY20" fmla="*/ 702129 h 1312213"/>
                <a:gd name="connsiteX21" fmla="*/ 528780 w 1664522"/>
                <a:gd name="connsiteY21" fmla="*/ 1058030 h 1312213"/>
                <a:gd name="connsiteX22" fmla="*/ 436241 w 1664522"/>
                <a:gd name="connsiteY22" fmla="*/ 992456 h 1312213"/>
                <a:gd name="connsiteX23" fmla="*/ 523999 w 1664522"/>
                <a:gd name="connsiteY23" fmla="*/ 901057 h 1312213"/>
                <a:gd name="connsiteX24" fmla="*/ 621048 w 1664522"/>
                <a:gd name="connsiteY24" fmla="*/ 971345 h 1312213"/>
                <a:gd name="connsiteX25" fmla="*/ 528780 w 1664522"/>
                <a:gd name="connsiteY25" fmla="*/ 1058030 h 1312213"/>
                <a:gd name="connsiteX26" fmla="*/ 690531 w 1664522"/>
                <a:gd name="connsiteY26" fmla="*/ 922168 h 1312213"/>
                <a:gd name="connsiteX27" fmla="*/ 642707 w 1664522"/>
                <a:gd name="connsiteY27" fmla="*/ 917726 h 1312213"/>
                <a:gd name="connsiteX28" fmla="*/ 654241 w 1664522"/>
                <a:gd name="connsiteY28" fmla="*/ 866328 h 1312213"/>
                <a:gd name="connsiteX29" fmla="*/ 704874 w 1664522"/>
                <a:gd name="connsiteY29" fmla="*/ 870770 h 1312213"/>
                <a:gd name="connsiteX30" fmla="*/ 690531 w 1664522"/>
                <a:gd name="connsiteY30" fmla="*/ 922168 h 1312213"/>
                <a:gd name="connsiteX31" fmla="*/ 1366476 w 1664522"/>
                <a:gd name="connsiteY31" fmla="*/ 529042 h 1312213"/>
                <a:gd name="connsiteX32" fmla="*/ 1410641 w 1664522"/>
                <a:gd name="connsiteY32" fmla="*/ 491820 h 1312213"/>
                <a:gd name="connsiteX33" fmla="*/ 1411199 w 1664522"/>
                <a:gd name="connsiteY33" fmla="*/ 487091 h 1312213"/>
                <a:gd name="connsiteX34" fmla="*/ 1164507 w 1664522"/>
                <a:gd name="connsiteY34" fmla="*/ 241218 h 1312213"/>
                <a:gd name="connsiteX35" fmla="*/ 1119784 w 1664522"/>
                <a:gd name="connsiteY35" fmla="*/ 285945 h 1312213"/>
                <a:gd name="connsiteX36" fmla="*/ 1164507 w 1664522"/>
                <a:gd name="connsiteY36" fmla="*/ 330124 h 1312213"/>
                <a:gd name="connsiteX37" fmla="*/ 1321474 w 1664522"/>
                <a:gd name="connsiteY37" fmla="*/ 484868 h 1312213"/>
                <a:gd name="connsiteX38" fmla="*/ 1366476 w 1664522"/>
                <a:gd name="connsiteY38" fmla="*/ 529042 h 1312213"/>
                <a:gd name="connsiteX39" fmla="*/ 1333846 w 1664522"/>
                <a:gd name="connsiteY39" fmla="*/ 10616 h 1312213"/>
                <a:gd name="connsiteX40" fmla="*/ 1109372 w 1664522"/>
                <a:gd name="connsiteY40" fmla="*/ 12839 h 1312213"/>
                <a:gd name="connsiteX41" fmla="*/ 1103190 w 1664522"/>
                <a:gd name="connsiteY41" fmla="*/ 15340 h 1312213"/>
                <a:gd name="connsiteX42" fmla="*/ 1101501 w 1664522"/>
                <a:gd name="connsiteY42" fmla="*/ 16450 h 1312213"/>
                <a:gd name="connsiteX43" fmla="*/ 1053960 w 1664522"/>
                <a:gd name="connsiteY43" fmla="*/ 78964 h 1312213"/>
                <a:gd name="connsiteX44" fmla="*/ 1119217 w 1664522"/>
                <a:gd name="connsiteY44" fmla="*/ 143417 h 1312213"/>
                <a:gd name="connsiteX45" fmla="*/ 1178294 w 1664522"/>
                <a:gd name="connsiteY45" fmla="*/ 129528 h 1312213"/>
                <a:gd name="connsiteX46" fmla="*/ 1502340 w 1664522"/>
                <a:gd name="connsiteY46" fmla="*/ 287613 h 1312213"/>
                <a:gd name="connsiteX47" fmla="*/ 1522314 w 1664522"/>
                <a:gd name="connsiteY47" fmla="*/ 501816 h 1312213"/>
                <a:gd name="connsiteX48" fmla="*/ 1509377 w 1664522"/>
                <a:gd name="connsiteY48" fmla="*/ 564049 h 1312213"/>
                <a:gd name="connsiteX49" fmla="*/ 1574635 w 1664522"/>
                <a:gd name="connsiteY49" fmla="*/ 622119 h 1312213"/>
                <a:gd name="connsiteX50" fmla="*/ 1637362 w 1664522"/>
                <a:gd name="connsiteY50" fmla="*/ 567661 h 1312213"/>
                <a:gd name="connsiteX51" fmla="*/ 1637645 w 1664522"/>
                <a:gd name="connsiteY51" fmla="*/ 567661 h 1312213"/>
                <a:gd name="connsiteX52" fmla="*/ 1333846 w 1664522"/>
                <a:gd name="connsiteY52" fmla="*/ 10616 h 1312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664522" h="1312213">
                  <a:moveTo>
                    <a:pt x="1232868" y="638784"/>
                  </a:moveTo>
                  <a:cubicBezTo>
                    <a:pt x="1168165" y="626283"/>
                    <a:pt x="1199670" y="592112"/>
                    <a:pt x="1199670" y="592112"/>
                  </a:cubicBezTo>
                  <a:cubicBezTo>
                    <a:pt x="1199670" y="592112"/>
                    <a:pt x="1262965" y="489037"/>
                    <a:pt x="1187010" y="414021"/>
                  </a:cubicBezTo>
                  <a:cubicBezTo>
                    <a:pt x="1093062" y="321230"/>
                    <a:pt x="864371" y="425696"/>
                    <a:pt x="864371" y="425696"/>
                  </a:cubicBezTo>
                  <a:cubicBezTo>
                    <a:pt x="777163" y="452361"/>
                    <a:pt x="800230" y="413470"/>
                    <a:pt x="812609" y="347346"/>
                  </a:cubicBezTo>
                  <a:cubicBezTo>
                    <a:pt x="812609" y="269276"/>
                    <a:pt x="785600" y="137314"/>
                    <a:pt x="552973" y="215104"/>
                  </a:cubicBezTo>
                  <a:cubicBezTo>
                    <a:pt x="320626" y="293728"/>
                    <a:pt x="121185" y="568493"/>
                    <a:pt x="121185" y="568493"/>
                  </a:cubicBezTo>
                  <a:cubicBezTo>
                    <a:pt x="-17486" y="751027"/>
                    <a:pt x="796" y="892163"/>
                    <a:pt x="796" y="892163"/>
                  </a:cubicBezTo>
                  <a:cubicBezTo>
                    <a:pt x="35391" y="1203887"/>
                    <a:pt x="370976" y="1289454"/>
                    <a:pt x="632019" y="1309741"/>
                  </a:cubicBezTo>
                  <a:cubicBezTo>
                    <a:pt x="906562" y="1330854"/>
                    <a:pt x="1277312" y="1216385"/>
                    <a:pt x="1389541" y="980790"/>
                  </a:cubicBezTo>
                  <a:cubicBezTo>
                    <a:pt x="1502066" y="744914"/>
                    <a:pt x="1297844" y="651563"/>
                    <a:pt x="1232868" y="638786"/>
                  </a:cubicBezTo>
                  <a:close/>
                  <a:moveTo>
                    <a:pt x="652271" y="1221947"/>
                  </a:moveTo>
                  <a:cubicBezTo>
                    <a:pt x="379696" y="1234445"/>
                    <a:pt x="159164" y="1099703"/>
                    <a:pt x="159164" y="920228"/>
                  </a:cubicBezTo>
                  <a:cubicBezTo>
                    <a:pt x="159164" y="740473"/>
                    <a:pt x="379696" y="596556"/>
                    <a:pt x="652271" y="584051"/>
                  </a:cubicBezTo>
                  <a:cubicBezTo>
                    <a:pt x="925127" y="571553"/>
                    <a:pt x="1145941" y="682683"/>
                    <a:pt x="1145941" y="861880"/>
                  </a:cubicBezTo>
                  <a:cubicBezTo>
                    <a:pt x="1145941" y="1041082"/>
                    <a:pt x="925127" y="1209721"/>
                    <a:pt x="652271" y="1221947"/>
                  </a:cubicBezTo>
                  <a:close/>
                  <a:moveTo>
                    <a:pt x="597980" y="702129"/>
                  </a:moveTo>
                  <a:cubicBezTo>
                    <a:pt x="323718" y="733798"/>
                    <a:pt x="355505" y="987180"/>
                    <a:pt x="355505" y="987180"/>
                  </a:cubicBezTo>
                  <a:cubicBezTo>
                    <a:pt x="355505" y="987180"/>
                    <a:pt x="352696" y="1067473"/>
                    <a:pt x="428928" y="1108315"/>
                  </a:cubicBezTo>
                  <a:cubicBezTo>
                    <a:pt x="589259" y="1194161"/>
                    <a:pt x="754662" y="1142203"/>
                    <a:pt x="837924" y="1035798"/>
                  </a:cubicBezTo>
                  <a:cubicBezTo>
                    <a:pt x="921467" y="929671"/>
                    <a:pt x="872527" y="670732"/>
                    <a:pt x="597980" y="702129"/>
                  </a:cubicBezTo>
                  <a:close/>
                  <a:moveTo>
                    <a:pt x="528780" y="1058030"/>
                  </a:moveTo>
                  <a:cubicBezTo>
                    <a:pt x="477591" y="1063862"/>
                    <a:pt x="436241" y="1034688"/>
                    <a:pt x="436241" y="992456"/>
                  </a:cubicBezTo>
                  <a:cubicBezTo>
                    <a:pt x="436241" y="950505"/>
                    <a:pt x="472804" y="906329"/>
                    <a:pt x="523999" y="901057"/>
                  </a:cubicBezTo>
                  <a:cubicBezTo>
                    <a:pt x="582794" y="895494"/>
                    <a:pt x="621048" y="928839"/>
                    <a:pt x="621048" y="971345"/>
                  </a:cubicBezTo>
                  <a:cubicBezTo>
                    <a:pt x="621329" y="1013296"/>
                    <a:pt x="579696" y="1052196"/>
                    <a:pt x="528780" y="1058030"/>
                  </a:cubicBezTo>
                  <a:close/>
                  <a:moveTo>
                    <a:pt x="690531" y="922168"/>
                  </a:moveTo>
                  <a:cubicBezTo>
                    <a:pt x="673086" y="934949"/>
                    <a:pt x="651713" y="933284"/>
                    <a:pt x="642707" y="917726"/>
                  </a:cubicBezTo>
                  <a:cubicBezTo>
                    <a:pt x="633142" y="902718"/>
                    <a:pt x="636800" y="878826"/>
                    <a:pt x="654241" y="866328"/>
                  </a:cubicBezTo>
                  <a:cubicBezTo>
                    <a:pt x="674492" y="851320"/>
                    <a:pt x="695593" y="855772"/>
                    <a:pt x="704874" y="870770"/>
                  </a:cubicBezTo>
                  <a:cubicBezTo>
                    <a:pt x="713880" y="885778"/>
                    <a:pt x="707404" y="908829"/>
                    <a:pt x="690531" y="922168"/>
                  </a:cubicBezTo>
                  <a:close/>
                  <a:moveTo>
                    <a:pt x="1366476" y="529042"/>
                  </a:moveTo>
                  <a:cubicBezTo>
                    <a:pt x="1388700" y="529042"/>
                    <a:pt x="1407268" y="512932"/>
                    <a:pt x="1410641" y="491820"/>
                  </a:cubicBezTo>
                  <a:cubicBezTo>
                    <a:pt x="1410926" y="490152"/>
                    <a:pt x="1411199" y="488760"/>
                    <a:pt x="1411199" y="487091"/>
                  </a:cubicBezTo>
                  <a:cubicBezTo>
                    <a:pt x="1444680" y="190094"/>
                    <a:pt x="1164507" y="241218"/>
                    <a:pt x="1164507" y="241218"/>
                  </a:cubicBezTo>
                  <a:cubicBezTo>
                    <a:pt x="1139753" y="241218"/>
                    <a:pt x="1119784" y="260938"/>
                    <a:pt x="1119784" y="285945"/>
                  </a:cubicBezTo>
                  <a:cubicBezTo>
                    <a:pt x="1119784" y="310397"/>
                    <a:pt x="1139753" y="330124"/>
                    <a:pt x="1164507" y="330124"/>
                  </a:cubicBezTo>
                  <a:cubicBezTo>
                    <a:pt x="1365634" y="286224"/>
                    <a:pt x="1321474" y="484868"/>
                    <a:pt x="1321474" y="484868"/>
                  </a:cubicBezTo>
                  <a:cubicBezTo>
                    <a:pt x="1321192" y="509321"/>
                    <a:pt x="1341442" y="529042"/>
                    <a:pt x="1366476" y="529042"/>
                  </a:cubicBezTo>
                  <a:close/>
                  <a:moveTo>
                    <a:pt x="1333846" y="10616"/>
                  </a:moveTo>
                  <a:cubicBezTo>
                    <a:pt x="1237083" y="-11887"/>
                    <a:pt x="1137220" y="7565"/>
                    <a:pt x="1109372" y="12839"/>
                  </a:cubicBezTo>
                  <a:cubicBezTo>
                    <a:pt x="1107121" y="13118"/>
                    <a:pt x="1105157" y="15068"/>
                    <a:pt x="1103190" y="15340"/>
                  </a:cubicBezTo>
                  <a:cubicBezTo>
                    <a:pt x="1102340" y="15621"/>
                    <a:pt x="1101501" y="16450"/>
                    <a:pt x="1101501" y="16450"/>
                  </a:cubicBezTo>
                  <a:cubicBezTo>
                    <a:pt x="1073934" y="24236"/>
                    <a:pt x="1053960" y="49237"/>
                    <a:pt x="1053960" y="78964"/>
                  </a:cubicBezTo>
                  <a:cubicBezTo>
                    <a:pt x="1053960" y="114251"/>
                    <a:pt x="1082931" y="143417"/>
                    <a:pt x="1119217" y="143417"/>
                  </a:cubicBezTo>
                  <a:cubicBezTo>
                    <a:pt x="1119217" y="143417"/>
                    <a:pt x="1154378" y="138696"/>
                    <a:pt x="1178294" y="129528"/>
                  </a:cubicBezTo>
                  <a:cubicBezTo>
                    <a:pt x="1201919" y="120085"/>
                    <a:pt x="1402759" y="122585"/>
                    <a:pt x="1502340" y="287613"/>
                  </a:cubicBezTo>
                  <a:cubicBezTo>
                    <a:pt x="1556636" y="408188"/>
                    <a:pt x="1526256" y="488760"/>
                    <a:pt x="1522314" y="501816"/>
                  </a:cubicBezTo>
                  <a:cubicBezTo>
                    <a:pt x="1522314" y="501816"/>
                    <a:pt x="1509377" y="533213"/>
                    <a:pt x="1509377" y="564049"/>
                  </a:cubicBezTo>
                  <a:cubicBezTo>
                    <a:pt x="1509377" y="599609"/>
                    <a:pt x="1538350" y="622119"/>
                    <a:pt x="1574635" y="622119"/>
                  </a:cubicBezTo>
                  <a:cubicBezTo>
                    <a:pt x="1604735" y="622119"/>
                    <a:pt x="1630047" y="617947"/>
                    <a:pt x="1637362" y="567661"/>
                  </a:cubicBezTo>
                  <a:lnTo>
                    <a:pt x="1637645" y="567661"/>
                  </a:lnTo>
                  <a:cubicBezTo>
                    <a:pt x="1745101" y="215655"/>
                    <a:pt x="1507123" y="50350"/>
                    <a:pt x="1333846" y="10616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id="{B4C782C4-D614-33C1-CD3D-5C2460CC3851}"/>
                </a:ext>
              </a:extLst>
            </p:cNvPr>
            <p:cNvGrpSpPr/>
            <p:nvPr/>
          </p:nvGrpSpPr>
          <p:grpSpPr>
            <a:xfrm>
              <a:off x="7710556" y="1856708"/>
              <a:ext cx="428003" cy="342885"/>
              <a:chOff x="57983" y="229195"/>
              <a:chExt cx="1789152" cy="1446609"/>
            </a:xfrm>
            <a:solidFill>
              <a:schemeClr val="bg1"/>
            </a:solidFill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E6143D36-5CD4-7F8E-A295-5CA04DA15CF6}"/>
                  </a:ext>
                </a:extLst>
              </p:cNvPr>
              <p:cNvSpPr/>
              <p:nvPr/>
            </p:nvSpPr>
            <p:spPr>
              <a:xfrm>
                <a:off x="758428" y="710802"/>
                <a:ext cx="1088707" cy="965002"/>
              </a:xfrm>
              <a:custGeom>
                <a:avLst/>
                <a:gdLst>
                  <a:gd name="connsiteX0" fmla="*/ 1088708 w 1088707"/>
                  <a:gd name="connsiteY0" fmla="*/ 450890 h 965001"/>
                  <a:gd name="connsiteX1" fmla="*/ 544354 w 1088707"/>
                  <a:gd name="connsiteY1" fmla="*/ 0 h 965001"/>
                  <a:gd name="connsiteX2" fmla="*/ 0 w 1088707"/>
                  <a:gd name="connsiteY2" fmla="*/ 450890 h 965001"/>
                  <a:gd name="connsiteX3" fmla="*/ 544354 w 1088707"/>
                  <a:gd name="connsiteY3" fmla="*/ 901899 h 965001"/>
                  <a:gd name="connsiteX4" fmla="*/ 741164 w 1088707"/>
                  <a:gd name="connsiteY4" fmla="*/ 871061 h 965001"/>
                  <a:gd name="connsiteX5" fmla="*/ 912733 w 1088707"/>
                  <a:gd name="connsiteY5" fmla="*/ 965002 h 965001"/>
                  <a:gd name="connsiteX6" fmla="*/ 867489 w 1088707"/>
                  <a:gd name="connsiteY6" fmla="*/ 813673 h 965001"/>
                  <a:gd name="connsiteX7" fmla="*/ 869394 w 1088707"/>
                  <a:gd name="connsiteY7" fmla="*/ 812721 h 965001"/>
                  <a:gd name="connsiteX8" fmla="*/ 1088708 w 1088707"/>
                  <a:gd name="connsiteY8" fmla="*/ 450890 h 965001"/>
                  <a:gd name="connsiteX9" fmla="*/ 347782 w 1088707"/>
                  <a:gd name="connsiteY9" fmla="*/ 365760 h 965001"/>
                  <a:gd name="connsiteX10" fmla="*/ 274915 w 1088707"/>
                  <a:gd name="connsiteY10" fmla="*/ 292894 h 965001"/>
                  <a:gd name="connsiteX11" fmla="*/ 347782 w 1088707"/>
                  <a:gd name="connsiteY11" fmla="*/ 220028 h 965001"/>
                  <a:gd name="connsiteX12" fmla="*/ 420529 w 1088707"/>
                  <a:gd name="connsiteY12" fmla="*/ 292894 h 965001"/>
                  <a:gd name="connsiteX13" fmla="*/ 347782 w 1088707"/>
                  <a:gd name="connsiteY13" fmla="*/ 365760 h 965001"/>
                  <a:gd name="connsiteX14" fmla="*/ 716161 w 1088707"/>
                  <a:gd name="connsiteY14" fmla="*/ 365760 h 965001"/>
                  <a:gd name="connsiteX15" fmla="*/ 643414 w 1088707"/>
                  <a:gd name="connsiteY15" fmla="*/ 292894 h 965001"/>
                  <a:gd name="connsiteX16" fmla="*/ 716161 w 1088707"/>
                  <a:gd name="connsiteY16" fmla="*/ 220028 h 965001"/>
                  <a:gd name="connsiteX17" fmla="*/ 789027 w 1088707"/>
                  <a:gd name="connsiteY17" fmla="*/ 292894 h 965001"/>
                  <a:gd name="connsiteX18" fmla="*/ 716161 w 1088707"/>
                  <a:gd name="connsiteY18" fmla="*/ 365760 h 96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88707" h="965001">
                    <a:moveTo>
                      <a:pt x="1088708" y="450890"/>
                    </a:moveTo>
                    <a:cubicBezTo>
                      <a:pt x="1088708" y="201930"/>
                      <a:pt x="844987" y="0"/>
                      <a:pt x="544354" y="0"/>
                    </a:cubicBezTo>
                    <a:cubicBezTo>
                      <a:pt x="243721" y="0"/>
                      <a:pt x="0" y="201811"/>
                      <a:pt x="0" y="450890"/>
                    </a:cubicBezTo>
                    <a:cubicBezTo>
                      <a:pt x="0" y="700088"/>
                      <a:pt x="243721" y="901899"/>
                      <a:pt x="544354" y="901899"/>
                    </a:cubicBezTo>
                    <a:cubicBezTo>
                      <a:pt x="613886" y="901899"/>
                      <a:pt x="680204" y="890707"/>
                      <a:pt x="741164" y="871061"/>
                    </a:cubicBezTo>
                    <a:lnTo>
                      <a:pt x="912733" y="965002"/>
                    </a:lnTo>
                    <a:lnTo>
                      <a:pt x="867489" y="813673"/>
                    </a:lnTo>
                    <a:cubicBezTo>
                      <a:pt x="868085" y="813316"/>
                      <a:pt x="868799" y="813078"/>
                      <a:pt x="869394" y="812721"/>
                    </a:cubicBezTo>
                    <a:cubicBezTo>
                      <a:pt x="1002506" y="730329"/>
                      <a:pt x="1088708" y="599004"/>
                      <a:pt x="1088708" y="450890"/>
                    </a:cubicBezTo>
                    <a:close/>
                    <a:moveTo>
                      <a:pt x="347782" y="365760"/>
                    </a:moveTo>
                    <a:cubicBezTo>
                      <a:pt x="307419" y="365760"/>
                      <a:pt x="274915" y="333018"/>
                      <a:pt x="274915" y="292894"/>
                    </a:cubicBezTo>
                    <a:cubicBezTo>
                      <a:pt x="274915" y="252651"/>
                      <a:pt x="307419" y="220028"/>
                      <a:pt x="347782" y="220028"/>
                    </a:cubicBezTo>
                    <a:cubicBezTo>
                      <a:pt x="387906" y="220028"/>
                      <a:pt x="420529" y="252651"/>
                      <a:pt x="420529" y="292894"/>
                    </a:cubicBezTo>
                    <a:cubicBezTo>
                      <a:pt x="420529" y="333018"/>
                      <a:pt x="387906" y="365760"/>
                      <a:pt x="347782" y="365760"/>
                    </a:cubicBezTo>
                    <a:close/>
                    <a:moveTo>
                      <a:pt x="716161" y="365760"/>
                    </a:moveTo>
                    <a:cubicBezTo>
                      <a:pt x="675918" y="365760"/>
                      <a:pt x="643414" y="333018"/>
                      <a:pt x="643414" y="292894"/>
                    </a:cubicBezTo>
                    <a:cubicBezTo>
                      <a:pt x="643414" y="252651"/>
                      <a:pt x="675918" y="220028"/>
                      <a:pt x="716161" y="220028"/>
                    </a:cubicBezTo>
                    <a:cubicBezTo>
                      <a:pt x="756404" y="220028"/>
                      <a:pt x="789027" y="252651"/>
                      <a:pt x="789027" y="292894"/>
                    </a:cubicBezTo>
                    <a:cubicBezTo>
                      <a:pt x="789027" y="333018"/>
                      <a:pt x="756404" y="365760"/>
                      <a:pt x="716161" y="36576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3F9C672-6064-E3E1-AC39-25A806D1229D}"/>
                  </a:ext>
                </a:extLst>
              </p:cNvPr>
              <p:cNvSpPr/>
              <p:nvPr/>
            </p:nvSpPr>
            <p:spPr>
              <a:xfrm>
                <a:off x="57983" y="229195"/>
                <a:ext cx="1251107" cy="1112282"/>
              </a:xfrm>
              <a:custGeom>
                <a:avLst/>
                <a:gdLst>
                  <a:gd name="connsiteX0" fmla="*/ 1225629 w 1251108"/>
                  <a:gd name="connsiteY0" fmla="*/ 462677 h 1112281"/>
                  <a:gd name="connsiteX1" fmla="*/ 1251109 w 1251108"/>
                  <a:gd name="connsiteY1" fmla="*/ 463153 h 1112281"/>
                  <a:gd name="connsiteX2" fmla="*/ 627459 w 1251108"/>
                  <a:gd name="connsiteY2" fmla="*/ 0 h 1112281"/>
                  <a:gd name="connsiteX3" fmla="*/ 0 w 1251108"/>
                  <a:gd name="connsiteY3" fmla="*/ 519708 h 1112281"/>
                  <a:gd name="connsiteX4" fmla="*/ 252770 w 1251108"/>
                  <a:gd name="connsiteY4" fmla="*/ 936665 h 1112281"/>
                  <a:gd name="connsiteX5" fmla="*/ 254913 w 1251108"/>
                  <a:gd name="connsiteY5" fmla="*/ 937855 h 1112281"/>
                  <a:gd name="connsiteX6" fmla="*/ 202883 w 1251108"/>
                  <a:gd name="connsiteY6" fmla="*/ 1112282 h 1112281"/>
                  <a:gd name="connsiteX7" fmla="*/ 400526 w 1251108"/>
                  <a:gd name="connsiteY7" fmla="*/ 1003935 h 1112281"/>
                  <a:gd name="connsiteX8" fmla="*/ 627459 w 1251108"/>
                  <a:gd name="connsiteY8" fmla="*/ 1039416 h 1112281"/>
                  <a:gd name="connsiteX9" fmla="*/ 701754 w 1251108"/>
                  <a:gd name="connsiteY9" fmla="*/ 1035606 h 1112281"/>
                  <a:gd name="connsiteX10" fmla="*/ 681395 w 1251108"/>
                  <a:gd name="connsiteY10" fmla="*/ 913686 h 1112281"/>
                  <a:gd name="connsiteX11" fmla="*/ 1225629 w 1251108"/>
                  <a:gd name="connsiteY11" fmla="*/ 462677 h 1112281"/>
                  <a:gd name="connsiteX12" fmla="*/ 854035 w 1251108"/>
                  <a:gd name="connsiteY12" fmla="*/ 253484 h 1112281"/>
                  <a:gd name="connsiteX13" fmla="*/ 937974 w 1251108"/>
                  <a:gd name="connsiteY13" fmla="*/ 337542 h 1112281"/>
                  <a:gd name="connsiteX14" fmla="*/ 854035 w 1251108"/>
                  <a:gd name="connsiteY14" fmla="*/ 421481 h 1112281"/>
                  <a:gd name="connsiteX15" fmla="*/ 769977 w 1251108"/>
                  <a:gd name="connsiteY15" fmla="*/ 337542 h 1112281"/>
                  <a:gd name="connsiteX16" fmla="*/ 854035 w 1251108"/>
                  <a:gd name="connsiteY16" fmla="*/ 253484 h 1112281"/>
                  <a:gd name="connsiteX17" fmla="*/ 429339 w 1251108"/>
                  <a:gd name="connsiteY17" fmla="*/ 421481 h 1112281"/>
                  <a:gd name="connsiteX18" fmla="*/ 345400 w 1251108"/>
                  <a:gd name="connsiteY18" fmla="*/ 337542 h 1112281"/>
                  <a:gd name="connsiteX19" fmla="*/ 429339 w 1251108"/>
                  <a:gd name="connsiteY19" fmla="*/ 253484 h 1112281"/>
                  <a:gd name="connsiteX20" fmla="*/ 513397 w 1251108"/>
                  <a:gd name="connsiteY20" fmla="*/ 337542 h 1112281"/>
                  <a:gd name="connsiteX21" fmla="*/ 429339 w 1251108"/>
                  <a:gd name="connsiteY21" fmla="*/ 421481 h 1112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51108" h="1112281">
                    <a:moveTo>
                      <a:pt x="1225629" y="462677"/>
                    </a:moveTo>
                    <a:cubicBezTo>
                      <a:pt x="1234202" y="462677"/>
                      <a:pt x="1242774" y="462796"/>
                      <a:pt x="1251109" y="463153"/>
                    </a:cubicBezTo>
                    <a:cubicBezTo>
                      <a:pt x="1217057" y="202763"/>
                      <a:pt x="950833" y="0"/>
                      <a:pt x="627459" y="0"/>
                    </a:cubicBezTo>
                    <a:cubicBezTo>
                      <a:pt x="280988" y="0"/>
                      <a:pt x="0" y="232767"/>
                      <a:pt x="0" y="519708"/>
                    </a:cubicBezTo>
                    <a:cubicBezTo>
                      <a:pt x="0" y="690443"/>
                      <a:pt x="99298" y="841891"/>
                      <a:pt x="252770" y="936665"/>
                    </a:cubicBezTo>
                    <a:cubicBezTo>
                      <a:pt x="253484" y="937022"/>
                      <a:pt x="254198" y="937379"/>
                      <a:pt x="254913" y="937855"/>
                    </a:cubicBezTo>
                    <a:lnTo>
                      <a:pt x="202883" y="1112282"/>
                    </a:lnTo>
                    <a:lnTo>
                      <a:pt x="400526" y="1003935"/>
                    </a:lnTo>
                    <a:cubicBezTo>
                      <a:pt x="471011" y="1026557"/>
                      <a:pt x="547330" y="1039416"/>
                      <a:pt x="627459" y="1039416"/>
                    </a:cubicBezTo>
                    <a:cubicBezTo>
                      <a:pt x="652582" y="1039416"/>
                      <a:pt x="677347" y="1038106"/>
                      <a:pt x="701754" y="1035606"/>
                    </a:cubicBezTo>
                    <a:cubicBezTo>
                      <a:pt x="688658" y="996910"/>
                      <a:pt x="681395" y="955953"/>
                      <a:pt x="681395" y="913686"/>
                    </a:cubicBezTo>
                    <a:cubicBezTo>
                      <a:pt x="681276" y="664488"/>
                      <a:pt x="925116" y="462677"/>
                      <a:pt x="1225629" y="462677"/>
                    </a:cubicBezTo>
                    <a:close/>
                    <a:moveTo>
                      <a:pt x="854035" y="253484"/>
                    </a:moveTo>
                    <a:cubicBezTo>
                      <a:pt x="900351" y="253484"/>
                      <a:pt x="937974" y="291108"/>
                      <a:pt x="937974" y="337542"/>
                    </a:cubicBezTo>
                    <a:cubicBezTo>
                      <a:pt x="937974" y="383858"/>
                      <a:pt x="900351" y="421481"/>
                      <a:pt x="854035" y="421481"/>
                    </a:cubicBezTo>
                    <a:cubicBezTo>
                      <a:pt x="807601" y="421481"/>
                      <a:pt x="769977" y="383858"/>
                      <a:pt x="769977" y="337542"/>
                    </a:cubicBezTo>
                    <a:cubicBezTo>
                      <a:pt x="770096" y="291108"/>
                      <a:pt x="807720" y="253484"/>
                      <a:pt x="854035" y="253484"/>
                    </a:cubicBezTo>
                    <a:close/>
                    <a:moveTo>
                      <a:pt x="429339" y="421481"/>
                    </a:moveTo>
                    <a:cubicBezTo>
                      <a:pt x="383024" y="421481"/>
                      <a:pt x="345400" y="383858"/>
                      <a:pt x="345400" y="337542"/>
                    </a:cubicBezTo>
                    <a:cubicBezTo>
                      <a:pt x="345400" y="291108"/>
                      <a:pt x="382905" y="253484"/>
                      <a:pt x="429339" y="253484"/>
                    </a:cubicBezTo>
                    <a:cubicBezTo>
                      <a:pt x="475774" y="253484"/>
                      <a:pt x="513397" y="291108"/>
                      <a:pt x="513397" y="337542"/>
                    </a:cubicBezTo>
                    <a:cubicBezTo>
                      <a:pt x="513397" y="383858"/>
                      <a:pt x="475774" y="421481"/>
                      <a:pt x="429339" y="421481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4" name="图形 221">
              <a:extLst>
                <a:ext uri="{FF2B5EF4-FFF2-40B4-BE49-F238E27FC236}">
                  <a16:creationId xmlns:a16="http://schemas.microsoft.com/office/drawing/2014/main" id="{71723DF2-01B6-28BC-300B-F9A81D403CD1}"/>
                </a:ext>
              </a:extLst>
            </p:cNvPr>
            <p:cNvSpPr/>
            <p:nvPr/>
          </p:nvSpPr>
          <p:spPr>
            <a:xfrm>
              <a:off x="7660612" y="2525119"/>
              <a:ext cx="482382" cy="457701"/>
            </a:xfrm>
            <a:custGeom>
              <a:avLst/>
              <a:gdLst>
                <a:gd name="connsiteX0" fmla="*/ 833438 w 1666875"/>
                <a:gd name="connsiteY0" fmla="*/ 0 h 1666875"/>
                <a:gd name="connsiteX1" fmla="*/ 0 w 1666875"/>
                <a:gd name="connsiteY1" fmla="*/ 833438 h 1666875"/>
                <a:gd name="connsiteX2" fmla="*/ 833438 w 1666875"/>
                <a:gd name="connsiteY2" fmla="*/ 1666875 h 1666875"/>
                <a:gd name="connsiteX3" fmla="*/ 1666875 w 1666875"/>
                <a:gd name="connsiteY3" fmla="*/ 833438 h 1666875"/>
                <a:gd name="connsiteX4" fmla="*/ 833438 w 1666875"/>
                <a:gd name="connsiteY4" fmla="*/ 0 h 1666875"/>
                <a:gd name="connsiteX5" fmla="*/ 1225042 w 1666875"/>
                <a:gd name="connsiteY5" fmla="*/ 1139279 h 1666875"/>
                <a:gd name="connsiteX6" fmla="*/ 1141512 w 1666875"/>
                <a:gd name="connsiteY6" fmla="*/ 1041239 h 1666875"/>
                <a:gd name="connsiteX7" fmla="*/ 1046448 w 1666875"/>
                <a:gd name="connsiteY7" fmla="*/ 1230623 h 1666875"/>
                <a:gd name="connsiteX8" fmla="*/ 1131838 w 1666875"/>
                <a:gd name="connsiteY8" fmla="*/ 1294619 h 1666875"/>
                <a:gd name="connsiteX9" fmla="*/ 834554 w 1666875"/>
                <a:gd name="connsiteY9" fmla="*/ 1302060 h 1666875"/>
                <a:gd name="connsiteX10" fmla="*/ 537270 w 1666875"/>
                <a:gd name="connsiteY10" fmla="*/ 1294619 h 1666875"/>
                <a:gd name="connsiteX11" fmla="*/ 622474 w 1666875"/>
                <a:gd name="connsiteY11" fmla="*/ 1230623 h 1666875"/>
                <a:gd name="connsiteX12" fmla="*/ 527410 w 1666875"/>
                <a:gd name="connsiteY12" fmla="*/ 1041239 h 1666875"/>
                <a:gd name="connsiteX13" fmla="*/ 443880 w 1666875"/>
                <a:gd name="connsiteY13" fmla="*/ 1139279 h 1666875"/>
                <a:gd name="connsiteX14" fmla="*/ 461367 w 1666875"/>
                <a:gd name="connsiteY14" fmla="*/ 953802 h 1666875"/>
                <a:gd name="connsiteX15" fmla="*/ 536153 w 1666875"/>
                <a:gd name="connsiteY15" fmla="*/ 756977 h 1666875"/>
                <a:gd name="connsiteX16" fmla="*/ 834554 w 1666875"/>
                <a:gd name="connsiteY16" fmla="*/ 357001 h 1666875"/>
                <a:gd name="connsiteX17" fmla="*/ 1132954 w 1666875"/>
                <a:gd name="connsiteY17" fmla="*/ 756977 h 1666875"/>
                <a:gd name="connsiteX18" fmla="*/ 1207740 w 1666875"/>
                <a:gd name="connsiteY18" fmla="*/ 953802 h 1666875"/>
                <a:gd name="connsiteX19" fmla="*/ 1225042 w 1666875"/>
                <a:gd name="connsiteY19" fmla="*/ 1139279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66875" h="1666875">
                  <a:moveTo>
                    <a:pt x="833438" y="0"/>
                  </a:moveTo>
                  <a:cubicBezTo>
                    <a:pt x="373187" y="0"/>
                    <a:pt x="0" y="373187"/>
                    <a:pt x="0" y="833438"/>
                  </a:cubicBezTo>
                  <a:cubicBezTo>
                    <a:pt x="0" y="1293689"/>
                    <a:pt x="373187" y="1666875"/>
                    <a:pt x="833438" y="1666875"/>
                  </a:cubicBezTo>
                  <a:cubicBezTo>
                    <a:pt x="1293689" y="1666875"/>
                    <a:pt x="1666875" y="1293689"/>
                    <a:pt x="1666875" y="833438"/>
                  </a:cubicBezTo>
                  <a:cubicBezTo>
                    <a:pt x="1666875" y="373187"/>
                    <a:pt x="1293689" y="0"/>
                    <a:pt x="833438" y="0"/>
                  </a:cubicBezTo>
                  <a:close/>
                  <a:moveTo>
                    <a:pt x="1225042" y="1139279"/>
                  </a:moveTo>
                  <a:cubicBezTo>
                    <a:pt x="1203648" y="1141884"/>
                    <a:pt x="1141512" y="1041239"/>
                    <a:pt x="1141512" y="1041239"/>
                  </a:cubicBezTo>
                  <a:cubicBezTo>
                    <a:pt x="1141512" y="1099468"/>
                    <a:pt x="1111374" y="1175556"/>
                    <a:pt x="1046448" y="1230623"/>
                  </a:cubicBezTo>
                  <a:cubicBezTo>
                    <a:pt x="1077888" y="1240296"/>
                    <a:pt x="1148581" y="1266341"/>
                    <a:pt x="1131838" y="1294619"/>
                  </a:cubicBezTo>
                  <a:cubicBezTo>
                    <a:pt x="1118257" y="1317501"/>
                    <a:pt x="898178" y="1309315"/>
                    <a:pt x="834554" y="1302060"/>
                  </a:cubicBezTo>
                  <a:cubicBezTo>
                    <a:pt x="770930" y="1309129"/>
                    <a:pt x="550850" y="1317501"/>
                    <a:pt x="537270" y="1294619"/>
                  </a:cubicBezTo>
                  <a:cubicBezTo>
                    <a:pt x="520340" y="1266341"/>
                    <a:pt x="591034" y="1240296"/>
                    <a:pt x="622474" y="1230623"/>
                  </a:cubicBezTo>
                  <a:cubicBezTo>
                    <a:pt x="557361" y="1175742"/>
                    <a:pt x="527410" y="1099654"/>
                    <a:pt x="527410" y="1041239"/>
                  </a:cubicBezTo>
                  <a:cubicBezTo>
                    <a:pt x="527410" y="1041239"/>
                    <a:pt x="465274" y="1141884"/>
                    <a:pt x="443880" y="1139279"/>
                  </a:cubicBezTo>
                  <a:cubicBezTo>
                    <a:pt x="433834" y="1137977"/>
                    <a:pt x="420812" y="1084213"/>
                    <a:pt x="461367" y="953802"/>
                  </a:cubicBezTo>
                  <a:cubicBezTo>
                    <a:pt x="480529" y="892411"/>
                    <a:pt x="502295" y="841251"/>
                    <a:pt x="536153" y="756977"/>
                  </a:cubicBezTo>
                  <a:cubicBezTo>
                    <a:pt x="530386" y="539502"/>
                    <a:pt x="620427" y="357001"/>
                    <a:pt x="834554" y="357001"/>
                  </a:cubicBezTo>
                  <a:cubicBezTo>
                    <a:pt x="1046448" y="357001"/>
                    <a:pt x="1138349" y="535781"/>
                    <a:pt x="1132954" y="756977"/>
                  </a:cubicBezTo>
                  <a:cubicBezTo>
                    <a:pt x="1166626" y="841065"/>
                    <a:pt x="1188579" y="892411"/>
                    <a:pt x="1207740" y="953802"/>
                  </a:cubicBezTo>
                  <a:cubicBezTo>
                    <a:pt x="1248110" y="1084213"/>
                    <a:pt x="1234901" y="1138163"/>
                    <a:pt x="1225042" y="113927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265" name="图形 224">
              <a:extLst>
                <a:ext uri="{FF2B5EF4-FFF2-40B4-BE49-F238E27FC236}">
                  <a16:creationId xmlns:a16="http://schemas.microsoft.com/office/drawing/2014/main" id="{7CAAB46C-6B22-0F43-E4D3-47BF8BC8C896}"/>
                </a:ext>
              </a:extLst>
            </p:cNvPr>
            <p:cNvSpPr/>
            <p:nvPr/>
          </p:nvSpPr>
          <p:spPr>
            <a:xfrm>
              <a:off x="9258355" y="1778100"/>
              <a:ext cx="377229" cy="452692"/>
            </a:xfrm>
            <a:custGeom>
              <a:avLst/>
              <a:gdLst>
                <a:gd name="connsiteX0" fmla="*/ 1585206 w 1587437"/>
                <a:gd name="connsiteY0" fmla="*/ 788603 h 1905000"/>
                <a:gd name="connsiteX1" fmla="*/ 1151930 w 1587437"/>
                <a:gd name="connsiteY1" fmla="*/ 643868 h 1905000"/>
                <a:gd name="connsiteX2" fmla="*/ 1151930 w 1587437"/>
                <a:gd name="connsiteY2" fmla="*/ 1299270 h 1905000"/>
                <a:gd name="connsiteX3" fmla="*/ 575965 w 1587437"/>
                <a:gd name="connsiteY3" fmla="*/ 1905000 h 1905000"/>
                <a:gd name="connsiteX4" fmla="*/ 0 w 1587437"/>
                <a:gd name="connsiteY4" fmla="*/ 1299270 h 1905000"/>
                <a:gd name="connsiteX5" fmla="*/ 575965 w 1587437"/>
                <a:gd name="connsiteY5" fmla="*/ 693539 h 1905000"/>
                <a:gd name="connsiteX6" fmla="*/ 668796 w 1587437"/>
                <a:gd name="connsiteY6" fmla="*/ 701539 h 1905000"/>
                <a:gd name="connsiteX7" fmla="*/ 668796 w 1587437"/>
                <a:gd name="connsiteY7" fmla="*/ 1048680 h 1905000"/>
                <a:gd name="connsiteX8" fmla="*/ 578383 w 1587437"/>
                <a:gd name="connsiteY8" fmla="*/ 1031565 h 1905000"/>
                <a:gd name="connsiteX9" fmla="*/ 321283 w 1587437"/>
                <a:gd name="connsiteY9" fmla="*/ 1301874 h 1905000"/>
                <a:gd name="connsiteX10" fmla="*/ 578383 w 1587437"/>
                <a:gd name="connsiteY10" fmla="*/ 1572183 h 1905000"/>
                <a:gd name="connsiteX11" fmla="*/ 835298 w 1587437"/>
                <a:gd name="connsiteY11" fmla="*/ 1301874 h 1905000"/>
                <a:gd name="connsiteX12" fmla="*/ 835298 w 1587437"/>
                <a:gd name="connsiteY12" fmla="*/ 0 h 1905000"/>
                <a:gd name="connsiteX13" fmla="*/ 1156581 w 1587437"/>
                <a:gd name="connsiteY13" fmla="*/ 0 h 1905000"/>
                <a:gd name="connsiteX14" fmla="*/ 1587438 w 1587437"/>
                <a:gd name="connsiteY14" fmla="*/ 452996 h 1905000"/>
                <a:gd name="connsiteX15" fmla="*/ 1587438 w 1587437"/>
                <a:gd name="connsiteY15" fmla="*/ 788417 h 1905000"/>
                <a:gd name="connsiteX16" fmla="*/ 1585206 w 1587437"/>
                <a:gd name="connsiteY16" fmla="*/ 78860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87437" h="1905000">
                  <a:moveTo>
                    <a:pt x="1585206" y="788603"/>
                  </a:moveTo>
                  <a:cubicBezTo>
                    <a:pt x="1428936" y="788603"/>
                    <a:pt x="1276945" y="737815"/>
                    <a:pt x="1151930" y="643868"/>
                  </a:cubicBezTo>
                  <a:lnTo>
                    <a:pt x="1151930" y="1299270"/>
                  </a:lnTo>
                  <a:cubicBezTo>
                    <a:pt x="1151930" y="1633947"/>
                    <a:pt x="894085" y="1905000"/>
                    <a:pt x="575965" y="1905000"/>
                  </a:cubicBezTo>
                  <a:cubicBezTo>
                    <a:pt x="257845" y="1905000"/>
                    <a:pt x="0" y="1633947"/>
                    <a:pt x="0" y="1299270"/>
                  </a:cubicBezTo>
                  <a:cubicBezTo>
                    <a:pt x="0" y="964592"/>
                    <a:pt x="257845" y="693539"/>
                    <a:pt x="575965" y="693539"/>
                  </a:cubicBezTo>
                  <a:cubicBezTo>
                    <a:pt x="607777" y="693539"/>
                    <a:pt x="638659" y="696330"/>
                    <a:pt x="668796" y="701539"/>
                  </a:cubicBezTo>
                  <a:lnTo>
                    <a:pt x="668796" y="1048680"/>
                  </a:lnTo>
                  <a:cubicBezTo>
                    <a:pt x="639961" y="1037332"/>
                    <a:pt x="609265" y="1031565"/>
                    <a:pt x="578383" y="1031565"/>
                  </a:cubicBezTo>
                  <a:cubicBezTo>
                    <a:pt x="436438" y="1031565"/>
                    <a:pt x="321283" y="1152488"/>
                    <a:pt x="321283" y="1301874"/>
                  </a:cubicBezTo>
                  <a:cubicBezTo>
                    <a:pt x="321283" y="1451074"/>
                    <a:pt x="436438" y="1572183"/>
                    <a:pt x="578383" y="1572183"/>
                  </a:cubicBezTo>
                  <a:cubicBezTo>
                    <a:pt x="720142" y="1572183"/>
                    <a:pt x="835298" y="1451074"/>
                    <a:pt x="835298" y="1301874"/>
                  </a:cubicBezTo>
                  <a:lnTo>
                    <a:pt x="835298" y="0"/>
                  </a:lnTo>
                  <a:lnTo>
                    <a:pt x="1156581" y="0"/>
                  </a:lnTo>
                  <a:cubicBezTo>
                    <a:pt x="1156581" y="250217"/>
                    <a:pt x="1349499" y="452996"/>
                    <a:pt x="1587438" y="452996"/>
                  </a:cubicBezTo>
                  <a:lnTo>
                    <a:pt x="1587438" y="788417"/>
                  </a:lnTo>
                  <a:lnTo>
                    <a:pt x="1585206" y="788603"/>
                  </a:lnTo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6" name="图形 227">
              <a:extLst>
                <a:ext uri="{FF2B5EF4-FFF2-40B4-BE49-F238E27FC236}">
                  <a16:creationId xmlns:a16="http://schemas.microsoft.com/office/drawing/2014/main" id="{D74ED657-DB7C-9151-B32E-0C5355414B97}"/>
                </a:ext>
              </a:extLst>
            </p:cNvPr>
            <p:cNvSpPr/>
            <p:nvPr/>
          </p:nvSpPr>
          <p:spPr>
            <a:xfrm>
              <a:off x="8433376" y="2498684"/>
              <a:ext cx="484137" cy="484136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0 w 1905000"/>
                <a:gd name="connsiteY1" fmla="*/ 952500 h 1905000"/>
                <a:gd name="connsiteX2" fmla="*/ 952500 w 1905000"/>
                <a:gd name="connsiteY2" fmla="*/ 1905000 h 1905000"/>
                <a:gd name="connsiteX3" fmla="*/ 1905000 w 1905000"/>
                <a:gd name="connsiteY3" fmla="*/ 952500 h 1905000"/>
                <a:gd name="connsiteX4" fmla="*/ 952500 w 1905000"/>
                <a:gd name="connsiteY4" fmla="*/ 0 h 1905000"/>
                <a:gd name="connsiteX5" fmla="*/ 1414096 w 1905000"/>
                <a:gd name="connsiteY5" fmla="*/ 681404 h 1905000"/>
                <a:gd name="connsiteX6" fmla="*/ 1399442 w 1905000"/>
                <a:gd name="connsiteY6" fmla="*/ 696058 h 1905000"/>
                <a:gd name="connsiteX7" fmla="*/ 1355481 w 1905000"/>
                <a:gd name="connsiteY7" fmla="*/ 725365 h 1905000"/>
                <a:gd name="connsiteX8" fmla="*/ 1348154 w 1905000"/>
                <a:gd name="connsiteY8" fmla="*/ 740019 h 1905000"/>
                <a:gd name="connsiteX9" fmla="*/ 1311519 w 1905000"/>
                <a:gd name="connsiteY9" fmla="*/ 981808 h 1905000"/>
                <a:gd name="connsiteX10" fmla="*/ 1018442 w 1905000"/>
                <a:gd name="connsiteY10" fmla="*/ 1296865 h 1905000"/>
                <a:gd name="connsiteX11" fmla="*/ 659423 w 1905000"/>
                <a:gd name="connsiteY11" fmla="*/ 1355481 h 1905000"/>
                <a:gd name="connsiteX12" fmla="*/ 505558 w 1905000"/>
                <a:gd name="connsiteY12" fmla="*/ 1296865 h 1905000"/>
                <a:gd name="connsiteX13" fmla="*/ 498231 w 1905000"/>
                <a:gd name="connsiteY13" fmla="*/ 1289539 h 1905000"/>
                <a:gd name="connsiteX14" fmla="*/ 512885 w 1905000"/>
                <a:gd name="connsiteY14" fmla="*/ 1274885 h 1905000"/>
                <a:gd name="connsiteX15" fmla="*/ 622788 w 1905000"/>
                <a:gd name="connsiteY15" fmla="*/ 1252904 h 1905000"/>
                <a:gd name="connsiteX16" fmla="*/ 725365 w 1905000"/>
                <a:gd name="connsiteY16" fmla="*/ 1194289 h 1905000"/>
                <a:gd name="connsiteX17" fmla="*/ 732692 w 1905000"/>
                <a:gd name="connsiteY17" fmla="*/ 1186962 h 1905000"/>
                <a:gd name="connsiteX18" fmla="*/ 725365 w 1905000"/>
                <a:gd name="connsiteY18" fmla="*/ 1172308 h 1905000"/>
                <a:gd name="connsiteX19" fmla="*/ 652096 w 1905000"/>
                <a:gd name="connsiteY19" fmla="*/ 1135673 h 1905000"/>
                <a:gd name="connsiteX20" fmla="*/ 586154 w 1905000"/>
                <a:gd name="connsiteY20" fmla="*/ 1062404 h 1905000"/>
                <a:gd name="connsiteX21" fmla="*/ 586154 w 1905000"/>
                <a:gd name="connsiteY21" fmla="*/ 1055077 h 1905000"/>
                <a:gd name="connsiteX22" fmla="*/ 600808 w 1905000"/>
                <a:gd name="connsiteY22" fmla="*/ 1040423 h 1905000"/>
                <a:gd name="connsiteX23" fmla="*/ 622788 w 1905000"/>
                <a:gd name="connsiteY23" fmla="*/ 1040423 h 1905000"/>
                <a:gd name="connsiteX24" fmla="*/ 630115 w 1905000"/>
                <a:gd name="connsiteY24" fmla="*/ 1033096 h 1905000"/>
                <a:gd name="connsiteX25" fmla="*/ 622788 w 1905000"/>
                <a:gd name="connsiteY25" fmla="*/ 1011115 h 1905000"/>
                <a:gd name="connsiteX26" fmla="*/ 549519 w 1905000"/>
                <a:gd name="connsiteY26" fmla="*/ 952500 h 1905000"/>
                <a:gd name="connsiteX27" fmla="*/ 505558 w 1905000"/>
                <a:gd name="connsiteY27" fmla="*/ 849923 h 1905000"/>
                <a:gd name="connsiteX28" fmla="*/ 505558 w 1905000"/>
                <a:gd name="connsiteY28" fmla="*/ 842596 h 1905000"/>
                <a:gd name="connsiteX29" fmla="*/ 520212 w 1905000"/>
                <a:gd name="connsiteY29" fmla="*/ 835269 h 1905000"/>
                <a:gd name="connsiteX30" fmla="*/ 542192 w 1905000"/>
                <a:gd name="connsiteY30" fmla="*/ 842596 h 1905000"/>
                <a:gd name="connsiteX31" fmla="*/ 556846 w 1905000"/>
                <a:gd name="connsiteY31" fmla="*/ 842596 h 1905000"/>
                <a:gd name="connsiteX32" fmla="*/ 571500 w 1905000"/>
                <a:gd name="connsiteY32" fmla="*/ 835269 h 1905000"/>
                <a:gd name="connsiteX33" fmla="*/ 571500 w 1905000"/>
                <a:gd name="connsiteY33" fmla="*/ 813288 h 1905000"/>
                <a:gd name="connsiteX34" fmla="*/ 512885 w 1905000"/>
                <a:gd name="connsiteY34" fmla="*/ 703385 h 1905000"/>
                <a:gd name="connsiteX35" fmla="*/ 527539 w 1905000"/>
                <a:gd name="connsiteY35" fmla="*/ 586154 h 1905000"/>
                <a:gd name="connsiteX36" fmla="*/ 527539 w 1905000"/>
                <a:gd name="connsiteY36" fmla="*/ 578827 h 1905000"/>
                <a:gd name="connsiteX37" fmla="*/ 527539 w 1905000"/>
                <a:gd name="connsiteY37" fmla="*/ 593481 h 1905000"/>
                <a:gd name="connsiteX38" fmla="*/ 696058 w 1905000"/>
                <a:gd name="connsiteY38" fmla="*/ 725365 h 1905000"/>
                <a:gd name="connsiteX39" fmla="*/ 930519 w 1905000"/>
                <a:gd name="connsiteY39" fmla="*/ 783981 h 1905000"/>
                <a:gd name="connsiteX40" fmla="*/ 945173 w 1905000"/>
                <a:gd name="connsiteY40" fmla="*/ 769327 h 1905000"/>
                <a:gd name="connsiteX41" fmla="*/ 1091712 w 1905000"/>
                <a:gd name="connsiteY41" fmla="*/ 542192 h 1905000"/>
                <a:gd name="connsiteX42" fmla="*/ 1289539 w 1905000"/>
                <a:gd name="connsiteY42" fmla="*/ 593481 h 1905000"/>
                <a:gd name="connsiteX43" fmla="*/ 1304192 w 1905000"/>
                <a:gd name="connsiteY43" fmla="*/ 600808 h 1905000"/>
                <a:gd name="connsiteX44" fmla="*/ 1355481 w 1905000"/>
                <a:gd name="connsiteY44" fmla="*/ 593481 h 1905000"/>
                <a:gd name="connsiteX45" fmla="*/ 1399442 w 1905000"/>
                <a:gd name="connsiteY45" fmla="*/ 578827 h 1905000"/>
                <a:gd name="connsiteX46" fmla="*/ 1414096 w 1905000"/>
                <a:gd name="connsiteY46" fmla="*/ 578827 h 1905000"/>
                <a:gd name="connsiteX47" fmla="*/ 1421423 w 1905000"/>
                <a:gd name="connsiteY47" fmla="*/ 600808 h 1905000"/>
                <a:gd name="connsiteX48" fmla="*/ 1384788 w 1905000"/>
                <a:gd name="connsiteY48" fmla="*/ 644769 h 1905000"/>
                <a:gd name="connsiteX49" fmla="*/ 1377462 w 1905000"/>
                <a:gd name="connsiteY49" fmla="*/ 652096 h 1905000"/>
                <a:gd name="connsiteX50" fmla="*/ 1370135 w 1905000"/>
                <a:gd name="connsiteY50" fmla="*/ 666750 h 1905000"/>
                <a:gd name="connsiteX51" fmla="*/ 1384788 w 1905000"/>
                <a:gd name="connsiteY51" fmla="*/ 681404 h 1905000"/>
                <a:gd name="connsiteX52" fmla="*/ 1414096 w 1905000"/>
                <a:gd name="connsiteY52" fmla="*/ 674077 h 1905000"/>
                <a:gd name="connsiteX53" fmla="*/ 1428750 w 1905000"/>
                <a:gd name="connsiteY53" fmla="*/ 674077 h 1905000"/>
                <a:gd name="connsiteX54" fmla="*/ 1414096 w 1905000"/>
                <a:gd name="connsiteY54" fmla="*/ 681404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424962" y="0"/>
                    <a:pt x="0" y="424962"/>
                    <a:pt x="0" y="952500"/>
                  </a:cubicBezTo>
                  <a:cubicBezTo>
                    <a:pt x="0" y="1480038"/>
                    <a:pt x="424962" y="1905000"/>
                    <a:pt x="952500" y="1905000"/>
                  </a:cubicBezTo>
                  <a:cubicBezTo>
                    <a:pt x="1480038" y="1905000"/>
                    <a:pt x="1905000" y="1480038"/>
                    <a:pt x="1905000" y="952500"/>
                  </a:cubicBezTo>
                  <a:cubicBezTo>
                    <a:pt x="1905000" y="424962"/>
                    <a:pt x="1480038" y="0"/>
                    <a:pt x="952500" y="0"/>
                  </a:cubicBezTo>
                  <a:close/>
                  <a:moveTo>
                    <a:pt x="1414096" y="681404"/>
                  </a:moveTo>
                  <a:cubicBezTo>
                    <a:pt x="1406769" y="688731"/>
                    <a:pt x="1406769" y="696058"/>
                    <a:pt x="1399442" y="696058"/>
                  </a:cubicBezTo>
                  <a:cubicBezTo>
                    <a:pt x="1384788" y="710712"/>
                    <a:pt x="1370135" y="718039"/>
                    <a:pt x="1355481" y="725365"/>
                  </a:cubicBezTo>
                  <a:cubicBezTo>
                    <a:pt x="1348154" y="725365"/>
                    <a:pt x="1348154" y="732692"/>
                    <a:pt x="1348154" y="740019"/>
                  </a:cubicBezTo>
                  <a:cubicBezTo>
                    <a:pt x="1355481" y="820615"/>
                    <a:pt x="1340827" y="901212"/>
                    <a:pt x="1311519" y="981808"/>
                  </a:cubicBezTo>
                  <a:cubicBezTo>
                    <a:pt x="1260231" y="1121019"/>
                    <a:pt x="1150327" y="1230923"/>
                    <a:pt x="1018442" y="1296865"/>
                  </a:cubicBezTo>
                  <a:cubicBezTo>
                    <a:pt x="908538" y="1362808"/>
                    <a:pt x="776654" y="1384788"/>
                    <a:pt x="659423" y="1355481"/>
                  </a:cubicBezTo>
                  <a:cubicBezTo>
                    <a:pt x="600808" y="1348154"/>
                    <a:pt x="549519" y="1326173"/>
                    <a:pt x="505558" y="1296865"/>
                  </a:cubicBezTo>
                  <a:lnTo>
                    <a:pt x="498231" y="1289539"/>
                  </a:lnTo>
                  <a:cubicBezTo>
                    <a:pt x="498231" y="1282212"/>
                    <a:pt x="505558" y="1274885"/>
                    <a:pt x="512885" y="1274885"/>
                  </a:cubicBezTo>
                  <a:cubicBezTo>
                    <a:pt x="549519" y="1274885"/>
                    <a:pt x="586154" y="1267558"/>
                    <a:pt x="622788" y="1252904"/>
                  </a:cubicBezTo>
                  <a:cubicBezTo>
                    <a:pt x="659423" y="1238250"/>
                    <a:pt x="696058" y="1216269"/>
                    <a:pt x="725365" y="1194289"/>
                  </a:cubicBezTo>
                  <a:lnTo>
                    <a:pt x="732692" y="1186962"/>
                  </a:lnTo>
                  <a:cubicBezTo>
                    <a:pt x="732692" y="1179635"/>
                    <a:pt x="732692" y="1172308"/>
                    <a:pt x="725365" y="1172308"/>
                  </a:cubicBezTo>
                  <a:cubicBezTo>
                    <a:pt x="696058" y="1164981"/>
                    <a:pt x="674077" y="1150327"/>
                    <a:pt x="652096" y="1135673"/>
                  </a:cubicBezTo>
                  <a:cubicBezTo>
                    <a:pt x="622788" y="1121019"/>
                    <a:pt x="600808" y="1091712"/>
                    <a:pt x="586154" y="1062404"/>
                  </a:cubicBezTo>
                  <a:lnTo>
                    <a:pt x="586154" y="1055077"/>
                  </a:lnTo>
                  <a:cubicBezTo>
                    <a:pt x="586154" y="1047750"/>
                    <a:pt x="593481" y="1040423"/>
                    <a:pt x="600808" y="1040423"/>
                  </a:cubicBezTo>
                  <a:lnTo>
                    <a:pt x="622788" y="1040423"/>
                  </a:lnTo>
                  <a:cubicBezTo>
                    <a:pt x="630115" y="1040423"/>
                    <a:pt x="630115" y="1040423"/>
                    <a:pt x="630115" y="1033096"/>
                  </a:cubicBezTo>
                  <a:cubicBezTo>
                    <a:pt x="637442" y="1025769"/>
                    <a:pt x="630115" y="1018442"/>
                    <a:pt x="622788" y="1011115"/>
                  </a:cubicBezTo>
                  <a:cubicBezTo>
                    <a:pt x="593481" y="996462"/>
                    <a:pt x="571500" y="974481"/>
                    <a:pt x="549519" y="952500"/>
                  </a:cubicBezTo>
                  <a:cubicBezTo>
                    <a:pt x="520212" y="923192"/>
                    <a:pt x="505558" y="886558"/>
                    <a:pt x="505558" y="849923"/>
                  </a:cubicBezTo>
                  <a:lnTo>
                    <a:pt x="505558" y="842596"/>
                  </a:lnTo>
                  <a:cubicBezTo>
                    <a:pt x="505558" y="835269"/>
                    <a:pt x="520212" y="835269"/>
                    <a:pt x="520212" y="835269"/>
                  </a:cubicBezTo>
                  <a:cubicBezTo>
                    <a:pt x="527539" y="835269"/>
                    <a:pt x="534865" y="842596"/>
                    <a:pt x="542192" y="842596"/>
                  </a:cubicBezTo>
                  <a:lnTo>
                    <a:pt x="556846" y="842596"/>
                  </a:lnTo>
                  <a:cubicBezTo>
                    <a:pt x="564173" y="842596"/>
                    <a:pt x="564173" y="842596"/>
                    <a:pt x="571500" y="835269"/>
                  </a:cubicBezTo>
                  <a:cubicBezTo>
                    <a:pt x="578827" y="827942"/>
                    <a:pt x="578827" y="820615"/>
                    <a:pt x="571500" y="813288"/>
                  </a:cubicBezTo>
                  <a:cubicBezTo>
                    <a:pt x="542192" y="783981"/>
                    <a:pt x="520212" y="747346"/>
                    <a:pt x="512885" y="703385"/>
                  </a:cubicBezTo>
                  <a:cubicBezTo>
                    <a:pt x="505558" y="666750"/>
                    <a:pt x="512885" y="622788"/>
                    <a:pt x="527539" y="586154"/>
                  </a:cubicBezTo>
                  <a:lnTo>
                    <a:pt x="527539" y="578827"/>
                  </a:lnTo>
                  <a:cubicBezTo>
                    <a:pt x="512885" y="586154"/>
                    <a:pt x="520212" y="586154"/>
                    <a:pt x="527539" y="593481"/>
                  </a:cubicBezTo>
                  <a:cubicBezTo>
                    <a:pt x="578827" y="644769"/>
                    <a:pt x="630115" y="688731"/>
                    <a:pt x="696058" y="725365"/>
                  </a:cubicBezTo>
                  <a:cubicBezTo>
                    <a:pt x="769327" y="762000"/>
                    <a:pt x="849923" y="783981"/>
                    <a:pt x="930519" y="783981"/>
                  </a:cubicBezTo>
                  <a:cubicBezTo>
                    <a:pt x="937846" y="783981"/>
                    <a:pt x="945173" y="776654"/>
                    <a:pt x="945173" y="769327"/>
                  </a:cubicBezTo>
                  <a:cubicBezTo>
                    <a:pt x="945173" y="725365"/>
                    <a:pt x="959827" y="578827"/>
                    <a:pt x="1091712" y="542192"/>
                  </a:cubicBezTo>
                  <a:cubicBezTo>
                    <a:pt x="1157654" y="520212"/>
                    <a:pt x="1238250" y="534865"/>
                    <a:pt x="1289539" y="593481"/>
                  </a:cubicBezTo>
                  <a:cubicBezTo>
                    <a:pt x="1289539" y="593481"/>
                    <a:pt x="1296865" y="600808"/>
                    <a:pt x="1304192" y="600808"/>
                  </a:cubicBezTo>
                  <a:cubicBezTo>
                    <a:pt x="1318846" y="600808"/>
                    <a:pt x="1333500" y="593481"/>
                    <a:pt x="1355481" y="593481"/>
                  </a:cubicBezTo>
                  <a:cubicBezTo>
                    <a:pt x="1370135" y="586154"/>
                    <a:pt x="1384788" y="586154"/>
                    <a:pt x="1399442" y="578827"/>
                  </a:cubicBezTo>
                  <a:lnTo>
                    <a:pt x="1414096" y="578827"/>
                  </a:lnTo>
                  <a:cubicBezTo>
                    <a:pt x="1421423" y="578827"/>
                    <a:pt x="1421423" y="593481"/>
                    <a:pt x="1421423" y="600808"/>
                  </a:cubicBezTo>
                  <a:cubicBezTo>
                    <a:pt x="1414096" y="615462"/>
                    <a:pt x="1399442" y="630115"/>
                    <a:pt x="1384788" y="644769"/>
                  </a:cubicBezTo>
                  <a:lnTo>
                    <a:pt x="1377462" y="652096"/>
                  </a:lnTo>
                  <a:cubicBezTo>
                    <a:pt x="1370135" y="652096"/>
                    <a:pt x="1370135" y="659423"/>
                    <a:pt x="1370135" y="666750"/>
                  </a:cubicBezTo>
                  <a:cubicBezTo>
                    <a:pt x="1370135" y="674077"/>
                    <a:pt x="1377462" y="681404"/>
                    <a:pt x="1384788" y="681404"/>
                  </a:cubicBezTo>
                  <a:cubicBezTo>
                    <a:pt x="1392115" y="681404"/>
                    <a:pt x="1399442" y="681404"/>
                    <a:pt x="1414096" y="674077"/>
                  </a:cubicBezTo>
                  <a:lnTo>
                    <a:pt x="1428750" y="674077"/>
                  </a:lnTo>
                  <a:cubicBezTo>
                    <a:pt x="1421423" y="666750"/>
                    <a:pt x="1421423" y="681404"/>
                    <a:pt x="1414096" y="681404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267" name="组合 266">
              <a:extLst>
                <a:ext uri="{FF2B5EF4-FFF2-40B4-BE49-F238E27FC236}">
                  <a16:creationId xmlns:a16="http://schemas.microsoft.com/office/drawing/2014/main" id="{4D68006E-DC9F-E7F1-6022-F436A8E09611}"/>
                </a:ext>
              </a:extLst>
            </p:cNvPr>
            <p:cNvGrpSpPr/>
            <p:nvPr/>
          </p:nvGrpSpPr>
          <p:grpSpPr>
            <a:xfrm>
              <a:off x="9265215" y="2498684"/>
              <a:ext cx="377230" cy="444167"/>
              <a:chOff x="143619" y="0"/>
              <a:chExt cx="1617761" cy="1904827"/>
            </a:xfrm>
            <a:solidFill>
              <a:schemeClr val="bg1"/>
            </a:solidFill>
          </p:grpSpPr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1FCA32F4-03D8-39FD-8F66-788924A80367}"/>
                  </a:ext>
                </a:extLst>
              </p:cNvPr>
              <p:cNvSpPr/>
              <p:nvPr/>
            </p:nvSpPr>
            <p:spPr>
              <a:xfrm>
                <a:off x="765222" y="1001424"/>
                <a:ext cx="934045" cy="789743"/>
              </a:xfrm>
              <a:custGeom>
                <a:avLst/>
                <a:gdLst>
                  <a:gd name="connsiteX0" fmla="*/ 63937 w 934044"/>
                  <a:gd name="connsiteY0" fmla="*/ 44093 h 789744"/>
                  <a:gd name="connsiteX1" fmla="*/ 717107 w 934044"/>
                  <a:gd name="connsiteY1" fmla="*/ 560 h 789744"/>
                  <a:gd name="connsiteX2" fmla="*/ 926210 w 934044"/>
                  <a:gd name="connsiteY2" fmla="*/ 64929 h 789744"/>
                  <a:gd name="connsiteX3" fmla="*/ 926210 w 934044"/>
                  <a:gd name="connsiteY3" fmla="*/ 187154 h 789744"/>
                  <a:gd name="connsiteX4" fmla="*/ 561023 w 934044"/>
                  <a:gd name="connsiteY4" fmla="*/ 258033 h 789744"/>
                  <a:gd name="connsiteX5" fmla="*/ 525676 w 934044"/>
                  <a:gd name="connsiteY5" fmla="*/ 338400 h 789744"/>
                  <a:gd name="connsiteX6" fmla="*/ 528839 w 934044"/>
                  <a:gd name="connsiteY6" fmla="*/ 555689 h 789744"/>
                  <a:gd name="connsiteX7" fmla="*/ 599718 w 934044"/>
                  <a:gd name="connsiteY7" fmla="*/ 586199 h 789744"/>
                  <a:gd name="connsiteX8" fmla="*/ 714316 w 934044"/>
                  <a:gd name="connsiteY8" fmla="*/ 557178 h 789744"/>
                  <a:gd name="connsiteX9" fmla="*/ 721385 w 934044"/>
                  <a:gd name="connsiteY9" fmla="*/ 545829 h 789744"/>
                  <a:gd name="connsiteX10" fmla="*/ 718037 w 934044"/>
                  <a:gd name="connsiteY10" fmla="*/ 502297 h 789744"/>
                  <a:gd name="connsiteX11" fmla="*/ 704642 w 934044"/>
                  <a:gd name="connsiteY11" fmla="*/ 492065 h 789744"/>
                  <a:gd name="connsiteX12" fmla="*/ 612555 w 934044"/>
                  <a:gd name="connsiteY12" fmla="*/ 510483 h 789744"/>
                  <a:gd name="connsiteX13" fmla="*/ 612555 w 934044"/>
                  <a:gd name="connsiteY13" fmla="*/ 336726 h 789744"/>
                  <a:gd name="connsiteX14" fmla="*/ 910955 w 934044"/>
                  <a:gd name="connsiteY14" fmla="*/ 282776 h 789744"/>
                  <a:gd name="connsiteX15" fmla="*/ 923420 w 934044"/>
                  <a:gd name="connsiteY15" fmla="*/ 292822 h 789744"/>
                  <a:gd name="connsiteX16" fmla="*/ 933279 w 934044"/>
                  <a:gd name="connsiteY16" fmla="*/ 587129 h 789744"/>
                  <a:gd name="connsiteX17" fmla="*/ 824821 w 934044"/>
                  <a:gd name="connsiteY17" fmla="*/ 686100 h 789744"/>
                  <a:gd name="connsiteX18" fmla="*/ 369593 w 934044"/>
                  <a:gd name="connsiteY18" fmla="*/ 788977 h 789744"/>
                  <a:gd name="connsiteX19" fmla="*/ 242531 w 934044"/>
                  <a:gd name="connsiteY19" fmla="*/ 777629 h 789744"/>
                  <a:gd name="connsiteX20" fmla="*/ 141700 w 934044"/>
                  <a:gd name="connsiteY20" fmla="*/ 743399 h 789744"/>
                  <a:gd name="connsiteX21" fmla="*/ 136305 w 934044"/>
                  <a:gd name="connsiteY21" fmla="*/ 724423 h 789744"/>
                  <a:gd name="connsiteX22" fmla="*/ 246065 w 934044"/>
                  <a:gd name="connsiteY22" fmla="*/ 575223 h 789744"/>
                  <a:gd name="connsiteX23" fmla="*/ 252205 w 934044"/>
                  <a:gd name="connsiteY23" fmla="*/ 556434 h 789744"/>
                  <a:gd name="connsiteX24" fmla="*/ 252205 w 934044"/>
                  <a:gd name="connsiteY24" fmla="*/ 391978 h 789744"/>
                  <a:gd name="connsiteX25" fmla="*/ 243089 w 934044"/>
                  <a:gd name="connsiteY25" fmla="*/ 369282 h 789744"/>
                  <a:gd name="connsiteX26" fmla="*/ 8127 w 934044"/>
                  <a:gd name="connsiteY26" fmla="*/ 122227 h 789744"/>
                  <a:gd name="connsiteX27" fmla="*/ 313 w 934044"/>
                  <a:gd name="connsiteY27" fmla="*/ 97299 h 789744"/>
                  <a:gd name="connsiteX28" fmla="*/ 63937 w 934044"/>
                  <a:gd name="connsiteY28" fmla="*/ 44093 h 78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34044" h="789744">
                    <a:moveTo>
                      <a:pt x="63937" y="44093"/>
                    </a:moveTo>
                    <a:cubicBezTo>
                      <a:pt x="72495" y="43535"/>
                      <a:pt x="676923" y="-5765"/>
                      <a:pt x="717107" y="560"/>
                    </a:cubicBezTo>
                    <a:cubicBezTo>
                      <a:pt x="757290" y="7072"/>
                      <a:pt x="918211" y="2235"/>
                      <a:pt x="926210" y="64929"/>
                    </a:cubicBezTo>
                    <a:cubicBezTo>
                      <a:pt x="934210" y="126878"/>
                      <a:pt x="926210" y="187154"/>
                      <a:pt x="926210" y="187154"/>
                    </a:cubicBezTo>
                    <a:cubicBezTo>
                      <a:pt x="926210" y="187154"/>
                      <a:pt x="569023" y="249847"/>
                      <a:pt x="561023" y="258033"/>
                    </a:cubicBezTo>
                    <a:cubicBezTo>
                      <a:pt x="553023" y="266033"/>
                      <a:pt x="524002" y="295054"/>
                      <a:pt x="525676" y="338400"/>
                    </a:cubicBezTo>
                    <a:cubicBezTo>
                      <a:pt x="527351" y="381932"/>
                      <a:pt x="527351" y="550852"/>
                      <a:pt x="528839" y="555689"/>
                    </a:cubicBezTo>
                    <a:cubicBezTo>
                      <a:pt x="530513" y="560526"/>
                      <a:pt x="538513" y="592710"/>
                      <a:pt x="599718" y="586199"/>
                    </a:cubicBezTo>
                    <a:cubicBezTo>
                      <a:pt x="647901" y="581176"/>
                      <a:pt x="695899" y="564061"/>
                      <a:pt x="714316" y="557178"/>
                    </a:cubicBezTo>
                    <a:cubicBezTo>
                      <a:pt x="718967" y="555317"/>
                      <a:pt x="721944" y="550852"/>
                      <a:pt x="721385" y="545829"/>
                    </a:cubicBezTo>
                    <a:lnTo>
                      <a:pt x="718037" y="502297"/>
                    </a:lnTo>
                    <a:cubicBezTo>
                      <a:pt x="717479" y="495600"/>
                      <a:pt x="711153" y="490763"/>
                      <a:pt x="704642" y="492065"/>
                    </a:cubicBezTo>
                    <a:lnTo>
                      <a:pt x="612555" y="510483"/>
                    </a:lnTo>
                    <a:lnTo>
                      <a:pt x="612555" y="336726"/>
                    </a:lnTo>
                    <a:lnTo>
                      <a:pt x="910955" y="282776"/>
                    </a:lnTo>
                    <a:cubicBezTo>
                      <a:pt x="917280" y="281660"/>
                      <a:pt x="923233" y="286310"/>
                      <a:pt x="923420" y="292822"/>
                    </a:cubicBezTo>
                    <a:lnTo>
                      <a:pt x="933279" y="587129"/>
                    </a:lnTo>
                    <a:cubicBezTo>
                      <a:pt x="933279" y="587129"/>
                      <a:pt x="950209" y="660241"/>
                      <a:pt x="824821" y="686100"/>
                    </a:cubicBezTo>
                    <a:cubicBezTo>
                      <a:pt x="699433" y="711959"/>
                      <a:pt x="398614" y="787489"/>
                      <a:pt x="369593" y="788977"/>
                    </a:cubicBezTo>
                    <a:cubicBezTo>
                      <a:pt x="340571" y="790652"/>
                      <a:pt x="292388" y="790652"/>
                      <a:pt x="242531" y="777629"/>
                    </a:cubicBezTo>
                    <a:cubicBezTo>
                      <a:pt x="207370" y="768514"/>
                      <a:pt x="164024" y="752142"/>
                      <a:pt x="141700" y="743399"/>
                    </a:cubicBezTo>
                    <a:cubicBezTo>
                      <a:pt x="134072" y="740422"/>
                      <a:pt x="131468" y="730934"/>
                      <a:pt x="136305" y="724423"/>
                    </a:cubicBezTo>
                    <a:lnTo>
                      <a:pt x="246065" y="575223"/>
                    </a:lnTo>
                    <a:cubicBezTo>
                      <a:pt x="250158" y="569828"/>
                      <a:pt x="252205" y="563131"/>
                      <a:pt x="252205" y="556434"/>
                    </a:cubicBezTo>
                    <a:lnTo>
                      <a:pt x="252205" y="391978"/>
                    </a:lnTo>
                    <a:cubicBezTo>
                      <a:pt x="252205" y="383421"/>
                      <a:pt x="248856" y="375421"/>
                      <a:pt x="243089" y="369282"/>
                    </a:cubicBezTo>
                    <a:lnTo>
                      <a:pt x="8127" y="122227"/>
                    </a:lnTo>
                    <a:cubicBezTo>
                      <a:pt x="1801" y="115530"/>
                      <a:pt x="-989" y="106414"/>
                      <a:pt x="313" y="97299"/>
                    </a:cubicBezTo>
                    <a:cubicBezTo>
                      <a:pt x="3104" y="77765"/>
                      <a:pt x="15568" y="46883"/>
                      <a:pt x="63937" y="44093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57CBF2F5-6DA9-5521-D093-F76D4EF14941}"/>
                  </a:ext>
                </a:extLst>
              </p:cNvPr>
              <p:cNvSpPr/>
              <p:nvPr/>
            </p:nvSpPr>
            <p:spPr>
              <a:xfrm>
                <a:off x="143619" y="0"/>
                <a:ext cx="1617761" cy="1904827"/>
              </a:xfrm>
              <a:custGeom>
                <a:avLst/>
                <a:gdLst>
                  <a:gd name="connsiteX0" fmla="*/ 526480 w 1617761"/>
                  <a:gd name="connsiteY0" fmla="*/ 1146535 h 1904827"/>
                  <a:gd name="connsiteX1" fmla="*/ 511225 w 1617761"/>
                  <a:gd name="connsiteY1" fmla="*/ 1138721 h 1904827"/>
                  <a:gd name="connsiteX2" fmla="*/ 89111 w 1617761"/>
                  <a:gd name="connsiteY2" fmla="*/ 1076772 h 1904827"/>
                  <a:gd name="connsiteX3" fmla="*/ 71624 w 1617761"/>
                  <a:gd name="connsiteY3" fmla="*/ 1078818 h 1904827"/>
                  <a:gd name="connsiteX4" fmla="*/ 0 w 1617761"/>
                  <a:gd name="connsiteY4" fmla="*/ 1175370 h 1904827"/>
                  <a:gd name="connsiteX5" fmla="*/ 0 w 1617761"/>
                  <a:gd name="connsiteY5" fmla="*/ 1671340 h 1904827"/>
                  <a:gd name="connsiteX6" fmla="*/ 142317 w 1617761"/>
                  <a:gd name="connsiteY6" fmla="*/ 1816075 h 1904827"/>
                  <a:gd name="connsiteX7" fmla="*/ 445182 w 1617761"/>
                  <a:gd name="connsiteY7" fmla="*/ 1902954 h 1904827"/>
                  <a:gd name="connsiteX8" fmla="*/ 575593 w 1617761"/>
                  <a:gd name="connsiteY8" fmla="*/ 1845097 h 1904827"/>
                  <a:gd name="connsiteX9" fmla="*/ 791580 w 1617761"/>
                  <a:gd name="connsiteY9" fmla="*/ 1551905 h 1904827"/>
                  <a:gd name="connsiteX10" fmla="*/ 791580 w 1617761"/>
                  <a:gd name="connsiteY10" fmla="*/ 1420378 h 1904827"/>
                  <a:gd name="connsiteX11" fmla="*/ 526480 w 1617761"/>
                  <a:gd name="connsiteY11" fmla="*/ 1146535 h 1904827"/>
                  <a:gd name="connsiteX12" fmla="*/ 416347 w 1617761"/>
                  <a:gd name="connsiteY12" fmla="*/ 1737754 h 1904827"/>
                  <a:gd name="connsiteX13" fmla="*/ 140084 w 1617761"/>
                  <a:gd name="connsiteY13" fmla="*/ 1661666 h 1904827"/>
                  <a:gd name="connsiteX14" fmla="*/ 114784 w 1617761"/>
                  <a:gd name="connsiteY14" fmla="*/ 1254993 h 1904827"/>
                  <a:gd name="connsiteX15" fmla="*/ 140084 w 1617761"/>
                  <a:gd name="connsiteY15" fmla="*/ 1217600 h 1904827"/>
                  <a:gd name="connsiteX16" fmla="*/ 421184 w 1617761"/>
                  <a:gd name="connsiteY16" fmla="*/ 1268202 h 1904827"/>
                  <a:gd name="connsiteX17" fmla="*/ 456158 w 1617761"/>
                  <a:gd name="connsiteY17" fmla="*/ 1317687 h 1904827"/>
                  <a:gd name="connsiteX18" fmla="*/ 456158 w 1617761"/>
                  <a:gd name="connsiteY18" fmla="*/ 1707431 h 1904827"/>
                  <a:gd name="connsiteX19" fmla="*/ 416347 w 1617761"/>
                  <a:gd name="connsiteY19" fmla="*/ 1737754 h 1904827"/>
                  <a:gd name="connsiteX20" fmla="*/ 1617762 w 1617761"/>
                  <a:gd name="connsiteY20" fmla="*/ 584150 h 1904827"/>
                  <a:gd name="connsiteX21" fmla="*/ 1285689 w 1617761"/>
                  <a:gd name="connsiteY21" fmla="*/ 235334 h 1904827"/>
                  <a:gd name="connsiteX22" fmla="*/ 1026914 w 1617761"/>
                  <a:gd name="connsiteY22" fmla="*/ 365559 h 1904827"/>
                  <a:gd name="connsiteX23" fmla="*/ 596243 w 1617761"/>
                  <a:gd name="connsiteY23" fmla="*/ 0 h 1904827"/>
                  <a:gd name="connsiteX24" fmla="*/ 152177 w 1617761"/>
                  <a:gd name="connsiteY24" fmla="*/ 484436 h 1904827"/>
                  <a:gd name="connsiteX25" fmla="*/ 596243 w 1617761"/>
                  <a:gd name="connsiteY25" fmla="*/ 968871 h 1904827"/>
                  <a:gd name="connsiteX26" fmla="*/ 634566 w 1617761"/>
                  <a:gd name="connsiteY26" fmla="*/ 966825 h 1904827"/>
                  <a:gd name="connsiteX27" fmla="*/ 1298153 w 1617761"/>
                  <a:gd name="connsiteY27" fmla="*/ 932594 h 1904827"/>
                  <a:gd name="connsiteX28" fmla="*/ 1306897 w 1617761"/>
                  <a:gd name="connsiteY28" fmla="*/ 932222 h 1904827"/>
                  <a:gd name="connsiteX29" fmla="*/ 1316199 w 1617761"/>
                  <a:gd name="connsiteY29" fmla="*/ 931664 h 1904827"/>
                  <a:gd name="connsiteX30" fmla="*/ 1316013 w 1617761"/>
                  <a:gd name="connsiteY30" fmla="*/ 931478 h 1904827"/>
                  <a:gd name="connsiteX31" fmla="*/ 1617762 w 1617761"/>
                  <a:gd name="connsiteY31" fmla="*/ 584150 h 1904827"/>
                  <a:gd name="connsiteX32" fmla="*/ 681075 w 1617761"/>
                  <a:gd name="connsiteY32" fmla="*/ 756605 h 1904827"/>
                  <a:gd name="connsiteX33" fmla="*/ 456344 w 1617761"/>
                  <a:gd name="connsiteY33" fmla="*/ 498016 h 1904827"/>
                  <a:gd name="connsiteX34" fmla="*/ 681075 w 1617761"/>
                  <a:gd name="connsiteY34" fmla="*/ 239427 h 1904827"/>
                  <a:gd name="connsiteX35" fmla="*/ 905805 w 1617761"/>
                  <a:gd name="connsiteY35" fmla="*/ 498016 h 1904827"/>
                  <a:gd name="connsiteX36" fmla="*/ 681075 w 1617761"/>
                  <a:gd name="connsiteY36" fmla="*/ 756605 h 1904827"/>
                  <a:gd name="connsiteX37" fmla="*/ 1338337 w 1617761"/>
                  <a:gd name="connsiteY37" fmla="*/ 744699 h 1904827"/>
                  <a:gd name="connsiteX38" fmla="*/ 1190067 w 1617761"/>
                  <a:gd name="connsiteY38" fmla="*/ 574105 h 1904827"/>
                  <a:gd name="connsiteX39" fmla="*/ 1338337 w 1617761"/>
                  <a:gd name="connsiteY39" fmla="*/ 403510 h 1904827"/>
                  <a:gd name="connsiteX40" fmla="*/ 1486607 w 1617761"/>
                  <a:gd name="connsiteY40" fmla="*/ 574105 h 1904827"/>
                  <a:gd name="connsiteX41" fmla="*/ 1338337 w 1617761"/>
                  <a:gd name="connsiteY41" fmla="*/ 744699 h 190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617761" h="1904827">
                    <a:moveTo>
                      <a:pt x="526480" y="1146535"/>
                    </a:moveTo>
                    <a:cubicBezTo>
                      <a:pt x="522387" y="1142256"/>
                      <a:pt x="516992" y="1139651"/>
                      <a:pt x="511225" y="1138721"/>
                    </a:cubicBezTo>
                    <a:lnTo>
                      <a:pt x="89111" y="1076772"/>
                    </a:lnTo>
                    <a:cubicBezTo>
                      <a:pt x="83158" y="1075655"/>
                      <a:pt x="77019" y="1076213"/>
                      <a:pt x="71624" y="1078818"/>
                    </a:cubicBezTo>
                    <a:cubicBezTo>
                      <a:pt x="53206" y="1087376"/>
                      <a:pt x="13022" y="1112676"/>
                      <a:pt x="0" y="1175370"/>
                    </a:cubicBezTo>
                    <a:lnTo>
                      <a:pt x="0" y="1671340"/>
                    </a:lnTo>
                    <a:cubicBezTo>
                      <a:pt x="0" y="1671340"/>
                      <a:pt x="5953" y="1770311"/>
                      <a:pt x="142317" y="1816075"/>
                    </a:cubicBezTo>
                    <a:cubicBezTo>
                      <a:pt x="278681" y="1861840"/>
                      <a:pt x="445182" y="1902954"/>
                      <a:pt x="445182" y="1902954"/>
                    </a:cubicBezTo>
                    <a:cubicBezTo>
                      <a:pt x="445182" y="1902954"/>
                      <a:pt x="538014" y="1920999"/>
                      <a:pt x="575593" y="1845097"/>
                    </a:cubicBezTo>
                    <a:cubicBezTo>
                      <a:pt x="612986" y="1769008"/>
                      <a:pt x="791580" y="1551905"/>
                      <a:pt x="791580" y="1551905"/>
                    </a:cubicBezTo>
                    <a:lnTo>
                      <a:pt x="791580" y="1420378"/>
                    </a:lnTo>
                    <a:lnTo>
                      <a:pt x="526480" y="1146535"/>
                    </a:lnTo>
                    <a:close/>
                    <a:moveTo>
                      <a:pt x="416347" y="1737754"/>
                    </a:moveTo>
                    <a:cubicBezTo>
                      <a:pt x="372814" y="1736638"/>
                      <a:pt x="195895" y="1712268"/>
                      <a:pt x="140084" y="1661666"/>
                    </a:cubicBezTo>
                    <a:cubicBezTo>
                      <a:pt x="89483" y="1615901"/>
                      <a:pt x="114784" y="1254993"/>
                      <a:pt x="114784" y="1254993"/>
                    </a:cubicBezTo>
                    <a:cubicBezTo>
                      <a:pt x="114784" y="1254993"/>
                      <a:pt x="115714" y="1213135"/>
                      <a:pt x="140084" y="1217600"/>
                    </a:cubicBezTo>
                    <a:lnTo>
                      <a:pt x="421184" y="1268202"/>
                    </a:lnTo>
                    <a:cubicBezTo>
                      <a:pt x="421184" y="1268202"/>
                      <a:pt x="456158" y="1288666"/>
                      <a:pt x="456158" y="1317687"/>
                    </a:cubicBezTo>
                    <a:lnTo>
                      <a:pt x="456158" y="1707431"/>
                    </a:lnTo>
                    <a:cubicBezTo>
                      <a:pt x="456158" y="1707617"/>
                      <a:pt x="459879" y="1739057"/>
                      <a:pt x="416347" y="1737754"/>
                    </a:cubicBezTo>
                    <a:close/>
                    <a:moveTo>
                      <a:pt x="1617762" y="584150"/>
                    </a:moveTo>
                    <a:cubicBezTo>
                      <a:pt x="1617762" y="391604"/>
                      <a:pt x="1469120" y="235334"/>
                      <a:pt x="1285689" y="235334"/>
                    </a:cubicBezTo>
                    <a:cubicBezTo>
                      <a:pt x="1181137" y="235334"/>
                      <a:pt x="1087748" y="286122"/>
                      <a:pt x="1026914" y="365559"/>
                    </a:cubicBezTo>
                    <a:cubicBezTo>
                      <a:pt x="978173" y="155525"/>
                      <a:pt x="803858" y="0"/>
                      <a:pt x="596243" y="0"/>
                    </a:cubicBezTo>
                    <a:cubicBezTo>
                      <a:pt x="351048" y="0"/>
                      <a:pt x="152177" y="216917"/>
                      <a:pt x="152177" y="484436"/>
                    </a:cubicBezTo>
                    <a:cubicBezTo>
                      <a:pt x="152177" y="751954"/>
                      <a:pt x="351048" y="968871"/>
                      <a:pt x="596243" y="968871"/>
                    </a:cubicBezTo>
                    <a:cubicBezTo>
                      <a:pt x="609079" y="968871"/>
                      <a:pt x="621916" y="968127"/>
                      <a:pt x="634566" y="966825"/>
                    </a:cubicBezTo>
                    <a:lnTo>
                      <a:pt x="1298153" y="932594"/>
                    </a:lnTo>
                    <a:cubicBezTo>
                      <a:pt x="1301130" y="932408"/>
                      <a:pt x="1303920" y="932408"/>
                      <a:pt x="1306897" y="932222"/>
                    </a:cubicBezTo>
                    <a:lnTo>
                      <a:pt x="1316199" y="931664"/>
                    </a:lnTo>
                    <a:lnTo>
                      <a:pt x="1316013" y="931478"/>
                    </a:lnTo>
                    <a:cubicBezTo>
                      <a:pt x="1485119" y="915293"/>
                      <a:pt x="1617762" y="765907"/>
                      <a:pt x="1617762" y="584150"/>
                    </a:cubicBezTo>
                    <a:close/>
                    <a:moveTo>
                      <a:pt x="681075" y="756605"/>
                    </a:moveTo>
                    <a:cubicBezTo>
                      <a:pt x="556989" y="756605"/>
                      <a:pt x="456344" y="640891"/>
                      <a:pt x="456344" y="498016"/>
                    </a:cubicBezTo>
                    <a:cubicBezTo>
                      <a:pt x="456344" y="355141"/>
                      <a:pt x="556989" y="239427"/>
                      <a:pt x="681075" y="239427"/>
                    </a:cubicBezTo>
                    <a:cubicBezTo>
                      <a:pt x="805160" y="239427"/>
                      <a:pt x="905805" y="355141"/>
                      <a:pt x="905805" y="498016"/>
                    </a:cubicBezTo>
                    <a:cubicBezTo>
                      <a:pt x="905805" y="640891"/>
                      <a:pt x="805160" y="756605"/>
                      <a:pt x="681075" y="756605"/>
                    </a:cubicBezTo>
                    <a:close/>
                    <a:moveTo>
                      <a:pt x="1338337" y="744699"/>
                    </a:moveTo>
                    <a:cubicBezTo>
                      <a:pt x="1256481" y="744699"/>
                      <a:pt x="1190067" y="668424"/>
                      <a:pt x="1190067" y="574105"/>
                    </a:cubicBezTo>
                    <a:cubicBezTo>
                      <a:pt x="1190067" y="479785"/>
                      <a:pt x="1256481" y="403510"/>
                      <a:pt x="1338337" y="403510"/>
                    </a:cubicBezTo>
                    <a:cubicBezTo>
                      <a:pt x="1420192" y="403510"/>
                      <a:pt x="1486607" y="479785"/>
                      <a:pt x="1486607" y="574105"/>
                    </a:cubicBezTo>
                    <a:cubicBezTo>
                      <a:pt x="1486607" y="668424"/>
                      <a:pt x="1420192" y="744699"/>
                      <a:pt x="1338337" y="744699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5B655EC8-512F-9B3C-2AE7-2EC160829FF8}"/>
              </a:ext>
            </a:extLst>
          </p:cNvPr>
          <p:cNvGrpSpPr/>
          <p:nvPr/>
        </p:nvGrpSpPr>
        <p:grpSpPr>
          <a:xfrm>
            <a:off x="246117" y="1881237"/>
            <a:ext cx="6795864" cy="3144434"/>
            <a:chOff x="1027186" y="1700454"/>
            <a:chExt cx="8866208" cy="4102378"/>
          </a:xfrm>
          <a:scene3d>
            <a:camera prst="perspectiveLeft"/>
            <a:lightRig rig="threePt" dir="t"/>
          </a:scene3d>
        </p:grpSpPr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639B6905-E293-1293-5905-564D13F129A3}"/>
                </a:ext>
              </a:extLst>
            </p:cNvPr>
            <p:cNvGrpSpPr/>
            <p:nvPr/>
          </p:nvGrpSpPr>
          <p:grpSpPr>
            <a:xfrm>
              <a:off x="1027186" y="1700454"/>
              <a:ext cx="8866208" cy="4102378"/>
              <a:chOff x="74050" y="2147494"/>
              <a:chExt cx="8866208" cy="4102378"/>
            </a:xfrm>
          </p:grpSpPr>
          <p:grpSp>
            <p:nvGrpSpPr>
              <p:cNvPr id="280" name="组合 279">
                <a:extLst>
                  <a:ext uri="{FF2B5EF4-FFF2-40B4-BE49-F238E27FC236}">
                    <a16:creationId xmlns:a16="http://schemas.microsoft.com/office/drawing/2014/main" id="{3C265CDA-4760-BA99-80DB-93077E97434F}"/>
                  </a:ext>
                </a:extLst>
              </p:cNvPr>
              <p:cNvGrpSpPr/>
              <p:nvPr/>
            </p:nvGrpSpPr>
            <p:grpSpPr>
              <a:xfrm>
                <a:off x="74050" y="2147494"/>
                <a:ext cx="8866208" cy="4102378"/>
                <a:chOff x="756301" y="1361365"/>
                <a:chExt cx="8866208" cy="4102378"/>
              </a:xfrm>
            </p:grpSpPr>
            <p:sp>
              <p:nvSpPr>
                <p:cNvPr id="294" name="矩形 293">
                  <a:extLst>
                    <a:ext uri="{FF2B5EF4-FFF2-40B4-BE49-F238E27FC236}">
                      <a16:creationId xmlns:a16="http://schemas.microsoft.com/office/drawing/2014/main" id="{D384A178-B39D-6853-424D-D96287384E3E}"/>
                    </a:ext>
                  </a:extLst>
                </p:cNvPr>
                <p:cNvSpPr/>
                <p:nvPr/>
              </p:nvSpPr>
              <p:spPr>
                <a:xfrm>
                  <a:off x="756301" y="1377879"/>
                  <a:ext cx="8866208" cy="4085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95" name="矩形 294">
                  <a:extLst>
                    <a:ext uri="{FF2B5EF4-FFF2-40B4-BE49-F238E27FC236}">
                      <a16:creationId xmlns:a16="http://schemas.microsoft.com/office/drawing/2014/main" id="{0879043E-8209-E949-AEC2-08BE93628555}"/>
                    </a:ext>
                  </a:extLst>
                </p:cNvPr>
                <p:cNvSpPr/>
                <p:nvPr/>
              </p:nvSpPr>
              <p:spPr>
                <a:xfrm>
                  <a:off x="756301" y="1361365"/>
                  <a:ext cx="8866208" cy="5843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2FEE862-4654-A97E-5587-2588530A85D0}"/>
                  </a:ext>
                </a:extLst>
              </p:cNvPr>
              <p:cNvSpPr/>
              <p:nvPr/>
            </p:nvSpPr>
            <p:spPr>
              <a:xfrm>
                <a:off x="304015" y="222575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82" name="组合 281">
                <a:extLst>
                  <a:ext uri="{FF2B5EF4-FFF2-40B4-BE49-F238E27FC236}">
                    <a16:creationId xmlns:a16="http://schemas.microsoft.com/office/drawing/2014/main" id="{E532E5F7-2388-6143-C14D-368890EFEEFB}"/>
                  </a:ext>
                </a:extLst>
              </p:cNvPr>
              <p:cNvGrpSpPr/>
              <p:nvPr/>
            </p:nvGrpSpPr>
            <p:grpSpPr>
              <a:xfrm>
                <a:off x="1708561" y="230914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289" name="箭头: V 形 288">
                  <a:extLst>
                    <a:ext uri="{FF2B5EF4-FFF2-40B4-BE49-F238E27FC236}">
                      <a16:creationId xmlns:a16="http://schemas.microsoft.com/office/drawing/2014/main" id="{D9901586-9157-E377-FCFA-D42790283C56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0" name="箭头: V 形 289">
                  <a:extLst>
                    <a:ext uri="{FF2B5EF4-FFF2-40B4-BE49-F238E27FC236}">
                      <a16:creationId xmlns:a16="http://schemas.microsoft.com/office/drawing/2014/main" id="{1F0C13EB-0B72-D98B-F3B2-E056D382E3C5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1" name="箭头: V 形 290">
                  <a:extLst>
                    <a:ext uri="{FF2B5EF4-FFF2-40B4-BE49-F238E27FC236}">
                      <a16:creationId xmlns:a16="http://schemas.microsoft.com/office/drawing/2014/main" id="{79CF5E24-1DAE-008C-4B69-45583F7D9487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2" name="箭头: V 形 291">
                  <a:extLst>
                    <a:ext uri="{FF2B5EF4-FFF2-40B4-BE49-F238E27FC236}">
                      <a16:creationId xmlns:a16="http://schemas.microsoft.com/office/drawing/2014/main" id="{F7DDB1B0-A837-0FF7-E999-57405AA8E462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3" name="箭头: V 形 292">
                  <a:extLst>
                    <a:ext uri="{FF2B5EF4-FFF2-40B4-BE49-F238E27FC236}">
                      <a16:creationId xmlns:a16="http://schemas.microsoft.com/office/drawing/2014/main" id="{72B300CD-0514-00A9-A944-48FCBDC5E3E9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83" name="组合 282">
                <a:extLst>
                  <a:ext uri="{FF2B5EF4-FFF2-40B4-BE49-F238E27FC236}">
                    <a16:creationId xmlns:a16="http://schemas.microsoft.com/office/drawing/2014/main" id="{ED358A5C-1530-73CC-B525-AB0183059A25}"/>
                  </a:ext>
                </a:extLst>
              </p:cNvPr>
              <p:cNvGrpSpPr/>
              <p:nvPr/>
            </p:nvGrpSpPr>
            <p:grpSpPr>
              <a:xfrm>
                <a:off x="3266209" y="229345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D723EB5E-AF24-47AC-B28E-C92FE6356DC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4AF3E19B-6BC2-D6BE-52E8-E02288C9E49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02F7244B-F13E-A3E4-EE77-CF9C1C6F51E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8B9F8DD7-306B-27E4-5863-B5C51C6C956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2A7BEA17-E833-E360-3DA5-0206F291132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74" name="组合 273">
              <a:extLst>
                <a:ext uri="{FF2B5EF4-FFF2-40B4-BE49-F238E27FC236}">
                  <a16:creationId xmlns:a16="http://schemas.microsoft.com/office/drawing/2014/main" id="{185B8732-7BAB-CAB1-52C8-7BCFC52917DB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275" name="直接连接符 274">
                <a:extLst>
                  <a:ext uri="{FF2B5EF4-FFF2-40B4-BE49-F238E27FC236}">
                    <a16:creationId xmlns:a16="http://schemas.microsoft.com/office/drawing/2014/main" id="{A3B06F20-22F1-B91E-CC38-831167A2EB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" name="矩形 275">
                <a:extLst>
                  <a:ext uri="{FF2B5EF4-FFF2-40B4-BE49-F238E27FC236}">
                    <a16:creationId xmlns:a16="http://schemas.microsoft.com/office/drawing/2014/main" id="{84041DFB-B96C-049C-0A46-5F01F88F4027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77" name="组合 276">
                <a:extLst>
                  <a:ext uri="{FF2B5EF4-FFF2-40B4-BE49-F238E27FC236}">
                    <a16:creationId xmlns:a16="http://schemas.microsoft.com/office/drawing/2014/main" id="{DA2BB404-ECA4-D80E-2E14-C8D0B32744E7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278" name="直接连接符 277">
                  <a:extLst>
                    <a:ext uri="{FF2B5EF4-FFF2-40B4-BE49-F238E27FC236}">
                      <a16:creationId xmlns:a16="http://schemas.microsoft.com/office/drawing/2014/main" id="{45684C78-A7C7-7ECC-FF56-8A26B53C22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9" name="直接连接符 278">
                  <a:extLst>
                    <a:ext uri="{FF2B5EF4-FFF2-40B4-BE49-F238E27FC236}">
                      <a16:creationId xmlns:a16="http://schemas.microsoft.com/office/drawing/2014/main" id="{4B4B49F3-6386-C877-35D0-8A14BAA340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96" name="文本框 295">
            <a:extLst>
              <a:ext uri="{FF2B5EF4-FFF2-40B4-BE49-F238E27FC236}">
                <a16:creationId xmlns:a16="http://schemas.microsoft.com/office/drawing/2014/main" id="{DFAA98EB-6C01-7475-6A5A-563BC1187EEB}"/>
              </a:ext>
            </a:extLst>
          </p:cNvPr>
          <p:cNvSpPr txBox="1"/>
          <p:nvPr/>
        </p:nvSpPr>
        <p:spPr>
          <a:xfrm>
            <a:off x="711688" y="2729564"/>
            <a:ext cx="5767271" cy="1466876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新媒体运营，是通过现代化移动互联网手段，通过利用抖音、快手、微信、微博、贴吧等新兴媒体平台工具进行产品宣传、推广、产品营销的一系列运营手段。通过策划品牌相关的优质、高度传播性的内容和线上活动，向客户广泛或者精准推送消息，提高参与度，提高知名度，从而充分利用粉丝经济，达到相应营销目的。</a:t>
            </a:r>
          </a:p>
        </p:txBody>
      </p: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D6D3E6DA-DCDE-93CD-757F-E7750B28BF3E}"/>
              </a:ext>
            </a:extLst>
          </p:cNvPr>
          <p:cNvSpPr/>
          <p:nvPr/>
        </p:nvSpPr>
        <p:spPr>
          <a:xfrm>
            <a:off x="6111949" y="4622275"/>
            <a:ext cx="560110" cy="211811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522A3EB5-BA87-1CFA-5BA3-AD18A51C8478}"/>
              </a:ext>
            </a:extLst>
          </p:cNvPr>
          <p:cNvGrpSpPr/>
          <p:nvPr/>
        </p:nvGrpSpPr>
        <p:grpSpPr>
          <a:xfrm>
            <a:off x="-27154" y="6526516"/>
            <a:ext cx="12219154" cy="342885"/>
            <a:chOff x="3587567" y="9380059"/>
            <a:chExt cx="12219154" cy="342885"/>
          </a:xfrm>
        </p:grpSpPr>
        <p:sp>
          <p:nvSpPr>
            <p:cNvPr id="300" name="矩形 299">
              <a:extLst>
                <a:ext uri="{FF2B5EF4-FFF2-40B4-BE49-F238E27FC236}">
                  <a16:creationId xmlns:a16="http://schemas.microsoft.com/office/drawing/2014/main" id="{AA18793D-01BE-81FC-9FEF-581F166EEF62}"/>
                </a:ext>
              </a:extLst>
            </p:cNvPr>
            <p:cNvSpPr/>
            <p:nvPr/>
          </p:nvSpPr>
          <p:spPr>
            <a:xfrm>
              <a:off x="3587567" y="9380059"/>
              <a:ext cx="12219154" cy="3428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id="{91591475-51CF-4A5A-1579-092D43DA9E8C}"/>
                </a:ext>
              </a:extLst>
            </p:cNvPr>
            <p:cNvGrpSpPr/>
            <p:nvPr/>
          </p:nvGrpSpPr>
          <p:grpSpPr>
            <a:xfrm>
              <a:off x="3636750" y="9487127"/>
              <a:ext cx="1611867" cy="158753"/>
              <a:chOff x="2343661" y="7467213"/>
              <a:chExt cx="2820633" cy="277804"/>
            </a:xfrm>
          </p:grpSpPr>
          <p:grpSp>
            <p:nvGrpSpPr>
              <p:cNvPr id="374" name="组合 373">
                <a:extLst>
                  <a:ext uri="{FF2B5EF4-FFF2-40B4-BE49-F238E27FC236}">
                    <a16:creationId xmlns:a16="http://schemas.microsoft.com/office/drawing/2014/main" id="{7C38B10A-DC54-281E-5378-C18E62B2311F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81" name="箭头: V 形 380">
                  <a:extLst>
                    <a:ext uri="{FF2B5EF4-FFF2-40B4-BE49-F238E27FC236}">
                      <a16:creationId xmlns:a16="http://schemas.microsoft.com/office/drawing/2014/main" id="{67057AB4-25EC-3AEC-B250-DD4E7ABA8E6B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2" name="箭头: V 形 381">
                  <a:extLst>
                    <a:ext uri="{FF2B5EF4-FFF2-40B4-BE49-F238E27FC236}">
                      <a16:creationId xmlns:a16="http://schemas.microsoft.com/office/drawing/2014/main" id="{2F52AE1C-56DB-07EF-CD72-FE53925A4F61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3" name="箭头: V 形 382">
                  <a:extLst>
                    <a:ext uri="{FF2B5EF4-FFF2-40B4-BE49-F238E27FC236}">
                      <a16:creationId xmlns:a16="http://schemas.microsoft.com/office/drawing/2014/main" id="{CAFB521E-394B-2442-ACF0-13598AC223DC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4" name="箭头: V 形 383">
                  <a:extLst>
                    <a:ext uri="{FF2B5EF4-FFF2-40B4-BE49-F238E27FC236}">
                      <a16:creationId xmlns:a16="http://schemas.microsoft.com/office/drawing/2014/main" id="{2A5EAB8E-1A9D-286E-DA7C-0CCC24B3AA54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5" name="箭头: V 形 384">
                  <a:extLst>
                    <a:ext uri="{FF2B5EF4-FFF2-40B4-BE49-F238E27FC236}">
                      <a16:creationId xmlns:a16="http://schemas.microsoft.com/office/drawing/2014/main" id="{FE84733A-A1AF-3DF2-53B3-F0862A17217D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75" name="组合 374">
                <a:extLst>
                  <a:ext uri="{FF2B5EF4-FFF2-40B4-BE49-F238E27FC236}">
                    <a16:creationId xmlns:a16="http://schemas.microsoft.com/office/drawing/2014/main" id="{C7294FC9-CA2A-277D-BAE5-DD14D5ACDBB9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FB324264-3C29-5D4B-084D-EBDF5FCAA66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E693656A-C86F-D572-A9CC-17274AB2F21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6F948B43-967B-4884-6E4D-3825711176E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F7F08030-0E2F-03B2-1C3D-302647BB3C3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78E548AC-EED7-7D64-EA74-C5A585028C5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3" name="组合 302">
              <a:extLst>
                <a:ext uri="{FF2B5EF4-FFF2-40B4-BE49-F238E27FC236}">
                  <a16:creationId xmlns:a16="http://schemas.microsoft.com/office/drawing/2014/main" id="{D1851FEA-AD78-9AEA-2305-773761F3B9A6}"/>
                </a:ext>
              </a:extLst>
            </p:cNvPr>
            <p:cNvGrpSpPr/>
            <p:nvPr/>
          </p:nvGrpSpPr>
          <p:grpSpPr>
            <a:xfrm>
              <a:off x="5707372" y="9448428"/>
              <a:ext cx="2414503" cy="211811"/>
              <a:chOff x="939115" y="7399515"/>
              <a:chExt cx="4225179" cy="370652"/>
            </a:xfrm>
          </p:grpSpPr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11A2AD38-100A-0FEE-9523-CB053B0335B0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61" name="组合 360">
                <a:extLst>
                  <a:ext uri="{FF2B5EF4-FFF2-40B4-BE49-F238E27FC236}">
                    <a16:creationId xmlns:a16="http://schemas.microsoft.com/office/drawing/2014/main" id="{0B1F1737-FF10-7931-8A3D-EAAD44B9728A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68" name="箭头: V 形 367">
                  <a:extLst>
                    <a:ext uri="{FF2B5EF4-FFF2-40B4-BE49-F238E27FC236}">
                      <a16:creationId xmlns:a16="http://schemas.microsoft.com/office/drawing/2014/main" id="{E1C73C87-874B-5513-B847-6E33147AA662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9" name="箭头: V 形 368">
                  <a:extLst>
                    <a:ext uri="{FF2B5EF4-FFF2-40B4-BE49-F238E27FC236}">
                      <a16:creationId xmlns:a16="http://schemas.microsoft.com/office/drawing/2014/main" id="{9349CD1A-2587-D03C-2E79-99090289ED37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0" name="箭头: V 形 369">
                  <a:extLst>
                    <a:ext uri="{FF2B5EF4-FFF2-40B4-BE49-F238E27FC236}">
                      <a16:creationId xmlns:a16="http://schemas.microsoft.com/office/drawing/2014/main" id="{C2987CAB-AB52-775B-7FA5-BFBF232D4943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1" name="箭头: V 形 370">
                  <a:extLst>
                    <a:ext uri="{FF2B5EF4-FFF2-40B4-BE49-F238E27FC236}">
                      <a16:creationId xmlns:a16="http://schemas.microsoft.com/office/drawing/2014/main" id="{B01AD483-9E41-0094-A954-ED5CB2CDDD09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2" name="箭头: V 形 371">
                  <a:extLst>
                    <a:ext uri="{FF2B5EF4-FFF2-40B4-BE49-F238E27FC236}">
                      <a16:creationId xmlns:a16="http://schemas.microsoft.com/office/drawing/2014/main" id="{00793FBC-A1CC-B5D9-B199-B36BFF42EEB9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62" name="组合 361">
                <a:extLst>
                  <a:ext uri="{FF2B5EF4-FFF2-40B4-BE49-F238E27FC236}">
                    <a16:creationId xmlns:a16="http://schemas.microsoft.com/office/drawing/2014/main" id="{B4AD0E3E-C104-B3FE-70AE-27A5246BE834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DEBC6E86-DCB0-B6A9-7E4F-249677EF01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50A79897-356F-4EEE-BA92-90A7AC04FA0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EA238C26-0173-EECE-E5D3-EB05CB11F81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A3D597FA-DD0F-4C46-59BA-3074B62F52B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4D3274F7-87A3-4593-3FEC-2305CABE867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4" name="组合 303">
              <a:extLst>
                <a:ext uri="{FF2B5EF4-FFF2-40B4-BE49-F238E27FC236}">
                  <a16:creationId xmlns:a16="http://schemas.microsoft.com/office/drawing/2014/main" id="{3031E7B8-FB51-2E26-791D-B335BE25AA4E}"/>
                </a:ext>
              </a:extLst>
            </p:cNvPr>
            <p:cNvGrpSpPr/>
            <p:nvPr/>
          </p:nvGrpSpPr>
          <p:grpSpPr>
            <a:xfrm>
              <a:off x="8580631" y="9448428"/>
              <a:ext cx="2414503" cy="211811"/>
              <a:chOff x="939115" y="7399515"/>
              <a:chExt cx="4225179" cy="370652"/>
            </a:xfrm>
          </p:grpSpPr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13556F1D-1D9B-D97F-3385-C527D13AE749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48" name="组合 347">
                <a:extLst>
                  <a:ext uri="{FF2B5EF4-FFF2-40B4-BE49-F238E27FC236}">
                    <a16:creationId xmlns:a16="http://schemas.microsoft.com/office/drawing/2014/main" id="{F1EFDABF-39A8-D9DB-8DAA-976AE60C1CB7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55" name="箭头: V 形 354">
                  <a:extLst>
                    <a:ext uri="{FF2B5EF4-FFF2-40B4-BE49-F238E27FC236}">
                      <a16:creationId xmlns:a16="http://schemas.microsoft.com/office/drawing/2014/main" id="{E058D42F-7BED-5877-6736-4C9488D30AC5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6" name="箭头: V 形 355">
                  <a:extLst>
                    <a:ext uri="{FF2B5EF4-FFF2-40B4-BE49-F238E27FC236}">
                      <a16:creationId xmlns:a16="http://schemas.microsoft.com/office/drawing/2014/main" id="{FCB87DC0-449E-C23A-6E1A-AF418ECC00D0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7" name="箭头: V 形 356">
                  <a:extLst>
                    <a:ext uri="{FF2B5EF4-FFF2-40B4-BE49-F238E27FC236}">
                      <a16:creationId xmlns:a16="http://schemas.microsoft.com/office/drawing/2014/main" id="{AAA84A22-65EC-6BBF-3E23-35814AD4CB9D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8" name="箭头: V 形 357">
                  <a:extLst>
                    <a:ext uri="{FF2B5EF4-FFF2-40B4-BE49-F238E27FC236}">
                      <a16:creationId xmlns:a16="http://schemas.microsoft.com/office/drawing/2014/main" id="{3E75EC43-7659-D625-3B6B-7CD31AB75D43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9" name="箭头: V 形 358">
                  <a:extLst>
                    <a:ext uri="{FF2B5EF4-FFF2-40B4-BE49-F238E27FC236}">
                      <a16:creationId xmlns:a16="http://schemas.microsoft.com/office/drawing/2014/main" id="{83D38407-5108-E3A8-D292-677B459F2D45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49" name="组合 348">
                <a:extLst>
                  <a:ext uri="{FF2B5EF4-FFF2-40B4-BE49-F238E27FC236}">
                    <a16:creationId xmlns:a16="http://schemas.microsoft.com/office/drawing/2014/main" id="{416E4DBB-8E18-2C5F-44FD-6AE3CE51F782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7AED362D-88EB-C76B-A844-C268584608C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157325C9-F3C0-A6CA-1935-79EBD224941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6271058F-9590-CC48-86C5-4B7B2DF2126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A7C8242C-D4CF-6D98-7AAD-B7152DFC738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97D4CD7B-4AE6-42B9-208F-FE8A3472E7C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809A23D7-8058-6295-652E-76F2064D534C}"/>
                </a:ext>
              </a:extLst>
            </p:cNvPr>
            <p:cNvGrpSpPr/>
            <p:nvPr/>
          </p:nvGrpSpPr>
          <p:grpSpPr>
            <a:xfrm>
              <a:off x="11453889" y="9448428"/>
              <a:ext cx="2414503" cy="211811"/>
              <a:chOff x="939115" y="7399515"/>
              <a:chExt cx="4225179" cy="370652"/>
            </a:xfrm>
          </p:grpSpPr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0CEC37B9-D0E0-9BFE-D5AC-71AC6EFB43A3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35" name="组合 334">
                <a:extLst>
                  <a:ext uri="{FF2B5EF4-FFF2-40B4-BE49-F238E27FC236}">
                    <a16:creationId xmlns:a16="http://schemas.microsoft.com/office/drawing/2014/main" id="{DD0879EF-B808-4BF1-69C6-CD06CCDAFCB4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42" name="箭头: V 形 341">
                  <a:extLst>
                    <a:ext uri="{FF2B5EF4-FFF2-40B4-BE49-F238E27FC236}">
                      <a16:creationId xmlns:a16="http://schemas.microsoft.com/office/drawing/2014/main" id="{015FF23A-135F-C2CA-1ECD-8E02047176F0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3" name="箭头: V 形 342">
                  <a:extLst>
                    <a:ext uri="{FF2B5EF4-FFF2-40B4-BE49-F238E27FC236}">
                      <a16:creationId xmlns:a16="http://schemas.microsoft.com/office/drawing/2014/main" id="{DBEBA8FB-C8D6-5D8C-DCED-42B1C6DFF9D7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4" name="箭头: V 形 343">
                  <a:extLst>
                    <a:ext uri="{FF2B5EF4-FFF2-40B4-BE49-F238E27FC236}">
                      <a16:creationId xmlns:a16="http://schemas.microsoft.com/office/drawing/2014/main" id="{26ECCDB1-975B-D049-C2A1-5BE9D8339FDE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5" name="箭头: V 形 344">
                  <a:extLst>
                    <a:ext uri="{FF2B5EF4-FFF2-40B4-BE49-F238E27FC236}">
                      <a16:creationId xmlns:a16="http://schemas.microsoft.com/office/drawing/2014/main" id="{02C490B6-86AB-F0DA-498F-B7F97FF182D1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6" name="箭头: V 形 345">
                  <a:extLst>
                    <a:ext uri="{FF2B5EF4-FFF2-40B4-BE49-F238E27FC236}">
                      <a16:creationId xmlns:a16="http://schemas.microsoft.com/office/drawing/2014/main" id="{751E69B5-DC9F-5AA8-A5EA-C9160FD759D3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36" name="组合 335">
                <a:extLst>
                  <a:ext uri="{FF2B5EF4-FFF2-40B4-BE49-F238E27FC236}">
                    <a16:creationId xmlns:a16="http://schemas.microsoft.com/office/drawing/2014/main" id="{F03631BF-1009-A85F-D09E-FFBC434A0EDA}"/>
                  </a:ext>
                </a:extLst>
              </p:cNvPr>
              <p:cNvGrpSpPr/>
              <p:nvPr/>
            </p:nvGrpSpPr>
            <p:grpSpPr>
              <a:xfrm>
                <a:off x="3901309" y="7467213"/>
                <a:ext cx="1262985" cy="262112"/>
                <a:chOff x="3903964" y="1494908"/>
                <a:chExt cx="1262985" cy="262112"/>
              </a:xfrm>
            </p:grpSpPr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9D9C473E-81F0-516D-E0A0-620D670FFBF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903964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ECE0F317-0E51-F962-7227-A1580A72374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156561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3379890C-A060-CD2A-517A-D0808CFFF99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409158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1DA00781-6FDD-FFBF-2195-7D2B00E6AE9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661755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20D2D768-F06F-6B1A-EB2D-43256D604D3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914352" y="1494908"/>
                  <a:ext cx="252597" cy="262112"/>
                </a:xfrm>
                <a:custGeom>
                  <a:avLst/>
                  <a:gdLst>
                    <a:gd name="connsiteX0" fmla="*/ 72360 w 142242"/>
                    <a:gd name="connsiteY0" fmla="*/ 0 h 147600"/>
                    <a:gd name="connsiteX1" fmla="*/ 71121 w 142242"/>
                    <a:gd name="connsiteY1" fmla="*/ 0 h 147600"/>
                    <a:gd name="connsiteX2" fmla="*/ 69882 w 142242"/>
                    <a:gd name="connsiteY2" fmla="*/ 0 h 147600"/>
                    <a:gd name="connsiteX3" fmla="*/ 69480 w 142242"/>
                    <a:gd name="connsiteY3" fmla="*/ 4341 h 147600"/>
                    <a:gd name="connsiteX4" fmla="*/ 21791 w 142242"/>
                    <a:gd name="connsiteY4" fmla="*/ 67745 h 147600"/>
                    <a:gd name="connsiteX5" fmla="*/ 0 w 142242"/>
                    <a:gd name="connsiteY5" fmla="*/ 72542 h 147600"/>
                    <a:gd name="connsiteX6" fmla="*/ 0 w 142242"/>
                    <a:gd name="connsiteY6" fmla="*/ 75058 h 147600"/>
                    <a:gd name="connsiteX7" fmla="*/ 21791 w 142242"/>
                    <a:gd name="connsiteY7" fmla="*/ 79856 h 147600"/>
                    <a:gd name="connsiteX8" fmla="*/ 69480 w 142242"/>
                    <a:gd name="connsiteY8" fmla="*/ 143259 h 147600"/>
                    <a:gd name="connsiteX9" fmla="*/ 69882 w 142242"/>
                    <a:gd name="connsiteY9" fmla="*/ 147600 h 147600"/>
                    <a:gd name="connsiteX10" fmla="*/ 71121 w 142242"/>
                    <a:gd name="connsiteY10" fmla="*/ 147600 h 147600"/>
                    <a:gd name="connsiteX11" fmla="*/ 72360 w 142242"/>
                    <a:gd name="connsiteY11" fmla="*/ 147600 h 147600"/>
                    <a:gd name="connsiteX12" fmla="*/ 72762 w 142242"/>
                    <a:gd name="connsiteY12" fmla="*/ 143259 h 147600"/>
                    <a:gd name="connsiteX13" fmla="*/ 120451 w 142242"/>
                    <a:gd name="connsiteY13" fmla="*/ 79856 h 147600"/>
                    <a:gd name="connsiteX14" fmla="*/ 142242 w 142242"/>
                    <a:gd name="connsiteY14" fmla="*/ 75058 h 147600"/>
                    <a:gd name="connsiteX15" fmla="*/ 142242 w 142242"/>
                    <a:gd name="connsiteY15" fmla="*/ 72542 h 147600"/>
                    <a:gd name="connsiteX16" fmla="*/ 120451 w 142242"/>
                    <a:gd name="connsiteY16" fmla="*/ 67745 h 147600"/>
                    <a:gd name="connsiteX17" fmla="*/ 72762 w 142242"/>
                    <a:gd name="connsiteY17" fmla="*/ 4341 h 14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242" h="147600">
                      <a:moveTo>
                        <a:pt x="72360" y="0"/>
                      </a:moveTo>
                      <a:lnTo>
                        <a:pt x="71121" y="0"/>
                      </a:lnTo>
                      <a:lnTo>
                        <a:pt x="69882" y="0"/>
                      </a:lnTo>
                      <a:lnTo>
                        <a:pt x="69480" y="4341"/>
                      </a:lnTo>
                      <a:cubicBezTo>
                        <a:pt x="64101" y="33009"/>
                        <a:pt x="45949" y="56603"/>
                        <a:pt x="21791" y="67745"/>
                      </a:cubicBezTo>
                      <a:lnTo>
                        <a:pt x="0" y="72542"/>
                      </a:lnTo>
                      <a:lnTo>
                        <a:pt x="0" y="75058"/>
                      </a:lnTo>
                      <a:lnTo>
                        <a:pt x="21791" y="79856"/>
                      </a:lnTo>
                      <a:cubicBezTo>
                        <a:pt x="45949" y="90998"/>
                        <a:pt x="64101" y="114592"/>
                        <a:pt x="69480" y="143259"/>
                      </a:cubicBezTo>
                      <a:lnTo>
                        <a:pt x="69882" y="147600"/>
                      </a:lnTo>
                      <a:lnTo>
                        <a:pt x="71121" y="147600"/>
                      </a:lnTo>
                      <a:lnTo>
                        <a:pt x="72360" y="147600"/>
                      </a:lnTo>
                      <a:lnTo>
                        <a:pt x="72762" y="143259"/>
                      </a:lnTo>
                      <a:cubicBezTo>
                        <a:pt x="78141" y="114592"/>
                        <a:pt x="96293" y="90998"/>
                        <a:pt x="120451" y="79856"/>
                      </a:cubicBezTo>
                      <a:lnTo>
                        <a:pt x="142242" y="75058"/>
                      </a:lnTo>
                      <a:lnTo>
                        <a:pt x="142242" y="72542"/>
                      </a:lnTo>
                      <a:lnTo>
                        <a:pt x="120451" y="67745"/>
                      </a:lnTo>
                      <a:cubicBezTo>
                        <a:pt x="96293" y="56603"/>
                        <a:pt x="78141" y="33009"/>
                        <a:pt x="72762" y="43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6" name="组合 305">
              <a:extLst>
                <a:ext uri="{FF2B5EF4-FFF2-40B4-BE49-F238E27FC236}">
                  <a16:creationId xmlns:a16="http://schemas.microsoft.com/office/drawing/2014/main" id="{CE8ACCF6-7CA8-BC1A-4EAE-1727690022D2}"/>
                </a:ext>
              </a:extLst>
            </p:cNvPr>
            <p:cNvGrpSpPr/>
            <p:nvPr/>
          </p:nvGrpSpPr>
          <p:grpSpPr>
            <a:xfrm>
              <a:off x="14327147" y="9448428"/>
              <a:ext cx="1441295" cy="211811"/>
              <a:chOff x="939115" y="7399515"/>
              <a:chExt cx="2522146" cy="370652"/>
            </a:xfrm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5469B91C-1514-F3B4-E639-BBBC269479AE}"/>
                  </a:ext>
                </a:extLst>
              </p:cNvPr>
              <p:cNvSpPr/>
              <p:nvPr/>
            </p:nvSpPr>
            <p:spPr>
              <a:xfrm>
                <a:off x="939115" y="7399515"/>
                <a:ext cx="980145" cy="370652"/>
              </a:xfrm>
              <a:custGeom>
                <a:avLst/>
                <a:gdLst>
                  <a:gd name="connsiteX0" fmla="*/ 1459924 w 1459924"/>
                  <a:gd name="connsiteY0" fmla="*/ 280519 h 552085"/>
                  <a:gd name="connsiteX1" fmla="*/ 1459924 w 1459924"/>
                  <a:gd name="connsiteY1" fmla="*/ 280974 h 552085"/>
                  <a:gd name="connsiteX2" fmla="*/ 1457208 w 1459924"/>
                  <a:gd name="connsiteY2" fmla="*/ 280746 h 552085"/>
                  <a:gd name="connsiteX3" fmla="*/ 0 w 1459924"/>
                  <a:gd name="connsiteY3" fmla="*/ 397 h 552085"/>
                  <a:gd name="connsiteX4" fmla="*/ 270655 w 1459924"/>
                  <a:gd name="connsiteY4" fmla="*/ 275051 h 552085"/>
                  <a:gd name="connsiteX5" fmla="*/ 301779 w 1459924"/>
                  <a:gd name="connsiteY5" fmla="*/ 277646 h 552085"/>
                  <a:gd name="connsiteX6" fmla="*/ 301779 w 1459924"/>
                  <a:gd name="connsiteY6" fmla="*/ 397 h 552085"/>
                  <a:gd name="connsiteX7" fmla="*/ 516457 w 1459924"/>
                  <a:gd name="connsiteY7" fmla="*/ 261301 h 552085"/>
                  <a:gd name="connsiteX8" fmla="*/ 557958 w 1459924"/>
                  <a:gd name="connsiteY8" fmla="*/ 271495 h 552085"/>
                  <a:gd name="connsiteX9" fmla="*/ 557958 w 1459924"/>
                  <a:gd name="connsiteY9" fmla="*/ 397 h 552085"/>
                  <a:gd name="connsiteX10" fmla="*/ 828613 w 1459924"/>
                  <a:gd name="connsiteY10" fmla="*/ 275051 h 552085"/>
                  <a:gd name="connsiteX11" fmla="*/ 838093 w 1459924"/>
                  <a:gd name="connsiteY11" fmla="*/ 275842 h 552085"/>
                  <a:gd name="connsiteX12" fmla="*/ 838093 w 1459924"/>
                  <a:gd name="connsiteY12" fmla="*/ 397 h 552085"/>
                  <a:gd name="connsiteX13" fmla="*/ 1108748 w 1459924"/>
                  <a:gd name="connsiteY13" fmla="*/ 275051 h 552085"/>
                  <a:gd name="connsiteX14" fmla="*/ 1118228 w 1459924"/>
                  <a:gd name="connsiteY14" fmla="*/ 275842 h 552085"/>
                  <a:gd name="connsiteX15" fmla="*/ 1118228 w 1459924"/>
                  <a:gd name="connsiteY15" fmla="*/ 397 h 552085"/>
                  <a:gd name="connsiteX16" fmla="*/ 1388884 w 1459924"/>
                  <a:gd name="connsiteY16" fmla="*/ 275051 h 552085"/>
                  <a:gd name="connsiteX17" fmla="*/ 1457190 w 1459924"/>
                  <a:gd name="connsiteY17" fmla="*/ 280746 h 552085"/>
                  <a:gd name="connsiteX18" fmla="*/ 1388884 w 1459924"/>
                  <a:gd name="connsiteY18" fmla="*/ 286440 h 552085"/>
                  <a:gd name="connsiteX19" fmla="*/ 1138797 w 1459924"/>
                  <a:gd name="connsiteY19" fmla="*/ 464700 h 552085"/>
                  <a:gd name="connsiteX20" fmla="*/ 1120150 w 1459924"/>
                  <a:gd name="connsiteY20" fmla="*/ 552085 h 552085"/>
                  <a:gd name="connsiteX21" fmla="*/ 1118228 w 1459924"/>
                  <a:gd name="connsiteY21" fmla="*/ 552085 h 552085"/>
                  <a:gd name="connsiteX22" fmla="*/ 1118228 w 1459924"/>
                  <a:gd name="connsiteY22" fmla="*/ 285650 h 552085"/>
                  <a:gd name="connsiteX23" fmla="*/ 1108748 w 1459924"/>
                  <a:gd name="connsiteY23" fmla="*/ 286440 h 552085"/>
                  <a:gd name="connsiteX24" fmla="*/ 858662 w 1459924"/>
                  <a:gd name="connsiteY24" fmla="*/ 464700 h 552085"/>
                  <a:gd name="connsiteX25" fmla="*/ 840015 w 1459924"/>
                  <a:gd name="connsiteY25" fmla="*/ 552085 h 552085"/>
                  <a:gd name="connsiteX26" fmla="*/ 838093 w 1459924"/>
                  <a:gd name="connsiteY26" fmla="*/ 552085 h 552085"/>
                  <a:gd name="connsiteX27" fmla="*/ 838093 w 1459924"/>
                  <a:gd name="connsiteY27" fmla="*/ 285650 h 552085"/>
                  <a:gd name="connsiteX28" fmla="*/ 828613 w 1459924"/>
                  <a:gd name="connsiteY28" fmla="*/ 286440 h 552085"/>
                  <a:gd name="connsiteX29" fmla="*/ 578527 w 1459924"/>
                  <a:gd name="connsiteY29" fmla="*/ 464700 h 552085"/>
                  <a:gd name="connsiteX30" fmla="*/ 559880 w 1459924"/>
                  <a:gd name="connsiteY30" fmla="*/ 552085 h 552085"/>
                  <a:gd name="connsiteX31" fmla="*/ 557958 w 1459924"/>
                  <a:gd name="connsiteY31" fmla="*/ 552085 h 552085"/>
                  <a:gd name="connsiteX32" fmla="*/ 557958 w 1459924"/>
                  <a:gd name="connsiteY32" fmla="*/ 289996 h 552085"/>
                  <a:gd name="connsiteX33" fmla="*/ 516457 w 1459924"/>
                  <a:gd name="connsiteY33" fmla="*/ 300190 h 552085"/>
                  <a:gd name="connsiteX34" fmla="*/ 317644 w 1459924"/>
                  <a:gd name="connsiteY34" fmla="*/ 476082 h 552085"/>
                  <a:gd name="connsiteX35" fmla="*/ 303460 w 1459924"/>
                  <a:gd name="connsiteY35" fmla="*/ 552085 h 552085"/>
                  <a:gd name="connsiteX36" fmla="*/ 301779 w 1459924"/>
                  <a:gd name="connsiteY36" fmla="*/ 552085 h 552085"/>
                  <a:gd name="connsiteX37" fmla="*/ 301779 w 1459924"/>
                  <a:gd name="connsiteY37" fmla="*/ 283846 h 552085"/>
                  <a:gd name="connsiteX38" fmla="*/ 270655 w 1459924"/>
                  <a:gd name="connsiteY38" fmla="*/ 286440 h 552085"/>
                  <a:gd name="connsiteX39" fmla="*/ 20569 w 1459924"/>
                  <a:gd name="connsiteY39" fmla="*/ 464700 h 552085"/>
                  <a:gd name="connsiteX40" fmla="*/ 1922 w 1459924"/>
                  <a:gd name="connsiteY40" fmla="*/ 552085 h 552085"/>
                  <a:gd name="connsiteX41" fmla="*/ 0 w 1459924"/>
                  <a:gd name="connsiteY41" fmla="*/ 552085 h 552085"/>
                  <a:gd name="connsiteX42" fmla="*/ 1118228 w 1459924"/>
                  <a:gd name="connsiteY42" fmla="*/ 0 h 552085"/>
                  <a:gd name="connsiteX43" fmla="*/ 1118277 w 1459924"/>
                  <a:gd name="connsiteY43" fmla="*/ 0 h 552085"/>
                  <a:gd name="connsiteX44" fmla="*/ 1118228 w 1459924"/>
                  <a:gd name="connsiteY44" fmla="*/ 397 h 552085"/>
                  <a:gd name="connsiteX45" fmla="*/ 838093 w 1459924"/>
                  <a:gd name="connsiteY45" fmla="*/ 0 h 552085"/>
                  <a:gd name="connsiteX46" fmla="*/ 838141 w 1459924"/>
                  <a:gd name="connsiteY46" fmla="*/ 0 h 552085"/>
                  <a:gd name="connsiteX47" fmla="*/ 838093 w 1459924"/>
                  <a:gd name="connsiteY47" fmla="*/ 397 h 552085"/>
                  <a:gd name="connsiteX48" fmla="*/ 557958 w 1459924"/>
                  <a:gd name="connsiteY48" fmla="*/ 0 h 552085"/>
                  <a:gd name="connsiteX49" fmla="*/ 558006 w 1459924"/>
                  <a:gd name="connsiteY49" fmla="*/ 0 h 552085"/>
                  <a:gd name="connsiteX50" fmla="*/ 557958 w 1459924"/>
                  <a:gd name="connsiteY50" fmla="*/ 397 h 552085"/>
                  <a:gd name="connsiteX51" fmla="*/ 301779 w 1459924"/>
                  <a:gd name="connsiteY51" fmla="*/ 0 h 552085"/>
                  <a:gd name="connsiteX52" fmla="*/ 301827 w 1459924"/>
                  <a:gd name="connsiteY52" fmla="*/ 0 h 552085"/>
                  <a:gd name="connsiteX53" fmla="*/ 301779 w 1459924"/>
                  <a:gd name="connsiteY53" fmla="*/ 397 h 552085"/>
                  <a:gd name="connsiteX54" fmla="*/ 0 w 1459924"/>
                  <a:gd name="connsiteY54" fmla="*/ 0 h 552085"/>
                  <a:gd name="connsiteX55" fmla="*/ 48 w 1459924"/>
                  <a:gd name="connsiteY55" fmla="*/ 0 h 552085"/>
                  <a:gd name="connsiteX56" fmla="*/ 0 w 1459924"/>
                  <a:gd name="connsiteY56" fmla="*/ 397 h 55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9924" h="552085">
                    <a:moveTo>
                      <a:pt x="1459924" y="280519"/>
                    </a:moveTo>
                    <a:lnTo>
                      <a:pt x="1459924" y="280974"/>
                    </a:lnTo>
                    <a:lnTo>
                      <a:pt x="1457208" y="280746"/>
                    </a:lnTo>
                    <a:close/>
                    <a:moveTo>
                      <a:pt x="0" y="397"/>
                    </a:moveTo>
                    <a:cubicBezTo>
                      <a:pt x="0" y="135876"/>
                      <a:pt x="116194" y="248909"/>
                      <a:pt x="270655" y="275051"/>
                    </a:cubicBezTo>
                    <a:lnTo>
                      <a:pt x="301779" y="277646"/>
                    </a:lnTo>
                    <a:lnTo>
                      <a:pt x="301779" y="397"/>
                    </a:lnTo>
                    <a:cubicBezTo>
                      <a:pt x="301779" y="118941"/>
                      <a:pt x="390740" y="220300"/>
                      <a:pt x="516457" y="261301"/>
                    </a:cubicBezTo>
                    <a:lnTo>
                      <a:pt x="557958" y="271495"/>
                    </a:lnTo>
                    <a:lnTo>
                      <a:pt x="557958" y="397"/>
                    </a:lnTo>
                    <a:cubicBezTo>
                      <a:pt x="557958" y="135876"/>
                      <a:pt x="674152" y="248909"/>
                      <a:pt x="828613" y="275051"/>
                    </a:cubicBezTo>
                    <a:lnTo>
                      <a:pt x="838093" y="275842"/>
                    </a:lnTo>
                    <a:lnTo>
                      <a:pt x="838093" y="397"/>
                    </a:lnTo>
                    <a:cubicBezTo>
                      <a:pt x="838093" y="135876"/>
                      <a:pt x="954287" y="248909"/>
                      <a:pt x="1108748" y="275051"/>
                    </a:cubicBezTo>
                    <a:lnTo>
                      <a:pt x="1118228" y="275842"/>
                    </a:lnTo>
                    <a:lnTo>
                      <a:pt x="1118228" y="397"/>
                    </a:lnTo>
                    <a:cubicBezTo>
                      <a:pt x="1118228" y="135876"/>
                      <a:pt x="1234422" y="248909"/>
                      <a:pt x="1388884" y="275051"/>
                    </a:cubicBezTo>
                    <a:lnTo>
                      <a:pt x="1457190" y="280746"/>
                    </a:lnTo>
                    <a:lnTo>
                      <a:pt x="1388884" y="286440"/>
                    </a:lnTo>
                    <a:cubicBezTo>
                      <a:pt x="1273038" y="306047"/>
                      <a:pt x="1178717" y="374530"/>
                      <a:pt x="1138797" y="464700"/>
                    </a:cubicBezTo>
                    <a:lnTo>
                      <a:pt x="1120150" y="552085"/>
                    </a:lnTo>
                    <a:lnTo>
                      <a:pt x="1118228" y="552085"/>
                    </a:lnTo>
                    <a:lnTo>
                      <a:pt x="1118228" y="285650"/>
                    </a:lnTo>
                    <a:lnTo>
                      <a:pt x="1108748" y="286440"/>
                    </a:lnTo>
                    <a:cubicBezTo>
                      <a:pt x="992902" y="306047"/>
                      <a:pt x="898582" y="374530"/>
                      <a:pt x="858662" y="464700"/>
                    </a:cubicBezTo>
                    <a:lnTo>
                      <a:pt x="840015" y="552085"/>
                    </a:lnTo>
                    <a:lnTo>
                      <a:pt x="838093" y="552085"/>
                    </a:lnTo>
                    <a:lnTo>
                      <a:pt x="838093" y="285650"/>
                    </a:lnTo>
                    <a:lnTo>
                      <a:pt x="828613" y="286440"/>
                    </a:lnTo>
                    <a:cubicBezTo>
                      <a:pt x="712767" y="306047"/>
                      <a:pt x="618447" y="374530"/>
                      <a:pt x="578527" y="464700"/>
                    </a:cubicBezTo>
                    <a:lnTo>
                      <a:pt x="559880" y="552085"/>
                    </a:lnTo>
                    <a:lnTo>
                      <a:pt x="557958" y="552085"/>
                    </a:lnTo>
                    <a:lnTo>
                      <a:pt x="557958" y="289996"/>
                    </a:lnTo>
                    <a:lnTo>
                      <a:pt x="516457" y="300190"/>
                    </a:lnTo>
                    <a:cubicBezTo>
                      <a:pt x="422169" y="330941"/>
                      <a:pt x="348557" y="395643"/>
                      <a:pt x="317644" y="476082"/>
                    </a:cubicBezTo>
                    <a:lnTo>
                      <a:pt x="303460" y="552085"/>
                    </a:lnTo>
                    <a:lnTo>
                      <a:pt x="301779" y="552085"/>
                    </a:lnTo>
                    <a:lnTo>
                      <a:pt x="301779" y="283846"/>
                    </a:lnTo>
                    <a:lnTo>
                      <a:pt x="270655" y="286440"/>
                    </a:lnTo>
                    <a:cubicBezTo>
                      <a:pt x="154809" y="306047"/>
                      <a:pt x="60489" y="374530"/>
                      <a:pt x="20569" y="464700"/>
                    </a:cubicBezTo>
                    <a:lnTo>
                      <a:pt x="1922" y="552085"/>
                    </a:lnTo>
                    <a:lnTo>
                      <a:pt x="0" y="552085"/>
                    </a:lnTo>
                    <a:close/>
                    <a:moveTo>
                      <a:pt x="1118228" y="0"/>
                    </a:moveTo>
                    <a:lnTo>
                      <a:pt x="1118277" y="0"/>
                    </a:lnTo>
                    <a:lnTo>
                      <a:pt x="1118228" y="397"/>
                    </a:lnTo>
                    <a:close/>
                    <a:moveTo>
                      <a:pt x="838093" y="0"/>
                    </a:moveTo>
                    <a:lnTo>
                      <a:pt x="838141" y="0"/>
                    </a:lnTo>
                    <a:lnTo>
                      <a:pt x="838093" y="397"/>
                    </a:lnTo>
                    <a:close/>
                    <a:moveTo>
                      <a:pt x="557958" y="0"/>
                    </a:moveTo>
                    <a:lnTo>
                      <a:pt x="558006" y="0"/>
                    </a:lnTo>
                    <a:lnTo>
                      <a:pt x="557958" y="397"/>
                    </a:lnTo>
                    <a:close/>
                    <a:moveTo>
                      <a:pt x="301779" y="0"/>
                    </a:moveTo>
                    <a:lnTo>
                      <a:pt x="301827" y="0"/>
                    </a:lnTo>
                    <a:lnTo>
                      <a:pt x="301779" y="397"/>
                    </a:lnTo>
                    <a:close/>
                    <a:moveTo>
                      <a:pt x="0" y="0"/>
                    </a:moveTo>
                    <a:lnTo>
                      <a:pt x="4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22" name="组合 321">
                <a:extLst>
                  <a:ext uri="{FF2B5EF4-FFF2-40B4-BE49-F238E27FC236}">
                    <a16:creationId xmlns:a16="http://schemas.microsoft.com/office/drawing/2014/main" id="{15862AA0-7857-D938-EC43-B094E748B8EB}"/>
                  </a:ext>
                </a:extLst>
              </p:cNvPr>
              <p:cNvGrpSpPr/>
              <p:nvPr/>
            </p:nvGrpSpPr>
            <p:grpSpPr>
              <a:xfrm>
                <a:off x="2343661" y="7482906"/>
                <a:ext cx="1117600" cy="262111"/>
                <a:chOff x="4492479" y="1490956"/>
                <a:chExt cx="1117600" cy="262111"/>
              </a:xfrm>
              <a:noFill/>
            </p:grpSpPr>
            <p:sp>
              <p:nvSpPr>
                <p:cNvPr id="329" name="箭头: V 形 328">
                  <a:extLst>
                    <a:ext uri="{FF2B5EF4-FFF2-40B4-BE49-F238E27FC236}">
                      <a16:creationId xmlns:a16="http://schemas.microsoft.com/office/drawing/2014/main" id="{6D8ACC08-BE3E-3364-7A5B-9300E8B8656E}"/>
                    </a:ext>
                  </a:extLst>
                </p:cNvPr>
                <p:cNvSpPr/>
                <p:nvPr/>
              </p:nvSpPr>
              <p:spPr>
                <a:xfrm>
                  <a:off x="449247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0" name="箭头: V 形 329">
                  <a:extLst>
                    <a:ext uri="{FF2B5EF4-FFF2-40B4-BE49-F238E27FC236}">
                      <a16:creationId xmlns:a16="http://schemas.microsoft.com/office/drawing/2014/main" id="{C9970DF9-49B0-0CAE-675A-E0938293E1A9}"/>
                    </a:ext>
                  </a:extLst>
                </p:cNvPr>
                <p:cNvSpPr/>
                <p:nvPr/>
              </p:nvSpPr>
              <p:spPr>
                <a:xfrm>
                  <a:off x="471599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1" name="箭头: V 形 330">
                  <a:extLst>
                    <a:ext uri="{FF2B5EF4-FFF2-40B4-BE49-F238E27FC236}">
                      <a16:creationId xmlns:a16="http://schemas.microsoft.com/office/drawing/2014/main" id="{15CE75AC-8924-60D8-2669-14894A65DE3D}"/>
                    </a:ext>
                  </a:extLst>
                </p:cNvPr>
                <p:cNvSpPr/>
                <p:nvPr/>
              </p:nvSpPr>
              <p:spPr>
                <a:xfrm>
                  <a:off x="493951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2" name="箭头: V 形 331">
                  <a:extLst>
                    <a:ext uri="{FF2B5EF4-FFF2-40B4-BE49-F238E27FC236}">
                      <a16:creationId xmlns:a16="http://schemas.microsoft.com/office/drawing/2014/main" id="{48FCB73F-342C-8D93-D205-AF2295CBB525}"/>
                    </a:ext>
                  </a:extLst>
                </p:cNvPr>
                <p:cNvSpPr/>
                <p:nvPr/>
              </p:nvSpPr>
              <p:spPr>
                <a:xfrm>
                  <a:off x="516303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3" name="箭头: V 形 332">
                  <a:extLst>
                    <a:ext uri="{FF2B5EF4-FFF2-40B4-BE49-F238E27FC236}">
                      <a16:creationId xmlns:a16="http://schemas.microsoft.com/office/drawing/2014/main" id="{1D1E91C4-D39A-7DF4-6306-E9875B3015C0}"/>
                    </a:ext>
                  </a:extLst>
                </p:cNvPr>
                <p:cNvSpPr/>
                <p:nvPr/>
              </p:nvSpPr>
              <p:spPr>
                <a:xfrm>
                  <a:off x="5386559" y="1490956"/>
                  <a:ext cx="223520" cy="262111"/>
                </a:xfrm>
                <a:prstGeom prst="chevron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06990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6C7274C-B4AA-9C7F-7D4E-F02422FC78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9744C9-E1C0-D050-E663-2898991B60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新媒体的特点</a:t>
            </a:r>
          </a:p>
        </p:txBody>
      </p:sp>
    </p:spTree>
    <p:extLst>
      <p:ext uri="{BB962C8B-B14F-4D97-AF65-F5344CB8AC3E}">
        <p14:creationId xmlns:p14="http://schemas.microsoft.com/office/powerpoint/2010/main" val="1907533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C0DDA17-1C58-C8A9-F87B-BBCC693A49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新媒体的特点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66CCCE-A324-F648-0AE6-478C35609E6A}"/>
              </a:ext>
            </a:extLst>
          </p:cNvPr>
          <p:cNvGrpSpPr/>
          <p:nvPr/>
        </p:nvGrpSpPr>
        <p:grpSpPr>
          <a:xfrm>
            <a:off x="653833" y="1496451"/>
            <a:ext cx="5015440" cy="2186072"/>
            <a:chOff x="1027186" y="1700351"/>
            <a:chExt cx="8866209" cy="380881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45B0B7C-6326-9005-0AA8-D08C08FF2BAB}"/>
                </a:ext>
              </a:extLst>
            </p:cNvPr>
            <p:cNvGrpSpPr/>
            <p:nvPr/>
          </p:nvGrpSpPr>
          <p:grpSpPr>
            <a:xfrm>
              <a:off x="1027186" y="1700351"/>
              <a:ext cx="8866209" cy="3808816"/>
              <a:chOff x="756301" y="1361262"/>
              <a:chExt cx="8866209" cy="3808816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0EFCEC00-086E-D8DC-BD4F-962555840A25}"/>
                  </a:ext>
                </a:extLst>
              </p:cNvPr>
              <p:cNvSpPr/>
              <p:nvPr/>
            </p:nvSpPr>
            <p:spPr>
              <a:xfrm>
                <a:off x="756301" y="1377878"/>
                <a:ext cx="8866209" cy="3792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750E778E-3C61-E656-70BC-071736006FBD}"/>
                  </a:ext>
                </a:extLst>
              </p:cNvPr>
              <p:cNvSpPr/>
              <p:nvPr/>
            </p:nvSpPr>
            <p:spPr>
              <a:xfrm>
                <a:off x="756301" y="1361262"/>
                <a:ext cx="8866209" cy="69059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78E66FC-7702-1837-4D10-B2F882FF096B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8E070B70-3A83-3F70-923D-53C9BC2BD6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D453483F-F15E-AF1E-3A15-A1152FF01D66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96E88A54-A8EE-B0D9-6A8F-C654B669EB76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id="{8CBA4A0B-BAE1-1C04-48A9-9749D9DECC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id="{C4A8E6EB-22FB-053B-BF2E-F38A00B694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362BCB09-7E05-1A3F-B8F8-CF4CE26D5152}"/>
              </a:ext>
            </a:extLst>
          </p:cNvPr>
          <p:cNvSpPr txBox="1"/>
          <p:nvPr/>
        </p:nvSpPr>
        <p:spPr>
          <a:xfrm flipH="1">
            <a:off x="836232" y="2040339"/>
            <a:ext cx="4664182" cy="1186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新媒体信息传播的速度非常快，表现出明显的即时性特征，网民通过手机、电脑或者其他智能终端能够快速发布信息和及时接收信息。打破了传统媒体定时传播的规律，真正具备了无时间限制和无地域限制的传播。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4F770FD-07B8-9E17-4639-3ABC3055A4C0}"/>
              </a:ext>
            </a:extLst>
          </p:cNvPr>
          <p:cNvSpPr txBox="1"/>
          <p:nvPr/>
        </p:nvSpPr>
        <p:spPr>
          <a:xfrm>
            <a:off x="1259042" y="1496451"/>
            <a:ext cx="1818081" cy="3812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+mn-ea"/>
              </a:rPr>
              <a:t>即时性</a:t>
            </a: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C171C2-15EE-8645-542E-8DF5ABA23514}"/>
              </a:ext>
            </a:extLst>
          </p:cNvPr>
          <p:cNvGrpSpPr/>
          <p:nvPr/>
        </p:nvGrpSpPr>
        <p:grpSpPr>
          <a:xfrm>
            <a:off x="920158" y="1644799"/>
            <a:ext cx="377660" cy="147621"/>
            <a:chOff x="4492479" y="1490956"/>
            <a:chExt cx="670560" cy="262111"/>
          </a:xfrm>
          <a:solidFill>
            <a:schemeClr val="bg1"/>
          </a:solidFill>
        </p:grpSpPr>
        <p:sp>
          <p:nvSpPr>
            <p:cNvPr id="16" name="箭头: V 形 15">
              <a:extLst>
                <a:ext uri="{FF2B5EF4-FFF2-40B4-BE49-F238E27FC236}">
                  <a16:creationId xmlns:a16="http://schemas.microsoft.com/office/drawing/2014/main" id="{695931DF-C5BF-E158-D082-CC1A637B86AA}"/>
                </a:ext>
              </a:extLst>
            </p:cNvPr>
            <p:cNvSpPr/>
            <p:nvPr/>
          </p:nvSpPr>
          <p:spPr>
            <a:xfrm>
              <a:off x="449247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箭头: V 形 16">
              <a:extLst>
                <a:ext uri="{FF2B5EF4-FFF2-40B4-BE49-F238E27FC236}">
                  <a16:creationId xmlns:a16="http://schemas.microsoft.com/office/drawing/2014/main" id="{FFAF89BF-693E-7F9B-D418-42C4AFE0C589}"/>
                </a:ext>
              </a:extLst>
            </p:cNvPr>
            <p:cNvSpPr/>
            <p:nvPr/>
          </p:nvSpPr>
          <p:spPr>
            <a:xfrm>
              <a:off x="471599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箭头: V 形 17">
              <a:extLst>
                <a:ext uri="{FF2B5EF4-FFF2-40B4-BE49-F238E27FC236}">
                  <a16:creationId xmlns:a16="http://schemas.microsoft.com/office/drawing/2014/main" id="{53E21983-65C3-70AE-04F2-DFC19C9EB542}"/>
                </a:ext>
              </a:extLst>
            </p:cNvPr>
            <p:cNvSpPr/>
            <p:nvPr/>
          </p:nvSpPr>
          <p:spPr>
            <a:xfrm>
              <a:off x="493951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04190AA-697A-3522-FBB7-F1BBCF2C015A}"/>
              </a:ext>
            </a:extLst>
          </p:cNvPr>
          <p:cNvGrpSpPr/>
          <p:nvPr/>
        </p:nvGrpSpPr>
        <p:grpSpPr>
          <a:xfrm>
            <a:off x="649113" y="3938114"/>
            <a:ext cx="5015440" cy="2133018"/>
            <a:chOff x="1027186" y="1700351"/>
            <a:chExt cx="8866209" cy="371637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59F49A5-FFE7-0B8D-7741-CA3669A46076}"/>
                </a:ext>
              </a:extLst>
            </p:cNvPr>
            <p:cNvGrpSpPr/>
            <p:nvPr/>
          </p:nvGrpSpPr>
          <p:grpSpPr>
            <a:xfrm>
              <a:off x="1027186" y="1700351"/>
              <a:ext cx="8866209" cy="3716379"/>
              <a:chOff x="756301" y="1361262"/>
              <a:chExt cx="8866209" cy="3716379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DF8F1D17-D436-C135-6EBD-D8EF5C64A0E3}"/>
                  </a:ext>
                </a:extLst>
              </p:cNvPr>
              <p:cNvSpPr/>
              <p:nvPr/>
            </p:nvSpPr>
            <p:spPr>
              <a:xfrm>
                <a:off x="756301" y="1377878"/>
                <a:ext cx="8866209" cy="369976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490B2FF2-231B-DACB-4C6F-E691886D1A09}"/>
                  </a:ext>
                </a:extLst>
              </p:cNvPr>
              <p:cNvSpPr/>
              <p:nvPr/>
            </p:nvSpPr>
            <p:spPr>
              <a:xfrm>
                <a:off x="756301" y="1361262"/>
                <a:ext cx="8866209" cy="69059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B47D509-85F8-21EF-A5E3-4558F23A0771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D9DCB338-8AA5-E2F1-5DAC-8D1DBFB161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E7F06670-C5C8-79D0-5599-C2BAABB1879B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AAD07DAA-2E67-410F-EA7C-D5B8DC5E670D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AB1F629A-3F69-FF53-4DDF-608837DD84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73DDF635-CBA3-A78A-B423-E896336CA4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C14EE909-0298-AC66-79F7-2D4E0C71AA49}"/>
              </a:ext>
            </a:extLst>
          </p:cNvPr>
          <p:cNvSpPr txBox="1"/>
          <p:nvPr/>
        </p:nvSpPr>
        <p:spPr>
          <a:xfrm flipH="1">
            <a:off x="831512" y="4482002"/>
            <a:ext cx="4664182" cy="9067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新媒体利用通信卫星和全球联网的网络进行传输数据，完全打破了有线网络的限制和国家等行政区划和地理区域的限制，可以在地球上的任何角落和世界相连。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2EF026F-D804-625D-ECC7-B743AF6D77B3}"/>
              </a:ext>
            </a:extLst>
          </p:cNvPr>
          <p:cNvSpPr txBox="1"/>
          <p:nvPr/>
        </p:nvSpPr>
        <p:spPr>
          <a:xfrm>
            <a:off x="1254322" y="3938114"/>
            <a:ext cx="1818081" cy="3812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+mn-ea"/>
              </a:rPr>
              <a:t>超时空性</a:t>
            </a: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4DD6E4D-2872-230E-6D35-9E55F53B9915}"/>
              </a:ext>
            </a:extLst>
          </p:cNvPr>
          <p:cNvGrpSpPr/>
          <p:nvPr/>
        </p:nvGrpSpPr>
        <p:grpSpPr>
          <a:xfrm>
            <a:off x="915438" y="4086462"/>
            <a:ext cx="377660" cy="147621"/>
            <a:chOff x="4492479" y="1490956"/>
            <a:chExt cx="670560" cy="262111"/>
          </a:xfrm>
          <a:solidFill>
            <a:schemeClr val="bg1"/>
          </a:solidFill>
        </p:grpSpPr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661929A6-8940-A85D-D891-2915F2882121}"/>
                </a:ext>
              </a:extLst>
            </p:cNvPr>
            <p:cNvSpPr/>
            <p:nvPr/>
          </p:nvSpPr>
          <p:spPr>
            <a:xfrm>
              <a:off x="449247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1AA6B1F-41DA-6545-E3ED-1318A1F918D6}"/>
                </a:ext>
              </a:extLst>
            </p:cNvPr>
            <p:cNvSpPr/>
            <p:nvPr/>
          </p:nvSpPr>
          <p:spPr>
            <a:xfrm>
              <a:off x="471599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箭头: V 形 33">
              <a:extLst>
                <a:ext uri="{FF2B5EF4-FFF2-40B4-BE49-F238E27FC236}">
                  <a16:creationId xmlns:a16="http://schemas.microsoft.com/office/drawing/2014/main" id="{40DDC25C-8F9D-EEEB-CA0E-BE9A97934996}"/>
                </a:ext>
              </a:extLst>
            </p:cNvPr>
            <p:cNvSpPr/>
            <p:nvPr/>
          </p:nvSpPr>
          <p:spPr>
            <a:xfrm>
              <a:off x="493951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C16BCC9-A468-D386-8FE3-FDEFF6348640}"/>
              </a:ext>
            </a:extLst>
          </p:cNvPr>
          <p:cNvGrpSpPr/>
          <p:nvPr/>
        </p:nvGrpSpPr>
        <p:grpSpPr>
          <a:xfrm>
            <a:off x="6490036" y="1496451"/>
            <a:ext cx="5015440" cy="2194560"/>
            <a:chOff x="1027186" y="1700351"/>
            <a:chExt cx="8866209" cy="382360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8FA826A-AB01-3878-D0AC-55B4533F187B}"/>
                </a:ext>
              </a:extLst>
            </p:cNvPr>
            <p:cNvGrpSpPr/>
            <p:nvPr/>
          </p:nvGrpSpPr>
          <p:grpSpPr>
            <a:xfrm>
              <a:off x="1027186" y="1700351"/>
              <a:ext cx="8866209" cy="3823605"/>
              <a:chOff x="756301" y="1361262"/>
              <a:chExt cx="8866209" cy="3823605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5834FF64-9996-E47A-123F-F392CD41D236}"/>
                  </a:ext>
                </a:extLst>
              </p:cNvPr>
              <p:cNvSpPr/>
              <p:nvPr/>
            </p:nvSpPr>
            <p:spPr>
              <a:xfrm>
                <a:off x="756301" y="1377878"/>
                <a:ext cx="8866209" cy="38069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6B93D0B-5D8D-CA0E-3F94-3574930BD840}"/>
                  </a:ext>
                </a:extLst>
              </p:cNvPr>
              <p:cNvSpPr/>
              <p:nvPr/>
            </p:nvSpPr>
            <p:spPr>
              <a:xfrm>
                <a:off x="756301" y="1361262"/>
                <a:ext cx="8866209" cy="69059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8CB5AD3-3272-1F08-FA8D-F182996E323D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7E0003B0-CD9C-24C5-5C7B-E85E94ACA8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0F5D908C-538A-A239-4BF7-8B2CBF00C00B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04A37A46-AF42-838B-B021-D28B50821013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F5DEA191-0AA1-50AD-E418-6E5F683FEB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id="{3B8A0FCB-FF9A-D341-C66F-4CA0707382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36CDA727-1D12-95E2-072B-805C5D74F3B8}"/>
              </a:ext>
            </a:extLst>
          </p:cNvPr>
          <p:cNvSpPr txBox="1"/>
          <p:nvPr/>
        </p:nvSpPr>
        <p:spPr>
          <a:xfrm flipH="1">
            <a:off x="6672435" y="2040339"/>
            <a:ext cx="4664182" cy="1186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在新媒体环境下，信息的传输是双向的，甚至是多向的。每个用户都具有信息交流的控制权，公众可以选择接收信息，也可以选择关闭客户端或屏蔽信息来源不再接收信息，用户不再是单纯被动地接收信息。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9EA9546-D444-6B93-3DED-98BD6F241844}"/>
              </a:ext>
            </a:extLst>
          </p:cNvPr>
          <p:cNvSpPr txBox="1"/>
          <p:nvPr/>
        </p:nvSpPr>
        <p:spPr>
          <a:xfrm>
            <a:off x="7095245" y="1496451"/>
            <a:ext cx="1818081" cy="3812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+mn-ea"/>
              </a:rPr>
              <a:t>交互性</a:t>
            </a: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E9D7322-7E6B-077D-16EC-9EA98F84AE32}"/>
              </a:ext>
            </a:extLst>
          </p:cNvPr>
          <p:cNvGrpSpPr/>
          <p:nvPr/>
        </p:nvGrpSpPr>
        <p:grpSpPr>
          <a:xfrm>
            <a:off x="6756361" y="1644799"/>
            <a:ext cx="377660" cy="147621"/>
            <a:chOff x="4492479" y="1490956"/>
            <a:chExt cx="670560" cy="262111"/>
          </a:xfrm>
          <a:solidFill>
            <a:schemeClr val="bg1"/>
          </a:solidFill>
        </p:grpSpPr>
        <p:sp>
          <p:nvSpPr>
            <p:cNvPr id="48" name="箭头: V 形 47">
              <a:extLst>
                <a:ext uri="{FF2B5EF4-FFF2-40B4-BE49-F238E27FC236}">
                  <a16:creationId xmlns:a16="http://schemas.microsoft.com/office/drawing/2014/main" id="{A200333B-C0F4-E219-7DDA-2385B973AFFE}"/>
                </a:ext>
              </a:extLst>
            </p:cNvPr>
            <p:cNvSpPr/>
            <p:nvPr/>
          </p:nvSpPr>
          <p:spPr>
            <a:xfrm>
              <a:off x="449247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箭头: V 形 48">
              <a:extLst>
                <a:ext uri="{FF2B5EF4-FFF2-40B4-BE49-F238E27FC236}">
                  <a16:creationId xmlns:a16="http://schemas.microsoft.com/office/drawing/2014/main" id="{32480579-3910-A6C7-DA7B-3AF93331663F}"/>
                </a:ext>
              </a:extLst>
            </p:cNvPr>
            <p:cNvSpPr/>
            <p:nvPr/>
          </p:nvSpPr>
          <p:spPr>
            <a:xfrm>
              <a:off x="471599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箭头: V 形 49">
              <a:extLst>
                <a:ext uri="{FF2B5EF4-FFF2-40B4-BE49-F238E27FC236}">
                  <a16:creationId xmlns:a16="http://schemas.microsoft.com/office/drawing/2014/main" id="{B77A4508-8182-F7B2-E63E-F23A13B08112}"/>
                </a:ext>
              </a:extLst>
            </p:cNvPr>
            <p:cNvSpPr/>
            <p:nvPr/>
          </p:nvSpPr>
          <p:spPr>
            <a:xfrm>
              <a:off x="493951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9AD9746-0099-B8D8-EF44-5915F05D7FB7}"/>
              </a:ext>
            </a:extLst>
          </p:cNvPr>
          <p:cNvGrpSpPr/>
          <p:nvPr/>
        </p:nvGrpSpPr>
        <p:grpSpPr>
          <a:xfrm>
            <a:off x="6485316" y="3938114"/>
            <a:ext cx="5015440" cy="2133018"/>
            <a:chOff x="1027186" y="1700351"/>
            <a:chExt cx="8866209" cy="3716379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990B62D-CB37-E77B-7B15-859F22DB2B1A}"/>
                </a:ext>
              </a:extLst>
            </p:cNvPr>
            <p:cNvGrpSpPr/>
            <p:nvPr/>
          </p:nvGrpSpPr>
          <p:grpSpPr>
            <a:xfrm>
              <a:off x="1027186" y="1700351"/>
              <a:ext cx="8866209" cy="3716379"/>
              <a:chOff x="756301" y="1361262"/>
              <a:chExt cx="8866209" cy="3716379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9B7E2021-A93A-BFD8-90E2-3B4644B16E9A}"/>
                  </a:ext>
                </a:extLst>
              </p:cNvPr>
              <p:cNvSpPr/>
              <p:nvPr/>
            </p:nvSpPr>
            <p:spPr>
              <a:xfrm>
                <a:off x="756301" y="1377878"/>
                <a:ext cx="8866209" cy="369976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ADEB550C-4E3F-4E93-D3DA-23BC57EE57AC}"/>
                  </a:ext>
                </a:extLst>
              </p:cNvPr>
              <p:cNvSpPr/>
              <p:nvPr/>
            </p:nvSpPr>
            <p:spPr>
              <a:xfrm>
                <a:off x="756301" y="1361262"/>
                <a:ext cx="8866209" cy="69059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9F08C617-3417-B388-75A9-348A593B6629}"/>
                </a:ext>
              </a:extLst>
            </p:cNvPr>
            <p:cNvGrpSpPr/>
            <p:nvPr/>
          </p:nvGrpSpPr>
          <p:grpSpPr>
            <a:xfrm>
              <a:off x="8266249" y="1849300"/>
              <a:ext cx="1366396" cy="259225"/>
              <a:chOff x="8249364" y="1527341"/>
              <a:chExt cx="1366396" cy="259225"/>
            </a:xfrm>
          </p:grpSpPr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6CC5C6A4-4D40-247B-565F-EE4E09939C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9364" y="1638459"/>
                <a:ext cx="223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70D57F2D-23DC-387D-5063-6C1668ED203A}"/>
                  </a:ext>
                </a:extLst>
              </p:cNvPr>
              <p:cNvSpPr/>
              <p:nvPr/>
            </p:nvSpPr>
            <p:spPr>
              <a:xfrm>
                <a:off x="8836423" y="1565847"/>
                <a:ext cx="182212" cy="182212"/>
              </a:xfrm>
              <a:prstGeom prst="rect">
                <a:avLst/>
              </a:prstGeom>
              <a:noFill/>
              <a:ln w="19050" cap="rnd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775AABE3-36F3-3A35-E61D-1E592A474F5D}"/>
                  </a:ext>
                </a:extLst>
              </p:cNvPr>
              <p:cNvGrpSpPr/>
              <p:nvPr/>
            </p:nvGrpSpPr>
            <p:grpSpPr>
              <a:xfrm rot="2725125">
                <a:off x="9356535" y="1527341"/>
                <a:ext cx="259225" cy="259225"/>
                <a:chOff x="6863080" y="1510253"/>
                <a:chExt cx="223520" cy="223520"/>
              </a:xfrm>
            </p:grpSpPr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6466702B-8440-64D5-0625-56A07E826B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63080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48780BD2-5F44-87C3-522B-ED51C88181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862523" y="1622013"/>
                  <a:ext cx="223520" cy="0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21E7826B-662D-22F3-52A3-1A0EB6DDDC77}"/>
              </a:ext>
            </a:extLst>
          </p:cNvPr>
          <p:cNvSpPr txBox="1"/>
          <p:nvPr/>
        </p:nvSpPr>
        <p:spPr>
          <a:xfrm flipH="1">
            <a:off x="6667715" y="4482002"/>
            <a:ext cx="4664182" cy="1186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互联网络为人们提供了互动信息交流平台，</a:t>
            </a:r>
            <a:r>
              <a:rPr lang="zh-CN" altLang="en-US" sz="1400" dirty="0">
                <a:solidFill>
                  <a:srgbClr val="222222"/>
                </a:solidFill>
                <a:latin typeface="Arial" panose="020B0604020202020204" pitchFamily="34" charset="0"/>
              </a:rPr>
              <a:t>通过</a:t>
            </a:r>
            <a:r>
              <a:rPr lang="zh-CN" altLang="en-US" sz="1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匿名登陆保护公众隐私，在最大程度内实现言论自由，但这也导致虚假信息泛滥，通过新媒体传播出来的信息可信度不高等问题，信息的真实性遭到公众的质疑。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98C5D36-DAA0-A481-5117-48F8E353A070}"/>
              </a:ext>
            </a:extLst>
          </p:cNvPr>
          <p:cNvSpPr txBox="1"/>
          <p:nvPr/>
        </p:nvSpPr>
        <p:spPr>
          <a:xfrm>
            <a:off x="7090525" y="3938114"/>
            <a:ext cx="1818081" cy="3812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+mn-ea"/>
              </a:rPr>
              <a:t>失真性</a:t>
            </a: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B8651DA-E6A2-82E8-CF25-20821E930344}"/>
              </a:ext>
            </a:extLst>
          </p:cNvPr>
          <p:cNvGrpSpPr/>
          <p:nvPr/>
        </p:nvGrpSpPr>
        <p:grpSpPr>
          <a:xfrm>
            <a:off x="6751641" y="4086462"/>
            <a:ext cx="377660" cy="147621"/>
            <a:chOff x="4492479" y="1490956"/>
            <a:chExt cx="670560" cy="262111"/>
          </a:xfrm>
          <a:solidFill>
            <a:schemeClr val="bg1"/>
          </a:solidFill>
        </p:grpSpPr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5A0FF821-3359-C732-57FF-EBFE206D2E89}"/>
                </a:ext>
              </a:extLst>
            </p:cNvPr>
            <p:cNvSpPr/>
            <p:nvPr/>
          </p:nvSpPr>
          <p:spPr>
            <a:xfrm>
              <a:off x="449247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箭头: V 形 64">
              <a:extLst>
                <a:ext uri="{FF2B5EF4-FFF2-40B4-BE49-F238E27FC236}">
                  <a16:creationId xmlns:a16="http://schemas.microsoft.com/office/drawing/2014/main" id="{99C6F147-7BC4-CCED-40A5-E5B2C6D2A2FB}"/>
                </a:ext>
              </a:extLst>
            </p:cNvPr>
            <p:cNvSpPr/>
            <p:nvPr/>
          </p:nvSpPr>
          <p:spPr>
            <a:xfrm>
              <a:off x="471599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箭头: V 形 65">
              <a:extLst>
                <a:ext uri="{FF2B5EF4-FFF2-40B4-BE49-F238E27FC236}">
                  <a16:creationId xmlns:a16="http://schemas.microsoft.com/office/drawing/2014/main" id="{AB20408F-C7A6-BB3E-9D24-A8C440DBE1ED}"/>
                </a:ext>
              </a:extLst>
            </p:cNvPr>
            <p:cNvSpPr/>
            <p:nvPr/>
          </p:nvSpPr>
          <p:spPr>
            <a:xfrm>
              <a:off x="4939519" y="1490956"/>
              <a:ext cx="223520" cy="26211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9B08FE68-77AD-924E-5160-B5328E5A6186}"/>
              </a:ext>
            </a:extLst>
          </p:cNvPr>
          <p:cNvSpPr/>
          <p:nvPr/>
        </p:nvSpPr>
        <p:spPr>
          <a:xfrm>
            <a:off x="10812914" y="5800270"/>
            <a:ext cx="560110" cy="211811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16344860-C63D-0C0F-6CEE-8F7A7509D076}"/>
              </a:ext>
            </a:extLst>
          </p:cNvPr>
          <p:cNvSpPr/>
          <p:nvPr/>
        </p:nvSpPr>
        <p:spPr>
          <a:xfrm>
            <a:off x="4929247" y="5800270"/>
            <a:ext cx="560110" cy="211811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DF3CD37-3B4C-3E1F-4733-820245D523C7}"/>
              </a:ext>
            </a:extLst>
          </p:cNvPr>
          <p:cNvSpPr/>
          <p:nvPr/>
        </p:nvSpPr>
        <p:spPr>
          <a:xfrm>
            <a:off x="4933966" y="3394684"/>
            <a:ext cx="560110" cy="211811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A3813B72-1E61-BD73-9F20-0371877A5143}"/>
              </a:ext>
            </a:extLst>
          </p:cNvPr>
          <p:cNvSpPr/>
          <p:nvPr/>
        </p:nvSpPr>
        <p:spPr>
          <a:xfrm>
            <a:off x="10818981" y="3394684"/>
            <a:ext cx="560110" cy="211811"/>
          </a:xfrm>
          <a:custGeom>
            <a:avLst/>
            <a:gdLst>
              <a:gd name="connsiteX0" fmla="*/ 1459924 w 1459924"/>
              <a:gd name="connsiteY0" fmla="*/ 280519 h 552085"/>
              <a:gd name="connsiteX1" fmla="*/ 1459924 w 1459924"/>
              <a:gd name="connsiteY1" fmla="*/ 280974 h 552085"/>
              <a:gd name="connsiteX2" fmla="*/ 1457208 w 1459924"/>
              <a:gd name="connsiteY2" fmla="*/ 280746 h 552085"/>
              <a:gd name="connsiteX3" fmla="*/ 0 w 1459924"/>
              <a:gd name="connsiteY3" fmla="*/ 397 h 552085"/>
              <a:gd name="connsiteX4" fmla="*/ 270655 w 1459924"/>
              <a:gd name="connsiteY4" fmla="*/ 275051 h 552085"/>
              <a:gd name="connsiteX5" fmla="*/ 301779 w 1459924"/>
              <a:gd name="connsiteY5" fmla="*/ 277646 h 552085"/>
              <a:gd name="connsiteX6" fmla="*/ 301779 w 1459924"/>
              <a:gd name="connsiteY6" fmla="*/ 397 h 552085"/>
              <a:gd name="connsiteX7" fmla="*/ 516457 w 1459924"/>
              <a:gd name="connsiteY7" fmla="*/ 261301 h 552085"/>
              <a:gd name="connsiteX8" fmla="*/ 557958 w 1459924"/>
              <a:gd name="connsiteY8" fmla="*/ 271495 h 552085"/>
              <a:gd name="connsiteX9" fmla="*/ 557958 w 1459924"/>
              <a:gd name="connsiteY9" fmla="*/ 397 h 552085"/>
              <a:gd name="connsiteX10" fmla="*/ 828613 w 1459924"/>
              <a:gd name="connsiteY10" fmla="*/ 275051 h 552085"/>
              <a:gd name="connsiteX11" fmla="*/ 838093 w 1459924"/>
              <a:gd name="connsiteY11" fmla="*/ 275842 h 552085"/>
              <a:gd name="connsiteX12" fmla="*/ 838093 w 1459924"/>
              <a:gd name="connsiteY12" fmla="*/ 397 h 552085"/>
              <a:gd name="connsiteX13" fmla="*/ 1108748 w 1459924"/>
              <a:gd name="connsiteY13" fmla="*/ 275051 h 552085"/>
              <a:gd name="connsiteX14" fmla="*/ 1118228 w 1459924"/>
              <a:gd name="connsiteY14" fmla="*/ 275842 h 552085"/>
              <a:gd name="connsiteX15" fmla="*/ 1118228 w 1459924"/>
              <a:gd name="connsiteY15" fmla="*/ 397 h 552085"/>
              <a:gd name="connsiteX16" fmla="*/ 1388884 w 1459924"/>
              <a:gd name="connsiteY16" fmla="*/ 275051 h 552085"/>
              <a:gd name="connsiteX17" fmla="*/ 1457190 w 1459924"/>
              <a:gd name="connsiteY17" fmla="*/ 280746 h 552085"/>
              <a:gd name="connsiteX18" fmla="*/ 1388884 w 1459924"/>
              <a:gd name="connsiteY18" fmla="*/ 286440 h 552085"/>
              <a:gd name="connsiteX19" fmla="*/ 1138797 w 1459924"/>
              <a:gd name="connsiteY19" fmla="*/ 464700 h 552085"/>
              <a:gd name="connsiteX20" fmla="*/ 1120150 w 1459924"/>
              <a:gd name="connsiteY20" fmla="*/ 552085 h 552085"/>
              <a:gd name="connsiteX21" fmla="*/ 1118228 w 1459924"/>
              <a:gd name="connsiteY21" fmla="*/ 552085 h 552085"/>
              <a:gd name="connsiteX22" fmla="*/ 1118228 w 1459924"/>
              <a:gd name="connsiteY22" fmla="*/ 285650 h 552085"/>
              <a:gd name="connsiteX23" fmla="*/ 1108748 w 1459924"/>
              <a:gd name="connsiteY23" fmla="*/ 286440 h 552085"/>
              <a:gd name="connsiteX24" fmla="*/ 858662 w 1459924"/>
              <a:gd name="connsiteY24" fmla="*/ 464700 h 552085"/>
              <a:gd name="connsiteX25" fmla="*/ 840015 w 1459924"/>
              <a:gd name="connsiteY25" fmla="*/ 552085 h 552085"/>
              <a:gd name="connsiteX26" fmla="*/ 838093 w 1459924"/>
              <a:gd name="connsiteY26" fmla="*/ 552085 h 552085"/>
              <a:gd name="connsiteX27" fmla="*/ 838093 w 1459924"/>
              <a:gd name="connsiteY27" fmla="*/ 285650 h 552085"/>
              <a:gd name="connsiteX28" fmla="*/ 828613 w 1459924"/>
              <a:gd name="connsiteY28" fmla="*/ 286440 h 552085"/>
              <a:gd name="connsiteX29" fmla="*/ 578527 w 1459924"/>
              <a:gd name="connsiteY29" fmla="*/ 464700 h 552085"/>
              <a:gd name="connsiteX30" fmla="*/ 559880 w 1459924"/>
              <a:gd name="connsiteY30" fmla="*/ 552085 h 552085"/>
              <a:gd name="connsiteX31" fmla="*/ 557958 w 1459924"/>
              <a:gd name="connsiteY31" fmla="*/ 552085 h 552085"/>
              <a:gd name="connsiteX32" fmla="*/ 557958 w 1459924"/>
              <a:gd name="connsiteY32" fmla="*/ 289996 h 552085"/>
              <a:gd name="connsiteX33" fmla="*/ 516457 w 1459924"/>
              <a:gd name="connsiteY33" fmla="*/ 300190 h 552085"/>
              <a:gd name="connsiteX34" fmla="*/ 317644 w 1459924"/>
              <a:gd name="connsiteY34" fmla="*/ 476082 h 552085"/>
              <a:gd name="connsiteX35" fmla="*/ 303460 w 1459924"/>
              <a:gd name="connsiteY35" fmla="*/ 552085 h 552085"/>
              <a:gd name="connsiteX36" fmla="*/ 301779 w 1459924"/>
              <a:gd name="connsiteY36" fmla="*/ 552085 h 552085"/>
              <a:gd name="connsiteX37" fmla="*/ 301779 w 1459924"/>
              <a:gd name="connsiteY37" fmla="*/ 283846 h 552085"/>
              <a:gd name="connsiteX38" fmla="*/ 270655 w 1459924"/>
              <a:gd name="connsiteY38" fmla="*/ 286440 h 552085"/>
              <a:gd name="connsiteX39" fmla="*/ 20569 w 1459924"/>
              <a:gd name="connsiteY39" fmla="*/ 464700 h 552085"/>
              <a:gd name="connsiteX40" fmla="*/ 1922 w 1459924"/>
              <a:gd name="connsiteY40" fmla="*/ 552085 h 552085"/>
              <a:gd name="connsiteX41" fmla="*/ 0 w 1459924"/>
              <a:gd name="connsiteY41" fmla="*/ 552085 h 552085"/>
              <a:gd name="connsiteX42" fmla="*/ 1118228 w 1459924"/>
              <a:gd name="connsiteY42" fmla="*/ 0 h 552085"/>
              <a:gd name="connsiteX43" fmla="*/ 1118277 w 1459924"/>
              <a:gd name="connsiteY43" fmla="*/ 0 h 552085"/>
              <a:gd name="connsiteX44" fmla="*/ 1118228 w 1459924"/>
              <a:gd name="connsiteY44" fmla="*/ 397 h 552085"/>
              <a:gd name="connsiteX45" fmla="*/ 838093 w 1459924"/>
              <a:gd name="connsiteY45" fmla="*/ 0 h 552085"/>
              <a:gd name="connsiteX46" fmla="*/ 838141 w 1459924"/>
              <a:gd name="connsiteY46" fmla="*/ 0 h 552085"/>
              <a:gd name="connsiteX47" fmla="*/ 838093 w 1459924"/>
              <a:gd name="connsiteY47" fmla="*/ 397 h 552085"/>
              <a:gd name="connsiteX48" fmla="*/ 557958 w 1459924"/>
              <a:gd name="connsiteY48" fmla="*/ 0 h 552085"/>
              <a:gd name="connsiteX49" fmla="*/ 558006 w 1459924"/>
              <a:gd name="connsiteY49" fmla="*/ 0 h 552085"/>
              <a:gd name="connsiteX50" fmla="*/ 557958 w 1459924"/>
              <a:gd name="connsiteY50" fmla="*/ 397 h 552085"/>
              <a:gd name="connsiteX51" fmla="*/ 301779 w 1459924"/>
              <a:gd name="connsiteY51" fmla="*/ 0 h 552085"/>
              <a:gd name="connsiteX52" fmla="*/ 301827 w 1459924"/>
              <a:gd name="connsiteY52" fmla="*/ 0 h 552085"/>
              <a:gd name="connsiteX53" fmla="*/ 301779 w 1459924"/>
              <a:gd name="connsiteY53" fmla="*/ 397 h 552085"/>
              <a:gd name="connsiteX54" fmla="*/ 0 w 1459924"/>
              <a:gd name="connsiteY54" fmla="*/ 0 h 552085"/>
              <a:gd name="connsiteX55" fmla="*/ 48 w 1459924"/>
              <a:gd name="connsiteY55" fmla="*/ 0 h 552085"/>
              <a:gd name="connsiteX56" fmla="*/ 0 w 1459924"/>
              <a:gd name="connsiteY56" fmla="*/ 397 h 5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59924" h="552085">
                <a:moveTo>
                  <a:pt x="1459924" y="280519"/>
                </a:moveTo>
                <a:lnTo>
                  <a:pt x="1459924" y="280974"/>
                </a:lnTo>
                <a:lnTo>
                  <a:pt x="1457208" y="280746"/>
                </a:lnTo>
                <a:close/>
                <a:moveTo>
                  <a:pt x="0" y="397"/>
                </a:moveTo>
                <a:cubicBezTo>
                  <a:pt x="0" y="135876"/>
                  <a:pt x="116194" y="248909"/>
                  <a:pt x="270655" y="275051"/>
                </a:cubicBezTo>
                <a:lnTo>
                  <a:pt x="301779" y="277646"/>
                </a:lnTo>
                <a:lnTo>
                  <a:pt x="301779" y="397"/>
                </a:lnTo>
                <a:cubicBezTo>
                  <a:pt x="301779" y="118941"/>
                  <a:pt x="390740" y="220300"/>
                  <a:pt x="516457" y="261301"/>
                </a:cubicBezTo>
                <a:lnTo>
                  <a:pt x="557958" y="271495"/>
                </a:lnTo>
                <a:lnTo>
                  <a:pt x="557958" y="397"/>
                </a:lnTo>
                <a:cubicBezTo>
                  <a:pt x="557958" y="135876"/>
                  <a:pt x="674152" y="248909"/>
                  <a:pt x="828613" y="275051"/>
                </a:cubicBezTo>
                <a:lnTo>
                  <a:pt x="838093" y="275842"/>
                </a:lnTo>
                <a:lnTo>
                  <a:pt x="838093" y="397"/>
                </a:lnTo>
                <a:cubicBezTo>
                  <a:pt x="838093" y="135876"/>
                  <a:pt x="954287" y="248909"/>
                  <a:pt x="1108748" y="275051"/>
                </a:cubicBezTo>
                <a:lnTo>
                  <a:pt x="1118228" y="275842"/>
                </a:lnTo>
                <a:lnTo>
                  <a:pt x="1118228" y="397"/>
                </a:lnTo>
                <a:cubicBezTo>
                  <a:pt x="1118228" y="135876"/>
                  <a:pt x="1234422" y="248909"/>
                  <a:pt x="1388884" y="275051"/>
                </a:cubicBezTo>
                <a:lnTo>
                  <a:pt x="1457190" y="280746"/>
                </a:lnTo>
                <a:lnTo>
                  <a:pt x="1388884" y="286440"/>
                </a:lnTo>
                <a:cubicBezTo>
                  <a:pt x="1273038" y="306047"/>
                  <a:pt x="1178717" y="374530"/>
                  <a:pt x="1138797" y="464700"/>
                </a:cubicBezTo>
                <a:lnTo>
                  <a:pt x="1120150" y="552085"/>
                </a:lnTo>
                <a:lnTo>
                  <a:pt x="1118228" y="552085"/>
                </a:lnTo>
                <a:lnTo>
                  <a:pt x="1118228" y="285650"/>
                </a:lnTo>
                <a:lnTo>
                  <a:pt x="1108748" y="286440"/>
                </a:lnTo>
                <a:cubicBezTo>
                  <a:pt x="992902" y="306047"/>
                  <a:pt x="898582" y="374530"/>
                  <a:pt x="858662" y="464700"/>
                </a:cubicBezTo>
                <a:lnTo>
                  <a:pt x="840015" y="552085"/>
                </a:lnTo>
                <a:lnTo>
                  <a:pt x="838093" y="552085"/>
                </a:lnTo>
                <a:lnTo>
                  <a:pt x="838093" y="285650"/>
                </a:lnTo>
                <a:lnTo>
                  <a:pt x="828613" y="286440"/>
                </a:lnTo>
                <a:cubicBezTo>
                  <a:pt x="712767" y="306047"/>
                  <a:pt x="618447" y="374530"/>
                  <a:pt x="578527" y="464700"/>
                </a:cubicBezTo>
                <a:lnTo>
                  <a:pt x="559880" y="552085"/>
                </a:lnTo>
                <a:lnTo>
                  <a:pt x="557958" y="552085"/>
                </a:lnTo>
                <a:lnTo>
                  <a:pt x="557958" y="289996"/>
                </a:lnTo>
                <a:lnTo>
                  <a:pt x="516457" y="300190"/>
                </a:lnTo>
                <a:cubicBezTo>
                  <a:pt x="422169" y="330941"/>
                  <a:pt x="348557" y="395643"/>
                  <a:pt x="317644" y="476082"/>
                </a:cubicBezTo>
                <a:lnTo>
                  <a:pt x="303460" y="552085"/>
                </a:lnTo>
                <a:lnTo>
                  <a:pt x="301779" y="552085"/>
                </a:lnTo>
                <a:lnTo>
                  <a:pt x="301779" y="283846"/>
                </a:lnTo>
                <a:lnTo>
                  <a:pt x="270655" y="286440"/>
                </a:lnTo>
                <a:cubicBezTo>
                  <a:pt x="154809" y="306047"/>
                  <a:pt x="60489" y="374530"/>
                  <a:pt x="20569" y="464700"/>
                </a:cubicBezTo>
                <a:lnTo>
                  <a:pt x="1922" y="552085"/>
                </a:lnTo>
                <a:lnTo>
                  <a:pt x="0" y="552085"/>
                </a:lnTo>
                <a:close/>
                <a:moveTo>
                  <a:pt x="1118228" y="0"/>
                </a:moveTo>
                <a:lnTo>
                  <a:pt x="1118277" y="0"/>
                </a:lnTo>
                <a:lnTo>
                  <a:pt x="1118228" y="397"/>
                </a:lnTo>
                <a:close/>
                <a:moveTo>
                  <a:pt x="838093" y="0"/>
                </a:moveTo>
                <a:lnTo>
                  <a:pt x="838141" y="0"/>
                </a:lnTo>
                <a:lnTo>
                  <a:pt x="838093" y="397"/>
                </a:lnTo>
                <a:close/>
                <a:moveTo>
                  <a:pt x="557958" y="0"/>
                </a:moveTo>
                <a:lnTo>
                  <a:pt x="558006" y="0"/>
                </a:lnTo>
                <a:lnTo>
                  <a:pt x="557958" y="397"/>
                </a:lnTo>
                <a:close/>
                <a:moveTo>
                  <a:pt x="301779" y="0"/>
                </a:moveTo>
                <a:lnTo>
                  <a:pt x="301827" y="0"/>
                </a:lnTo>
                <a:lnTo>
                  <a:pt x="301779" y="397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3205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A3E5CE0-2C38-1A2F-2B72-41A1CADEE8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048" y="511753"/>
            <a:ext cx="4209296" cy="551323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新媒体</a:t>
            </a:r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VS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传统媒体</a:t>
            </a:r>
          </a:p>
          <a:p>
            <a:endParaRPr lang="zh-CN" altLang="en-US" dirty="0"/>
          </a:p>
        </p:txBody>
      </p:sp>
      <p:sp>
        <p:nvSpPr>
          <p:cNvPr id="3" name="流程图: 数据 2">
            <a:extLst>
              <a:ext uri="{FF2B5EF4-FFF2-40B4-BE49-F238E27FC236}">
                <a16:creationId xmlns:a16="http://schemas.microsoft.com/office/drawing/2014/main" id="{330B6218-EA48-9EC0-7D03-223A3B074CBC}"/>
              </a:ext>
            </a:extLst>
          </p:cNvPr>
          <p:cNvSpPr/>
          <p:nvPr/>
        </p:nvSpPr>
        <p:spPr>
          <a:xfrm>
            <a:off x="-143964" y="1679420"/>
            <a:ext cx="6669876" cy="3902985"/>
          </a:xfrm>
          <a:prstGeom prst="flowChartInputOutput">
            <a:avLst/>
          </a:prstGeom>
          <a:noFill/>
          <a:ln>
            <a:gradFill flip="none" rotWithShape="1">
              <a:gsLst>
                <a:gs pos="26000">
                  <a:schemeClr val="tx1"/>
                </a:gs>
                <a:gs pos="0">
                  <a:schemeClr val="tx1"/>
                </a:gs>
                <a:gs pos="61000">
                  <a:schemeClr val="accent1">
                    <a:lumMod val="45000"/>
                    <a:lumOff val="5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流程图: 数据 3">
            <a:extLst>
              <a:ext uri="{FF2B5EF4-FFF2-40B4-BE49-F238E27FC236}">
                <a16:creationId xmlns:a16="http://schemas.microsoft.com/office/drawing/2014/main" id="{1BA423E3-D0A6-1B90-59F2-332625F9A408}"/>
              </a:ext>
            </a:extLst>
          </p:cNvPr>
          <p:cNvSpPr/>
          <p:nvPr/>
        </p:nvSpPr>
        <p:spPr>
          <a:xfrm flipH="1" flipV="1">
            <a:off x="5522124" y="1672280"/>
            <a:ext cx="6669876" cy="3902985"/>
          </a:xfrm>
          <a:prstGeom prst="flowChartInputOutput">
            <a:avLst/>
          </a:prstGeom>
          <a:noFill/>
          <a:ln>
            <a:gradFill flip="none" rotWithShape="1">
              <a:gsLst>
                <a:gs pos="26000">
                  <a:schemeClr val="tx1"/>
                </a:gs>
                <a:gs pos="57000">
                  <a:srgbClr val="03007C"/>
                </a:gs>
                <a:gs pos="0">
                  <a:schemeClr val="tx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EFE016-9DD9-C8B6-9C68-4F1581846574}"/>
              </a:ext>
            </a:extLst>
          </p:cNvPr>
          <p:cNvSpPr txBox="1"/>
          <p:nvPr/>
        </p:nvSpPr>
        <p:spPr>
          <a:xfrm>
            <a:off x="1266636" y="4926543"/>
            <a:ext cx="902811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数字电视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54AE67D-AD8D-EFA0-4B6E-AC337C5EF5B2}"/>
              </a:ext>
            </a:extLst>
          </p:cNvPr>
          <p:cNvGrpSpPr/>
          <p:nvPr/>
        </p:nvGrpSpPr>
        <p:grpSpPr>
          <a:xfrm>
            <a:off x="4068847" y="1469392"/>
            <a:ext cx="1930947" cy="522284"/>
            <a:chOff x="2813773" y="1474068"/>
            <a:chExt cx="1715758" cy="42965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A28355F-F284-F844-0142-7120F0B4C3AA}"/>
                </a:ext>
              </a:extLst>
            </p:cNvPr>
            <p:cNvSpPr/>
            <p:nvPr/>
          </p:nvSpPr>
          <p:spPr>
            <a:xfrm>
              <a:off x="2813773" y="1474068"/>
              <a:ext cx="1679027" cy="42965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F24ACAA-49F6-3A98-AC8F-EE2E97C17125}"/>
                </a:ext>
              </a:extLst>
            </p:cNvPr>
            <p:cNvSpPr/>
            <p:nvPr/>
          </p:nvSpPr>
          <p:spPr>
            <a:xfrm>
              <a:off x="2850504" y="1506314"/>
              <a:ext cx="1605561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99FC6F1-AFF9-7FE7-BC59-E39C6718D0C9}"/>
                </a:ext>
              </a:extLst>
            </p:cNvPr>
            <p:cNvGrpSpPr/>
            <p:nvPr/>
          </p:nvGrpSpPr>
          <p:grpSpPr>
            <a:xfrm>
              <a:off x="3045389" y="1612958"/>
              <a:ext cx="377660" cy="147621"/>
              <a:chOff x="4492479" y="1490956"/>
              <a:chExt cx="670560" cy="262111"/>
            </a:xfrm>
            <a:solidFill>
              <a:schemeClr val="bg1"/>
            </a:solidFill>
          </p:grpSpPr>
          <p:sp>
            <p:nvSpPr>
              <p:cNvPr id="11" name="箭头: V 形 10">
                <a:extLst>
                  <a:ext uri="{FF2B5EF4-FFF2-40B4-BE49-F238E27FC236}">
                    <a16:creationId xmlns:a16="http://schemas.microsoft.com/office/drawing/2014/main" id="{855D7873-4E30-7E14-CEC9-8B53F349B14A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箭头: V 形 11">
                <a:extLst>
                  <a:ext uri="{FF2B5EF4-FFF2-40B4-BE49-F238E27FC236}">
                    <a16:creationId xmlns:a16="http://schemas.microsoft.com/office/drawing/2014/main" id="{DE464808-0775-D3E4-396B-47E6CEAC257A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箭头: V 形 12">
                <a:extLst>
                  <a:ext uri="{FF2B5EF4-FFF2-40B4-BE49-F238E27FC236}">
                    <a16:creationId xmlns:a16="http://schemas.microsoft.com/office/drawing/2014/main" id="{52A6129E-DDE7-D382-4A03-D089F2E41444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D1B126D-A1A0-FF4C-9531-FED40887FDEC}"/>
                </a:ext>
              </a:extLst>
            </p:cNvPr>
            <p:cNvSpPr txBox="1"/>
            <p:nvPr/>
          </p:nvSpPr>
          <p:spPr>
            <a:xfrm>
              <a:off x="3190951" y="1515611"/>
              <a:ext cx="1338580" cy="3149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新媒体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940E901-3CEC-A72C-07FE-943313A7592B}"/>
              </a:ext>
            </a:extLst>
          </p:cNvPr>
          <p:cNvGrpSpPr/>
          <p:nvPr/>
        </p:nvGrpSpPr>
        <p:grpSpPr>
          <a:xfrm>
            <a:off x="5999794" y="5185720"/>
            <a:ext cx="1889609" cy="561285"/>
            <a:chOff x="6126243" y="5317349"/>
            <a:chExt cx="1889609" cy="42965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5B42E64-D1CE-D73A-3B29-0C8025A0083A}"/>
                </a:ext>
              </a:extLst>
            </p:cNvPr>
            <p:cNvSpPr/>
            <p:nvPr/>
          </p:nvSpPr>
          <p:spPr>
            <a:xfrm>
              <a:off x="6126243" y="5317349"/>
              <a:ext cx="1889609" cy="42965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BF32E3D7-AF57-CEE9-493F-D743E918D374}"/>
                </a:ext>
              </a:extLst>
            </p:cNvPr>
            <p:cNvSpPr/>
            <p:nvPr/>
          </p:nvSpPr>
          <p:spPr>
            <a:xfrm>
              <a:off x="6167581" y="5349595"/>
              <a:ext cx="1806929" cy="3693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alpha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9317C15-F14A-A3E6-98AC-BE69C91BC3C4}"/>
                </a:ext>
              </a:extLst>
            </p:cNvPr>
            <p:cNvGrpSpPr/>
            <p:nvPr/>
          </p:nvGrpSpPr>
          <p:grpSpPr>
            <a:xfrm flipH="1">
              <a:off x="7357642" y="5458366"/>
              <a:ext cx="425026" cy="147621"/>
              <a:chOff x="4492479" y="1490956"/>
              <a:chExt cx="670560" cy="262111"/>
            </a:xfrm>
            <a:solidFill>
              <a:schemeClr val="bg1"/>
            </a:solidFill>
          </p:grpSpPr>
          <p:sp>
            <p:nvSpPr>
              <p:cNvPr id="19" name="箭头: V 形 18">
                <a:extLst>
                  <a:ext uri="{FF2B5EF4-FFF2-40B4-BE49-F238E27FC236}">
                    <a16:creationId xmlns:a16="http://schemas.microsoft.com/office/drawing/2014/main" id="{B9B05F29-079D-FD86-964C-5F0D241BDE20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箭头: V 形 19">
                <a:extLst>
                  <a:ext uri="{FF2B5EF4-FFF2-40B4-BE49-F238E27FC236}">
                    <a16:creationId xmlns:a16="http://schemas.microsoft.com/office/drawing/2014/main" id="{164A9D35-1A59-9097-6C44-F56830BCB7B2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箭头: V 形 20">
                <a:extLst>
                  <a:ext uri="{FF2B5EF4-FFF2-40B4-BE49-F238E27FC236}">
                    <a16:creationId xmlns:a16="http://schemas.microsoft.com/office/drawing/2014/main" id="{969B4BBD-6319-8F1F-758C-1A864C1335C4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7FDD0BF-E97E-0DE9-03EF-3057FCD8A710}"/>
                </a:ext>
              </a:extLst>
            </p:cNvPr>
            <p:cNvSpPr txBox="1"/>
            <p:nvPr/>
          </p:nvSpPr>
          <p:spPr>
            <a:xfrm>
              <a:off x="6351030" y="5364648"/>
              <a:ext cx="1015765" cy="29307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传统媒体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CFDD981-7FFA-35EC-5E0E-0D1C4222CB91}"/>
              </a:ext>
            </a:extLst>
          </p:cNvPr>
          <p:cNvGrpSpPr/>
          <p:nvPr/>
        </p:nvGrpSpPr>
        <p:grpSpPr>
          <a:xfrm>
            <a:off x="1304931" y="4003933"/>
            <a:ext cx="858740" cy="862355"/>
            <a:chOff x="1257027" y="4575877"/>
            <a:chExt cx="1065988" cy="1070475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6EB2B55F-CDD0-6352-6485-3784014ED915}"/>
                </a:ext>
              </a:extLst>
            </p:cNvPr>
            <p:cNvGrpSpPr/>
            <p:nvPr/>
          </p:nvGrpSpPr>
          <p:grpSpPr>
            <a:xfrm>
              <a:off x="1257027" y="4575877"/>
              <a:ext cx="1065988" cy="1070475"/>
              <a:chOff x="4074110" y="3482806"/>
              <a:chExt cx="1065988" cy="1070475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15858A7-016C-A79B-022F-F80C73787DED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357F2BB-4B7F-154D-53B9-064336B2241B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5C69D00-AF6C-6480-9A3D-040B42CA1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7218" y="4866561"/>
              <a:ext cx="585606" cy="585606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06BD6C9-1E9C-AB0B-421D-A9E8EAC6129F}"/>
              </a:ext>
            </a:extLst>
          </p:cNvPr>
          <p:cNvGrpSpPr/>
          <p:nvPr/>
        </p:nvGrpSpPr>
        <p:grpSpPr>
          <a:xfrm>
            <a:off x="7109616" y="1992882"/>
            <a:ext cx="832309" cy="835812"/>
            <a:chOff x="6989906" y="3888566"/>
            <a:chExt cx="1065988" cy="1070475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A6519C4-DE3B-525F-2C47-0DE92B2179D0}"/>
                </a:ext>
              </a:extLst>
            </p:cNvPr>
            <p:cNvGrpSpPr/>
            <p:nvPr/>
          </p:nvGrpSpPr>
          <p:grpSpPr>
            <a:xfrm>
              <a:off x="6989906" y="3888566"/>
              <a:ext cx="1065988" cy="1070475"/>
              <a:chOff x="4074110" y="3482806"/>
              <a:chExt cx="1065988" cy="1070475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A03AEDBB-8F76-D5AD-43E0-339A2B4DF815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28BA670-48C5-1518-0BEF-08C53764438A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2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2937D1B0-7944-04E1-FC9E-0C3A9AFD8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9393" y="4123952"/>
              <a:ext cx="691435" cy="691435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C994816-964D-0E32-7D3D-6D6C90837020}"/>
              </a:ext>
            </a:extLst>
          </p:cNvPr>
          <p:cNvGrpSpPr/>
          <p:nvPr/>
        </p:nvGrpSpPr>
        <p:grpSpPr>
          <a:xfrm>
            <a:off x="4196915" y="3999446"/>
            <a:ext cx="858740" cy="862355"/>
            <a:chOff x="4474752" y="3276653"/>
            <a:chExt cx="1065988" cy="1070475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54A8916-CA89-32DB-0E22-CA009E2FC06C}"/>
                </a:ext>
              </a:extLst>
            </p:cNvPr>
            <p:cNvGrpSpPr/>
            <p:nvPr/>
          </p:nvGrpSpPr>
          <p:grpSpPr>
            <a:xfrm>
              <a:off x="4474752" y="3276653"/>
              <a:ext cx="1065988" cy="1070475"/>
              <a:chOff x="4074110" y="3482806"/>
              <a:chExt cx="1065988" cy="1070475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CFBC1F1-B4D0-D664-CD3F-34339504DD2D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056C288-AB03-61D1-059A-299C32CCFE5A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15257B3-E240-C021-8A5A-6789FB3156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86431" y="3600343"/>
              <a:ext cx="478349" cy="478349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D04BBB0-7D08-F823-68E2-A8D423A7615F}"/>
              </a:ext>
            </a:extLst>
          </p:cNvPr>
          <p:cNvGrpSpPr/>
          <p:nvPr/>
        </p:nvGrpSpPr>
        <p:grpSpPr>
          <a:xfrm>
            <a:off x="10081864" y="2013403"/>
            <a:ext cx="832309" cy="835812"/>
            <a:chOff x="10397874" y="3896301"/>
            <a:chExt cx="1065988" cy="107047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6260606-52D4-30CE-DCAF-F1FF3E1F6425}"/>
                </a:ext>
              </a:extLst>
            </p:cNvPr>
            <p:cNvGrpSpPr/>
            <p:nvPr/>
          </p:nvGrpSpPr>
          <p:grpSpPr>
            <a:xfrm>
              <a:off x="10397874" y="3896301"/>
              <a:ext cx="1065988" cy="1070475"/>
              <a:chOff x="4074110" y="3482806"/>
              <a:chExt cx="1065988" cy="1070475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E83BC30D-073E-1119-92F7-648772C3CE03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94DE2BCF-5155-1E84-DD6E-14EEC6C4F785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2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55F93ED1-7092-2DD2-41B9-686C766D7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95193" y="4177492"/>
              <a:ext cx="561915" cy="506230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F42BCDE-2C6D-11FE-3373-7CE20F4AF890}"/>
              </a:ext>
            </a:extLst>
          </p:cNvPr>
          <p:cNvGrpSpPr/>
          <p:nvPr/>
        </p:nvGrpSpPr>
        <p:grpSpPr>
          <a:xfrm>
            <a:off x="2738267" y="4003933"/>
            <a:ext cx="858740" cy="862355"/>
            <a:chOff x="3133419" y="3194385"/>
            <a:chExt cx="1065988" cy="107047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AD41845-F5A0-1770-DBD9-DFC7679A5ACC}"/>
                </a:ext>
              </a:extLst>
            </p:cNvPr>
            <p:cNvGrpSpPr/>
            <p:nvPr/>
          </p:nvGrpSpPr>
          <p:grpSpPr>
            <a:xfrm>
              <a:off x="3133419" y="3194385"/>
              <a:ext cx="1065988" cy="1070475"/>
              <a:chOff x="4074110" y="3482806"/>
              <a:chExt cx="1065988" cy="1070475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A63D0E68-A5DE-3DC2-CB87-EB09AE62E237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0F231E49-FB30-DD4D-2DEA-E858543785D0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FCDE5598-97A3-7344-C65A-0EBCEBC824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29906" y="3450286"/>
              <a:ext cx="478349" cy="478349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9688409-FC91-89A6-7D45-E9EEFE1FC733}"/>
              </a:ext>
            </a:extLst>
          </p:cNvPr>
          <p:cNvGrpSpPr/>
          <p:nvPr/>
        </p:nvGrpSpPr>
        <p:grpSpPr>
          <a:xfrm>
            <a:off x="8595740" y="1991676"/>
            <a:ext cx="832309" cy="835812"/>
            <a:chOff x="8590338" y="3802684"/>
            <a:chExt cx="1065988" cy="107047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37AE79E1-5FDC-0BEF-89DF-C3D19BEF8537}"/>
                </a:ext>
              </a:extLst>
            </p:cNvPr>
            <p:cNvGrpSpPr/>
            <p:nvPr/>
          </p:nvGrpSpPr>
          <p:grpSpPr>
            <a:xfrm>
              <a:off x="8590338" y="3802684"/>
              <a:ext cx="1065988" cy="1070475"/>
              <a:chOff x="4074110" y="3482806"/>
              <a:chExt cx="1065988" cy="1070475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2AAA32EC-D851-2903-0C7C-ACD86EAC511A}"/>
                  </a:ext>
                </a:extLst>
              </p:cNvPr>
              <p:cNvSpPr/>
              <p:nvPr/>
            </p:nvSpPr>
            <p:spPr>
              <a:xfrm>
                <a:off x="4074110" y="3487293"/>
                <a:ext cx="1065988" cy="1065988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F6473C8F-505C-0E9E-4809-3BAB5B8A139B}"/>
                  </a:ext>
                </a:extLst>
              </p:cNvPr>
              <p:cNvSpPr/>
              <p:nvPr/>
            </p:nvSpPr>
            <p:spPr>
              <a:xfrm>
                <a:off x="4074110" y="3482806"/>
                <a:ext cx="1065988" cy="1065988"/>
              </a:xfrm>
              <a:prstGeom prst="ellipse">
                <a:avLst/>
              </a:prstGeom>
              <a:solidFill>
                <a:schemeClr val="accent2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ED4E634-B6E5-78A0-F025-509ADF087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55779" y="4078692"/>
              <a:ext cx="561915" cy="561915"/>
            </a:xfrm>
            <a:prstGeom prst="rect">
              <a:avLst/>
            </a:prstGeom>
          </p:spPr>
        </p:pic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0931C5FA-4FB6-49C8-4922-AF2C68F5BB59}"/>
              </a:ext>
            </a:extLst>
          </p:cNvPr>
          <p:cNvSpPr txBox="1"/>
          <p:nvPr/>
        </p:nvSpPr>
        <p:spPr>
          <a:xfrm>
            <a:off x="2676419" y="4936712"/>
            <a:ext cx="902811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数字广播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6765E4D-7DA3-1F46-1E07-140724A49C3C}"/>
              </a:ext>
            </a:extLst>
          </p:cNvPr>
          <p:cNvSpPr txBox="1"/>
          <p:nvPr/>
        </p:nvSpPr>
        <p:spPr>
          <a:xfrm>
            <a:off x="4125954" y="4936712"/>
            <a:ext cx="902811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手机短信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4DF55D1-ECAE-7787-5105-AD1125384694}"/>
              </a:ext>
            </a:extLst>
          </p:cNvPr>
          <p:cNvSpPr txBox="1"/>
          <p:nvPr/>
        </p:nvSpPr>
        <p:spPr>
          <a:xfrm>
            <a:off x="7095370" y="2895857"/>
            <a:ext cx="902811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传统电视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9BBECC6-FE9D-57C6-B233-20B387BDDAC2}"/>
              </a:ext>
            </a:extLst>
          </p:cNvPr>
          <p:cNvSpPr txBox="1"/>
          <p:nvPr/>
        </p:nvSpPr>
        <p:spPr>
          <a:xfrm>
            <a:off x="8773137" y="2895857"/>
            <a:ext cx="543739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书籍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954A251-8560-8EDA-E2FD-65FD7EFD0CB2}"/>
              </a:ext>
            </a:extLst>
          </p:cNvPr>
          <p:cNvSpPr txBox="1"/>
          <p:nvPr/>
        </p:nvSpPr>
        <p:spPr>
          <a:xfrm>
            <a:off x="10254944" y="2916763"/>
            <a:ext cx="543739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报刊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1DE2EEA-C4AF-F004-1041-A5816D33A29D}"/>
              </a:ext>
            </a:extLst>
          </p:cNvPr>
          <p:cNvGrpSpPr/>
          <p:nvPr/>
        </p:nvGrpSpPr>
        <p:grpSpPr>
          <a:xfrm>
            <a:off x="1770165" y="2288786"/>
            <a:ext cx="1806929" cy="452084"/>
            <a:chOff x="1961251" y="2156369"/>
            <a:chExt cx="1806929" cy="452084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1D72E53C-BA78-6369-E486-7F1F80313FBD}"/>
                </a:ext>
              </a:extLst>
            </p:cNvPr>
            <p:cNvSpPr/>
            <p:nvPr/>
          </p:nvSpPr>
          <p:spPr>
            <a:xfrm>
              <a:off x="1961251" y="2159521"/>
              <a:ext cx="1806929" cy="4489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2133440-41E8-F14F-EB50-144DCC735712}"/>
                </a:ext>
              </a:extLst>
            </p:cNvPr>
            <p:cNvSpPr txBox="1"/>
            <p:nvPr/>
          </p:nvSpPr>
          <p:spPr>
            <a:xfrm>
              <a:off x="2243240" y="2156369"/>
              <a:ext cx="1348847" cy="3828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受众主导型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408EFFE-13C4-5755-7C01-8EE74F0CC9A0}"/>
              </a:ext>
            </a:extLst>
          </p:cNvPr>
          <p:cNvGrpSpPr/>
          <p:nvPr/>
        </p:nvGrpSpPr>
        <p:grpSpPr>
          <a:xfrm>
            <a:off x="1361638" y="3083167"/>
            <a:ext cx="1806929" cy="452084"/>
            <a:chOff x="1961251" y="2156369"/>
            <a:chExt cx="1806929" cy="452084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627F4651-DF72-805C-1989-3ADE11FEB9DD}"/>
                </a:ext>
              </a:extLst>
            </p:cNvPr>
            <p:cNvSpPr/>
            <p:nvPr/>
          </p:nvSpPr>
          <p:spPr>
            <a:xfrm>
              <a:off x="1961251" y="2159521"/>
              <a:ext cx="1806929" cy="4489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61DA564-F795-402D-24C6-2CA44615A920}"/>
                </a:ext>
              </a:extLst>
            </p:cNvPr>
            <p:cNvSpPr txBox="1"/>
            <p:nvPr/>
          </p:nvSpPr>
          <p:spPr>
            <a:xfrm>
              <a:off x="2171885" y="2156369"/>
              <a:ext cx="1454991" cy="3828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重视网络技术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62229FF-AAB0-A256-6CE1-C379D2A7C208}"/>
              </a:ext>
            </a:extLst>
          </p:cNvPr>
          <p:cNvGrpSpPr/>
          <p:nvPr/>
        </p:nvGrpSpPr>
        <p:grpSpPr>
          <a:xfrm>
            <a:off x="3797733" y="2282674"/>
            <a:ext cx="1806929" cy="452084"/>
            <a:chOff x="1961251" y="2156369"/>
            <a:chExt cx="1806929" cy="452084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4EAC8EB7-930D-3643-2F4C-65635FB572B8}"/>
                </a:ext>
              </a:extLst>
            </p:cNvPr>
            <p:cNvSpPr/>
            <p:nvPr/>
          </p:nvSpPr>
          <p:spPr>
            <a:xfrm>
              <a:off x="1961251" y="2159521"/>
              <a:ext cx="1806929" cy="4489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CB54BDD-3EA1-9954-9D6B-DC7A820C7F8F}"/>
                </a:ext>
              </a:extLst>
            </p:cNvPr>
            <p:cNvSpPr txBox="1"/>
            <p:nvPr/>
          </p:nvSpPr>
          <p:spPr>
            <a:xfrm>
              <a:off x="2148224" y="2156369"/>
              <a:ext cx="1443864" cy="3828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形式灵活多变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17C9AEA-A6C1-D458-2E6D-A8F44749517B}"/>
              </a:ext>
            </a:extLst>
          </p:cNvPr>
          <p:cNvGrpSpPr/>
          <p:nvPr/>
        </p:nvGrpSpPr>
        <p:grpSpPr>
          <a:xfrm>
            <a:off x="3452296" y="3072674"/>
            <a:ext cx="1806929" cy="452084"/>
            <a:chOff x="1961251" y="2156369"/>
            <a:chExt cx="1806929" cy="452084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CEC3643E-9459-77BF-AD82-EA73CCA41B7E}"/>
                </a:ext>
              </a:extLst>
            </p:cNvPr>
            <p:cNvSpPr/>
            <p:nvPr/>
          </p:nvSpPr>
          <p:spPr>
            <a:xfrm>
              <a:off x="1961251" y="2159521"/>
              <a:ext cx="1806929" cy="4489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6EE2B19-DF17-8706-B391-43EEF8DE7621}"/>
                </a:ext>
              </a:extLst>
            </p:cNvPr>
            <p:cNvSpPr txBox="1"/>
            <p:nvPr/>
          </p:nvSpPr>
          <p:spPr>
            <a:xfrm>
              <a:off x="2167920" y="2156369"/>
              <a:ext cx="1452496" cy="3828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随时随地发布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985F859-C9F4-BB3A-0B7A-B69BB31EEB0A}"/>
              </a:ext>
            </a:extLst>
          </p:cNvPr>
          <p:cNvGrpSpPr/>
          <p:nvPr/>
        </p:nvGrpSpPr>
        <p:grpSpPr>
          <a:xfrm>
            <a:off x="6708426" y="3550977"/>
            <a:ext cx="1806929" cy="452084"/>
            <a:chOff x="1961251" y="2156369"/>
            <a:chExt cx="1806929" cy="452084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5C9CA821-2A98-80E6-E0FF-8FA8576A99AE}"/>
                </a:ext>
              </a:extLst>
            </p:cNvPr>
            <p:cNvSpPr/>
            <p:nvPr/>
          </p:nvSpPr>
          <p:spPr>
            <a:xfrm>
              <a:off x="1961251" y="2159521"/>
              <a:ext cx="1806929" cy="4489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64DBE2D-3950-FE20-F87F-4AD77C47D879}"/>
                </a:ext>
              </a:extLst>
            </p:cNvPr>
            <p:cNvSpPr txBox="1"/>
            <p:nvPr/>
          </p:nvSpPr>
          <p:spPr>
            <a:xfrm>
              <a:off x="2243240" y="2156369"/>
              <a:ext cx="1348847" cy="3828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主导受众型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8B8D67A-A63A-86A5-08C0-A4BDC104BBC0}"/>
              </a:ext>
            </a:extLst>
          </p:cNvPr>
          <p:cNvGrpSpPr/>
          <p:nvPr/>
        </p:nvGrpSpPr>
        <p:grpSpPr>
          <a:xfrm>
            <a:off x="6299899" y="4345358"/>
            <a:ext cx="1806929" cy="452084"/>
            <a:chOff x="1961251" y="2156369"/>
            <a:chExt cx="1806929" cy="452084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21135400-2E0F-D384-667F-67C52275E8D7}"/>
                </a:ext>
              </a:extLst>
            </p:cNvPr>
            <p:cNvSpPr/>
            <p:nvPr/>
          </p:nvSpPr>
          <p:spPr>
            <a:xfrm>
              <a:off x="1961251" y="2159521"/>
              <a:ext cx="1806929" cy="4489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F00847C-EDB8-DCF3-75E9-B9E132B34F76}"/>
                </a:ext>
              </a:extLst>
            </p:cNvPr>
            <p:cNvSpPr txBox="1"/>
            <p:nvPr/>
          </p:nvSpPr>
          <p:spPr>
            <a:xfrm>
              <a:off x="2143394" y="2156369"/>
              <a:ext cx="1492765" cy="3828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内容编辑为主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7334DA5-60ED-2983-3C16-1D5D621F5C91}"/>
              </a:ext>
            </a:extLst>
          </p:cNvPr>
          <p:cNvGrpSpPr/>
          <p:nvPr/>
        </p:nvGrpSpPr>
        <p:grpSpPr>
          <a:xfrm>
            <a:off x="8735895" y="3551870"/>
            <a:ext cx="1806929" cy="452084"/>
            <a:chOff x="1961251" y="2156369"/>
            <a:chExt cx="1806929" cy="452084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E5248288-E60F-2C9B-A4D5-093E03B8CE1A}"/>
                </a:ext>
              </a:extLst>
            </p:cNvPr>
            <p:cNvSpPr/>
            <p:nvPr/>
          </p:nvSpPr>
          <p:spPr>
            <a:xfrm>
              <a:off x="1961251" y="2159521"/>
              <a:ext cx="1806929" cy="4489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70AF0D3-7DD4-95BF-09E6-E845DA10886D}"/>
                </a:ext>
              </a:extLst>
            </p:cNvPr>
            <p:cNvSpPr txBox="1"/>
            <p:nvPr/>
          </p:nvSpPr>
          <p:spPr>
            <a:xfrm>
              <a:off x="2123906" y="2156369"/>
              <a:ext cx="1468181" cy="3828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技术创新缓慢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02F60A6D-1791-1F2A-6DD9-C6B74ED75ACE}"/>
              </a:ext>
            </a:extLst>
          </p:cNvPr>
          <p:cNvGrpSpPr/>
          <p:nvPr/>
        </p:nvGrpSpPr>
        <p:grpSpPr>
          <a:xfrm>
            <a:off x="8338264" y="4336632"/>
            <a:ext cx="1806929" cy="452084"/>
            <a:chOff x="1961251" y="2156369"/>
            <a:chExt cx="1806929" cy="452084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D5E63241-AFE0-B3E9-AC6C-3DF372266344}"/>
                </a:ext>
              </a:extLst>
            </p:cNvPr>
            <p:cNvSpPr/>
            <p:nvPr/>
          </p:nvSpPr>
          <p:spPr>
            <a:xfrm>
              <a:off x="1961251" y="2159521"/>
              <a:ext cx="1806929" cy="4489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3E8CE2E-DBB5-898B-F3A8-C1D9ABD47603}"/>
                </a:ext>
              </a:extLst>
            </p:cNvPr>
            <p:cNvSpPr txBox="1"/>
            <p:nvPr/>
          </p:nvSpPr>
          <p:spPr>
            <a:xfrm>
              <a:off x="2168174" y="2156369"/>
              <a:ext cx="1486124" cy="3828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定时定量发布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1605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DC2C118-30C7-1FAB-65DA-0F2F61A670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F3D45F-7714-5E1A-0B22-32A0C80B61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02544" y="3085168"/>
            <a:ext cx="5186907" cy="848994"/>
          </a:xfrm>
        </p:spPr>
        <p:txBody>
          <a:bodyPr/>
          <a:lstStyle/>
          <a:p>
            <a:r>
              <a:rPr lang="zh-CN" altLang="en-US" dirty="0"/>
              <a:t>新媒体运营理论</a:t>
            </a:r>
          </a:p>
        </p:txBody>
      </p:sp>
    </p:spTree>
    <p:extLst>
      <p:ext uri="{BB962C8B-B14F-4D97-AF65-F5344CB8AC3E}">
        <p14:creationId xmlns:p14="http://schemas.microsoft.com/office/powerpoint/2010/main" val="25533918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   www.51pptmoban.com">
  <a:themeElements>
    <a:clrScheme name="酸性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A01FD"/>
      </a:accent1>
      <a:accent2>
        <a:srgbClr val="0700FF"/>
      </a:accent2>
      <a:accent3>
        <a:srgbClr val="3433CD"/>
      </a:accent3>
      <a:accent4>
        <a:srgbClr val="9966FF"/>
      </a:accent4>
      <a:accent5>
        <a:srgbClr val="734AE6"/>
      </a:accent5>
      <a:accent6>
        <a:srgbClr val="17F802"/>
      </a:accent6>
      <a:hlink>
        <a:srgbClr val="0563C1"/>
      </a:hlink>
      <a:folHlink>
        <a:srgbClr val="954F72"/>
      </a:folHlink>
    </a:clrScheme>
    <a:fontScheme name="自带字体组1">
      <a:majorFont>
        <a:latin typeface="Arial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1472</Words>
  <Application>Microsoft Office PowerPoint</Application>
  <PresentationFormat>宽屏</PresentationFormat>
  <Paragraphs>163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微软雅黑</vt:lpstr>
      <vt:lpstr>微软雅黑 Light</vt:lpstr>
      <vt:lpstr>Arial</vt:lpstr>
      <vt:lpstr>Calibri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紫色酸性风格新媒体运营培训课件ppt模板</dc:title>
  <dc:creator>背影狂欢</dc:creator>
  <cp:keywords>P界达人</cp:keywords>
  <dc:description>www.51pptmoban.com</dc:description>
  <cp:lastModifiedBy>Win user</cp:lastModifiedBy>
  <cp:revision>11</cp:revision>
  <dcterms:created xsi:type="dcterms:W3CDTF">2022-06-27T13:33:24Z</dcterms:created>
  <dcterms:modified xsi:type="dcterms:W3CDTF">2022-08-30T14:35:28Z</dcterms:modified>
</cp:coreProperties>
</file>