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2"/>
  </p:notesMasterIdLst>
  <p:sldIdLst>
    <p:sldId id="267" r:id="rId4"/>
    <p:sldId id="263" r:id="rId5"/>
    <p:sldId id="272" r:id="rId6"/>
    <p:sldId id="277" r:id="rId7"/>
    <p:sldId id="270" r:id="rId8"/>
    <p:sldId id="274" r:id="rId9"/>
    <p:sldId id="275" r:id="rId10"/>
    <p:sldId id="265" r:id="rId11"/>
    <p:sldId id="279" r:id="rId12"/>
    <p:sldId id="276" r:id="rId13"/>
    <p:sldId id="282" r:id="rId14"/>
    <p:sldId id="278" r:id="rId15"/>
    <p:sldId id="280" r:id="rId16"/>
    <p:sldId id="281" r:id="rId17"/>
    <p:sldId id="271" r:id="rId18"/>
    <p:sldId id="1127" r:id="rId19"/>
    <p:sldId id="1126" r:id="rId20"/>
    <p:sldId id="112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5932"/>
    <a:srgbClr val="D93D5C"/>
    <a:srgbClr val="BBD053"/>
    <a:srgbClr val="B16D2E"/>
    <a:srgbClr val="E65B21"/>
    <a:srgbClr val="B5BCC7"/>
    <a:srgbClr val="93A0B1"/>
    <a:srgbClr val="000000"/>
    <a:srgbClr val="BFE4F4"/>
    <a:srgbClr val="86D0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0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3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93D5C"/>
            </a:solidFill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D93D5C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A8-44BA-A9FE-D407FA26A1E1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CA8-44BA-A9FE-D407FA26A1E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A8-44BA-A9FE-D407FA26A1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4777171869123725E-2"/>
          <c:y val="0.85705529715572026"/>
          <c:w val="0.9"/>
          <c:h val="0.142944702844279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93D5C"/>
            </a:solidFill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D93D5C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A8-44BA-A9FE-D407FA26A1E1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CA8-44BA-A9FE-D407FA26A1E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A8-44BA-A9FE-D407FA26A1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4777171869123725E-2"/>
          <c:y val="0.85705529715572026"/>
          <c:w val="0.9"/>
          <c:h val="0.142944702844279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93D5C"/>
            </a:solidFill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D93D5C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A8-44BA-A9FE-D407FA26A1E1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CA8-44BA-A9FE-D407FA26A1E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A8-44BA-A9FE-D407FA26A1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4777171869123725E-2"/>
          <c:y val="0.85705529715572026"/>
          <c:w val="0.9"/>
          <c:h val="0.142944702844279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98-47B3-A191-8055A7E40F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93D5C"/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C98-47B3-A191-8055A7E40F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30885311"/>
        <c:axId val="1430886143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5C98-47B3-A191-8055A7E40F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30885311"/>
        <c:axId val="1430886143"/>
      </c:lineChart>
      <c:catAx>
        <c:axId val="14308853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30886143"/>
        <c:crosses val="autoZero"/>
        <c:auto val="1"/>
        <c:lblAlgn val="ctr"/>
        <c:lblOffset val="100"/>
        <c:noMultiLvlLbl val="0"/>
      </c:catAx>
      <c:valAx>
        <c:axId val="143088614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308853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BBF84D-0330-4443-B52E-77325201A2B3}" type="datetimeFigureOut">
              <a:rPr lang="zh-CN" altLang="en-US" smtClean="0"/>
              <a:t>2022/8/31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B7DAB-854D-4C16-A994-884FD3F6A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316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900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49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2726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506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6557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98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918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8006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60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800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028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87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38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249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905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269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6684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B7DAB-854D-4C16-A994-884FD3F6A35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010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AF1205-7EA0-0AFA-AFF0-3543A7D670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F1D190A-F6FA-246C-F942-13EC38D8A8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74E30F-5236-3B61-DEDF-C20E56388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A7647-35AE-458A-9732-FF67313B287F}" type="datetimeFigureOut">
              <a:rPr lang="zh-CN" altLang="en-US" smtClean="0"/>
              <a:t>2022/8/31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A65FD8-0A89-0B6A-36D6-FA1CDED5C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0C65CD-9011-44F6-9007-DA437769D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3176-0A61-4C06-B33C-4D0B88F96E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368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5B3A3B-47AC-50F7-6857-4858C5AF6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DDCB8F-7F32-994B-A16B-99C65EAEE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A4C986-0E87-CFA5-69CF-551E10E70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17565-A883-4906-90C6-F4DB392399C9}" type="datetimeFigureOut">
              <a:rPr lang="zh-CN" altLang="en-US" smtClean="0"/>
              <a:t>2022/8/31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C37AAB-F2F3-52FF-9FB0-6EFFDE82D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04C072-A82A-524B-6FDD-4D429DE8D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79EB-748D-4BD1-921E-D012250411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235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376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BDF5158-DCF7-EC24-BEDE-340806991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87B886-B93C-6AE3-3510-694FC53E37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0CC80D-7F4C-EAB7-276B-84DCCC6372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A7647-35AE-458A-9732-FF67313B287F}" type="datetimeFigureOut">
              <a:rPr lang="zh-CN" altLang="en-US" smtClean="0"/>
              <a:t>2022/8/31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462D40-4263-436A-D289-B9D31F3A91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57206F-85F7-E1AE-7B0D-7422448E0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A3176-0A61-4C06-B33C-4D0B88F96E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99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3C8E477-4ABA-6D94-3988-BEE718536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FAA41E-0E1B-A415-E0DF-779BF2D31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4A4BA6-CBED-121D-296E-A3C9C62EFA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89117565-A883-4906-90C6-F4DB392399C9}" type="datetimeFigureOut">
              <a:rPr lang="zh-CN" altLang="en-US" smtClean="0"/>
              <a:pPr/>
              <a:t>2022/8/31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4A0BA7-F14F-EAAA-3E47-1DE1A8F86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749FEE-DA0F-F824-700A-C678113450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29AE79EB-748D-4BD1-921E-D0122504110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6281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979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em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emf"/><Relationship Id="rId17" Type="http://schemas.openxmlformats.org/officeDocument/2006/relationships/image" Target="../media/image17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emf"/><Relationship Id="rId5" Type="http://schemas.openxmlformats.org/officeDocument/2006/relationships/image" Target="../media/image5.png"/><Relationship Id="rId15" Type="http://schemas.openxmlformats.org/officeDocument/2006/relationships/image" Target="../media/image15.emf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33.png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11" Type="http://schemas.openxmlformats.org/officeDocument/2006/relationships/image" Target="../media/image27.png"/><Relationship Id="rId5" Type="http://schemas.openxmlformats.org/officeDocument/2006/relationships/image" Target="../media/image9.png"/><Relationship Id="rId10" Type="http://schemas.openxmlformats.org/officeDocument/2006/relationships/image" Target="../media/image15.emf"/><Relationship Id="rId4" Type="http://schemas.openxmlformats.org/officeDocument/2006/relationships/image" Target="../media/image7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20.png"/><Relationship Id="rId5" Type="http://schemas.openxmlformats.org/officeDocument/2006/relationships/image" Target="../media/image7.png"/><Relationship Id="rId10" Type="http://schemas.openxmlformats.org/officeDocument/2006/relationships/image" Target="../media/image19.emf"/><Relationship Id="rId4" Type="http://schemas.openxmlformats.org/officeDocument/2006/relationships/image" Target="../media/image8.png"/><Relationship Id="rId9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7.svg"/><Relationship Id="rId18" Type="http://schemas.openxmlformats.org/officeDocument/2006/relationships/image" Target="../media/image23.sv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12" Type="http://schemas.openxmlformats.org/officeDocument/2006/relationships/image" Target="../media/image16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6.png"/><Relationship Id="rId5" Type="http://schemas.openxmlformats.org/officeDocument/2006/relationships/image" Target="../media/image8.png"/><Relationship Id="rId15" Type="http://schemas.openxmlformats.org/officeDocument/2006/relationships/image" Target="../media/image20.png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11.emf"/><Relationship Id="rId1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chart" Target="../charts/chart3.xml"/><Relationship Id="rId3" Type="http://schemas.openxmlformats.org/officeDocument/2006/relationships/image" Target="../media/image3.png"/><Relationship Id="rId7" Type="http://schemas.openxmlformats.org/officeDocument/2006/relationships/image" Target="../media/image11.emf"/><Relationship Id="rId12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11" Type="http://schemas.openxmlformats.org/officeDocument/2006/relationships/image" Target="../media/image32.emf"/><Relationship Id="rId5" Type="http://schemas.openxmlformats.org/officeDocument/2006/relationships/image" Target="../media/image9.png"/><Relationship Id="rId10" Type="http://schemas.openxmlformats.org/officeDocument/2006/relationships/chart" Target="../charts/chart1.xml"/><Relationship Id="rId4" Type="http://schemas.openxmlformats.org/officeDocument/2006/relationships/image" Target="../media/image7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13" Type="http://schemas.openxmlformats.org/officeDocument/2006/relationships/image" Target="../media/image34.png"/><Relationship Id="rId3" Type="http://schemas.openxmlformats.org/officeDocument/2006/relationships/image" Target="../media/image3.png"/><Relationship Id="rId7" Type="http://schemas.openxmlformats.org/officeDocument/2006/relationships/image" Target="../media/image11.emf"/><Relationship Id="rId12" Type="http://schemas.openxmlformats.org/officeDocument/2006/relationships/image" Target="../media/image1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11" Type="http://schemas.openxmlformats.org/officeDocument/2006/relationships/image" Target="../media/image12.emf"/><Relationship Id="rId5" Type="http://schemas.openxmlformats.org/officeDocument/2006/relationships/image" Target="../media/image9.png"/><Relationship Id="rId10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8.png"/><Relationship Id="rId1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em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emf"/><Relationship Id="rId17" Type="http://schemas.openxmlformats.org/officeDocument/2006/relationships/image" Target="../media/image17.sv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emf"/><Relationship Id="rId5" Type="http://schemas.openxmlformats.org/officeDocument/2006/relationships/image" Target="../media/image5.png"/><Relationship Id="rId15" Type="http://schemas.openxmlformats.org/officeDocument/2006/relationships/image" Target="../media/image15.emf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18.png"/><Relationship Id="rId9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7.svg"/><Relationship Id="rId18" Type="http://schemas.openxmlformats.org/officeDocument/2006/relationships/image" Target="../media/image23.sv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12" Type="http://schemas.openxmlformats.org/officeDocument/2006/relationships/image" Target="../media/image16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6.png"/><Relationship Id="rId5" Type="http://schemas.openxmlformats.org/officeDocument/2006/relationships/image" Target="../media/image8.png"/><Relationship Id="rId15" Type="http://schemas.openxmlformats.org/officeDocument/2006/relationships/image" Target="../media/image20.png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11.emf"/><Relationship Id="rId14" Type="http://schemas.openxmlformats.org/officeDocument/2006/relationships/image" Target="../media/image19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11" Type="http://schemas.openxmlformats.org/officeDocument/2006/relationships/image" Target="../media/image25.png"/><Relationship Id="rId5" Type="http://schemas.openxmlformats.org/officeDocument/2006/relationships/image" Target="../media/image9.png"/><Relationship Id="rId10" Type="http://schemas.openxmlformats.org/officeDocument/2006/relationships/image" Target="../media/image24.png"/><Relationship Id="rId4" Type="http://schemas.openxmlformats.org/officeDocument/2006/relationships/image" Target="../media/image7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4.emf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11" Type="http://schemas.openxmlformats.org/officeDocument/2006/relationships/image" Target="../media/image28.png"/><Relationship Id="rId5" Type="http://schemas.openxmlformats.org/officeDocument/2006/relationships/image" Target="../media/image9.png"/><Relationship Id="rId10" Type="http://schemas.openxmlformats.org/officeDocument/2006/relationships/image" Target="../media/image27.png"/><Relationship Id="rId4" Type="http://schemas.openxmlformats.org/officeDocument/2006/relationships/image" Target="../media/image7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7.svg"/><Relationship Id="rId18" Type="http://schemas.openxmlformats.org/officeDocument/2006/relationships/image" Target="../media/image23.sv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12" Type="http://schemas.openxmlformats.org/officeDocument/2006/relationships/image" Target="../media/image16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6.png"/><Relationship Id="rId5" Type="http://schemas.openxmlformats.org/officeDocument/2006/relationships/image" Target="../media/image8.png"/><Relationship Id="rId15" Type="http://schemas.openxmlformats.org/officeDocument/2006/relationships/image" Target="../media/image20.png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11.emf"/><Relationship Id="rId1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3.emf"/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12" Type="http://schemas.openxmlformats.org/officeDocument/2006/relationships/image" Target="../media/image1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11" Type="http://schemas.openxmlformats.org/officeDocument/2006/relationships/image" Target="../media/image29.png"/><Relationship Id="rId5" Type="http://schemas.openxmlformats.org/officeDocument/2006/relationships/image" Target="../media/image9.png"/><Relationship Id="rId15" Type="http://schemas.openxmlformats.org/officeDocument/2006/relationships/image" Target="../media/image31.png"/><Relationship Id="rId10" Type="http://schemas.openxmlformats.org/officeDocument/2006/relationships/image" Target="../media/image27.png"/><Relationship Id="rId4" Type="http://schemas.openxmlformats.org/officeDocument/2006/relationships/image" Target="../media/image7.png"/><Relationship Id="rId9" Type="http://schemas.openxmlformats.org/officeDocument/2006/relationships/image" Target="../media/image8.png"/><Relationship Id="rId1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11.emf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11" Type="http://schemas.openxmlformats.org/officeDocument/2006/relationships/image" Target="../media/image32.emf"/><Relationship Id="rId5" Type="http://schemas.openxmlformats.org/officeDocument/2006/relationships/image" Target="../media/image9.png"/><Relationship Id="rId10" Type="http://schemas.openxmlformats.org/officeDocument/2006/relationships/image" Target="../media/image29.png"/><Relationship Id="rId4" Type="http://schemas.openxmlformats.org/officeDocument/2006/relationships/image" Target="../media/image7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7.svg"/><Relationship Id="rId18" Type="http://schemas.openxmlformats.org/officeDocument/2006/relationships/image" Target="../media/image23.sv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12" Type="http://schemas.openxmlformats.org/officeDocument/2006/relationships/image" Target="../media/image16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6.png"/><Relationship Id="rId5" Type="http://schemas.openxmlformats.org/officeDocument/2006/relationships/image" Target="../media/image8.png"/><Relationship Id="rId15" Type="http://schemas.openxmlformats.org/officeDocument/2006/relationships/image" Target="../media/image20.png"/><Relationship Id="rId10" Type="http://schemas.openxmlformats.org/officeDocument/2006/relationships/image" Target="../media/image5.png"/><Relationship Id="rId4" Type="http://schemas.openxmlformats.org/officeDocument/2006/relationships/image" Target="../media/image7.png"/><Relationship Id="rId9" Type="http://schemas.openxmlformats.org/officeDocument/2006/relationships/image" Target="../media/image11.emf"/><Relationship Id="rId1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0"/>
            <a:ext cx="12191999" cy="6438481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1880" y="1104985"/>
            <a:ext cx="1600882" cy="816935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25FB9B5D-E357-9331-5167-20AA16BCB112}"/>
              </a:ext>
            </a:extLst>
          </p:cNvPr>
          <p:cNvGrpSpPr/>
          <p:nvPr/>
        </p:nvGrpSpPr>
        <p:grpSpPr>
          <a:xfrm>
            <a:off x="1758921" y="952718"/>
            <a:ext cx="8674158" cy="3996979"/>
            <a:chOff x="4080822" y="1198743"/>
            <a:chExt cx="3817180" cy="1536325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E36BBE8C-0018-A150-F1D9-6F790010FE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80822" y="1199986"/>
              <a:ext cx="2015177" cy="1533838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840C31A2-D070-D32F-2717-8F866B7F51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66161" y="1198743"/>
              <a:ext cx="1831841" cy="1536325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1168C705-4174-EBCE-1CA6-C39883E8D5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6956" y="1751231"/>
            <a:ext cx="1008148" cy="514461"/>
          </a:xfrm>
          <a:prstGeom prst="rect">
            <a:avLst/>
          </a:prstGeom>
        </p:spPr>
      </p:pic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6001506"/>
            <a:ext cx="12192000" cy="856493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1574" name="图片 1573">
            <a:extLst>
              <a:ext uri="{FF2B5EF4-FFF2-40B4-BE49-F238E27FC236}">
                <a16:creationId xmlns:a16="http://schemas.microsoft.com/office/drawing/2014/main" id="{E11DFEB0-9D28-EF73-F805-8C8CFB47E6A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985" y="5459449"/>
            <a:ext cx="772388" cy="578212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3D34BDB-EF07-FEF5-3A6C-36D1724EAC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000"/>
          <a:stretch>
            <a:fillRect/>
          </a:stretch>
        </p:blipFill>
        <p:spPr>
          <a:xfrm>
            <a:off x="10590710" y="2582754"/>
            <a:ext cx="1601290" cy="1634286"/>
          </a:xfrm>
          <a:custGeom>
            <a:avLst/>
            <a:gdLst>
              <a:gd name="connsiteX0" fmla="*/ 0 w 1601290"/>
              <a:gd name="connsiteY0" fmla="*/ 0 h 1634286"/>
              <a:gd name="connsiteX1" fmla="*/ 1601290 w 1601290"/>
              <a:gd name="connsiteY1" fmla="*/ 0 h 1634286"/>
              <a:gd name="connsiteX2" fmla="*/ 1601290 w 1601290"/>
              <a:gd name="connsiteY2" fmla="*/ 1634286 h 1634286"/>
              <a:gd name="connsiteX3" fmla="*/ 0 w 1601290"/>
              <a:gd name="connsiteY3" fmla="*/ 1634286 h 163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1290" h="1634286">
                <a:moveTo>
                  <a:pt x="0" y="0"/>
                </a:moveTo>
                <a:lnTo>
                  <a:pt x="1601290" y="0"/>
                </a:lnTo>
                <a:lnTo>
                  <a:pt x="1601290" y="1634286"/>
                </a:lnTo>
                <a:lnTo>
                  <a:pt x="0" y="1634286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A673FB94-BE4D-DB65-37D1-88DD39DC84D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3648" y="5459449"/>
            <a:ext cx="772388" cy="578212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1232" y="365816"/>
            <a:ext cx="1207731" cy="439351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4250" y="365816"/>
            <a:ext cx="1066519" cy="352848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059FF1-F456-B090-472C-DE8C6777DE6B}"/>
              </a:ext>
            </a:extLst>
          </p:cNvPr>
          <p:cNvGrpSpPr/>
          <p:nvPr/>
        </p:nvGrpSpPr>
        <p:grpSpPr>
          <a:xfrm>
            <a:off x="-100314" y="2597850"/>
            <a:ext cx="3036292" cy="3454983"/>
            <a:chOff x="-100314" y="2597850"/>
            <a:chExt cx="3036292" cy="3454983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C3E2A3A-6A68-DD59-DA10-BE6E69F85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673" y="2820656"/>
              <a:ext cx="1600882" cy="81693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8866B112-4012-0F85-FAD4-740A83679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0314" y="2597850"/>
              <a:ext cx="3036292" cy="3454983"/>
            </a:xfrm>
            <a:prstGeom prst="rect">
              <a:avLst/>
            </a:prstGeom>
          </p:spPr>
        </p:pic>
        <p:pic>
          <p:nvPicPr>
            <p:cNvPr id="178" name="图片 177">
              <a:extLst>
                <a:ext uri="{FF2B5EF4-FFF2-40B4-BE49-F238E27FC236}">
                  <a16:creationId xmlns:a16="http://schemas.microsoft.com/office/drawing/2014/main" id="{C1C31617-AFC6-CC18-FBF5-1C4CAB6B39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9371" y="3673084"/>
              <a:ext cx="646283" cy="3298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2BE37B3-162A-69CF-D941-3692A31B3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5127" y="4854017"/>
              <a:ext cx="621607" cy="1198815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A4B9CBC-9BD9-25F5-4B43-DABD6A5B18FA}"/>
              </a:ext>
            </a:extLst>
          </p:cNvPr>
          <p:cNvGrpSpPr/>
          <p:nvPr/>
        </p:nvGrpSpPr>
        <p:grpSpPr>
          <a:xfrm>
            <a:off x="5100851" y="1665108"/>
            <a:ext cx="2339105" cy="1085878"/>
            <a:chOff x="5065900" y="1904360"/>
            <a:chExt cx="2339105" cy="108587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D874871-15DD-1038-B1F6-ADBF80A3FE10}"/>
                </a:ext>
              </a:extLst>
            </p:cNvPr>
            <p:cNvSpPr txBox="1"/>
            <p:nvPr/>
          </p:nvSpPr>
          <p:spPr>
            <a:xfrm>
              <a:off x="5065902" y="1974575"/>
              <a:ext cx="233910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LL PixelFun Rounded" panose="00000500000000000000" pitchFamily="2" charset="0"/>
                </a:rPr>
                <a:t>wuwu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L PixelFun Rounded" panose="00000500000000000000" pitchFamily="2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8CC1A89-46DF-4076-7A48-089AC4049E05}"/>
                </a:ext>
              </a:extLst>
            </p:cNvPr>
            <p:cNvSpPr txBox="1"/>
            <p:nvPr/>
          </p:nvSpPr>
          <p:spPr>
            <a:xfrm>
              <a:off x="5065900" y="1904360"/>
              <a:ext cx="233910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 dirty="0" err="1">
                  <a:solidFill>
                    <a:schemeClr val="bg1"/>
                  </a:solidFill>
                  <a:latin typeface="LL PixelFun Rounded" panose="00000500000000000000" pitchFamily="2" charset="0"/>
                </a:rPr>
                <a:t>wuwu</a:t>
              </a:r>
              <a:endParaRPr lang="zh-CN" altLang="en-US" sz="6000" dirty="0">
                <a:solidFill>
                  <a:schemeClr val="bg1"/>
                </a:solidFill>
                <a:latin typeface="LL PixelFun Rounded" panose="00000500000000000000" pitchFamily="2" charset="0"/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52310D8E-FFE6-715B-C160-83F431440A7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0322" y="5154649"/>
            <a:ext cx="772388" cy="57821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A969F54-3325-9E64-F16A-AD1F8F4E227A}"/>
              </a:ext>
            </a:extLst>
          </p:cNvPr>
          <p:cNvGrpSpPr/>
          <p:nvPr/>
        </p:nvGrpSpPr>
        <p:grpSpPr>
          <a:xfrm>
            <a:off x="8160288" y="4203049"/>
            <a:ext cx="3616842" cy="1882584"/>
            <a:chOff x="8206026" y="3914652"/>
            <a:chExt cx="3616842" cy="1882584"/>
          </a:xfrm>
        </p:grpSpPr>
        <p:pic>
          <p:nvPicPr>
            <p:cNvPr id="1570" name="图片 1569">
              <a:extLst>
                <a:ext uri="{FF2B5EF4-FFF2-40B4-BE49-F238E27FC236}">
                  <a16:creationId xmlns:a16="http://schemas.microsoft.com/office/drawing/2014/main" id="{66720EAA-4C9D-30E1-23DC-529CC8D1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6026" y="3914652"/>
              <a:ext cx="3616842" cy="1882584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25DB56C0-6253-87A4-7827-0090AB25AD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1119307" y="4731586"/>
              <a:ext cx="525968" cy="1065649"/>
            </a:xfrm>
            <a:prstGeom prst="rect">
              <a:avLst/>
            </a:prstGeom>
          </p:spPr>
        </p:pic>
      </p:grpSp>
      <p:pic>
        <p:nvPicPr>
          <p:cNvPr id="37" name="图形 36">
            <a:extLst>
              <a:ext uri="{FF2B5EF4-FFF2-40B4-BE49-F238E27FC236}">
                <a16:creationId xmlns:a16="http://schemas.microsoft.com/office/drawing/2014/main" id="{1F61C858-516F-E3A8-C833-508792862C0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04600" y="729955"/>
            <a:ext cx="1382800" cy="1316377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BB785DFA-3E90-3052-B6FA-86145BBA7209}"/>
              </a:ext>
            </a:extLst>
          </p:cNvPr>
          <p:cNvGrpSpPr/>
          <p:nvPr/>
        </p:nvGrpSpPr>
        <p:grpSpPr>
          <a:xfrm>
            <a:off x="2729070" y="2668085"/>
            <a:ext cx="6733860" cy="1249068"/>
            <a:chOff x="2729070" y="2810325"/>
            <a:chExt cx="6733860" cy="124906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6C58173-A709-AD13-723C-74BC9B4E9AD6}"/>
                </a:ext>
              </a:extLst>
            </p:cNvPr>
            <p:cNvGrpSpPr/>
            <p:nvPr/>
          </p:nvGrpSpPr>
          <p:grpSpPr>
            <a:xfrm>
              <a:off x="2729070" y="2810325"/>
              <a:ext cx="6733860" cy="993717"/>
              <a:chOff x="2742658" y="2749365"/>
              <a:chExt cx="6733860" cy="993717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48DF6EC-89EA-AC62-DCB4-108D861742B7}"/>
                  </a:ext>
                </a:extLst>
              </p:cNvPr>
              <p:cNvSpPr txBox="1"/>
              <p:nvPr/>
            </p:nvSpPr>
            <p:spPr>
              <a:xfrm>
                <a:off x="2987497" y="2819752"/>
                <a:ext cx="625764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5400" dirty="0">
                    <a:latin typeface="LL PixelFun" panose="00000500000000000000" pitchFamily="2" charset="0"/>
                    <a:ea typeface="字制区喜脉体" panose="02000603000000000000" pitchFamily="2" charset="-122"/>
                    <a:sym typeface="LL PixelFun Rounded" panose="00000500000000000000" pitchFamily="2" charset="0"/>
                  </a:rPr>
                  <a:t>像素风活动宣传方案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465DD19-1540-4EDC-E029-51E56819F280}"/>
                  </a:ext>
                </a:extLst>
              </p:cNvPr>
              <p:cNvSpPr txBox="1"/>
              <p:nvPr/>
            </p:nvSpPr>
            <p:spPr>
              <a:xfrm>
                <a:off x="2742658" y="2749365"/>
                <a:ext cx="673386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5400" dirty="0">
                    <a:ln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LL PixelFun" panose="00000500000000000000" pitchFamily="2" charset="0"/>
                    <a:ea typeface="字制区喜脉体" panose="02000603000000000000" pitchFamily="2" charset="-122"/>
                    <a:sym typeface="LL PixelFun Rounded" panose="00000500000000000000" pitchFamily="2" charset="0"/>
                  </a:rPr>
                  <a:t>像素风活动宣传方案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2FF5677-C6BE-0C6A-C637-3B4CADC7F58E}"/>
                </a:ext>
              </a:extLst>
            </p:cNvPr>
            <p:cNvSpPr txBox="1"/>
            <p:nvPr/>
          </p:nvSpPr>
          <p:spPr>
            <a:xfrm>
              <a:off x="3194048" y="3690061"/>
              <a:ext cx="58039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latin typeface="LL PixelFun" panose="00000500000000000000" pitchFamily="2" charset="0"/>
                  <a:sym typeface="LL PixelFun" panose="00000500000000000000" pitchFamily="2" charset="0"/>
                </a:rPr>
                <a:t>PIXEL WIND CAMPAIGN PUBLICITY SCHEME</a:t>
              </a:r>
              <a:endParaRPr lang="zh-CN" altLang="en-US" dirty="0">
                <a:solidFill>
                  <a:schemeClr val="bg1"/>
                </a:solidFill>
                <a:latin typeface="LL PixelFun" panose="00000500000000000000" pitchFamily="2" charset="0"/>
                <a:sym typeface="LL PixelFun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8313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3E2A3A-6A68-DD59-DA10-BE6E69F8568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370" y="1581823"/>
            <a:ext cx="1600882" cy="816935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920" y="609834"/>
            <a:ext cx="1600882" cy="816935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C2518A1A-6E35-AFB4-2798-ECB3B1CA3972}"/>
              </a:ext>
            </a:extLst>
          </p:cNvPr>
          <p:cNvGrpSpPr/>
          <p:nvPr/>
        </p:nvGrpSpPr>
        <p:grpSpPr>
          <a:xfrm>
            <a:off x="-350909" y="4955820"/>
            <a:ext cx="1401119" cy="816935"/>
            <a:chOff x="-350909" y="4955820"/>
            <a:chExt cx="1401119" cy="816935"/>
          </a:xfrm>
        </p:grpSpPr>
        <p:pic>
          <p:nvPicPr>
            <p:cNvPr id="1572" name="图片 1571">
              <a:extLst>
                <a:ext uri="{FF2B5EF4-FFF2-40B4-BE49-F238E27FC236}">
                  <a16:creationId xmlns:a16="http://schemas.microsoft.com/office/drawing/2014/main" id="{AEA672FD-61E4-C843-A4CF-49D3B46F5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4B50F54B-5A9C-37E2-94DA-7148386D3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67BD710-73C7-3DB4-1FA9-F872533BBE9C}"/>
              </a:ext>
            </a:extLst>
          </p:cNvPr>
          <p:cNvGrpSpPr/>
          <p:nvPr/>
        </p:nvGrpSpPr>
        <p:grpSpPr>
          <a:xfrm flipH="1">
            <a:off x="11145771" y="4922076"/>
            <a:ext cx="1401119" cy="816935"/>
            <a:chOff x="-350909" y="4955820"/>
            <a:chExt cx="1401119" cy="816935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D92A6C5-13B8-193B-7841-3DAFB33CD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E88E7A8-330A-4A05-8651-6C83F47B6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2A2A9E88-E429-0CB4-C61A-BECF31D1DAC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901" t="-14881" r="-29845" b="40458"/>
          <a:stretch>
            <a:fillRect/>
          </a:stretch>
        </p:blipFill>
        <p:spPr>
          <a:xfrm flipH="1">
            <a:off x="4265402" y="2815709"/>
            <a:ext cx="1381256" cy="1264223"/>
          </a:xfrm>
          <a:custGeom>
            <a:avLst/>
            <a:gdLst>
              <a:gd name="connsiteX0" fmla="*/ 690628 w 1381256"/>
              <a:gd name="connsiteY0" fmla="*/ 0 h 1264223"/>
              <a:gd name="connsiteX1" fmla="*/ 0 w 1381256"/>
              <a:gd name="connsiteY1" fmla="*/ 696531 h 1264223"/>
              <a:gd name="connsiteX2" fmla="*/ 202280 w 1381256"/>
              <a:gd name="connsiteY2" fmla="*/ 1189053 h 1264223"/>
              <a:gd name="connsiteX3" fmla="*/ 292615 w 1381256"/>
              <a:gd name="connsiteY3" fmla="*/ 1264223 h 1264223"/>
              <a:gd name="connsiteX4" fmla="*/ 292615 w 1381256"/>
              <a:gd name="connsiteY4" fmla="*/ 252786 h 1264223"/>
              <a:gd name="connsiteX5" fmla="*/ 1131030 w 1381256"/>
              <a:gd name="connsiteY5" fmla="*/ 252786 h 1264223"/>
              <a:gd name="connsiteX6" fmla="*/ 1131030 w 1381256"/>
              <a:gd name="connsiteY6" fmla="*/ 1228950 h 1264223"/>
              <a:gd name="connsiteX7" fmla="*/ 1178976 w 1381256"/>
              <a:gd name="connsiteY7" fmla="*/ 1189053 h 1264223"/>
              <a:gd name="connsiteX8" fmla="*/ 1381256 w 1381256"/>
              <a:gd name="connsiteY8" fmla="*/ 696531 h 1264223"/>
              <a:gd name="connsiteX9" fmla="*/ 690628 w 1381256"/>
              <a:gd name="connsiteY9" fmla="*/ 0 h 126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1256" h="1264223">
                <a:moveTo>
                  <a:pt x="690628" y="0"/>
                </a:moveTo>
                <a:cubicBezTo>
                  <a:pt x="309205" y="0"/>
                  <a:pt x="0" y="311848"/>
                  <a:pt x="0" y="696531"/>
                </a:cubicBezTo>
                <a:cubicBezTo>
                  <a:pt x="0" y="888873"/>
                  <a:pt x="77301" y="1063005"/>
                  <a:pt x="202280" y="1189053"/>
                </a:cubicBezTo>
                <a:lnTo>
                  <a:pt x="292615" y="1264223"/>
                </a:lnTo>
                <a:lnTo>
                  <a:pt x="292615" y="252786"/>
                </a:lnTo>
                <a:lnTo>
                  <a:pt x="1131030" y="252786"/>
                </a:lnTo>
                <a:lnTo>
                  <a:pt x="1131030" y="1228950"/>
                </a:lnTo>
                <a:lnTo>
                  <a:pt x="1178976" y="1189053"/>
                </a:lnTo>
                <a:cubicBezTo>
                  <a:pt x="1303955" y="1063005"/>
                  <a:pt x="1381256" y="888873"/>
                  <a:pt x="1381256" y="696531"/>
                </a:cubicBezTo>
                <a:cubicBezTo>
                  <a:pt x="1381256" y="311848"/>
                  <a:pt x="1072051" y="0"/>
                  <a:pt x="690628" y="0"/>
                </a:cubicBezTo>
                <a:close/>
              </a:path>
            </a:pathLst>
          </a:cu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0FE11FBB-C765-88B6-9416-DD714150EDB2}"/>
              </a:ext>
            </a:extLst>
          </p:cNvPr>
          <p:cNvGrpSpPr/>
          <p:nvPr/>
        </p:nvGrpSpPr>
        <p:grpSpPr>
          <a:xfrm>
            <a:off x="1012444" y="2454598"/>
            <a:ext cx="3643710" cy="2787769"/>
            <a:chOff x="1059935" y="1112778"/>
            <a:chExt cx="4012112" cy="3865609"/>
          </a:xfrm>
        </p:grpSpPr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726C75B2-E66A-6603-8BD1-01EAC6AEAD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595385" y="577328"/>
              <a:ext cx="2941212" cy="4012111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785EB6DE-B341-6657-9C3B-3D5F119B76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1742041" y="1648381"/>
              <a:ext cx="2647901" cy="4012111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CEC44A3-2753-1AEF-09F1-CACB05EA385E}"/>
              </a:ext>
            </a:extLst>
          </p:cNvPr>
          <p:cNvGrpSpPr/>
          <p:nvPr/>
        </p:nvGrpSpPr>
        <p:grpSpPr>
          <a:xfrm>
            <a:off x="1719872" y="3245858"/>
            <a:ext cx="2228855" cy="1205249"/>
            <a:chOff x="1506512" y="3067294"/>
            <a:chExt cx="2228855" cy="120524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09AD2ED-CD78-A1B0-1922-98961FFBEC01}"/>
                </a:ext>
              </a:extLst>
            </p:cNvPr>
            <p:cNvSpPr txBox="1"/>
            <p:nvPr/>
          </p:nvSpPr>
          <p:spPr>
            <a:xfrm>
              <a:off x="1538704" y="3067294"/>
              <a:ext cx="21644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4000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  <a:sym typeface="LL PixelFun Rounded" panose="00000500000000000000" pitchFamily="2" charset="0"/>
                </a:rPr>
                <a:t>营销目标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85B3C50-F52B-B147-9735-4D9970FA8551}"/>
                </a:ext>
              </a:extLst>
            </p:cNvPr>
            <p:cNvSpPr txBox="1"/>
            <p:nvPr/>
          </p:nvSpPr>
          <p:spPr>
            <a:xfrm>
              <a:off x="1506512" y="3687768"/>
              <a:ext cx="22288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LL PixelFun" panose="00000500000000000000" pitchFamily="2" charset="0"/>
                  <a:sym typeface="LL PixelFun" panose="00000500000000000000" pitchFamily="2" charset="0"/>
                </a:rPr>
                <a:t>1.000.00+</a:t>
              </a:r>
              <a:endParaRPr lang="zh-CN" altLang="en-US" sz="3200" dirty="0">
                <a:solidFill>
                  <a:schemeClr val="bg1"/>
                </a:solidFill>
                <a:latin typeface="LL PixelFun" panose="00000500000000000000" pitchFamily="2" charset="0"/>
                <a:sym typeface="LL PixelFun" panose="00000500000000000000" pitchFamily="2" charset="0"/>
              </a:endParaRP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880757C2-4E43-D274-CC67-47136DDF528C}"/>
              </a:ext>
            </a:extLst>
          </p:cNvPr>
          <p:cNvSpPr txBox="1"/>
          <p:nvPr/>
        </p:nvSpPr>
        <p:spPr>
          <a:xfrm>
            <a:off x="4794201" y="1276665"/>
            <a:ext cx="26035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LL PixelFun Rounded" panose="00000500000000000000" pitchFamily="2" charset="0"/>
              </a:rPr>
              <a:t>OPERATION</a:t>
            </a:r>
            <a:endParaRPr lang="zh-CN" altLang="en-US" sz="3200" dirty="0">
              <a:solidFill>
                <a:schemeClr val="bg1"/>
              </a:solidFill>
              <a:latin typeface="LL PixelFun Rounded" panose="00000500000000000000" pitchFamily="2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30D22D2-A7C7-651E-5614-B02AA8352720}"/>
              </a:ext>
            </a:extLst>
          </p:cNvPr>
          <p:cNvSpPr txBox="1"/>
          <p:nvPr/>
        </p:nvSpPr>
        <p:spPr>
          <a:xfrm>
            <a:off x="4721264" y="503439"/>
            <a:ext cx="2749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运营规划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95CAB5E-9440-65F9-9FD1-1034576C397D}"/>
              </a:ext>
            </a:extLst>
          </p:cNvPr>
          <p:cNvSpPr txBox="1"/>
          <p:nvPr/>
        </p:nvSpPr>
        <p:spPr>
          <a:xfrm>
            <a:off x="5753360" y="2435709"/>
            <a:ext cx="216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年轻化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14D5C85-B2CD-D2B1-607F-69A7E509DA66}"/>
              </a:ext>
            </a:extLst>
          </p:cNvPr>
          <p:cNvSpPr txBox="1"/>
          <p:nvPr/>
        </p:nvSpPr>
        <p:spPr>
          <a:xfrm>
            <a:off x="6952392" y="2435709"/>
            <a:ext cx="3808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运营计划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门内部管理制度只会一步步的完善好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管理好了部门内部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明确每一个运营人员的工作目标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做好相关的工作安排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endParaRPr lang="zh-CN" altLang="en-US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等线" panose="02010600030101010101" pitchFamily="2" charset="-122"/>
            </a:endParaRP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678944F9-2120-A394-BD9A-54C590CCCF1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0749" y="2537309"/>
            <a:ext cx="339956" cy="318349"/>
          </a:xfrm>
          <a:prstGeom prst="rect">
            <a:avLst/>
          </a:prstGeom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id="{17F874AE-EA54-381B-1B3D-C0D855E2682D}"/>
              </a:ext>
            </a:extLst>
          </p:cNvPr>
          <p:cNvSpPr txBox="1"/>
          <p:nvPr/>
        </p:nvSpPr>
        <p:spPr>
          <a:xfrm>
            <a:off x="5753360" y="3464017"/>
            <a:ext cx="216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个性化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A7B1ECB6-493B-9224-A2FF-5317CDC1E83B}"/>
              </a:ext>
            </a:extLst>
          </p:cNvPr>
          <p:cNvSpPr txBox="1"/>
          <p:nvPr/>
        </p:nvSpPr>
        <p:spPr>
          <a:xfrm>
            <a:off x="6952392" y="3464017"/>
            <a:ext cx="3808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运营计划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门内部管理制度只会一步步的完善好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管理好了部门内部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明确每一个运营人员的工作目标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做好相关的工作安排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endParaRPr lang="zh-CN" altLang="en-US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等线" panose="02010600030101010101" pitchFamily="2" charset="-122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9ABA9DFB-C100-C685-972A-0214EBE8F03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0749" y="3565617"/>
            <a:ext cx="339956" cy="318349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id="{58890B7A-1971-61F2-653A-2C4933E59928}"/>
              </a:ext>
            </a:extLst>
          </p:cNvPr>
          <p:cNvSpPr txBox="1"/>
          <p:nvPr/>
        </p:nvSpPr>
        <p:spPr>
          <a:xfrm>
            <a:off x="5753360" y="4492325"/>
            <a:ext cx="216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简单化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814561B-28E0-3C55-A5EE-BB4AD51BA0A2}"/>
              </a:ext>
            </a:extLst>
          </p:cNvPr>
          <p:cNvSpPr txBox="1"/>
          <p:nvPr/>
        </p:nvSpPr>
        <p:spPr>
          <a:xfrm>
            <a:off x="6952392" y="4492325"/>
            <a:ext cx="3808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运营计划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门内部管理制度只会一步步的完善好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管理好了部门内部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明确每一个运营人员的工作目标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做好相关的工作安排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endParaRPr lang="zh-CN" altLang="en-US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等线" panose="02010600030101010101" pitchFamily="2" charset="-122"/>
            </a:endParaRPr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9E1E6371-E148-8438-13FA-B406AF4F775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0749" y="4593925"/>
            <a:ext cx="339956" cy="3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58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0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pic>
        <p:nvPicPr>
          <p:cNvPr id="255" name="图片 254">
            <a:extLst>
              <a:ext uri="{FF2B5EF4-FFF2-40B4-BE49-F238E27FC236}">
                <a16:creationId xmlns:a16="http://schemas.microsoft.com/office/drawing/2014/main" id="{E6153E01-CC02-E99C-8F69-A43BA31EDA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609" y="5271889"/>
            <a:ext cx="614796" cy="460238"/>
          </a:xfrm>
          <a:prstGeom prst="rect">
            <a:avLst/>
          </a:prstGeom>
        </p:spPr>
      </p:pic>
      <p:pic>
        <p:nvPicPr>
          <p:cNvPr id="256" name="图片 255">
            <a:extLst>
              <a:ext uri="{FF2B5EF4-FFF2-40B4-BE49-F238E27FC236}">
                <a16:creationId xmlns:a16="http://schemas.microsoft.com/office/drawing/2014/main" id="{D61EEFE5-9528-C7FF-D4B5-55631C79F6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9375" y="5283072"/>
            <a:ext cx="614796" cy="460238"/>
          </a:xfrm>
          <a:prstGeom prst="rect">
            <a:avLst/>
          </a:prstGeom>
        </p:spPr>
      </p:pic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920" y="609834"/>
            <a:ext cx="1600882" cy="816935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sp>
        <p:nvSpPr>
          <p:cNvPr id="189" name="圆角矩形 4">
            <a:extLst>
              <a:ext uri="{FF2B5EF4-FFF2-40B4-BE49-F238E27FC236}">
                <a16:creationId xmlns:a16="http://schemas.microsoft.com/office/drawing/2014/main" id="{83516B07-DEC6-A81C-D12E-2E236906A397}"/>
              </a:ext>
            </a:extLst>
          </p:cNvPr>
          <p:cNvSpPr/>
          <p:nvPr/>
        </p:nvSpPr>
        <p:spPr>
          <a:xfrm>
            <a:off x="1263972" y="2776339"/>
            <a:ext cx="9658350" cy="555625"/>
          </a:xfrm>
          <a:prstGeom prst="roundRect">
            <a:avLst/>
          </a:prstGeom>
          <a:solidFill>
            <a:srgbClr val="975932"/>
          </a:solidFill>
          <a:ln>
            <a:noFill/>
          </a:ln>
          <a:effectLst>
            <a:outerShdw blurRad="127000" dist="38100" dir="5400000" algn="t" rotWithShape="0">
              <a:schemeClr val="bg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0" name="圆角矩形 6">
            <a:extLst>
              <a:ext uri="{FF2B5EF4-FFF2-40B4-BE49-F238E27FC236}">
                <a16:creationId xmlns:a16="http://schemas.microsoft.com/office/drawing/2014/main" id="{550FB853-A1FF-B32F-4A1E-EB5753D84C74}"/>
              </a:ext>
            </a:extLst>
          </p:cNvPr>
          <p:cNvSpPr/>
          <p:nvPr/>
        </p:nvSpPr>
        <p:spPr>
          <a:xfrm>
            <a:off x="1263972" y="3572629"/>
            <a:ext cx="9658350" cy="5556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38100" dir="5400000" algn="t" rotWithShape="0">
              <a:srgbClr val="93ADF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圆角矩形 7">
            <a:extLst>
              <a:ext uri="{FF2B5EF4-FFF2-40B4-BE49-F238E27FC236}">
                <a16:creationId xmlns:a16="http://schemas.microsoft.com/office/drawing/2014/main" id="{1D988683-7EC9-00E4-4F57-516FFE4015CD}"/>
              </a:ext>
            </a:extLst>
          </p:cNvPr>
          <p:cNvSpPr/>
          <p:nvPr/>
        </p:nvSpPr>
        <p:spPr>
          <a:xfrm>
            <a:off x="1263972" y="4368919"/>
            <a:ext cx="9658350" cy="555625"/>
          </a:xfrm>
          <a:prstGeom prst="roundRect">
            <a:avLst/>
          </a:prstGeom>
          <a:solidFill>
            <a:srgbClr val="975932"/>
          </a:solidFill>
          <a:ln>
            <a:noFill/>
          </a:ln>
          <a:effectLst>
            <a:outerShdw blurRad="127000" dist="38100" dir="5400000" algn="t" rotWithShape="0">
              <a:schemeClr val="bg2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92" name="圆角矩形 8">
            <a:extLst>
              <a:ext uri="{FF2B5EF4-FFF2-40B4-BE49-F238E27FC236}">
                <a16:creationId xmlns:a16="http://schemas.microsoft.com/office/drawing/2014/main" id="{4B18269B-24E3-69C3-0D4F-3B966E2D3C69}"/>
              </a:ext>
            </a:extLst>
          </p:cNvPr>
          <p:cNvSpPr/>
          <p:nvPr/>
        </p:nvSpPr>
        <p:spPr>
          <a:xfrm>
            <a:off x="1263972" y="5165209"/>
            <a:ext cx="9658350" cy="5556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38100" dir="5400000" algn="t" rotWithShape="0">
              <a:srgbClr val="93ADF8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679AD4C0-5280-F6E6-2D4D-DB48237050AD}"/>
              </a:ext>
            </a:extLst>
          </p:cNvPr>
          <p:cNvCxnSpPr>
            <a:cxnSpLocks/>
          </p:cNvCxnSpPr>
          <p:nvPr/>
        </p:nvCxnSpPr>
        <p:spPr>
          <a:xfrm>
            <a:off x="3617282" y="2883019"/>
            <a:ext cx="0" cy="34226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C1EB032E-A3E1-2F29-2A58-429C295575CB}"/>
              </a:ext>
            </a:extLst>
          </p:cNvPr>
          <p:cNvCxnSpPr>
            <a:cxnSpLocks/>
          </p:cNvCxnSpPr>
          <p:nvPr/>
        </p:nvCxnSpPr>
        <p:spPr>
          <a:xfrm>
            <a:off x="5471482" y="2883019"/>
            <a:ext cx="0" cy="34226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DB8FC7DD-7196-5079-5A81-B2D44611DEEC}"/>
              </a:ext>
            </a:extLst>
          </p:cNvPr>
          <p:cNvCxnSpPr>
            <a:cxnSpLocks/>
          </p:cNvCxnSpPr>
          <p:nvPr/>
        </p:nvCxnSpPr>
        <p:spPr>
          <a:xfrm>
            <a:off x="7325682" y="2883019"/>
            <a:ext cx="0" cy="34226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1FE1F8C2-347E-7C8D-8D35-805897625378}"/>
              </a:ext>
            </a:extLst>
          </p:cNvPr>
          <p:cNvCxnSpPr>
            <a:cxnSpLocks/>
          </p:cNvCxnSpPr>
          <p:nvPr/>
        </p:nvCxnSpPr>
        <p:spPr>
          <a:xfrm>
            <a:off x="9179882" y="2883019"/>
            <a:ext cx="0" cy="34226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>
            <a:extLst>
              <a:ext uri="{FF2B5EF4-FFF2-40B4-BE49-F238E27FC236}">
                <a16:creationId xmlns:a16="http://schemas.microsoft.com/office/drawing/2014/main" id="{AD62CF04-1460-C110-8AFD-1B04C58AB28E}"/>
              </a:ext>
            </a:extLst>
          </p:cNvPr>
          <p:cNvCxnSpPr>
            <a:cxnSpLocks/>
          </p:cNvCxnSpPr>
          <p:nvPr/>
        </p:nvCxnSpPr>
        <p:spPr>
          <a:xfrm>
            <a:off x="3617282" y="367930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>
            <a:extLst>
              <a:ext uri="{FF2B5EF4-FFF2-40B4-BE49-F238E27FC236}">
                <a16:creationId xmlns:a16="http://schemas.microsoft.com/office/drawing/2014/main" id="{A37A5015-BFA0-0B9D-F9A7-2DF4321092AD}"/>
              </a:ext>
            </a:extLst>
          </p:cNvPr>
          <p:cNvCxnSpPr>
            <a:cxnSpLocks/>
          </p:cNvCxnSpPr>
          <p:nvPr/>
        </p:nvCxnSpPr>
        <p:spPr>
          <a:xfrm>
            <a:off x="5471482" y="367930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>
            <a:extLst>
              <a:ext uri="{FF2B5EF4-FFF2-40B4-BE49-F238E27FC236}">
                <a16:creationId xmlns:a16="http://schemas.microsoft.com/office/drawing/2014/main" id="{9136495E-BE7F-A46A-1A1C-EFA318DE2FA2}"/>
              </a:ext>
            </a:extLst>
          </p:cNvPr>
          <p:cNvCxnSpPr>
            <a:cxnSpLocks/>
          </p:cNvCxnSpPr>
          <p:nvPr/>
        </p:nvCxnSpPr>
        <p:spPr>
          <a:xfrm>
            <a:off x="7325682" y="367930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2FDB3D17-5506-64D3-58A3-A5849E1B7821}"/>
              </a:ext>
            </a:extLst>
          </p:cNvPr>
          <p:cNvCxnSpPr>
            <a:cxnSpLocks/>
          </p:cNvCxnSpPr>
          <p:nvPr/>
        </p:nvCxnSpPr>
        <p:spPr>
          <a:xfrm>
            <a:off x="9179882" y="367930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>
            <a:extLst>
              <a:ext uri="{FF2B5EF4-FFF2-40B4-BE49-F238E27FC236}">
                <a16:creationId xmlns:a16="http://schemas.microsoft.com/office/drawing/2014/main" id="{1E7B1869-57A8-F593-4666-8AA15FB0427C}"/>
              </a:ext>
            </a:extLst>
          </p:cNvPr>
          <p:cNvCxnSpPr>
            <a:cxnSpLocks/>
          </p:cNvCxnSpPr>
          <p:nvPr/>
        </p:nvCxnSpPr>
        <p:spPr>
          <a:xfrm>
            <a:off x="3617282" y="447559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>
            <a:extLst>
              <a:ext uri="{FF2B5EF4-FFF2-40B4-BE49-F238E27FC236}">
                <a16:creationId xmlns:a16="http://schemas.microsoft.com/office/drawing/2014/main" id="{FEEC8321-E051-8996-4D30-97C56D353C30}"/>
              </a:ext>
            </a:extLst>
          </p:cNvPr>
          <p:cNvCxnSpPr>
            <a:cxnSpLocks/>
          </p:cNvCxnSpPr>
          <p:nvPr/>
        </p:nvCxnSpPr>
        <p:spPr>
          <a:xfrm>
            <a:off x="5471482" y="447559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>
            <a:extLst>
              <a:ext uri="{FF2B5EF4-FFF2-40B4-BE49-F238E27FC236}">
                <a16:creationId xmlns:a16="http://schemas.microsoft.com/office/drawing/2014/main" id="{9D05D692-6663-F91B-8B87-2E3FBFA76D7C}"/>
              </a:ext>
            </a:extLst>
          </p:cNvPr>
          <p:cNvCxnSpPr>
            <a:cxnSpLocks/>
          </p:cNvCxnSpPr>
          <p:nvPr/>
        </p:nvCxnSpPr>
        <p:spPr>
          <a:xfrm>
            <a:off x="7325682" y="447559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>
            <a:extLst>
              <a:ext uri="{FF2B5EF4-FFF2-40B4-BE49-F238E27FC236}">
                <a16:creationId xmlns:a16="http://schemas.microsoft.com/office/drawing/2014/main" id="{B0D817C2-295C-93ED-53C5-1BF1D22ADE18}"/>
              </a:ext>
            </a:extLst>
          </p:cNvPr>
          <p:cNvCxnSpPr>
            <a:cxnSpLocks/>
          </p:cNvCxnSpPr>
          <p:nvPr/>
        </p:nvCxnSpPr>
        <p:spPr>
          <a:xfrm>
            <a:off x="9179882" y="447559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E02455A2-679C-5C8F-6FAF-6FD5DC7E3158}"/>
              </a:ext>
            </a:extLst>
          </p:cNvPr>
          <p:cNvCxnSpPr>
            <a:cxnSpLocks/>
          </p:cNvCxnSpPr>
          <p:nvPr/>
        </p:nvCxnSpPr>
        <p:spPr>
          <a:xfrm>
            <a:off x="3617282" y="527188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AF0F4E02-4492-4B06-31AC-D39F93E7614C}"/>
              </a:ext>
            </a:extLst>
          </p:cNvPr>
          <p:cNvCxnSpPr>
            <a:cxnSpLocks/>
          </p:cNvCxnSpPr>
          <p:nvPr/>
        </p:nvCxnSpPr>
        <p:spPr>
          <a:xfrm>
            <a:off x="5471482" y="527188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>
            <a:extLst>
              <a:ext uri="{FF2B5EF4-FFF2-40B4-BE49-F238E27FC236}">
                <a16:creationId xmlns:a16="http://schemas.microsoft.com/office/drawing/2014/main" id="{7FF6C075-7839-55DA-722B-D6B000F58861}"/>
              </a:ext>
            </a:extLst>
          </p:cNvPr>
          <p:cNvCxnSpPr>
            <a:cxnSpLocks/>
          </p:cNvCxnSpPr>
          <p:nvPr/>
        </p:nvCxnSpPr>
        <p:spPr>
          <a:xfrm>
            <a:off x="7325682" y="527188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>
            <a:extLst>
              <a:ext uri="{FF2B5EF4-FFF2-40B4-BE49-F238E27FC236}">
                <a16:creationId xmlns:a16="http://schemas.microsoft.com/office/drawing/2014/main" id="{77929925-7052-4D24-E26F-D0CB77D4B44A}"/>
              </a:ext>
            </a:extLst>
          </p:cNvPr>
          <p:cNvCxnSpPr>
            <a:cxnSpLocks/>
          </p:cNvCxnSpPr>
          <p:nvPr/>
        </p:nvCxnSpPr>
        <p:spPr>
          <a:xfrm>
            <a:off x="9179882" y="5271889"/>
            <a:ext cx="0" cy="342265"/>
          </a:xfrm>
          <a:prstGeom prst="line">
            <a:avLst/>
          </a:prstGeom>
          <a:ln w="15875">
            <a:solidFill>
              <a:srgbClr val="C7E1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文本框 209">
            <a:extLst>
              <a:ext uri="{FF2B5EF4-FFF2-40B4-BE49-F238E27FC236}">
                <a16:creationId xmlns:a16="http://schemas.microsoft.com/office/drawing/2014/main" id="{2E6A84E8-205E-16E1-40DE-91F138DE6B75}"/>
              </a:ext>
            </a:extLst>
          </p:cNvPr>
          <p:cNvSpPr txBox="1"/>
          <p:nvPr/>
        </p:nvSpPr>
        <p:spPr>
          <a:xfrm>
            <a:off x="1738269" y="2081014"/>
            <a:ext cx="2015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2400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产品主要内容</a:t>
            </a: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01B351D4-B037-5688-261E-4B53C2C34C4D}"/>
              </a:ext>
            </a:extLst>
          </p:cNvPr>
          <p:cNvSpPr txBox="1"/>
          <p:nvPr/>
        </p:nvSpPr>
        <p:spPr>
          <a:xfrm>
            <a:off x="1738269" y="2869485"/>
            <a:ext cx="1616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dirty="0">
                <a:ln w="25400">
                  <a:noFill/>
                </a:ln>
                <a:solidFill>
                  <a:schemeClr val="bg1"/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产品内容</a:t>
            </a:r>
            <a:r>
              <a:rPr lang="en-US" altLang="zh-CN" dirty="0">
                <a:ln w="25400">
                  <a:noFill/>
                </a:ln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A</a:t>
            </a:r>
            <a:endParaRPr lang="en-US" altLang="zh-CN" dirty="0">
              <a:ln w="25400">
                <a:noFill/>
              </a:ln>
              <a:solidFill>
                <a:schemeClr val="bg1"/>
              </a:solidFill>
              <a:effectLst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73D72864-96BE-C0E7-CE64-1853CDAB3A6B}"/>
              </a:ext>
            </a:extLst>
          </p:cNvPr>
          <p:cNvSpPr txBox="1"/>
          <p:nvPr/>
        </p:nvSpPr>
        <p:spPr>
          <a:xfrm>
            <a:off x="1738269" y="3665775"/>
            <a:ext cx="1616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产品内容</a:t>
            </a:r>
            <a:r>
              <a:rPr lang="en-US" altLang="zh-CN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B</a:t>
            </a:r>
            <a:endParaRPr lang="en-US" altLang="zh-CN" dirty="0">
              <a:ln w="2540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C1AE8AD8-AA1A-F031-2C8E-EA57A209E051}"/>
              </a:ext>
            </a:extLst>
          </p:cNvPr>
          <p:cNvSpPr txBox="1"/>
          <p:nvPr/>
        </p:nvSpPr>
        <p:spPr>
          <a:xfrm>
            <a:off x="1738269" y="4462065"/>
            <a:ext cx="1616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dirty="0">
                <a:ln w="25400">
                  <a:noFill/>
                </a:ln>
                <a:solidFill>
                  <a:schemeClr val="bg1"/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产品内容</a:t>
            </a:r>
            <a:r>
              <a:rPr lang="en-US" altLang="zh-CN" dirty="0">
                <a:ln w="25400">
                  <a:noFill/>
                </a:ln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C</a:t>
            </a:r>
            <a:endParaRPr lang="en-US" altLang="zh-CN" dirty="0">
              <a:ln w="25400">
                <a:noFill/>
              </a:ln>
              <a:solidFill>
                <a:schemeClr val="bg1"/>
              </a:solidFill>
              <a:effectLst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3522F154-7F38-E031-780F-C9D7DF53C70B}"/>
              </a:ext>
            </a:extLst>
          </p:cNvPr>
          <p:cNvSpPr txBox="1"/>
          <p:nvPr/>
        </p:nvSpPr>
        <p:spPr>
          <a:xfrm>
            <a:off x="1738269" y="5258355"/>
            <a:ext cx="1616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产品内容</a:t>
            </a:r>
            <a:r>
              <a:rPr lang="en-US" altLang="zh-CN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D</a:t>
            </a:r>
            <a:endParaRPr lang="en-US" altLang="zh-CN" dirty="0">
              <a:ln w="2540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A3F7B078-DBAA-5110-5B17-9317FED129FF}"/>
              </a:ext>
            </a:extLst>
          </p:cNvPr>
          <p:cNvSpPr txBox="1"/>
          <p:nvPr/>
        </p:nvSpPr>
        <p:spPr>
          <a:xfrm>
            <a:off x="3883347" y="2081014"/>
            <a:ext cx="1421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2400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情况概述</a:t>
            </a:r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id="{8E5E6764-48E9-53AB-3404-6FA72C3CBFAE}"/>
              </a:ext>
            </a:extLst>
          </p:cNvPr>
          <p:cNvSpPr txBox="1"/>
          <p:nvPr/>
        </p:nvSpPr>
        <p:spPr>
          <a:xfrm>
            <a:off x="4009395" y="2900263"/>
            <a:ext cx="1169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n w="25400">
                  <a:noFill/>
                </a:ln>
                <a:solidFill>
                  <a:schemeClr val="bg1"/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情况介绍</a:t>
            </a: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322A9B8F-10FB-AD0A-138F-5AF2CC9E312E}"/>
              </a:ext>
            </a:extLst>
          </p:cNvPr>
          <p:cNvSpPr txBox="1"/>
          <p:nvPr/>
        </p:nvSpPr>
        <p:spPr>
          <a:xfrm>
            <a:off x="4009077" y="3696553"/>
            <a:ext cx="1169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ln w="25400"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情况介绍</a:t>
            </a: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86A7729C-41EB-7F26-3A4D-4D6A3254FDB2}"/>
              </a:ext>
            </a:extLst>
          </p:cNvPr>
          <p:cNvSpPr txBox="1"/>
          <p:nvPr/>
        </p:nvSpPr>
        <p:spPr>
          <a:xfrm>
            <a:off x="4008760" y="4492843"/>
            <a:ext cx="1170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ln w="25400">
                  <a:noFill/>
                </a:ln>
                <a:solidFill>
                  <a:schemeClr val="bg1"/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情况介绍</a:t>
            </a: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3A8EB712-452F-2D0A-8349-6697980EB0F0}"/>
              </a:ext>
            </a:extLst>
          </p:cNvPr>
          <p:cNvSpPr txBox="1"/>
          <p:nvPr/>
        </p:nvSpPr>
        <p:spPr>
          <a:xfrm>
            <a:off x="4008442" y="5289133"/>
            <a:ext cx="1170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>
                <a:ln w="25400"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情况介绍</a:t>
            </a: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44F00C4C-8F43-9B5B-1D3A-600D812C9404}"/>
              </a:ext>
            </a:extLst>
          </p:cNvPr>
          <p:cNvSpPr txBox="1"/>
          <p:nvPr/>
        </p:nvSpPr>
        <p:spPr>
          <a:xfrm>
            <a:off x="5709607" y="2081014"/>
            <a:ext cx="1421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2400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协作部门</a:t>
            </a:r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37352FA6-BA65-1058-1FB7-F0FD65E71EAB}"/>
              </a:ext>
            </a:extLst>
          </p:cNvPr>
          <p:cNvSpPr txBox="1"/>
          <p:nvPr/>
        </p:nvSpPr>
        <p:spPr>
          <a:xfrm>
            <a:off x="5834702" y="2900263"/>
            <a:ext cx="1170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>
                <a:ln w="25400">
                  <a:noFill/>
                </a:ln>
                <a:solidFill>
                  <a:schemeClr val="bg1"/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XXX部门</a:t>
            </a:r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id="{29EB87B0-8F07-AE30-FA46-89969EFB87A1}"/>
              </a:ext>
            </a:extLst>
          </p:cNvPr>
          <p:cNvSpPr txBox="1"/>
          <p:nvPr/>
        </p:nvSpPr>
        <p:spPr>
          <a:xfrm>
            <a:off x="5835020" y="3696553"/>
            <a:ext cx="1170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>
                <a:ln w="25400"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XXX部门</a:t>
            </a: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7002D83B-3DC7-89AA-7E83-FE8D1F19CABC}"/>
              </a:ext>
            </a:extLst>
          </p:cNvPr>
          <p:cNvSpPr txBox="1"/>
          <p:nvPr/>
        </p:nvSpPr>
        <p:spPr>
          <a:xfrm>
            <a:off x="5835337" y="4492843"/>
            <a:ext cx="1169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>
                <a:ln w="25400">
                  <a:noFill/>
                </a:ln>
                <a:solidFill>
                  <a:schemeClr val="bg1"/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XXX部门</a:t>
            </a: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id="{23B26B97-749D-D11C-763F-D774F25D9BF7}"/>
              </a:ext>
            </a:extLst>
          </p:cNvPr>
          <p:cNvSpPr txBox="1"/>
          <p:nvPr/>
        </p:nvSpPr>
        <p:spPr>
          <a:xfrm>
            <a:off x="5835655" y="5289133"/>
            <a:ext cx="1169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>
                <a:ln w="25400"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XXX部门</a:t>
            </a:r>
          </a:p>
        </p:txBody>
      </p:sp>
      <p:sp>
        <p:nvSpPr>
          <p:cNvPr id="228" name="文本框 227">
            <a:extLst>
              <a:ext uri="{FF2B5EF4-FFF2-40B4-BE49-F238E27FC236}">
                <a16:creationId xmlns:a16="http://schemas.microsoft.com/office/drawing/2014/main" id="{AE911813-6750-58B2-60F2-7BB8663ECC85}"/>
              </a:ext>
            </a:extLst>
          </p:cNvPr>
          <p:cNvSpPr txBox="1"/>
          <p:nvPr/>
        </p:nvSpPr>
        <p:spPr>
          <a:xfrm>
            <a:off x="7524437" y="2081014"/>
            <a:ext cx="1421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2400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联系人员</a:t>
            </a: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id="{D52F1CBD-E99A-9B8A-C796-C9790EC02E61}"/>
              </a:ext>
            </a:extLst>
          </p:cNvPr>
          <p:cNvSpPr txBox="1"/>
          <p:nvPr/>
        </p:nvSpPr>
        <p:spPr>
          <a:xfrm>
            <a:off x="7650485" y="2900263"/>
            <a:ext cx="1169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>
                <a:ln w="25400">
                  <a:noFill/>
                </a:ln>
                <a:solidFill>
                  <a:schemeClr val="bg1"/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部门人员</a:t>
            </a: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F8D4453F-65F7-4906-4906-442F911B43A7}"/>
              </a:ext>
            </a:extLst>
          </p:cNvPr>
          <p:cNvSpPr txBox="1"/>
          <p:nvPr/>
        </p:nvSpPr>
        <p:spPr>
          <a:xfrm>
            <a:off x="7650167" y="3696553"/>
            <a:ext cx="1169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>
                <a:ln w="25400"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部门人员</a:t>
            </a:r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6B760214-AD07-6E18-41E1-895664484AA9}"/>
              </a:ext>
            </a:extLst>
          </p:cNvPr>
          <p:cNvSpPr txBox="1"/>
          <p:nvPr/>
        </p:nvSpPr>
        <p:spPr>
          <a:xfrm>
            <a:off x="7649850" y="4492843"/>
            <a:ext cx="1170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>
                <a:ln w="25400">
                  <a:noFill/>
                </a:ln>
                <a:solidFill>
                  <a:schemeClr val="bg1"/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部门人员</a:t>
            </a:r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id="{70BEE250-AAAD-8C78-5F51-7C104B48F111}"/>
              </a:ext>
            </a:extLst>
          </p:cNvPr>
          <p:cNvSpPr txBox="1"/>
          <p:nvPr/>
        </p:nvSpPr>
        <p:spPr>
          <a:xfrm>
            <a:off x="7649532" y="5289133"/>
            <a:ext cx="1170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>
                <a:ln w="25400"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部门人员</a:t>
            </a: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E741AC1B-735E-F63F-35BF-5C341BF08476}"/>
              </a:ext>
            </a:extLst>
          </p:cNvPr>
          <p:cNvSpPr txBox="1"/>
          <p:nvPr/>
        </p:nvSpPr>
        <p:spPr>
          <a:xfrm>
            <a:off x="9373557" y="2081014"/>
            <a:ext cx="1421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2400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完成时间</a:t>
            </a: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255C4C9D-5AE1-12AD-7104-BB154818467D}"/>
              </a:ext>
            </a:extLst>
          </p:cNvPr>
          <p:cNvSpPr txBox="1"/>
          <p:nvPr/>
        </p:nvSpPr>
        <p:spPr>
          <a:xfrm>
            <a:off x="9498652" y="2900263"/>
            <a:ext cx="1170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 dirty="0">
                <a:ln w="25400">
                  <a:noFill/>
                </a:ln>
                <a:solidFill>
                  <a:schemeClr val="bg1"/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X月X日</a:t>
            </a: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0B709800-8989-3B5C-986A-360D4B453F1B}"/>
              </a:ext>
            </a:extLst>
          </p:cNvPr>
          <p:cNvSpPr txBox="1"/>
          <p:nvPr/>
        </p:nvSpPr>
        <p:spPr>
          <a:xfrm>
            <a:off x="9498970" y="3696553"/>
            <a:ext cx="1170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>
                <a:ln w="25400"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X月X日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48E227E6-35C8-C7BA-18B8-1875CF062CC9}"/>
              </a:ext>
            </a:extLst>
          </p:cNvPr>
          <p:cNvSpPr txBox="1"/>
          <p:nvPr/>
        </p:nvSpPr>
        <p:spPr>
          <a:xfrm>
            <a:off x="9499287" y="4492843"/>
            <a:ext cx="1169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>
                <a:ln w="25400">
                  <a:noFill/>
                </a:ln>
                <a:solidFill>
                  <a:schemeClr val="bg1"/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X月X日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BBB4F1A5-3F83-EF07-FEEB-0A20DD888DE5}"/>
              </a:ext>
            </a:extLst>
          </p:cNvPr>
          <p:cNvSpPr txBox="1"/>
          <p:nvPr/>
        </p:nvSpPr>
        <p:spPr>
          <a:xfrm>
            <a:off x="9499605" y="5289133"/>
            <a:ext cx="1169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1400">
                <a:ln w="25400"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X月X日</a:t>
            </a:r>
          </a:p>
        </p:txBody>
      </p:sp>
      <p:cxnSp>
        <p:nvCxnSpPr>
          <p:cNvPr id="239" name="直接连接符 238">
            <a:extLst>
              <a:ext uri="{FF2B5EF4-FFF2-40B4-BE49-F238E27FC236}">
                <a16:creationId xmlns:a16="http://schemas.microsoft.com/office/drawing/2014/main" id="{FA8A4570-88C6-778B-0C55-4692B4FE4EE9}"/>
              </a:ext>
            </a:extLst>
          </p:cNvPr>
          <p:cNvCxnSpPr>
            <a:cxnSpLocks/>
          </p:cNvCxnSpPr>
          <p:nvPr/>
        </p:nvCxnSpPr>
        <p:spPr>
          <a:xfrm>
            <a:off x="3617282" y="4475599"/>
            <a:ext cx="0" cy="34226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>
            <a:extLst>
              <a:ext uri="{FF2B5EF4-FFF2-40B4-BE49-F238E27FC236}">
                <a16:creationId xmlns:a16="http://schemas.microsoft.com/office/drawing/2014/main" id="{70A9536B-2AA1-D66A-BECB-134239C2B855}"/>
              </a:ext>
            </a:extLst>
          </p:cNvPr>
          <p:cNvCxnSpPr>
            <a:cxnSpLocks/>
          </p:cNvCxnSpPr>
          <p:nvPr/>
        </p:nvCxnSpPr>
        <p:spPr>
          <a:xfrm>
            <a:off x="5471482" y="4475599"/>
            <a:ext cx="0" cy="34226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>
            <a:extLst>
              <a:ext uri="{FF2B5EF4-FFF2-40B4-BE49-F238E27FC236}">
                <a16:creationId xmlns:a16="http://schemas.microsoft.com/office/drawing/2014/main" id="{E25B321B-728F-C49A-51EE-D7D04C0C2774}"/>
              </a:ext>
            </a:extLst>
          </p:cNvPr>
          <p:cNvCxnSpPr>
            <a:cxnSpLocks/>
          </p:cNvCxnSpPr>
          <p:nvPr/>
        </p:nvCxnSpPr>
        <p:spPr>
          <a:xfrm>
            <a:off x="7325682" y="4475599"/>
            <a:ext cx="0" cy="34226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>
            <a:extLst>
              <a:ext uri="{FF2B5EF4-FFF2-40B4-BE49-F238E27FC236}">
                <a16:creationId xmlns:a16="http://schemas.microsoft.com/office/drawing/2014/main" id="{5699E04C-F3F6-3774-3F05-003A2F5308A7}"/>
              </a:ext>
            </a:extLst>
          </p:cNvPr>
          <p:cNvCxnSpPr>
            <a:cxnSpLocks/>
          </p:cNvCxnSpPr>
          <p:nvPr/>
        </p:nvCxnSpPr>
        <p:spPr>
          <a:xfrm>
            <a:off x="9179882" y="4475599"/>
            <a:ext cx="0" cy="34226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文本框 251">
            <a:extLst>
              <a:ext uri="{FF2B5EF4-FFF2-40B4-BE49-F238E27FC236}">
                <a16:creationId xmlns:a16="http://schemas.microsoft.com/office/drawing/2014/main" id="{CBFC213C-E787-FA77-7D4F-8C41A7E8FF6C}"/>
              </a:ext>
            </a:extLst>
          </p:cNvPr>
          <p:cNvSpPr txBox="1"/>
          <p:nvPr/>
        </p:nvSpPr>
        <p:spPr>
          <a:xfrm>
            <a:off x="4794201" y="1276665"/>
            <a:ext cx="26035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LL PixelFun Rounded" panose="00000500000000000000" pitchFamily="2" charset="0"/>
              </a:rPr>
              <a:t>OPERATION</a:t>
            </a:r>
            <a:endParaRPr lang="zh-CN" altLang="en-US" sz="3200" dirty="0">
              <a:solidFill>
                <a:schemeClr val="bg1"/>
              </a:solidFill>
              <a:latin typeface="LL PixelFun Rounded" panose="00000500000000000000" pitchFamily="2" charset="0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6992F402-A4AF-EA32-5370-15A391CB4991}"/>
              </a:ext>
            </a:extLst>
          </p:cNvPr>
          <p:cNvSpPr txBox="1"/>
          <p:nvPr/>
        </p:nvSpPr>
        <p:spPr>
          <a:xfrm>
            <a:off x="4721264" y="503439"/>
            <a:ext cx="2749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运营规划</a:t>
            </a:r>
          </a:p>
        </p:txBody>
      </p:sp>
      <p:sp>
        <p:nvSpPr>
          <p:cNvPr id="254" name="等腰三角形 253">
            <a:extLst>
              <a:ext uri="{FF2B5EF4-FFF2-40B4-BE49-F238E27FC236}">
                <a16:creationId xmlns:a16="http://schemas.microsoft.com/office/drawing/2014/main" id="{6D9A7F36-D62E-2B53-57B0-6799B58670DF}"/>
              </a:ext>
            </a:extLst>
          </p:cNvPr>
          <p:cNvSpPr/>
          <p:nvPr/>
        </p:nvSpPr>
        <p:spPr>
          <a:xfrm rot="5400000">
            <a:off x="1413103" y="2216693"/>
            <a:ext cx="245201" cy="17934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57" name="图片 256">
            <a:extLst>
              <a:ext uri="{FF2B5EF4-FFF2-40B4-BE49-F238E27FC236}">
                <a16:creationId xmlns:a16="http://schemas.microsoft.com/office/drawing/2014/main" id="{BCA2D8BE-2525-555B-2609-996387D269A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6699" y="4540897"/>
            <a:ext cx="1213566" cy="1191230"/>
          </a:xfrm>
          <a:prstGeom prst="rect">
            <a:avLst/>
          </a:prstGeom>
        </p:spPr>
      </p:pic>
      <p:pic>
        <p:nvPicPr>
          <p:cNvPr id="258" name="图形 257">
            <a:extLst>
              <a:ext uri="{FF2B5EF4-FFF2-40B4-BE49-F238E27FC236}">
                <a16:creationId xmlns:a16="http://schemas.microsoft.com/office/drawing/2014/main" id="{DC62B8B5-1A38-AC6E-E761-A8FA4854102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360535" y="2474994"/>
            <a:ext cx="2066945" cy="325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490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1574" name="图片 1573">
            <a:extLst>
              <a:ext uri="{FF2B5EF4-FFF2-40B4-BE49-F238E27FC236}">
                <a16:creationId xmlns:a16="http://schemas.microsoft.com/office/drawing/2014/main" id="{E11DFEB0-9D28-EF73-F805-8C8CFB47E6A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5685" y="5139478"/>
            <a:ext cx="772388" cy="578212"/>
          </a:xfrm>
          <a:prstGeom prst="rect">
            <a:avLst/>
          </a:prstGeom>
        </p:spPr>
      </p:pic>
      <p:pic>
        <p:nvPicPr>
          <p:cNvPr id="1575" name="图片 1574">
            <a:extLst>
              <a:ext uri="{FF2B5EF4-FFF2-40B4-BE49-F238E27FC236}">
                <a16:creationId xmlns:a16="http://schemas.microsoft.com/office/drawing/2014/main" id="{30DEA193-4675-412B-9BAD-89117AC634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4736" y="4900755"/>
            <a:ext cx="1091279" cy="816935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3E2A3A-6A68-DD59-DA10-BE6E69F8568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8859" y="2968905"/>
            <a:ext cx="1600882" cy="816935"/>
          </a:xfrm>
          <a:prstGeom prst="rect">
            <a:avLst/>
          </a:prstGeom>
        </p:spPr>
      </p:pic>
      <p:pic>
        <p:nvPicPr>
          <p:cNvPr id="179" name="图片 178">
            <a:extLst>
              <a:ext uri="{FF2B5EF4-FFF2-40B4-BE49-F238E27FC236}">
                <a16:creationId xmlns:a16="http://schemas.microsoft.com/office/drawing/2014/main" id="{678CA069-1EC4-1D8C-610E-AB4C219B90A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1118" y="3709525"/>
            <a:ext cx="1600882" cy="816935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920" y="609834"/>
            <a:ext cx="1600882" cy="816935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A673FB94-BE4D-DB65-37D1-88DD39DC84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3587" y="5139478"/>
            <a:ext cx="772388" cy="578212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7920FB77-CAD1-90A9-7CEC-8472AC908996}"/>
              </a:ext>
            </a:extLst>
          </p:cNvPr>
          <p:cNvGrpSpPr/>
          <p:nvPr/>
        </p:nvGrpSpPr>
        <p:grpSpPr>
          <a:xfrm>
            <a:off x="2538214" y="1327427"/>
            <a:ext cx="7115572" cy="2694555"/>
            <a:chOff x="4080822" y="1198743"/>
            <a:chExt cx="3817180" cy="1536325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DCC26285-1F47-3C96-9D94-A96622E18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80822" y="1199986"/>
              <a:ext cx="2015177" cy="1533838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5DA2E593-E03C-1348-8C3D-E03BCC3987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66161" y="1198743"/>
              <a:ext cx="1831841" cy="1536325"/>
            </a:xfrm>
            <a:prstGeom prst="rect">
              <a:avLst/>
            </a:prstGeom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5AE10B6D-3550-AD73-3AFB-BC00FDC2981F}"/>
              </a:ext>
            </a:extLst>
          </p:cNvPr>
          <p:cNvSpPr txBox="1"/>
          <p:nvPr/>
        </p:nvSpPr>
        <p:spPr>
          <a:xfrm>
            <a:off x="3048000" y="398056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LL PixelFun Rounded" panose="00000500000000000000" pitchFamily="2" charset="0"/>
              </a:rPr>
              <a:t>PREDICTION</a:t>
            </a: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4611CFA3-5269-55E4-F7F8-A6CC6E1CCC7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692864" y="1237889"/>
            <a:ext cx="800829" cy="762361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75D133-8010-468D-27DB-C0F2325A199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28" y="4526460"/>
            <a:ext cx="1213566" cy="1191230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4ACDD69A-7492-6D73-C681-5CF1302756F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935928" y="2460557"/>
            <a:ext cx="2066945" cy="3257133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B19D7C17-BF4C-080F-064F-EC616F9B91F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62961" y="3776344"/>
            <a:ext cx="677501" cy="55195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168C705-4174-EBCE-1CA6-C39883E8D50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9499" y="2869718"/>
            <a:ext cx="1008148" cy="514461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35C6A252-793E-9819-18DE-94BFA80485C9}"/>
              </a:ext>
            </a:extLst>
          </p:cNvPr>
          <p:cNvSpPr txBox="1"/>
          <p:nvPr/>
        </p:nvSpPr>
        <p:spPr>
          <a:xfrm>
            <a:off x="4070889" y="2229494"/>
            <a:ext cx="40502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dirty="0"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效果预估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7CB70FA-3B7D-F2D1-1F92-3B851BF6D941}"/>
              </a:ext>
            </a:extLst>
          </p:cNvPr>
          <p:cNvSpPr txBox="1"/>
          <p:nvPr/>
        </p:nvSpPr>
        <p:spPr>
          <a:xfrm>
            <a:off x="4049688" y="2150133"/>
            <a:ext cx="40502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效果预估</a:t>
            </a:r>
          </a:p>
        </p:txBody>
      </p:sp>
    </p:spTree>
    <p:extLst>
      <p:ext uri="{BB962C8B-B14F-4D97-AF65-F5344CB8AC3E}">
        <p14:creationId xmlns:p14="http://schemas.microsoft.com/office/powerpoint/2010/main" val="1735459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C2518A1A-6E35-AFB4-2798-ECB3B1CA3972}"/>
              </a:ext>
            </a:extLst>
          </p:cNvPr>
          <p:cNvGrpSpPr/>
          <p:nvPr/>
        </p:nvGrpSpPr>
        <p:grpSpPr>
          <a:xfrm>
            <a:off x="-350909" y="4955820"/>
            <a:ext cx="1401119" cy="816935"/>
            <a:chOff x="-350909" y="4955820"/>
            <a:chExt cx="1401119" cy="816935"/>
          </a:xfrm>
        </p:grpSpPr>
        <p:pic>
          <p:nvPicPr>
            <p:cNvPr id="1572" name="图片 1571">
              <a:extLst>
                <a:ext uri="{FF2B5EF4-FFF2-40B4-BE49-F238E27FC236}">
                  <a16:creationId xmlns:a16="http://schemas.microsoft.com/office/drawing/2014/main" id="{AEA672FD-61E4-C843-A4CF-49D3B46F5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4B50F54B-5A9C-37E2-94DA-7148386D3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67BD710-73C7-3DB4-1FA9-F872533BBE9C}"/>
              </a:ext>
            </a:extLst>
          </p:cNvPr>
          <p:cNvGrpSpPr/>
          <p:nvPr/>
        </p:nvGrpSpPr>
        <p:grpSpPr>
          <a:xfrm flipH="1">
            <a:off x="11145771" y="4922076"/>
            <a:ext cx="1401119" cy="816935"/>
            <a:chOff x="-350909" y="4955820"/>
            <a:chExt cx="1401119" cy="816935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D92A6C5-13B8-193B-7841-3DAFB33CD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E88E7A8-330A-4A05-8651-6C83F47B6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6C6EDA6C-4978-E31D-8309-E87E37056BA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41207" y="5217801"/>
            <a:ext cx="704540" cy="527421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AB2768B-500A-DEAB-81D7-6E64B7DA541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22941" y="5217801"/>
            <a:ext cx="704540" cy="52742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8D9E0CB-E995-BFCB-4F40-11BEED79051F}"/>
              </a:ext>
            </a:extLst>
          </p:cNvPr>
          <p:cNvSpPr txBox="1"/>
          <p:nvPr/>
        </p:nvSpPr>
        <p:spPr>
          <a:xfrm>
            <a:off x="4732485" y="1276665"/>
            <a:ext cx="27270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LL PixelFun Rounded" panose="00000500000000000000" pitchFamily="2" charset="0"/>
              </a:rPr>
              <a:t>PREDICTION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201D19-760C-430E-FC90-33B9DBD64458}"/>
              </a:ext>
            </a:extLst>
          </p:cNvPr>
          <p:cNvSpPr txBox="1"/>
          <p:nvPr/>
        </p:nvSpPr>
        <p:spPr>
          <a:xfrm>
            <a:off x="4721264" y="503439"/>
            <a:ext cx="2749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效果预估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E8DE63AE-CC3A-0B6F-6625-F11C3608BF6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V="1">
            <a:off x="1276376" y="2049628"/>
            <a:ext cx="1810448" cy="2994343"/>
          </a:xfrm>
          <a:prstGeom prst="rect">
            <a:avLst/>
          </a:prstGeom>
        </p:spPr>
      </p:pic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5F719055-C3ED-7F4E-53C4-6D314D7097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378366"/>
              </p:ext>
            </p:extLst>
          </p:nvPr>
        </p:nvGraphicFramePr>
        <p:xfrm>
          <a:off x="1330720" y="2778221"/>
          <a:ext cx="1701760" cy="1629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66" name="文本框 65">
            <a:extLst>
              <a:ext uri="{FF2B5EF4-FFF2-40B4-BE49-F238E27FC236}">
                <a16:creationId xmlns:a16="http://schemas.microsoft.com/office/drawing/2014/main" id="{07C14521-3578-205D-5B01-99859EE8033A}"/>
              </a:ext>
            </a:extLst>
          </p:cNvPr>
          <p:cNvSpPr txBox="1"/>
          <p:nvPr/>
        </p:nvSpPr>
        <p:spPr>
          <a:xfrm>
            <a:off x="970154" y="4603060"/>
            <a:ext cx="24228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计划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门内部管理制度只会一步步的完善好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管理好了部门内部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明确每一个运营人员的工作标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做好相关的工作安排</a:t>
            </a:r>
            <a:endParaRPr lang="zh-CN" altLang="en-US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等线" panose="02010600030101010101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7EDE717-98E0-E8B2-7313-E3EAF47FCC02}"/>
              </a:ext>
            </a:extLst>
          </p:cNvPr>
          <p:cNvGrpSpPr/>
          <p:nvPr/>
        </p:nvGrpSpPr>
        <p:grpSpPr>
          <a:xfrm>
            <a:off x="549393" y="2164971"/>
            <a:ext cx="3264414" cy="847232"/>
            <a:chOff x="492925" y="2139036"/>
            <a:chExt cx="3264414" cy="84723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3C5725C-7B28-2C5B-1F2F-8E2E42576AF5}"/>
                </a:ext>
              </a:extLst>
            </p:cNvPr>
            <p:cNvGrpSpPr/>
            <p:nvPr/>
          </p:nvGrpSpPr>
          <p:grpSpPr>
            <a:xfrm>
              <a:off x="492925" y="2139036"/>
              <a:ext cx="2645780" cy="592822"/>
              <a:chOff x="449420" y="2185543"/>
              <a:chExt cx="3081354" cy="643316"/>
            </a:xfrm>
          </p:grpSpPr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8786FF1C-8E88-E2CB-425E-0011386F76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449420" y="2185543"/>
                <a:ext cx="1564837" cy="643316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C762E409-668A-8245-5613-C06F53F237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1965937" y="2185543"/>
                <a:ext cx="1564837" cy="643316"/>
              </a:xfrm>
              <a:prstGeom prst="rect">
                <a:avLst/>
              </a:prstGeom>
            </p:spPr>
          </p:pic>
        </p:grpSp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A1DE00DB-8444-5FC5-3FB8-357CB17926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2318" r="52414" b="-1"/>
            <a:stretch/>
          </p:blipFill>
          <p:spPr>
            <a:xfrm flipV="1">
              <a:off x="3117960" y="2142574"/>
              <a:ext cx="639379" cy="843694"/>
            </a:xfrm>
            <a:prstGeom prst="rect">
              <a:avLst/>
            </a:prstGeom>
          </p:spPr>
        </p:pic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id="{6D8A3286-3EAD-CB66-4326-F98EAEA0C581}"/>
              </a:ext>
            </a:extLst>
          </p:cNvPr>
          <p:cNvSpPr txBox="1"/>
          <p:nvPr/>
        </p:nvSpPr>
        <p:spPr>
          <a:xfrm>
            <a:off x="1099365" y="2169712"/>
            <a:ext cx="216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dirty="0">
                <a:solidFill>
                  <a:schemeClr val="bg1"/>
                </a:solidFill>
                <a:latin typeface="LL PixelFun" panose="00000500000000000000" pitchFamily="2" charset="0"/>
                <a:ea typeface="字制区喜脉体" panose="02000603000000000000" pitchFamily="2" charset="-122"/>
                <a:sym typeface="LL PixelFun" panose="00000500000000000000" pitchFamily="2" charset="0"/>
              </a:rPr>
              <a:t>PART ONE</a:t>
            </a:r>
            <a:endParaRPr kumimoji="1" lang="zh-CN" altLang="en-US" sz="2800" dirty="0">
              <a:solidFill>
                <a:schemeClr val="bg1"/>
              </a:solidFill>
              <a:latin typeface="LL PixelFun" panose="00000500000000000000" pitchFamily="2" charset="0"/>
              <a:ea typeface="字制区喜脉体" panose="02000603000000000000" pitchFamily="2" charset="-122"/>
              <a:sym typeface="LL PixelFun" panose="00000500000000000000" pitchFamily="2" charset="0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F5AE6D6-6039-E7F1-60EC-CEBEFE0F3AD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V="1">
            <a:off x="5190776" y="2049628"/>
            <a:ext cx="1810448" cy="2994343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:a16="http://schemas.microsoft.com/office/drawing/2014/main" id="{866A8A89-6CDA-5929-A2D4-EC545BC6F7AB}"/>
              </a:ext>
            </a:extLst>
          </p:cNvPr>
          <p:cNvSpPr txBox="1"/>
          <p:nvPr/>
        </p:nvSpPr>
        <p:spPr>
          <a:xfrm>
            <a:off x="4884554" y="4603060"/>
            <a:ext cx="24228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计划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门内部管理制度只会一步步的完善好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管理好了部门内部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明确每一个运营人员的工作标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做好相关的工作安排</a:t>
            </a:r>
            <a:endParaRPr lang="zh-CN" altLang="en-US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等线" panose="02010600030101010101" pitchFamily="2" charset="-122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3DEEA391-89C7-28BD-78B1-9EABD2CE3A37}"/>
              </a:ext>
            </a:extLst>
          </p:cNvPr>
          <p:cNvGrpSpPr/>
          <p:nvPr/>
        </p:nvGrpSpPr>
        <p:grpSpPr>
          <a:xfrm>
            <a:off x="4463793" y="2164971"/>
            <a:ext cx="3264414" cy="847232"/>
            <a:chOff x="492925" y="2139036"/>
            <a:chExt cx="3264414" cy="847232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422D9B0F-105B-CF49-D059-413A0330BDAB}"/>
                </a:ext>
              </a:extLst>
            </p:cNvPr>
            <p:cNvGrpSpPr/>
            <p:nvPr/>
          </p:nvGrpSpPr>
          <p:grpSpPr>
            <a:xfrm>
              <a:off x="492925" y="2139036"/>
              <a:ext cx="2645780" cy="592822"/>
              <a:chOff x="449420" y="2185543"/>
              <a:chExt cx="3081354" cy="643316"/>
            </a:xfrm>
          </p:grpSpPr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id="{C97B7E35-1CE5-4C56-D31F-5409BA8DC9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449420" y="2185543"/>
                <a:ext cx="1564837" cy="643316"/>
              </a:xfrm>
              <a:prstGeom prst="rect">
                <a:avLst/>
              </a:prstGeom>
            </p:spPr>
          </p:pic>
          <p:pic>
            <p:nvPicPr>
              <p:cNvPr id="75" name="图片 74">
                <a:extLst>
                  <a:ext uri="{FF2B5EF4-FFF2-40B4-BE49-F238E27FC236}">
                    <a16:creationId xmlns:a16="http://schemas.microsoft.com/office/drawing/2014/main" id="{DE4F563F-BCF6-ACDE-0C59-8023D7D923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1965937" y="2185543"/>
                <a:ext cx="1564837" cy="643316"/>
              </a:xfrm>
              <a:prstGeom prst="rect">
                <a:avLst/>
              </a:prstGeom>
            </p:spPr>
          </p:pic>
        </p:grpSp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416F2FAB-3C11-AC7B-ACC4-AE008E5EFB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2318" r="52414" b="-1"/>
            <a:stretch/>
          </p:blipFill>
          <p:spPr>
            <a:xfrm flipV="1">
              <a:off x="3117960" y="2142574"/>
              <a:ext cx="639379" cy="843694"/>
            </a:xfrm>
            <a:prstGeom prst="rect">
              <a:avLst/>
            </a:prstGeom>
          </p:spPr>
        </p:pic>
      </p:grpSp>
      <p:graphicFrame>
        <p:nvGraphicFramePr>
          <p:cNvPr id="64" name="图表 63">
            <a:extLst>
              <a:ext uri="{FF2B5EF4-FFF2-40B4-BE49-F238E27FC236}">
                <a16:creationId xmlns:a16="http://schemas.microsoft.com/office/drawing/2014/main" id="{7A07FF6B-ADAC-0168-8546-0CECC3438D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513538"/>
              </p:ext>
            </p:extLst>
          </p:nvPr>
        </p:nvGraphicFramePr>
        <p:xfrm>
          <a:off x="5245120" y="2761095"/>
          <a:ext cx="1701760" cy="1629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87" name="文本框 86">
            <a:extLst>
              <a:ext uri="{FF2B5EF4-FFF2-40B4-BE49-F238E27FC236}">
                <a16:creationId xmlns:a16="http://schemas.microsoft.com/office/drawing/2014/main" id="{856996D7-440A-2A3E-04DF-2AA0EE66B6FB}"/>
              </a:ext>
            </a:extLst>
          </p:cNvPr>
          <p:cNvSpPr txBox="1"/>
          <p:nvPr/>
        </p:nvSpPr>
        <p:spPr>
          <a:xfrm>
            <a:off x="5013765" y="2169712"/>
            <a:ext cx="216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dirty="0">
                <a:solidFill>
                  <a:schemeClr val="bg1"/>
                </a:solidFill>
                <a:latin typeface="LL PixelFun" panose="00000500000000000000" pitchFamily="2" charset="0"/>
                <a:ea typeface="字制区喜脉体" panose="02000603000000000000" pitchFamily="2" charset="-122"/>
                <a:sym typeface="LL PixelFun" panose="00000500000000000000" pitchFamily="2" charset="0"/>
              </a:rPr>
              <a:t>PART TWO</a:t>
            </a:r>
            <a:endParaRPr kumimoji="1" lang="zh-CN" altLang="en-US" sz="2800" dirty="0">
              <a:solidFill>
                <a:schemeClr val="bg1"/>
              </a:solidFill>
              <a:latin typeface="LL PixelFun" panose="00000500000000000000" pitchFamily="2" charset="0"/>
              <a:ea typeface="字制区喜脉体" panose="02000603000000000000" pitchFamily="2" charset="-122"/>
              <a:sym typeface="LL PixelFun" panose="00000500000000000000" pitchFamily="2" charset="0"/>
            </a:endParaRP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DE5A54C3-23C4-AE99-92E3-D059DAE8CD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V="1">
            <a:off x="9105176" y="2049628"/>
            <a:ext cx="1810448" cy="2994343"/>
          </a:xfrm>
          <a:prstGeom prst="rect">
            <a:avLst/>
          </a:prstGeom>
        </p:spPr>
      </p:pic>
      <p:sp>
        <p:nvSpPr>
          <p:cNvPr id="79" name="文本框 78">
            <a:extLst>
              <a:ext uri="{FF2B5EF4-FFF2-40B4-BE49-F238E27FC236}">
                <a16:creationId xmlns:a16="http://schemas.microsoft.com/office/drawing/2014/main" id="{A7B75BA5-CFB7-99B7-DC27-9D39D45911F4}"/>
              </a:ext>
            </a:extLst>
          </p:cNvPr>
          <p:cNvSpPr txBox="1"/>
          <p:nvPr/>
        </p:nvSpPr>
        <p:spPr>
          <a:xfrm>
            <a:off x="8798954" y="4603060"/>
            <a:ext cx="24228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计划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门内部管理制度只会一步步的完善好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管理好了部门内部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明确每一个运营人员的工作标</a:t>
            </a:r>
            <a:r>
              <a:rPr lang="en-US" altLang="zh-CN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,</a:t>
            </a:r>
            <a:r>
              <a:rPr lang="zh-CN" altLang="en-US" sz="1400" b="0" i="0" dirty="0"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做好相关的工作安排</a:t>
            </a:r>
            <a:endParaRPr lang="zh-CN" altLang="en-US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等线" panose="02010600030101010101" pitchFamily="2" charset="-122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4C4166C2-4C2D-C4F7-CB42-F921F7274F6D}"/>
              </a:ext>
            </a:extLst>
          </p:cNvPr>
          <p:cNvGrpSpPr/>
          <p:nvPr/>
        </p:nvGrpSpPr>
        <p:grpSpPr>
          <a:xfrm>
            <a:off x="8378193" y="2164971"/>
            <a:ext cx="3264414" cy="847232"/>
            <a:chOff x="492925" y="2139036"/>
            <a:chExt cx="3264414" cy="847232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10756743-36DA-0DB8-E016-BDB1335C0739}"/>
                </a:ext>
              </a:extLst>
            </p:cNvPr>
            <p:cNvGrpSpPr/>
            <p:nvPr/>
          </p:nvGrpSpPr>
          <p:grpSpPr>
            <a:xfrm>
              <a:off x="492925" y="2139036"/>
              <a:ext cx="2645780" cy="592822"/>
              <a:chOff x="449420" y="2185543"/>
              <a:chExt cx="3081354" cy="643316"/>
            </a:xfrm>
          </p:grpSpPr>
          <p:pic>
            <p:nvPicPr>
              <p:cNvPr id="83" name="图片 82">
                <a:extLst>
                  <a:ext uri="{FF2B5EF4-FFF2-40B4-BE49-F238E27FC236}">
                    <a16:creationId xmlns:a16="http://schemas.microsoft.com/office/drawing/2014/main" id="{9837196E-D7EF-83D3-AB90-0B0B24B540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449420" y="2185543"/>
                <a:ext cx="1564837" cy="643316"/>
              </a:xfrm>
              <a:prstGeom prst="rect">
                <a:avLst/>
              </a:prstGeom>
            </p:spPr>
          </p:pic>
          <p:pic>
            <p:nvPicPr>
              <p:cNvPr id="84" name="图片 83">
                <a:extLst>
                  <a:ext uri="{FF2B5EF4-FFF2-40B4-BE49-F238E27FC236}">
                    <a16:creationId xmlns:a16="http://schemas.microsoft.com/office/drawing/2014/main" id="{445C4F41-E93E-C7CB-6E94-EC2AFD2D13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1965937" y="2185543"/>
                <a:ext cx="1564837" cy="643316"/>
              </a:xfrm>
              <a:prstGeom prst="rect">
                <a:avLst/>
              </a:prstGeom>
            </p:spPr>
          </p:pic>
        </p:grpSp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9285C5BC-C42C-217A-CD88-2E54A261A9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2318" r="52414" b="-1"/>
            <a:stretch/>
          </p:blipFill>
          <p:spPr>
            <a:xfrm flipV="1">
              <a:off x="3117960" y="2142574"/>
              <a:ext cx="639379" cy="843694"/>
            </a:xfrm>
            <a:prstGeom prst="rect">
              <a:avLst/>
            </a:prstGeom>
          </p:spPr>
        </p:pic>
      </p:grpSp>
      <p:graphicFrame>
        <p:nvGraphicFramePr>
          <p:cNvPr id="65" name="图表 64">
            <a:extLst>
              <a:ext uri="{FF2B5EF4-FFF2-40B4-BE49-F238E27FC236}">
                <a16:creationId xmlns:a16="http://schemas.microsoft.com/office/drawing/2014/main" id="{26A53486-7CEC-DCBE-8C36-E6F52AC1CC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3877277"/>
              </p:ext>
            </p:extLst>
          </p:nvPr>
        </p:nvGraphicFramePr>
        <p:xfrm>
          <a:off x="9159520" y="2757793"/>
          <a:ext cx="1701760" cy="1629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88" name="文本框 87">
            <a:extLst>
              <a:ext uri="{FF2B5EF4-FFF2-40B4-BE49-F238E27FC236}">
                <a16:creationId xmlns:a16="http://schemas.microsoft.com/office/drawing/2014/main" id="{69549047-9B68-4BE6-4E34-4CA845961CD5}"/>
              </a:ext>
            </a:extLst>
          </p:cNvPr>
          <p:cNvSpPr txBox="1"/>
          <p:nvPr/>
        </p:nvSpPr>
        <p:spPr>
          <a:xfrm>
            <a:off x="8562986" y="2169712"/>
            <a:ext cx="2894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dirty="0">
                <a:solidFill>
                  <a:schemeClr val="bg1"/>
                </a:solidFill>
                <a:latin typeface="LL PixelFun" panose="00000500000000000000" pitchFamily="2" charset="0"/>
                <a:ea typeface="字制区喜脉体" panose="02000603000000000000" pitchFamily="2" charset="-122"/>
                <a:sym typeface="LL PixelFun" panose="00000500000000000000" pitchFamily="2" charset="0"/>
              </a:rPr>
              <a:t>PART THREE</a:t>
            </a:r>
            <a:endParaRPr kumimoji="1" lang="zh-CN" altLang="en-US" sz="2800" dirty="0">
              <a:solidFill>
                <a:schemeClr val="bg1"/>
              </a:solidFill>
              <a:latin typeface="LL PixelFun" panose="00000500000000000000" pitchFamily="2" charset="0"/>
              <a:ea typeface="字制区喜脉体" panose="02000603000000000000" pitchFamily="2" charset="-122"/>
              <a:sym typeface="LL PixelFun" panose="00000500000000000000" pitchFamily="2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B58781F3-21B2-4F71-3E3A-35F05BA8A702}"/>
              </a:ext>
            </a:extLst>
          </p:cNvPr>
          <p:cNvSpPr txBox="1"/>
          <p:nvPr/>
        </p:nvSpPr>
        <p:spPr>
          <a:xfrm>
            <a:off x="1172920" y="3429000"/>
            <a:ext cx="2164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dirty="0">
                <a:solidFill>
                  <a:schemeClr val="bg1"/>
                </a:solidFill>
                <a:latin typeface="LL PixelFun" panose="00000500000000000000" pitchFamily="2" charset="0"/>
                <a:ea typeface="字制区喜脉体" panose="02000603000000000000" pitchFamily="2" charset="-122"/>
                <a:sym typeface="LL PixelFun" panose="00000500000000000000" pitchFamily="2" charset="0"/>
              </a:rPr>
              <a:t>60%</a:t>
            </a:r>
            <a:endParaRPr kumimoji="1" lang="zh-CN" altLang="en-US" sz="1600" dirty="0">
              <a:solidFill>
                <a:schemeClr val="bg1"/>
              </a:solidFill>
              <a:latin typeface="LL PixelFun" panose="00000500000000000000" pitchFamily="2" charset="0"/>
              <a:ea typeface="字制区喜脉体" panose="02000603000000000000" pitchFamily="2" charset="-122"/>
              <a:sym typeface="LL PixelFun" panose="00000500000000000000" pitchFamily="2" charset="0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49C0651F-B351-8F0E-B2BE-F6F8ECF4433A}"/>
              </a:ext>
            </a:extLst>
          </p:cNvPr>
          <p:cNvSpPr txBox="1"/>
          <p:nvPr/>
        </p:nvSpPr>
        <p:spPr>
          <a:xfrm>
            <a:off x="5049521" y="3438485"/>
            <a:ext cx="2164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dirty="0">
                <a:solidFill>
                  <a:schemeClr val="bg1"/>
                </a:solidFill>
                <a:latin typeface="LL PixelFun" panose="00000500000000000000" pitchFamily="2" charset="0"/>
                <a:ea typeface="字制区喜脉体" panose="02000603000000000000" pitchFamily="2" charset="-122"/>
                <a:sym typeface="LL PixelFun" panose="00000500000000000000" pitchFamily="2" charset="0"/>
              </a:rPr>
              <a:t>75%</a:t>
            </a:r>
            <a:endParaRPr kumimoji="1" lang="zh-CN" altLang="en-US" sz="1600" dirty="0">
              <a:solidFill>
                <a:schemeClr val="bg1"/>
              </a:solidFill>
              <a:latin typeface="LL PixelFun" panose="00000500000000000000" pitchFamily="2" charset="0"/>
              <a:ea typeface="字制区喜脉体" panose="02000603000000000000" pitchFamily="2" charset="-122"/>
              <a:sym typeface="LL PixelFun" panose="00000500000000000000" pitchFamily="2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31125F86-3E71-81A0-4D5C-15E13A458162}"/>
              </a:ext>
            </a:extLst>
          </p:cNvPr>
          <p:cNvSpPr txBox="1"/>
          <p:nvPr/>
        </p:nvSpPr>
        <p:spPr>
          <a:xfrm>
            <a:off x="9195963" y="3242542"/>
            <a:ext cx="2164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dirty="0">
                <a:solidFill>
                  <a:schemeClr val="bg1"/>
                </a:solidFill>
                <a:latin typeface="LL PixelFun" panose="00000500000000000000" pitchFamily="2" charset="0"/>
                <a:ea typeface="字制区喜脉体" panose="02000603000000000000" pitchFamily="2" charset="-122"/>
                <a:sym typeface="LL PixelFun" panose="00000500000000000000" pitchFamily="2" charset="0"/>
              </a:rPr>
              <a:t>50%</a:t>
            </a:r>
            <a:endParaRPr kumimoji="1" lang="zh-CN" altLang="en-US" sz="1600" dirty="0">
              <a:solidFill>
                <a:schemeClr val="bg1"/>
              </a:solidFill>
              <a:latin typeface="LL PixelFun" panose="00000500000000000000" pitchFamily="2" charset="0"/>
              <a:ea typeface="字制区喜脉体" panose="02000603000000000000" pitchFamily="2" charset="-122"/>
              <a:sym typeface="LL PixelFun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872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8D9E0CB-E995-BFCB-4F40-11BEED79051F}"/>
              </a:ext>
            </a:extLst>
          </p:cNvPr>
          <p:cNvSpPr txBox="1"/>
          <p:nvPr/>
        </p:nvSpPr>
        <p:spPr>
          <a:xfrm>
            <a:off x="4732485" y="1276665"/>
            <a:ext cx="27270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LL PixelFun Rounded" panose="00000500000000000000" pitchFamily="2" charset="0"/>
              </a:rPr>
              <a:t>PREDICTION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201D19-760C-430E-FC90-33B9DBD64458}"/>
              </a:ext>
            </a:extLst>
          </p:cNvPr>
          <p:cNvSpPr txBox="1"/>
          <p:nvPr/>
        </p:nvSpPr>
        <p:spPr>
          <a:xfrm>
            <a:off x="4721264" y="503439"/>
            <a:ext cx="2749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效果预估</a:t>
            </a:r>
          </a:p>
        </p:txBody>
      </p:sp>
      <p:graphicFrame>
        <p:nvGraphicFramePr>
          <p:cNvPr id="52" name="图表 51">
            <a:extLst>
              <a:ext uri="{FF2B5EF4-FFF2-40B4-BE49-F238E27FC236}">
                <a16:creationId xmlns:a16="http://schemas.microsoft.com/office/drawing/2014/main" id="{52C12BFB-D22B-F99E-6286-6F4C2A12BA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9085957"/>
              </p:ext>
            </p:extLst>
          </p:nvPr>
        </p:nvGraphicFramePr>
        <p:xfrm>
          <a:off x="6904656" y="2085648"/>
          <a:ext cx="5410656" cy="4312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pSp>
        <p:nvGrpSpPr>
          <p:cNvPr id="10" name="组合 9">
            <a:extLst>
              <a:ext uri="{FF2B5EF4-FFF2-40B4-BE49-F238E27FC236}">
                <a16:creationId xmlns:a16="http://schemas.microsoft.com/office/drawing/2014/main" id="{AC9FFAE8-5D20-E599-AF19-D6B071578AE2}"/>
              </a:ext>
            </a:extLst>
          </p:cNvPr>
          <p:cNvGrpSpPr/>
          <p:nvPr/>
        </p:nvGrpSpPr>
        <p:grpSpPr>
          <a:xfrm>
            <a:off x="-1010832" y="2308140"/>
            <a:ext cx="3036292" cy="3464615"/>
            <a:chOff x="-1010832" y="2308140"/>
            <a:chExt cx="3036292" cy="346461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2518A1A-6E35-AFB4-2798-ECB3B1CA3972}"/>
                </a:ext>
              </a:extLst>
            </p:cNvPr>
            <p:cNvGrpSpPr/>
            <p:nvPr/>
          </p:nvGrpSpPr>
          <p:grpSpPr>
            <a:xfrm>
              <a:off x="-350909" y="4955820"/>
              <a:ext cx="1401119" cy="816935"/>
              <a:chOff x="-350909" y="4955820"/>
              <a:chExt cx="1401119" cy="816935"/>
            </a:xfrm>
          </p:grpSpPr>
          <p:pic>
            <p:nvPicPr>
              <p:cNvPr id="1572" name="图片 1571">
                <a:extLst>
                  <a:ext uri="{FF2B5EF4-FFF2-40B4-BE49-F238E27FC236}">
                    <a16:creationId xmlns:a16="http://schemas.microsoft.com/office/drawing/2014/main" id="{AEA672FD-61E4-C843-A4CF-49D3B46F54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-350909" y="4955820"/>
                <a:ext cx="1091279" cy="816935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4B50F54B-5A9C-37E2-94DA-7148386D3E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5669" y="5245333"/>
                <a:ext cx="704541" cy="527422"/>
              </a:xfrm>
              <a:prstGeom prst="rect">
                <a:avLst/>
              </a:prstGeom>
            </p:spPr>
          </p:pic>
        </p:grp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8C5F8FB1-CDDC-2C6A-027D-35A6FD98E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6845" y="2530946"/>
              <a:ext cx="1600882" cy="816935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24EA3691-F657-8A92-CBD0-C4A20D269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10832" y="2308140"/>
              <a:ext cx="3036292" cy="3454983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3CF8C9B2-09D1-F11E-232F-1DB90BDF7A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98853" y="3383374"/>
              <a:ext cx="646283" cy="329800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E6BE206E-2A62-1990-676B-0E5314C1DF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4609" y="4564307"/>
              <a:ext cx="621607" cy="1198815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11300D71-0B64-E6DA-0215-B866E443E5C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98904">
            <a:off x="11444409" y="2566427"/>
            <a:ext cx="375964" cy="30567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7377C4FB-CBEC-782B-EA43-7274E568C268}"/>
              </a:ext>
            </a:extLst>
          </p:cNvPr>
          <p:cNvGrpSpPr/>
          <p:nvPr/>
        </p:nvGrpSpPr>
        <p:grpSpPr>
          <a:xfrm>
            <a:off x="2910631" y="2336549"/>
            <a:ext cx="3808529" cy="1262749"/>
            <a:chOff x="2910631" y="2197651"/>
            <a:chExt cx="3808529" cy="126274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4426C02-3F16-DFC2-116F-E28BB1EDFBB6}"/>
                </a:ext>
              </a:extLst>
            </p:cNvPr>
            <p:cNvGrpSpPr/>
            <p:nvPr/>
          </p:nvGrpSpPr>
          <p:grpSpPr>
            <a:xfrm>
              <a:off x="2910631" y="2197651"/>
              <a:ext cx="3808529" cy="1262749"/>
              <a:chOff x="2910631" y="2197651"/>
              <a:chExt cx="3808529" cy="1262749"/>
            </a:xfrm>
          </p:grpSpPr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FC1978FD-4D74-2F7A-DF29-6668C393D8D3}"/>
                  </a:ext>
                </a:extLst>
              </p:cNvPr>
              <p:cNvSpPr txBox="1"/>
              <p:nvPr/>
            </p:nvSpPr>
            <p:spPr>
              <a:xfrm>
                <a:off x="2910631" y="2721736"/>
                <a:ext cx="380852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运营计划</a:t>
                </a:r>
                <a:r>
                  <a:rPr lang="zh-CN" altLang="en-US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门内部管理制度只会一步步的完善好</a:t>
                </a:r>
                <a:r>
                  <a:rPr lang="en-US" altLang="zh-CN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,</a:t>
                </a:r>
                <a:r>
                  <a:rPr lang="zh-CN" altLang="en-US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管理好了部门内部</a:t>
                </a:r>
                <a:r>
                  <a:rPr lang="en-US" altLang="zh-CN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,</a:t>
                </a:r>
                <a:r>
                  <a:rPr lang="zh-CN" altLang="en-US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明确每一个运营人员的工作目标</a:t>
                </a:r>
                <a:r>
                  <a:rPr lang="en-US" altLang="zh-CN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,</a:t>
                </a:r>
                <a:r>
                  <a:rPr lang="zh-CN" altLang="en-US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做好相关的工作安排</a:t>
                </a:r>
                <a:r>
                  <a:rPr lang="en-US" altLang="zh-CN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,</a:t>
                </a:r>
                <a:endPara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EF07DA04-0D1B-9F53-6FF2-DE02946DEE75}"/>
                  </a:ext>
                </a:extLst>
              </p:cNvPr>
              <p:cNvSpPr txBox="1"/>
              <p:nvPr/>
            </p:nvSpPr>
            <p:spPr>
              <a:xfrm>
                <a:off x="3348898" y="2197651"/>
                <a:ext cx="21644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dirty="0"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LL PixelFun Rounded" panose="00000500000000000000" pitchFamily="2" charset="0"/>
                  </a:rPr>
                  <a:t>宣传预估</a:t>
                </a:r>
              </a:p>
            </p:txBody>
          </p:sp>
        </p:grp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835F4EE-315C-EA4C-2E3E-BA34E8F4C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8157" y="2266651"/>
              <a:ext cx="355815" cy="338919"/>
            </a:xfrm>
            <a:prstGeom prst="rect">
              <a:avLst/>
            </a:prstGeom>
          </p:spPr>
        </p:pic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CE83FBB2-3F49-2D77-77AE-567E29F1BCE2}"/>
              </a:ext>
            </a:extLst>
          </p:cNvPr>
          <p:cNvGrpSpPr/>
          <p:nvPr/>
        </p:nvGrpSpPr>
        <p:grpSpPr>
          <a:xfrm>
            <a:off x="2972815" y="4071830"/>
            <a:ext cx="3808529" cy="1262749"/>
            <a:chOff x="2910631" y="2197651"/>
            <a:chExt cx="3808529" cy="1262749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619EBD39-247E-28DC-56B5-9E92371635C4}"/>
                </a:ext>
              </a:extLst>
            </p:cNvPr>
            <p:cNvGrpSpPr/>
            <p:nvPr/>
          </p:nvGrpSpPr>
          <p:grpSpPr>
            <a:xfrm>
              <a:off x="2910631" y="2197651"/>
              <a:ext cx="3808529" cy="1262749"/>
              <a:chOff x="2910631" y="2197651"/>
              <a:chExt cx="3808529" cy="1262749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62177208-AE02-5376-DABA-836CDB3C1BA9}"/>
                  </a:ext>
                </a:extLst>
              </p:cNvPr>
              <p:cNvSpPr txBox="1"/>
              <p:nvPr/>
            </p:nvSpPr>
            <p:spPr>
              <a:xfrm>
                <a:off x="2910631" y="2721736"/>
                <a:ext cx="380852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运营计划</a:t>
                </a:r>
                <a:r>
                  <a:rPr lang="zh-CN" altLang="en-US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门内部管理制度只会一步步的完善好</a:t>
                </a:r>
                <a:r>
                  <a:rPr lang="en-US" altLang="zh-CN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,</a:t>
                </a:r>
                <a:r>
                  <a:rPr lang="zh-CN" altLang="en-US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管理好了部门内部</a:t>
                </a:r>
                <a:r>
                  <a:rPr lang="en-US" altLang="zh-CN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,</a:t>
                </a:r>
                <a:r>
                  <a:rPr lang="zh-CN" altLang="en-US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明确每一个运营人员的工作目标</a:t>
                </a:r>
                <a:r>
                  <a:rPr lang="en-US" altLang="zh-CN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,</a:t>
                </a:r>
                <a:r>
                  <a:rPr lang="zh-CN" altLang="en-US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做好相关的工作安排</a:t>
                </a:r>
                <a:r>
                  <a:rPr lang="en-US" altLang="zh-CN" sz="1400" b="0" i="0" dirty="0">
                    <a:effectLst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等线" panose="02010600030101010101" pitchFamily="2" charset="-122"/>
                  </a:rPr>
                  <a:t>,</a:t>
                </a:r>
                <a:endPara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83B8F3B2-B70A-4BEE-614E-8B22DAD4C3E3}"/>
                  </a:ext>
                </a:extLst>
              </p:cNvPr>
              <p:cNvSpPr txBox="1"/>
              <p:nvPr/>
            </p:nvSpPr>
            <p:spPr>
              <a:xfrm>
                <a:off x="3348898" y="2197651"/>
                <a:ext cx="21644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dirty="0"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LL PixelFun Rounded" panose="00000500000000000000" pitchFamily="2" charset="0"/>
                  </a:rPr>
                  <a:t>收益预估</a:t>
                </a:r>
              </a:p>
            </p:txBody>
          </p:sp>
        </p:grpSp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87E6D7C9-1DA5-7123-E576-04CC9D1D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8157" y="2266651"/>
              <a:ext cx="355815" cy="3389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8308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0"/>
            <a:ext cx="12191999" cy="6438481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1880" y="1104985"/>
            <a:ext cx="1600882" cy="816935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25FB9B5D-E357-9331-5167-20AA16BCB112}"/>
              </a:ext>
            </a:extLst>
          </p:cNvPr>
          <p:cNvGrpSpPr/>
          <p:nvPr/>
        </p:nvGrpSpPr>
        <p:grpSpPr>
          <a:xfrm>
            <a:off x="1758921" y="952718"/>
            <a:ext cx="8674158" cy="3996979"/>
            <a:chOff x="4080822" y="1198743"/>
            <a:chExt cx="3817180" cy="1536325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E36BBE8C-0018-A150-F1D9-6F790010FE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80822" y="1199986"/>
              <a:ext cx="2015177" cy="1533838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840C31A2-D070-D32F-2717-8F866B7F51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66161" y="1198743"/>
              <a:ext cx="1831841" cy="1536325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1168C705-4174-EBCE-1CA6-C39883E8D5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6956" y="1751231"/>
            <a:ext cx="1008148" cy="514461"/>
          </a:xfrm>
          <a:prstGeom prst="rect">
            <a:avLst/>
          </a:prstGeom>
        </p:spPr>
      </p:pic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6001506"/>
            <a:ext cx="12192000" cy="856493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1574" name="图片 1573">
            <a:extLst>
              <a:ext uri="{FF2B5EF4-FFF2-40B4-BE49-F238E27FC236}">
                <a16:creationId xmlns:a16="http://schemas.microsoft.com/office/drawing/2014/main" id="{E11DFEB0-9D28-EF73-F805-8C8CFB47E6A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985" y="5459449"/>
            <a:ext cx="772388" cy="578212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21C6B237-D2AF-BC1E-B764-09B07D616A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000"/>
          <a:stretch>
            <a:fillRect/>
          </a:stretch>
        </p:blipFill>
        <p:spPr>
          <a:xfrm>
            <a:off x="10590710" y="2582754"/>
            <a:ext cx="1601290" cy="1634286"/>
          </a:xfrm>
          <a:custGeom>
            <a:avLst/>
            <a:gdLst>
              <a:gd name="connsiteX0" fmla="*/ 0 w 1601290"/>
              <a:gd name="connsiteY0" fmla="*/ 0 h 1634286"/>
              <a:gd name="connsiteX1" fmla="*/ 1601290 w 1601290"/>
              <a:gd name="connsiteY1" fmla="*/ 0 h 1634286"/>
              <a:gd name="connsiteX2" fmla="*/ 1601290 w 1601290"/>
              <a:gd name="connsiteY2" fmla="*/ 1634286 h 1634286"/>
              <a:gd name="connsiteX3" fmla="*/ 0 w 1601290"/>
              <a:gd name="connsiteY3" fmla="*/ 1634286 h 163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1290" h="1634286">
                <a:moveTo>
                  <a:pt x="0" y="0"/>
                </a:moveTo>
                <a:lnTo>
                  <a:pt x="1601290" y="0"/>
                </a:lnTo>
                <a:lnTo>
                  <a:pt x="1601290" y="1634286"/>
                </a:lnTo>
                <a:lnTo>
                  <a:pt x="0" y="1634286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A673FB94-BE4D-DB65-37D1-88DD39DC84D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3648" y="5459449"/>
            <a:ext cx="772388" cy="578212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1232" y="365816"/>
            <a:ext cx="1207731" cy="439351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4250" y="365816"/>
            <a:ext cx="1066519" cy="352848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1B059FF1-F456-B090-472C-DE8C6777DE6B}"/>
              </a:ext>
            </a:extLst>
          </p:cNvPr>
          <p:cNvGrpSpPr/>
          <p:nvPr/>
        </p:nvGrpSpPr>
        <p:grpSpPr>
          <a:xfrm>
            <a:off x="-100314" y="2597850"/>
            <a:ext cx="3036292" cy="3454983"/>
            <a:chOff x="-100314" y="2597850"/>
            <a:chExt cx="3036292" cy="3454983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C3E2A3A-6A68-DD59-DA10-BE6E69F85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673" y="2820656"/>
              <a:ext cx="1600882" cy="81693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8866B112-4012-0F85-FAD4-740A83679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00314" y="2597850"/>
              <a:ext cx="3036292" cy="3454983"/>
            </a:xfrm>
            <a:prstGeom prst="rect">
              <a:avLst/>
            </a:prstGeom>
          </p:spPr>
        </p:pic>
        <p:pic>
          <p:nvPicPr>
            <p:cNvPr id="178" name="图片 177">
              <a:extLst>
                <a:ext uri="{FF2B5EF4-FFF2-40B4-BE49-F238E27FC236}">
                  <a16:creationId xmlns:a16="http://schemas.microsoft.com/office/drawing/2014/main" id="{C1C31617-AFC6-CC18-FBF5-1C4CAB6B39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9371" y="3673084"/>
              <a:ext cx="646283" cy="3298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2BE37B3-162A-69CF-D941-3692A31B3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5127" y="4854017"/>
              <a:ext cx="621607" cy="1198815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A4B9CBC-9BD9-25F5-4B43-DABD6A5B18FA}"/>
              </a:ext>
            </a:extLst>
          </p:cNvPr>
          <p:cNvGrpSpPr/>
          <p:nvPr/>
        </p:nvGrpSpPr>
        <p:grpSpPr>
          <a:xfrm>
            <a:off x="5100851" y="1665108"/>
            <a:ext cx="2339105" cy="1085878"/>
            <a:chOff x="5065900" y="1904360"/>
            <a:chExt cx="2339105" cy="108587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D874871-15DD-1038-B1F6-ADBF80A3FE10}"/>
                </a:ext>
              </a:extLst>
            </p:cNvPr>
            <p:cNvSpPr txBox="1"/>
            <p:nvPr/>
          </p:nvSpPr>
          <p:spPr>
            <a:xfrm>
              <a:off x="5065902" y="1974575"/>
              <a:ext cx="233910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LL PixelFun Rounded" panose="00000500000000000000" pitchFamily="2" charset="0"/>
                </a:rPr>
                <a:t>wuwu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L PixelFun Rounded" panose="00000500000000000000" pitchFamily="2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8CC1A89-46DF-4076-7A48-089AC4049E05}"/>
                </a:ext>
              </a:extLst>
            </p:cNvPr>
            <p:cNvSpPr txBox="1"/>
            <p:nvPr/>
          </p:nvSpPr>
          <p:spPr>
            <a:xfrm>
              <a:off x="5065900" y="1904360"/>
              <a:ext cx="233910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 dirty="0" err="1">
                  <a:solidFill>
                    <a:schemeClr val="bg1"/>
                  </a:solidFill>
                  <a:latin typeface="LL PixelFun Rounded" panose="00000500000000000000" pitchFamily="2" charset="0"/>
                </a:rPr>
                <a:t>wuwu</a:t>
              </a:r>
              <a:endParaRPr lang="zh-CN" altLang="en-US" sz="6000" dirty="0">
                <a:solidFill>
                  <a:schemeClr val="bg1"/>
                </a:solidFill>
                <a:latin typeface="LL PixelFun Rounded" panose="00000500000000000000" pitchFamily="2" charset="0"/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52310D8E-FFE6-715B-C160-83F431440A7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0322" y="5154649"/>
            <a:ext cx="772388" cy="57821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FA969F54-3325-9E64-F16A-AD1F8F4E227A}"/>
              </a:ext>
            </a:extLst>
          </p:cNvPr>
          <p:cNvGrpSpPr/>
          <p:nvPr/>
        </p:nvGrpSpPr>
        <p:grpSpPr>
          <a:xfrm>
            <a:off x="8160288" y="4203049"/>
            <a:ext cx="3616842" cy="1882584"/>
            <a:chOff x="8206026" y="3914652"/>
            <a:chExt cx="3616842" cy="1882584"/>
          </a:xfrm>
        </p:grpSpPr>
        <p:pic>
          <p:nvPicPr>
            <p:cNvPr id="1570" name="图片 1569">
              <a:extLst>
                <a:ext uri="{FF2B5EF4-FFF2-40B4-BE49-F238E27FC236}">
                  <a16:creationId xmlns:a16="http://schemas.microsoft.com/office/drawing/2014/main" id="{66720EAA-4C9D-30E1-23DC-529CC8D12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6026" y="3914652"/>
              <a:ext cx="3616842" cy="1882584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25DB56C0-6253-87A4-7827-0090AB25AD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1119307" y="4731586"/>
              <a:ext cx="525968" cy="1065649"/>
            </a:xfrm>
            <a:prstGeom prst="rect">
              <a:avLst/>
            </a:prstGeom>
          </p:spPr>
        </p:pic>
      </p:grpSp>
      <p:pic>
        <p:nvPicPr>
          <p:cNvPr id="37" name="图形 36">
            <a:extLst>
              <a:ext uri="{FF2B5EF4-FFF2-40B4-BE49-F238E27FC236}">
                <a16:creationId xmlns:a16="http://schemas.microsoft.com/office/drawing/2014/main" id="{1F61C858-516F-E3A8-C833-508792862C0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04600" y="729955"/>
            <a:ext cx="1382800" cy="131637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9408FA6-304F-6737-4D18-2C76B684FBFB}"/>
              </a:ext>
            </a:extLst>
          </p:cNvPr>
          <p:cNvGrpSpPr/>
          <p:nvPr/>
        </p:nvGrpSpPr>
        <p:grpSpPr>
          <a:xfrm>
            <a:off x="2967177" y="2615535"/>
            <a:ext cx="6257646" cy="1549464"/>
            <a:chOff x="2851489" y="2615535"/>
            <a:chExt cx="6257646" cy="154946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2FF5677-C6BE-0C6A-C637-3B4CADC7F58E}"/>
                </a:ext>
              </a:extLst>
            </p:cNvPr>
            <p:cNvSpPr txBox="1"/>
            <p:nvPr/>
          </p:nvSpPr>
          <p:spPr>
            <a:xfrm>
              <a:off x="3078360" y="3641779"/>
              <a:ext cx="580390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LL PixelFun Rounded" panose="00000500000000000000" pitchFamily="2" charset="0"/>
                </a:rPr>
                <a:t>THANKS FOR WATCHING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A497BF1-9813-8BB7-83CC-48E206D8BDD2}"/>
                </a:ext>
              </a:extLst>
            </p:cNvPr>
            <p:cNvSpPr txBox="1"/>
            <p:nvPr/>
          </p:nvSpPr>
          <p:spPr>
            <a:xfrm>
              <a:off x="2851489" y="2685922"/>
              <a:ext cx="625764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6600" dirty="0">
                  <a:latin typeface="LL PixelFun" panose="00000500000000000000" pitchFamily="2" charset="0"/>
                  <a:ea typeface="字制区喜脉体" panose="02000603000000000000" pitchFamily="2" charset="-122"/>
                  <a:sym typeface="LL PixelFun Rounded" panose="00000500000000000000" pitchFamily="2" charset="0"/>
                </a:rPr>
                <a:t>感谢您的观看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91D477C-7B6A-0C2E-E3D7-C4FA8116B4D8}"/>
                </a:ext>
              </a:extLst>
            </p:cNvPr>
            <p:cNvSpPr txBox="1"/>
            <p:nvPr/>
          </p:nvSpPr>
          <p:spPr>
            <a:xfrm>
              <a:off x="3257417" y="2615535"/>
              <a:ext cx="544579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6600" dirty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LL PixelFun" panose="00000500000000000000" pitchFamily="2" charset="0"/>
                  <a:ea typeface="字制区喜脉体" panose="02000603000000000000" pitchFamily="2" charset="-122"/>
                  <a:sym typeface="LL PixelFun Rounded" panose="00000500000000000000" pitchFamily="2" charset="0"/>
                </a:rPr>
                <a:t>感谢您的观看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3805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573B21F-9655-A2ED-0785-1AEC2C695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23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6F46B25-F050-57CA-3570-888F536BAF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3731" y="691357"/>
            <a:ext cx="1828157" cy="1828157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568D9EB-6127-7509-03EE-0D8361AB85D4}"/>
              </a:ext>
            </a:extLst>
          </p:cNvPr>
          <p:cNvSpPr txBox="1"/>
          <p:nvPr/>
        </p:nvSpPr>
        <p:spPr>
          <a:xfrm>
            <a:off x="5687024" y="3513604"/>
            <a:ext cx="2986750" cy="356214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srgbClr val="ECBD8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5118019-F1C9-60B9-20F2-4C6E68AE8AF5}"/>
              </a:ext>
            </a:extLst>
          </p:cNvPr>
          <p:cNvGrpSpPr/>
          <p:nvPr/>
        </p:nvGrpSpPr>
        <p:grpSpPr>
          <a:xfrm>
            <a:off x="5722298" y="1159062"/>
            <a:ext cx="2951476" cy="63151"/>
            <a:chOff x="3955432" y="5643520"/>
            <a:chExt cx="3026445" cy="86703"/>
          </a:xfrm>
          <a:solidFill>
            <a:srgbClr val="00FFFF"/>
          </a:solidFill>
        </p:grpSpPr>
        <p:sp>
          <p:nvSpPr>
            <p:cNvPr id="41" name="Rectangle 151">
              <a:extLst>
                <a:ext uri="{FF2B5EF4-FFF2-40B4-BE49-F238E27FC236}">
                  <a16:creationId xmlns:a16="http://schemas.microsoft.com/office/drawing/2014/main" id="{FF40F1C1-DF6A-0AF2-A563-9A07E06DA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2" name="Rectangle 152">
              <a:extLst>
                <a:ext uri="{FF2B5EF4-FFF2-40B4-BE49-F238E27FC236}">
                  <a16:creationId xmlns:a16="http://schemas.microsoft.com/office/drawing/2014/main" id="{EF845137-9AAF-232E-0165-DC3E4BAB38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3" name="Rectangle 153">
              <a:extLst>
                <a:ext uri="{FF2B5EF4-FFF2-40B4-BE49-F238E27FC236}">
                  <a16:creationId xmlns:a16="http://schemas.microsoft.com/office/drawing/2014/main" id="{E0699BE0-F172-5D1D-DEF6-A0B22EE8C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4" name="Rectangle 154">
              <a:extLst>
                <a:ext uri="{FF2B5EF4-FFF2-40B4-BE49-F238E27FC236}">
                  <a16:creationId xmlns:a16="http://schemas.microsoft.com/office/drawing/2014/main" id="{2399AFA4-8ED8-97E9-4620-965C35922D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5" name="Rectangle 155">
              <a:extLst>
                <a:ext uri="{FF2B5EF4-FFF2-40B4-BE49-F238E27FC236}">
                  <a16:creationId xmlns:a16="http://schemas.microsoft.com/office/drawing/2014/main" id="{936DF2EE-7F60-C8AC-38E5-A5899533B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6" name="Rectangle 156">
              <a:extLst>
                <a:ext uri="{FF2B5EF4-FFF2-40B4-BE49-F238E27FC236}">
                  <a16:creationId xmlns:a16="http://schemas.microsoft.com/office/drawing/2014/main" id="{1BF53AE2-050E-AA9C-B3DC-851493802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7" name="Rectangle 157">
              <a:extLst>
                <a:ext uri="{FF2B5EF4-FFF2-40B4-BE49-F238E27FC236}">
                  <a16:creationId xmlns:a16="http://schemas.microsoft.com/office/drawing/2014/main" id="{1D3571E4-464E-AD2E-5F70-981E6C155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8" name="Rectangle 158">
              <a:extLst>
                <a:ext uri="{FF2B5EF4-FFF2-40B4-BE49-F238E27FC236}">
                  <a16:creationId xmlns:a16="http://schemas.microsoft.com/office/drawing/2014/main" id="{7D7FB36C-8D52-1CE5-88A8-7B1CFA7C1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9" name="Rectangle 159">
              <a:extLst>
                <a:ext uri="{FF2B5EF4-FFF2-40B4-BE49-F238E27FC236}">
                  <a16:creationId xmlns:a16="http://schemas.microsoft.com/office/drawing/2014/main" id="{EE3DC712-96DE-96E6-1DE5-D28BDE6871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0" name="Rectangle 160">
              <a:extLst>
                <a:ext uri="{FF2B5EF4-FFF2-40B4-BE49-F238E27FC236}">
                  <a16:creationId xmlns:a16="http://schemas.microsoft.com/office/drawing/2014/main" id="{420035A4-756A-9C5D-9189-3338239F3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1" name="Rectangle 161">
              <a:extLst>
                <a:ext uri="{FF2B5EF4-FFF2-40B4-BE49-F238E27FC236}">
                  <a16:creationId xmlns:a16="http://schemas.microsoft.com/office/drawing/2014/main" id="{E6763A84-7AF3-BCBF-1CAF-1DEE83EC5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2" name="Rectangle 162">
              <a:extLst>
                <a:ext uri="{FF2B5EF4-FFF2-40B4-BE49-F238E27FC236}">
                  <a16:creationId xmlns:a16="http://schemas.microsoft.com/office/drawing/2014/main" id="{9C496276-4793-FC1F-2B61-5F78694E4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3" name="Rectangle 163">
              <a:extLst>
                <a:ext uri="{FF2B5EF4-FFF2-40B4-BE49-F238E27FC236}">
                  <a16:creationId xmlns:a16="http://schemas.microsoft.com/office/drawing/2014/main" id="{290412E1-F7DB-1325-910F-6C50AB54A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4" name="Rectangle 164">
              <a:extLst>
                <a:ext uri="{FF2B5EF4-FFF2-40B4-BE49-F238E27FC236}">
                  <a16:creationId xmlns:a16="http://schemas.microsoft.com/office/drawing/2014/main" id="{171B8AF0-6518-D2BD-CBB1-A3205C995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5" name="Rectangle 165">
              <a:extLst>
                <a:ext uri="{FF2B5EF4-FFF2-40B4-BE49-F238E27FC236}">
                  <a16:creationId xmlns:a16="http://schemas.microsoft.com/office/drawing/2014/main" id="{4E7626D6-17B9-AB95-C813-2C32A20AE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6" name="Rectangle 166">
              <a:extLst>
                <a:ext uri="{FF2B5EF4-FFF2-40B4-BE49-F238E27FC236}">
                  <a16:creationId xmlns:a16="http://schemas.microsoft.com/office/drawing/2014/main" id="{B16D06C9-2488-E23A-D2BA-C2D5F5521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7" name="Rectangle 167">
              <a:extLst>
                <a:ext uri="{FF2B5EF4-FFF2-40B4-BE49-F238E27FC236}">
                  <a16:creationId xmlns:a16="http://schemas.microsoft.com/office/drawing/2014/main" id="{F1B88CB0-5B74-28C6-8153-B4CE2988E5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8" name="Rectangle 168">
              <a:extLst>
                <a:ext uri="{FF2B5EF4-FFF2-40B4-BE49-F238E27FC236}">
                  <a16:creationId xmlns:a16="http://schemas.microsoft.com/office/drawing/2014/main" id="{089F9F67-1C71-B736-9CC7-7A0B39D24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9" name="Rectangle 169">
              <a:extLst>
                <a:ext uri="{FF2B5EF4-FFF2-40B4-BE49-F238E27FC236}">
                  <a16:creationId xmlns:a16="http://schemas.microsoft.com/office/drawing/2014/main" id="{DED67E1E-A5BC-FF61-C4EE-503EC8E19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0" name="Rectangle 170">
              <a:extLst>
                <a:ext uri="{FF2B5EF4-FFF2-40B4-BE49-F238E27FC236}">
                  <a16:creationId xmlns:a16="http://schemas.microsoft.com/office/drawing/2014/main" id="{B981F161-5F8C-3807-CC00-EAC4D4D41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1" name="Rectangle 171">
              <a:extLst>
                <a:ext uri="{FF2B5EF4-FFF2-40B4-BE49-F238E27FC236}">
                  <a16:creationId xmlns:a16="http://schemas.microsoft.com/office/drawing/2014/main" id="{42233919-AF34-4C4C-CC73-00F59A5307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2" name="Rectangle 172">
              <a:extLst>
                <a:ext uri="{FF2B5EF4-FFF2-40B4-BE49-F238E27FC236}">
                  <a16:creationId xmlns:a16="http://schemas.microsoft.com/office/drawing/2014/main" id="{A57B800D-3152-D0D9-2BE4-D51E0C5D4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3" name="Rectangle 173">
              <a:extLst>
                <a:ext uri="{FF2B5EF4-FFF2-40B4-BE49-F238E27FC236}">
                  <a16:creationId xmlns:a16="http://schemas.microsoft.com/office/drawing/2014/main" id="{0D3D5903-DF83-F6CE-0626-966495D9C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4" name="Rectangle 174">
              <a:extLst>
                <a:ext uri="{FF2B5EF4-FFF2-40B4-BE49-F238E27FC236}">
                  <a16:creationId xmlns:a16="http://schemas.microsoft.com/office/drawing/2014/main" id="{D0DE0C5A-7B0A-B8D3-ED5F-1447738AD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5" name="Rectangle 175">
              <a:extLst>
                <a:ext uri="{FF2B5EF4-FFF2-40B4-BE49-F238E27FC236}">
                  <a16:creationId xmlns:a16="http://schemas.microsoft.com/office/drawing/2014/main" id="{281855D6-0743-DD2F-A813-84FA9FCCD9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6" name="Rectangle 176">
              <a:extLst>
                <a:ext uri="{FF2B5EF4-FFF2-40B4-BE49-F238E27FC236}">
                  <a16:creationId xmlns:a16="http://schemas.microsoft.com/office/drawing/2014/main" id="{883B2B23-1840-FCFA-EEC1-399F9D258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7" name="Rectangle 177">
              <a:extLst>
                <a:ext uri="{FF2B5EF4-FFF2-40B4-BE49-F238E27FC236}">
                  <a16:creationId xmlns:a16="http://schemas.microsoft.com/office/drawing/2014/main" id="{643F0F95-CCAB-D8D5-DCF0-D03040165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8" name="Rectangle 178">
              <a:extLst>
                <a:ext uri="{FF2B5EF4-FFF2-40B4-BE49-F238E27FC236}">
                  <a16:creationId xmlns:a16="http://schemas.microsoft.com/office/drawing/2014/main" id="{79B7CBEF-0B1F-D1DD-DD4A-81598097A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9" name="Rectangle 179">
              <a:extLst>
                <a:ext uri="{FF2B5EF4-FFF2-40B4-BE49-F238E27FC236}">
                  <a16:creationId xmlns:a16="http://schemas.microsoft.com/office/drawing/2014/main" id="{D8CD27EB-2363-92B8-FB14-5B357F94BE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0" name="Rectangle 180">
              <a:extLst>
                <a:ext uri="{FF2B5EF4-FFF2-40B4-BE49-F238E27FC236}">
                  <a16:creationId xmlns:a16="http://schemas.microsoft.com/office/drawing/2014/main" id="{A1F7992E-2682-F534-0CCB-04D6F5ADD0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1" name="Rectangle 181">
              <a:extLst>
                <a:ext uri="{FF2B5EF4-FFF2-40B4-BE49-F238E27FC236}">
                  <a16:creationId xmlns:a16="http://schemas.microsoft.com/office/drawing/2014/main" id="{CD900F35-EB8B-ACFC-BDAD-F6FFFADC4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2" name="Rectangle 182">
              <a:extLst>
                <a:ext uri="{FF2B5EF4-FFF2-40B4-BE49-F238E27FC236}">
                  <a16:creationId xmlns:a16="http://schemas.microsoft.com/office/drawing/2014/main" id="{75426EE9-1915-858E-B367-9B7BC575EE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3" name="Rectangle 183">
              <a:extLst>
                <a:ext uri="{FF2B5EF4-FFF2-40B4-BE49-F238E27FC236}">
                  <a16:creationId xmlns:a16="http://schemas.microsoft.com/office/drawing/2014/main" id="{D85A2CF8-8823-1161-5DA4-038082404E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4" name="Rectangle 184">
              <a:extLst>
                <a:ext uri="{FF2B5EF4-FFF2-40B4-BE49-F238E27FC236}">
                  <a16:creationId xmlns:a16="http://schemas.microsoft.com/office/drawing/2014/main" id="{C1B7020B-8BA5-5EE9-E479-E630B2FC3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5" name="Rectangle 185">
              <a:extLst>
                <a:ext uri="{FF2B5EF4-FFF2-40B4-BE49-F238E27FC236}">
                  <a16:creationId xmlns:a16="http://schemas.microsoft.com/office/drawing/2014/main" id="{53E844FC-51B6-0C2E-6F17-53194A914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6" name="Rectangle 186">
              <a:extLst>
                <a:ext uri="{FF2B5EF4-FFF2-40B4-BE49-F238E27FC236}">
                  <a16:creationId xmlns:a16="http://schemas.microsoft.com/office/drawing/2014/main" id="{A405CAD8-2102-E518-6DE5-E1A13D917A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7" name="Rectangle 187">
              <a:extLst>
                <a:ext uri="{FF2B5EF4-FFF2-40B4-BE49-F238E27FC236}">
                  <a16:creationId xmlns:a16="http://schemas.microsoft.com/office/drawing/2014/main" id="{CAAF60C5-A79E-859C-0865-C3B104D853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8" name="Rectangle 188">
              <a:extLst>
                <a:ext uri="{FF2B5EF4-FFF2-40B4-BE49-F238E27FC236}">
                  <a16:creationId xmlns:a16="http://schemas.microsoft.com/office/drawing/2014/main" id="{43DCFDB5-7B46-8FA2-00FD-C63AD755A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9" name="Rectangle 189">
              <a:extLst>
                <a:ext uri="{FF2B5EF4-FFF2-40B4-BE49-F238E27FC236}">
                  <a16:creationId xmlns:a16="http://schemas.microsoft.com/office/drawing/2014/main" id="{D79497E2-3AAC-EF99-F040-1B8234F84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0" name="Rectangle 190">
              <a:extLst>
                <a:ext uri="{FF2B5EF4-FFF2-40B4-BE49-F238E27FC236}">
                  <a16:creationId xmlns:a16="http://schemas.microsoft.com/office/drawing/2014/main" id="{E1317293-C6F1-F3D5-483B-8C484A14D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1" name="Rectangle 191">
              <a:extLst>
                <a:ext uri="{FF2B5EF4-FFF2-40B4-BE49-F238E27FC236}">
                  <a16:creationId xmlns:a16="http://schemas.microsoft.com/office/drawing/2014/main" id="{1FE81F16-9AC6-C4B9-123C-4CA337549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2" name="Rectangle 192">
              <a:extLst>
                <a:ext uri="{FF2B5EF4-FFF2-40B4-BE49-F238E27FC236}">
                  <a16:creationId xmlns:a16="http://schemas.microsoft.com/office/drawing/2014/main" id="{DB247403-BD3F-9C9E-8F23-E6A529309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3" name="Rectangle 193">
              <a:extLst>
                <a:ext uri="{FF2B5EF4-FFF2-40B4-BE49-F238E27FC236}">
                  <a16:creationId xmlns:a16="http://schemas.microsoft.com/office/drawing/2014/main" id="{0F26F672-3315-6F6E-79D7-D4897099D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4" name="Rectangle 194">
              <a:extLst>
                <a:ext uri="{FF2B5EF4-FFF2-40B4-BE49-F238E27FC236}">
                  <a16:creationId xmlns:a16="http://schemas.microsoft.com/office/drawing/2014/main" id="{507B6D59-723A-754D-6784-3F9F99252A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5" name="Rectangle 195">
              <a:extLst>
                <a:ext uri="{FF2B5EF4-FFF2-40B4-BE49-F238E27FC236}">
                  <a16:creationId xmlns:a16="http://schemas.microsoft.com/office/drawing/2014/main" id="{75CB3422-8F69-7E46-6776-007E02B300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6" name="Rectangle 196">
              <a:extLst>
                <a:ext uri="{FF2B5EF4-FFF2-40B4-BE49-F238E27FC236}">
                  <a16:creationId xmlns:a16="http://schemas.microsoft.com/office/drawing/2014/main" id="{312C8951-8AE8-05A7-BE48-251215473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7" name="Rectangle 197">
              <a:extLst>
                <a:ext uri="{FF2B5EF4-FFF2-40B4-BE49-F238E27FC236}">
                  <a16:creationId xmlns:a16="http://schemas.microsoft.com/office/drawing/2014/main" id="{0E5D1A75-D23D-CAF4-74E7-24E554AD6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8" name="Rectangle 198">
              <a:extLst>
                <a:ext uri="{FF2B5EF4-FFF2-40B4-BE49-F238E27FC236}">
                  <a16:creationId xmlns:a16="http://schemas.microsoft.com/office/drawing/2014/main" id="{9CBAD03F-3685-F50D-DE82-24EFD5A1D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9" name="Rectangle 199">
              <a:extLst>
                <a:ext uri="{FF2B5EF4-FFF2-40B4-BE49-F238E27FC236}">
                  <a16:creationId xmlns:a16="http://schemas.microsoft.com/office/drawing/2014/main" id="{C34D2BE3-4D75-4B0E-A810-BDE13A652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0" name="Rectangle 200">
              <a:extLst>
                <a:ext uri="{FF2B5EF4-FFF2-40B4-BE49-F238E27FC236}">
                  <a16:creationId xmlns:a16="http://schemas.microsoft.com/office/drawing/2014/main" id="{BD1F8688-D7CF-F6CC-AAB8-081E41BA2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1" name="Rectangle 201">
              <a:extLst>
                <a:ext uri="{FF2B5EF4-FFF2-40B4-BE49-F238E27FC236}">
                  <a16:creationId xmlns:a16="http://schemas.microsoft.com/office/drawing/2014/main" id="{4CE9EF5F-78E2-5FB8-7730-42966B319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2" name="Rectangle 202">
              <a:extLst>
                <a:ext uri="{FF2B5EF4-FFF2-40B4-BE49-F238E27FC236}">
                  <a16:creationId xmlns:a16="http://schemas.microsoft.com/office/drawing/2014/main" id="{4AC3BACB-C341-CB6E-73E5-E07BADCAFA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3" name="Rectangle 203">
              <a:extLst>
                <a:ext uri="{FF2B5EF4-FFF2-40B4-BE49-F238E27FC236}">
                  <a16:creationId xmlns:a16="http://schemas.microsoft.com/office/drawing/2014/main" id="{DDBC8A48-9E78-486C-8683-C7AE8B52D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4" name="Rectangle 204">
              <a:extLst>
                <a:ext uri="{FF2B5EF4-FFF2-40B4-BE49-F238E27FC236}">
                  <a16:creationId xmlns:a16="http://schemas.microsoft.com/office/drawing/2014/main" id="{308265C6-FA1D-7C2E-C4A9-0B54279C37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5" name="Rectangle 205">
              <a:extLst>
                <a:ext uri="{FF2B5EF4-FFF2-40B4-BE49-F238E27FC236}">
                  <a16:creationId xmlns:a16="http://schemas.microsoft.com/office/drawing/2014/main" id="{9A8F802F-04EC-A848-F537-A349E4314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6" name="Rectangle 206">
              <a:extLst>
                <a:ext uri="{FF2B5EF4-FFF2-40B4-BE49-F238E27FC236}">
                  <a16:creationId xmlns:a16="http://schemas.microsoft.com/office/drawing/2014/main" id="{31CCA222-E862-F83C-DB7F-B416E1B6D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7" name="Rectangle 207">
              <a:extLst>
                <a:ext uri="{FF2B5EF4-FFF2-40B4-BE49-F238E27FC236}">
                  <a16:creationId xmlns:a16="http://schemas.microsoft.com/office/drawing/2014/main" id="{27EA6E84-90A0-A3D5-6AD6-68AFEB5EA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8" name="Rectangle 208">
              <a:extLst>
                <a:ext uri="{FF2B5EF4-FFF2-40B4-BE49-F238E27FC236}">
                  <a16:creationId xmlns:a16="http://schemas.microsoft.com/office/drawing/2014/main" id="{FA5751E0-BE7D-870F-6B32-A4288DB9F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9" name="Rectangle 209">
              <a:extLst>
                <a:ext uri="{FF2B5EF4-FFF2-40B4-BE49-F238E27FC236}">
                  <a16:creationId xmlns:a16="http://schemas.microsoft.com/office/drawing/2014/main" id="{27B43D2C-BA92-C443-19D3-A89B79412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0" name="Rectangle 210">
              <a:extLst>
                <a:ext uri="{FF2B5EF4-FFF2-40B4-BE49-F238E27FC236}">
                  <a16:creationId xmlns:a16="http://schemas.microsoft.com/office/drawing/2014/main" id="{798203AB-D88D-9DAA-710E-18D7EBCA2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1" name="Rectangle 211">
              <a:extLst>
                <a:ext uri="{FF2B5EF4-FFF2-40B4-BE49-F238E27FC236}">
                  <a16:creationId xmlns:a16="http://schemas.microsoft.com/office/drawing/2014/main" id="{3D6BDD60-9DAE-3B04-5054-89A7CFC4B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2" name="Rectangle 212">
              <a:extLst>
                <a:ext uri="{FF2B5EF4-FFF2-40B4-BE49-F238E27FC236}">
                  <a16:creationId xmlns:a16="http://schemas.microsoft.com/office/drawing/2014/main" id="{489D39F7-B5E9-6C6E-7CBC-077F3C350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3" name="Rectangle 213">
              <a:extLst>
                <a:ext uri="{FF2B5EF4-FFF2-40B4-BE49-F238E27FC236}">
                  <a16:creationId xmlns:a16="http://schemas.microsoft.com/office/drawing/2014/main" id="{346B5222-B3E8-854E-47C9-F82EBD93E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4" name="Rectangle 214">
              <a:extLst>
                <a:ext uri="{FF2B5EF4-FFF2-40B4-BE49-F238E27FC236}">
                  <a16:creationId xmlns:a16="http://schemas.microsoft.com/office/drawing/2014/main" id="{0E2A2DF7-672E-FDA4-0764-9693CDC09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5" name="Rectangle 215">
              <a:extLst>
                <a:ext uri="{FF2B5EF4-FFF2-40B4-BE49-F238E27FC236}">
                  <a16:creationId xmlns:a16="http://schemas.microsoft.com/office/drawing/2014/main" id="{F4E66721-0A04-E42A-50E4-1C63B3AED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6" name="Rectangle 216">
              <a:extLst>
                <a:ext uri="{FF2B5EF4-FFF2-40B4-BE49-F238E27FC236}">
                  <a16:creationId xmlns:a16="http://schemas.microsoft.com/office/drawing/2014/main" id="{EC66C7AD-DDE2-6F62-C9AD-2B8FEC9FF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7" name="Rectangle 217">
              <a:extLst>
                <a:ext uri="{FF2B5EF4-FFF2-40B4-BE49-F238E27FC236}">
                  <a16:creationId xmlns:a16="http://schemas.microsoft.com/office/drawing/2014/main" id="{D58A4322-71E8-ACB5-B4EE-3A79E6E0F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8" name="Rectangle 218">
              <a:extLst>
                <a:ext uri="{FF2B5EF4-FFF2-40B4-BE49-F238E27FC236}">
                  <a16:creationId xmlns:a16="http://schemas.microsoft.com/office/drawing/2014/main" id="{BF87A28F-3566-965C-3C3C-8488D41B7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9" name="Rectangle 219">
              <a:extLst>
                <a:ext uri="{FF2B5EF4-FFF2-40B4-BE49-F238E27FC236}">
                  <a16:creationId xmlns:a16="http://schemas.microsoft.com/office/drawing/2014/main" id="{81FDCCEB-9193-3ABF-911A-B8A35957F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0" name="Rectangle 220">
              <a:extLst>
                <a:ext uri="{FF2B5EF4-FFF2-40B4-BE49-F238E27FC236}">
                  <a16:creationId xmlns:a16="http://schemas.microsoft.com/office/drawing/2014/main" id="{4EF2BE1F-A256-07CE-D61B-4D7BF0887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1" name="Rectangle 221">
              <a:extLst>
                <a:ext uri="{FF2B5EF4-FFF2-40B4-BE49-F238E27FC236}">
                  <a16:creationId xmlns:a16="http://schemas.microsoft.com/office/drawing/2014/main" id="{F1BB272F-41DA-6111-E676-589898DC9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2" name="Rectangle 222">
              <a:extLst>
                <a:ext uri="{FF2B5EF4-FFF2-40B4-BE49-F238E27FC236}">
                  <a16:creationId xmlns:a16="http://schemas.microsoft.com/office/drawing/2014/main" id="{C9CFA88C-8B2C-D475-F986-E76A6C4EC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3" name="Rectangle 223">
              <a:extLst>
                <a:ext uri="{FF2B5EF4-FFF2-40B4-BE49-F238E27FC236}">
                  <a16:creationId xmlns:a16="http://schemas.microsoft.com/office/drawing/2014/main" id="{BA72BE11-BCB1-E034-AAE1-B42CEE6D9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4" name="Rectangle 224">
              <a:extLst>
                <a:ext uri="{FF2B5EF4-FFF2-40B4-BE49-F238E27FC236}">
                  <a16:creationId xmlns:a16="http://schemas.microsoft.com/office/drawing/2014/main" id="{06B55F5F-7943-A5BC-83D6-2967FFB8E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5" name="Rectangle 225">
              <a:extLst>
                <a:ext uri="{FF2B5EF4-FFF2-40B4-BE49-F238E27FC236}">
                  <a16:creationId xmlns:a16="http://schemas.microsoft.com/office/drawing/2014/main" id="{61BEC387-10A9-5722-0F99-F60261D9A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6" name="Rectangle 226">
              <a:extLst>
                <a:ext uri="{FF2B5EF4-FFF2-40B4-BE49-F238E27FC236}">
                  <a16:creationId xmlns:a16="http://schemas.microsoft.com/office/drawing/2014/main" id="{7EBFAEC2-208B-BD11-FCD7-C314C822F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7" name="Rectangle 227">
              <a:extLst>
                <a:ext uri="{FF2B5EF4-FFF2-40B4-BE49-F238E27FC236}">
                  <a16:creationId xmlns:a16="http://schemas.microsoft.com/office/drawing/2014/main" id="{8BEBE0B7-78A9-534E-02A4-889BEE0A9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8" name="Rectangle 228">
              <a:extLst>
                <a:ext uri="{FF2B5EF4-FFF2-40B4-BE49-F238E27FC236}">
                  <a16:creationId xmlns:a16="http://schemas.microsoft.com/office/drawing/2014/main" id="{EBDFC293-C353-0C75-81F7-60556117CB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8946749-C5DB-769B-937A-22B2BCBAE136}"/>
              </a:ext>
            </a:extLst>
          </p:cNvPr>
          <p:cNvCxnSpPr>
            <a:cxnSpLocks/>
          </p:cNvCxnSpPr>
          <p:nvPr/>
        </p:nvCxnSpPr>
        <p:spPr>
          <a:xfrm flipH="1">
            <a:off x="7254329" y="3588274"/>
            <a:ext cx="1395519" cy="0"/>
          </a:xfrm>
          <a:prstGeom prst="line">
            <a:avLst/>
          </a:prstGeom>
          <a:solidFill>
            <a:srgbClr val="00FFFF"/>
          </a:solidFill>
          <a:ln>
            <a:gradFill flip="none" rotWithShape="1">
              <a:gsLst>
                <a:gs pos="0">
                  <a:srgbClr val="ECBD81">
                    <a:alpha val="25000"/>
                  </a:srgbClr>
                </a:gs>
                <a:gs pos="100000">
                  <a:srgbClr val="ECBD81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896096" y="593693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乌乌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WUWU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93367" y="1399472"/>
            <a:ext cx="3604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热爱玄学的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设计师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欢迎加微信交流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~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  <a:sym typeface="阿里巴巴普惠体 M" panose="00020600040101010101" pitchFamily="18" charset="-122"/>
              </a:rPr>
              <a:t>VenusLeo12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  <a:sym typeface="阿里巴巴普惠体 M" panose="00020600040101010101" pitchFamily="18" charset="-122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27B0DF2-7C35-A4B2-868C-F343519D2D0D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619427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619427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704678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619427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2434984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2434984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0B748BA-2334-DCE3-B3A0-CE0BECDF808B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乌乌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C67DC7-AD16-8118-075F-5DA44B0990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495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7E33DB0-8066-8C45-E486-0B9245D97495}"/>
              </a:ext>
            </a:extLst>
          </p:cNvPr>
          <p:cNvGrpSpPr/>
          <p:nvPr/>
        </p:nvGrpSpPr>
        <p:grpSpPr>
          <a:xfrm>
            <a:off x="0" y="2393013"/>
            <a:ext cx="12192000" cy="3087498"/>
            <a:chOff x="0" y="2121294"/>
            <a:chExt cx="11745425" cy="261541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37F7A019-F8B5-43A4-2276-C066C6E16B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121294"/>
              <a:ext cx="3958535" cy="2615411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EFE1754C-01A4-DAB1-A503-EF5D6C2A62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893445" y="2121294"/>
              <a:ext cx="3958535" cy="2615411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8DCBDE11-2586-44D4-5C5C-38727E6310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7786890" y="2121294"/>
              <a:ext cx="3958535" cy="2615411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920" y="609834"/>
            <a:ext cx="1600882" cy="816935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FA15E97-C714-12FE-981F-8606E7CBD6BE}"/>
              </a:ext>
            </a:extLst>
          </p:cNvPr>
          <p:cNvSpPr txBox="1"/>
          <p:nvPr/>
        </p:nvSpPr>
        <p:spPr>
          <a:xfrm>
            <a:off x="1391780" y="3170071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LL PixelFun Rounded" panose="00000500000000000000" pitchFamily="2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LL PixelFun Rounded" panose="00000500000000000000" pitchFamily="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F75FC55-4887-B24C-32D6-2B25EF9D1E84}"/>
              </a:ext>
            </a:extLst>
          </p:cNvPr>
          <p:cNvSpPr txBox="1"/>
          <p:nvPr/>
        </p:nvSpPr>
        <p:spPr>
          <a:xfrm>
            <a:off x="707228" y="3763849"/>
            <a:ext cx="2108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背景概述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F2898F3-28A3-9575-C2F4-3539474CCC17}"/>
              </a:ext>
            </a:extLst>
          </p:cNvPr>
          <p:cNvSpPr txBox="1"/>
          <p:nvPr/>
        </p:nvSpPr>
        <p:spPr>
          <a:xfrm>
            <a:off x="786109" y="4355480"/>
            <a:ext cx="19506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LL PixelFun Rounded" panose="00000500000000000000" pitchFamily="2" charset="0"/>
              </a:rPr>
              <a:t>BACKGROUND 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7BBA89-5001-32D7-2F38-C803003B4D70}"/>
              </a:ext>
            </a:extLst>
          </p:cNvPr>
          <p:cNvGrpSpPr/>
          <p:nvPr/>
        </p:nvGrpSpPr>
        <p:grpSpPr>
          <a:xfrm>
            <a:off x="3048000" y="247315"/>
            <a:ext cx="6096000" cy="1894176"/>
            <a:chOff x="3048000" y="-151267"/>
            <a:chExt cx="6096000" cy="189417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AE10B6D-3550-AD73-3AFB-BC00FDC2981F}"/>
                </a:ext>
              </a:extLst>
            </p:cNvPr>
            <p:cNvSpPr txBox="1"/>
            <p:nvPr/>
          </p:nvSpPr>
          <p:spPr>
            <a:xfrm>
              <a:off x="3048000" y="1096578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LL PixelFun Rounded" panose="00000500000000000000" pitchFamily="2" charset="0"/>
                  <a:sym typeface="LL PixelFun Rounded" panose="00000500000000000000" pitchFamily="2" charset="0"/>
                </a:rPr>
                <a:t>CONTENTS</a:t>
              </a:r>
              <a:endParaRPr lang="zh-CN" altLang="en-US" sz="3600" dirty="0">
                <a:solidFill>
                  <a:schemeClr val="bg1"/>
                </a:solidFill>
                <a:latin typeface="LL PixelFun Rounded" panose="00000500000000000000" pitchFamily="2" charset="0"/>
                <a:sym typeface="LL PixelFun Rounded" panose="00000500000000000000" pitchFamily="2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551B126-627D-0F9C-D90A-43AEFEDCEE5C}"/>
                </a:ext>
              </a:extLst>
            </p:cNvPr>
            <p:cNvSpPr txBox="1"/>
            <p:nvPr/>
          </p:nvSpPr>
          <p:spPr>
            <a:xfrm>
              <a:off x="4638400" y="-151267"/>
              <a:ext cx="291520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8800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目录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AA8CEA7-0782-648A-C65D-FF0C82D1FBD9}"/>
              </a:ext>
            </a:extLst>
          </p:cNvPr>
          <p:cNvGrpSpPr/>
          <p:nvPr/>
        </p:nvGrpSpPr>
        <p:grpSpPr>
          <a:xfrm>
            <a:off x="3596940" y="3170071"/>
            <a:ext cx="2108408" cy="1554741"/>
            <a:chOff x="921020" y="2819276"/>
            <a:chExt cx="2108408" cy="155474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A80EC71-DD0E-3DD9-DF61-6C6E87434B47}"/>
                </a:ext>
              </a:extLst>
            </p:cNvPr>
            <p:cNvSpPr txBox="1"/>
            <p:nvPr/>
          </p:nvSpPr>
          <p:spPr>
            <a:xfrm>
              <a:off x="1559085" y="2819276"/>
              <a:ext cx="83228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LL PixelFun Rounded" panose="00000500000000000000" pitchFamily="2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LL PixelFun Rounded" panose="00000500000000000000" pitchFamily="2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EC1EC84-FED3-E3EE-86E1-D3EA28C16F5A}"/>
                </a:ext>
              </a:extLst>
            </p:cNvPr>
            <p:cNvSpPr txBox="1"/>
            <p:nvPr/>
          </p:nvSpPr>
          <p:spPr>
            <a:xfrm>
              <a:off x="921020" y="3413054"/>
              <a:ext cx="21084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4000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用户画像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B92F102-7A10-F687-0F73-C5D63BF1518C}"/>
                </a:ext>
              </a:extLst>
            </p:cNvPr>
            <p:cNvSpPr txBox="1"/>
            <p:nvPr/>
          </p:nvSpPr>
          <p:spPr>
            <a:xfrm>
              <a:off x="999901" y="4004685"/>
              <a:ext cx="195064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LL PixelFun Rounded" panose="00000500000000000000" pitchFamily="2" charset="0"/>
                </a:rPr>
                <a:t>PORTRALT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1110EC8-F1B2-A8FD-837B-E17BE523592B}"/>
              </a:ext>
            </a:extLst>
          </p:cNvPr>
          <p:cNvGrpSpPr/>
          <p:nvPr/>
        </p:nvGrpSpPr>
        <p:grpSpPr>
          <a:xfrm>
            <a:off x="6486652" y="3170071"/>
            <a:ext cx="2108408" cy="1554741"/>
            <a:chOff x="921020" y="2819276"/>
            <a:chExt cx="2108408" cy="1554741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E7ACDE0-19A6-9101-124C-305CB265C34A}"/>
                </a:ext>
              </a:extLst>
            </p:cNvPr>
            <p:cNvSpPr txBox="1"/>
            <p:nvPr/>
          </p:nvSpPr>
          <p:spPr>
            <a:xfrm>
              <a:off x="1559085" y="2819276"/>
              <a:ext cx="83228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LL PixelFun Rounded" panose="00000500000000000000" pitchFamily="2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LL PixelFun Rounded" panose="00000500000000000000" pitchFamily="2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E208BB8-5028-D643-EC30-41CB8E006A6C}"/>
                </a:ext>
              </a:extLst>
            </p:cNvPr>
            <p:cNvSpPr txBox="1"/>
            <p:nvPr/>
          </p:nvSpPr>
          <p:spPr>
            <a:xfrm>
              <a:off x="921020" y="3413054"/>
              <a:ext cx="21084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4000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运营规划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BB7D4D8-848B-A31C-48BA-84A9356724B8}"/>
                </a:ext>
              </a:extLst>
            </p:cNvPr>
            <p:cNvSpPr txBox="1"/>
            <p:nvPr/>
          </p:nvSpPr>
          <p:spPr>
            <a:xfrm>
              <a:off x="999901" y="4004685"/>
              <a:ext cx="195064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LL PixelFun Rounded" panose="00000500000000000000" pitchFamily="2" charset="0"/>
                </a:rPr>
                <a:t>OPERATION 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C15A868-C8C7-C067-CF7E-0CEB93F3E196}"/>
              </a:ext>
            </a:extLst>
          </p:cNvPr>
          <p:cNvGrpSpPr/>
          <p:nvPr/>
        </p:nvGrpSpPr>
        <p:grpSpPr>
          <a:xfrm>
            <a:off x="9376365" y="3170071"/>
            <a:ext cx="2108408" cy="1554741"/>
            <a:chOff x="921020" y="2819276"/>
            <a:chExt cx="2108408" cy="1554741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1987FEF-E45F-5CB3-6423-59E96EAE6F01}"/>
                </a:ext>
              </a:extLst>
            </p:cNvPr>
            <p:cNvSpPr txBox="1"/>
            <p:nvPr/>
          </p:nvSpPr>
          <p:spPr>
            <a:xfrm>
              <a:off x="1559085" y="2819276"/>
              <a:ext cx="83228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LL PixelFun Rounded" panose="00000500000000000000" pitchFamily="2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LL PixelFun Rounded" panose="00000500000000000000" pitchFamily="2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A690E3C-7733-D1AA-C3B4-A30A921A0D93}"/>
                </a:ext>
              </a:extLst>
            </p:cNvPr>
            <p:cNvSpPr txBox="1"/>
            <p:nvPr/>
          </p:nvSpPr>
          <p:spPr>
            <a:xfrm>
              <a:off x="921020" y="3413054"/>
              <a:ext cx="21084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4000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效果预估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B60C48D-2A4F-F75E-C18A-0A91FCE14B70}"/>
                </a:ext>
              </a:extLst>
            </p:cNvPr>
            <p:cNvSpPr txBox="1"/>
            <p:nvPr/>
          </p:nvSpPr>
          <p:spPr>
            <a:xfrm>
              <a:off x="999901" y="4004685"/>
              <a:ext cx="195064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LL PixelFun Rounded" panose="00000500000000000000" pitchFamily="2" charset="0"/>
                </a:rPr>
                <a:t>PREDICTION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0283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1574" name="图片 1573">
            <a:extLst>
              <a:ext uri="{FF2B5EF4-FFF2-40B4-BE49-F238E27FC236}">
                <a16:creationId xmlns:a16="http://schemas.microsoft.com/office/drawing/2014/main" id="{E11DFEB0-9D28-EF73-F805-8C8CFB47E6A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5685" y="5139478"/>
            <a:ext cx="772388" cy="578212"/>
          </a:xfrm>
          <a:prstGeom prst="rect">
            <a:avLst/>
          </a:prstGeom>
        </p:spPr>
      </p:pic>
      <p:pic>
        <p:nvPicPr>
          <p:cNvPr id="1575" name="图片 1574">
            <a:extLst>
              <a:ext uri="{FF2B5EF4-FFF2-40B4-BE49-F238E27FC236}">
                <a16:creationId xmlns:a16="http://schemas.microsoft.com/office/drawing/2014/main" id="{30DEA193-4675-412B-9BAD-89117AC634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4736" y="4900755"/>
            <a:ext cx="1091279" cy="816935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3E2A3A-6A68-DD59-DA10-BE6E69F8568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8859" y="2968905"/>
            <a:ext cx="1600882" cy="816935"/>
          </a:xfrm>
          <a:prstGeom prst="rect">
            <a:avLst/>
          </a:prstGeom>
        </p:spPr>
      </p:pic>
      <p:pic>
        <p:nvPicPr>
          <p:cNvPr id="179" name="图片 178">
            <a:extLst>
              <a:ext uri="{FF2B5EF4-FFF2-40B4-BE49-F238E27FC236}">
                <a16:creationId xmlns:a16="http://schemas.microsoft.com/office/drawing/2014/main" id="{678CA069-1EC4-1D8C-610E-AB4C219B90A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1118" y="3709525"/>
            <a:ext cx="1600882" cy="816935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920" y="609834"/>
            <a:ext cx="1600882" cy="816935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A673FB94-BE4D-DB65-37D1-88DD39DC84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3587" y="5139478"/>
            <a:ext cx="772388" cy="578212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7920FB77-CAD1-90A9-7CEC-8472AC908996}"/>
              </a:ext>
            </a:extLst>
          </p:cNvPr>
          <p:cNvGrpSpPr/>
          <p:nvPr/>
        </p:nvGrpSpPr>
        <p:grpSpPr>
          <a:xfrm>
            <a:off x="2538214" y="1327427"/>
            <a:ext cx="7115572" cy="2694555"/>
            <a:chOff x="4080822" y="1198743"/>
            <a:chExt cx="3817180" cy="1536325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DCC26285-1F47-3C96-9D94-A96622E18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80822" y="1199986"/>
              <a:ext cx="2015177" cy="1533838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5DA2E593-E03C-1348-8C3D-E03BCC3987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66161" y="1198743"/>
              <a:ext cx="1831841" cy="1536325"/>
            </a:xfrm>
            <a:prstGeom prst="rect">
              <a:avLst/>
            </a:prstGeom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5AE10B6D-3550-AD73-3AFB-BC00FDC2981F}"/>
              </a:ext>
            </a:extLst>
          </p:cNvPr>
          <p:cNvSpPr txBox="1"/>
          <p:nvPr/>
        </p:nvSpPr>
        <p:spPr>
          <a:xfrm>
            <a:off x="3048000" y="398056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LL PixelFun Rounded" panose="00000500000000000000" pitchFamily="2" charset="0"/>
              </a:rPr>
              <a:t>BACKGROUND OVERVIEW</a:t>
            </a: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4611CFA3-5269-55E4-F7F8-A6CC6E1CCC7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692864" y="1237889"/>
            <a:ext cx="800829" cy="762361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75D133-8010-468D-27DB-C0F2325A199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28" y="4526460"/>
            <a:ext cx="1213566" cy="1191230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4ACDD69A-7492-6D73-C681-5CF1302756F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935928" y="2460557"/>
            <a:ext cx="2066945" cy="3257133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B19D7C17-BF4C-080F-064F-EC616F9B91F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62961" y="3776344"/>
            <a:ext cx="677501" cy="55195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168C705-4174-EBCE-1CA6-C39883E8D50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9499" y="2869718"/>
            <a:ext cx="1008148" cy="51446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C95C6CD-89D4-550D-FFEC-AA8261FB6B77}"/>
              </a:ext>
            </a:extLst>
          </p:cNvPr>
          <p:cNvGrpSpPr/>
          <p:nvPr/>
        </p:nvGrpSpPr>
        <p:grpSpPr>
          <a:xfrm>
            <a:off x="4070889" y="2118210"/>
            <a:ext cx="4050223" cy="1278159"/>
            <a:chOff x="4066978" y="2118210"/>
            <a:chExt cx="4050223" cy="127815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5C6A252-793E-9819-18DE-94BFA80485C9}"/>
                </a:ext>
              </a:extLst>
            </p:cNvPr>
            <p:cNvSpPr txBox="1"/>
            <p:nvPr/>
          </p:nvSpPr>
          <p:spPr>
            <a:xfrm>
              <a:off x="4066978" y="2196040"/>
              <a:ext cx="405022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7200" dirty="0">
                  <a:latin typeface="字制区喜脉体" panose="02000603000000000000" pitchFamily="2" charset="-122"/>
                  <a:ea typeface="字制区喜脉体" panose="02000603000000000000" pitchFamily="2" charset="-122"/>
                  <a:sym typeface="LL PixelFun Rounded" panose="00000500000000000000" pitchFamily="2" charset="0"/>
                </a:rPr>
                <a:t>背景概述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7CB70FA-3B7D-F2D1-1F92-3B851BF6D941}"/>
                </a:ext>
              </a:extLst>
            </p:cNvPr>
            <p:cNvSpPr txBox="1"/>
            <p:nvPr/>
          </p:nvSpPr>
          <p:spPr>
            <a:xfrm>
              <a:off x="4066978" y="2118210"/>
              <a:ext cx="405022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7200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  <a:sym typeface="LL PixelFun Rounded" panose="00000500000000000000" pitchFamily="2" charset="0"/>
                </a:rPr>
                <a:t>背景概述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5828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3E2A3A-6A68-DD59-DA10-BE6E69F8568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370" y="1581823"/>
            <a:ext cx="1600882" cy="816935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920" y="609834"/>
            <a:ext cx="1600882" cy="816935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8D9E0CB-E995-BFCB-4F40-11BEED79051F}"/>
              </a:ext>
            </a:extLst>
          </p:cNvPr>
          <p:cNvSpPr txBox="1"/>
          <p:nvPr/>
        </p:nvSpPr>
        <p:spPr>
          <a:xfrm>
            <a:off x="4568980" y="1276665"/>
            <a:ext cx="3054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LL PixelFun Rounded" panose="00000500000000000000" pitchFamily="2" charset="0"/>
              </a:rPr>
              <a:t>BACKGROUND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201D19-760C-430E-FC90-33B9DBD64458}"/>
              </a:ext>
            </a:extLst>
          </p:cNvPr>
          <p:cNvSpPr txBox="1"/>
          <p:nvPr/>
        </p:nvSpPr>
        <p:spPr>
          <a:xfrm>
            <a:off x="4721264" y="503439"/>
            <a:ext cx="2749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背景概述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2518A1A-6E35-AFB4-2798-ECB3B1CA3972}"/>
              </a:ext>
            </a:extLst>
          </p:cNvPr>
          <p:cNvGrpSpPr/>
          <p:nvPr/>
        </p:nvGrpSpPr>
        <p:grpSpPr>
          <a:xfrm>
            <a:off x="-350909" y="4955820"/>
            <a:ext cx="1401119" cy="816935"/>
            <a:chOff x="-350909" y="4955820"/>
            <a:chExt cx="1401119" cy="816935"/>
          </a:xfrm>
        </p:grpSpPr>
        <p:pic>
          <p:nvPicPr>
            <p:cNvPr id="1572" name="图片 1571">
              <a:extLst>
                <a:ext uri="{FF2B5EF4-FFF2-40B4-BE49-F238E27FC236}">
                  <a16:creationId xmlns:a16="http://schemas.microsoft.com/office/drawing/2014/main" id="{AEA672FD-61E4-C843-A4CF-49D3B46F5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4B50F54B-5A9C-37E2-94DA-7148386D3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67BD710-73C7-3DB4-1FA9-F872533BBE9C}"/>
              </a:ext>
            </a:extLst>
          </p:cNvPr>
          <p:cNvGrpSpPr/>
          <p:nvPr/>
        </p:nvGrpSpPr>
        <p:grpSpPr>
          <a:xfrm flipH="1">
            <a:off x="11145771" y="4922076"/>
            <a:ext cx="1401119" cy="816935"/>
            <a:chOff x="-350909" y="4955820"/>
            <a:chExt cx="1401119" cy="816935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D92A6C5-13B8-193B-7841-3DAFB33CD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E88E7A8-330A-4A05-8651-6C83F47B6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6C6EDA6C-4978-E31D-8309-E87E37056BA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41207" y="5217801"/>
            <a:ext cx="704540" cy="527421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AB2768B-500A-DEAB-81D7-6E64B7DA541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22941" y="5217801"/>
            <a:ext cx="704540" cy="52742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6D147F5-2171-86D4-DC87-692FCF12DA2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713903"/>
            <a:ext cx="12192000" cy="2633003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A20C48F9-A081-6D93-6814-129141ED742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32891"/>
            <a:ext cx="12192000" cy="1882208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F7E7E3EA-E771-ED67-1A7C-BB41CFAAC090}"/>
              </a:ext>
            </a:extLst>
          </p:cNvPr>
          <p:cNvSpPr txBox="1"/>
          <p:nvPr/>
        </p:nvSpPr>
        <p:spPr>
          <a:xfrm>
            <a:off x="655362" y="3086497"/>
            <a:ext cx="216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购买动机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3462BD4-6393-EF18-CC9B-C40274B2B125}"/>
              </a:ext>
            </a:extLst>
          </p:cNvPr>
          <p:cNvSpPr txBox="1"/>
          <p:nvPr/>
        </p:nvSpPr>
        <p:spPr>
          <a:xfrm>
            <a:off x="623170" y="3844794"/>
            <a:ext cx="22288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运营计划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门内部管理制度只会一步步的完善好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管理好了部门内部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明确</a:t>
            </a:r>
            <a:endParaRPr lang="zh-CN" altLang="en-US" sz="1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DAE7DD1-9383-9F4A-9360-CCA761CFBB36}"/>
              </a:ext>
            </a:extLst>
          </p:cNvPr>
          <p:cNvCxnSpPr>
            <a:cxnSpLocks/>
          </p:cNvCxnSpPr>
          <p:nvPr/>
        </p:nvCxnSpPr>
        <p:spPr>
          <a:xfrm>
            <a:off x="639266" y="3725786"/>
            <a:ext cx="2196662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5792F809-9CB0-08D0-7472-F0AEEB40C4FC}"/>
              </a:ext>
            </a:extLst>
          </p:cNvPr>
          <p:cNvSpPr txBox="1"/>
          <p:nvPr/>
        </p:nvSpPr>
        <p:spPr>
          <a:xfrm>
            <a:off x="3560964" y="3086497"/>
            <a:ext cx="216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产品定位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A474A74-90A2-A820-0AF0-F24915A240D6}"/>
              </a:ext>
            </a:extLst>
          </p:cNvPr>
          <p:cNvSpPr txBox="1"/>
          <p:nvPr/>
        </p:nvSpPr>
        <p:spPr>
          <a:xfrm>
            <a:off x="3528772" y="3844794"/>
            <a:ext cx="22288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运营计划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门内部管理制度只会一步步的完善好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管理好了部门内部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明确</a:t>
            </a:r>
            <a:endParaRPr lang="zh-CN" altLang="en-US" sz="1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2815458-BD52-DB5B-0A9C-4E9DFB3187B1}"/>
              </a:ext>
            </a:extLst>
          </p:cNvPr>
          <p:cNvCxnSpPr>
            <a:cxnSpLocks/>
          </p:cNvCxnSpPr>
          <p:nvPr/>
        </p:nvCxnSpPr>
        <p:spPr>
          <a:xfrm>
            <a:off x="3544868" y="3725786"/>
            <a:ext cx="2196662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3007E866-EA07-B198-A201-DDE407C6D9B5}"/>
              </a:ext>
            </a:extLst>
          </p:cNvPr>
          <p:cNvSpPr txBox="1"/>
          <p:nvPr/>
        </p:nvSpPr>
        <p:spPr>
          <a:xfrm>
            <a:off x="6466566" y="3086497"/>
            <a:ext cx="216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产品调性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A268A20-4CDF-ED9C-8BC0-1DA5980F1259}"/>
              </a:ext>
            </a:extLst>
          </p:cNvPr>
          <p:cNvSpPr txBox="1"/>
          <p:nvPr/>
        </p:nvSpPr>
        <p:spPr>
          <a:xfrm>
            <a:off x="6434374" y="3844794"/>
            <a:ext cx="22288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运营计划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门内部管理制度只会一步步的完善好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管理好了部门内部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明确</a:t>
            </a:r>
            <a:endParaRPr lang="zh-CN" altLang="en-US" sz="1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743C6501-9422-CEF7-0690-5A3CBB362D99}"/>
              </a:ext>
            </a:extLst>
          </p:cNvPr>
          <p:cNvCxnSpPr>
            <a:cxnSpLocks/>
          </p:cNvCxnSpPr>
          <p:nvPr/>
        </p:nvCxnSpPr>
        <p:spPr>
          <a:xfrm>
            <a:off x="6450470" y="3725786"/>
            <a:ext cx="2196662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24A67DA8-4636-0854-9CEC-46DD504C5221}"/>
              </a:ext>
            </a:extLst>
          </p:cNvPr>
          <p:cNvSpPr txBox="1"/>
          <p:nvPr/>
        </p:nvSpPr>
        <p:spPr>
          <a:xfrm>
            <a:off x="9372167" y="3086497"/>
            <a:ext cx="216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核心卖点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6D55BA3D-0B33-2EDE-C6EE-3EC7F16321AC}"/>
              </a:ext>
            </a:extLst>
          </p:cNvPr>
          <p:cNvSpPr txBox="1"/>
          <p:nvPr/>
        </p:nvSpPr>
        <p:spPr>
          <a:xfrm>
            <a:off x="9339975" y="3844794"/>
            <a:ext cx="22288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运营计划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门内部管理制度只会一步步的完善好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管理好了部门内部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明确</a:t>
            </a:r>
            <a:endParaRPr lang="zh-CN" altLang="en-US" sz="1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1B478C10-3C95-9AA2-278E-123017597522}"/>
              </a:ext>
            </a:extLst>
          </p:cNvPr>
          <p:cNvCxnSpPr>
            <a:cxnSpLocks/>
          </p:cNvCxnSpPr>
          <p:nvPr/>
        </p:nvCxnSpPr>
        <p:spPr>
          <a:xfrm>
            <a:off x="9356071" y="3725786"/>
            <a:ext cx="2196662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id="{44927C25-2EF9-B5DD-2EFD-2DEB098CFEF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9497" y="2558672"/>
            <a:ext cx="536200" cy="435858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22343ED0-D1B6-CE2F-17D2-36F8B28DD27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5099" y="2554296"/>
            <a:ext cx="536200" cy="435858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27062275-ED55-A310-3EEB-AA4107ED6D1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0701" y="2549920"/>
            <a:ext cx="536200" cy="435858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6E6EFD43-8164-C81B-BAE0-0E9CD57E84F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6302" y="2545544"/>
            <a:ext cx="536200" cy="43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861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3E2A3A-6A68-DD59-DA10-BE6E69F8568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370" y="1581823"/>
            <a:ext cx="1600882" cy="816935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920" y="609834"/>
            <a:ext cx="1600882" cy="816935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8D9E0CB-E995-BFCB-4F40-11BEED79051F}"/>
              </a:ext>
            </a:extLst>
          </p:cNvPr>
          <p:cNvSpPr txBox="1"/>
          <p:nvPr/>
        </p:nvSpPr>
        <p:spPr>
          <a:xfrm>
            <a:off x="4568980" y="1276665"/>
            <a:ext cx="3054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LL PixelFun Rounded" panose="00000500000000000000" pitchFamily="2" charset="0"/>
              </a:rPr>
              <a:t>BACKGROUND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201D19-760C-430E-FC90-33B9DBD64458}"/>
              </a:ext>
            </a:extLst>
          </p:cNvPr>
          <p:cNvSpPr txBox="1"/>
          <p:nvPr/>
        </p:nvSpPr>
        <p:spPr>
          <a:xfrm>
            <a:off x="4721264" y="503439"/>
            <a:ext cx="2749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背景概述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2518A1A-6E35-AFB4-2798-ECB3B1CA3972}"/>
              </a:ext>
            </a:extLst>
          </p:cNvPr>
          <p:cNvGrpSpPr/>
          <p:nvPr/>
        </p:nvGrpSpPr>
        <p:grpSpPr>
          <a:xfrm>
            <a:off x="-350909" y="4955820"/>
            <a:ext cx="1401119" cy="816935"/>
            <a:chOff x="-350909" y="4955820"/>
            <a:chExt cx="1401119" cy="816935"/>
          </a:xfrm>
        </p:grpSpPr>
        <p:pic>
          <p:nvPicPr>
            <p:cNvPr id="1572" name="图片 1571">
              <a:extLst>
                <a:ext uri="{FF2B5EF4-FFF2-40B4-BE49-F238E27FC236}">
                  <a16:creationId xmlns:a16="http://schemas.microsoft.com/office/drawing/2014/main" id="{AEA672FD-61E4-C843-A4CF-49D3B46F5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4B50F54B-5A9C-37E2-94DA-7148386D3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67BD710-73C7-3DB4-1FA9-F872533BBE9C}"/>
              </a:ext>
            </a:extLst>
          </p:cNvPr>
          <p:cNvGrpSpPr/>
          <p:nvPr/>
        </p:nvGrpSpPr>
        <p:grpSpPr>
          <a:xfrm flipH="1">
            <a:off x="11145771" y="4922076"/>
            <a:ext cx="1401119" cy="816935"/>
            <a:chOff x="-350909" y="4955820"/>
            <a:chExt cx="1401119" cy="816935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D92A6C5-13B8-193B-7841-3DAFB33CD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E88E7A8-330A-4A05-8651-6C83F47B6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6C6EDA6C-4978-E31D-8309-E87E37056BA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41207" y="5217801"/>
            <a:ext cx="704540" cy="527421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AB2768B-500A-DEAB-81D7-6E64B7DA541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22941" y="5217801"/>
            <a:ext cx="704540" cy="527421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37A6D44C-03FF-2880-539B-E2CBACC7E371}"/>
              </a:ext>
            </a:extLst>
          </p:cNvPr>
          <p:cNvGrpSpPr/>
          <p:nvPr/>
        </p:nvGrpSpPr>
        <p:grpSpPr>
          <a:xfrm>
            <a:off x="458729" y="1676375"/>
            <a:ext cx="11274543" cy="3926837"/>
            <a:chOff x="2301635" y="1830625"/>
            <a:chExt cx="11274543" cy="3926837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3A6A20BF-FF13-7C9B-AE6B-69B751A626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01635" y="1830625"/>
              <a:ext cx="5150172" cy="3911315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4557C3AA-32D9-A2C2-63ED-DDF3A9402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994093" y="2099582"/>
              <a:ext cx="3358551" cy="3657880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A81AA828-7FEF-AF21-219E-57D50AA437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939604" y="1830625"/>
              <a:ext cx="4636574" cy="3911315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492D318-CAAC-F247-F4AF-52DBC90666A1}"/>
              </a:ext>
            </a:extLst>
          </p:cNvPr>
          <p:cNvGrpSpPr/>
          <p:nvPr/>
        </p:nvGrpSpPr>
        <p:grpSpPr>
          <a:xfrm>
            <a:off x="2274334" y="2610740"/>
            <a:ext cx="5312496" cy="999648"/>
            <a:chOff x="4171904" y="2764990"/>
            <a:chExt cx="5312496" cy="99964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83F8615-4012-67E9-35E2-9CAE0FF44532}"/>
                </a:ext>
              </a:extLst>
            </p:cNvPr>
            <p:cNvSpPr txBox="1"/>
            <p:nvPr/>
          </p:nvSpPr>
          <p:spPr>
            <a:xfrm>
              <a:off x="4432790" y="2764990"/>
              <a:ext cx="21644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  <a:sym typeface="LL PixelFun Rounded" panose="00000500000000000000" pitchFamily="2" charset="0"/>
                </a:rPr>
                <a:t>标题一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87D1387-D73F-CC7E-AD7E-08BF9CBEC265}"/>
                </a:ext>
              </a:extLst>
            </p:cNvPr>
            <p:cNvSpPr txBox="1"/>
            <p:nvPr/>
          </p:nvSpPr>
          <p:spPr>
            <a:xfrm>
              <a:off x="4393337" y="3241418"/>
              <a:ext cx="50910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运营计划</a:t>
              </a: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门内部管理制度只会一步步的完善好</a:t>
              </a:r>
              <a:r>
                <a:rPr lang="en-US" altLang="zh-CN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,</a:t>
              </a: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管理好了部门内部</a:t>
              </a:r>
              <a:r>
                <a:rPr lang="en-US" altLang="zh-CN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,</a:t>
              </a: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明确每一个运营人员的工作目标</a:t>
              </a:r>
              <a:r>
                <a:rPr lang="en-US" altLang="zh-CN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,</a:t>
              </a: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做好相关的工作安排</a:t>
              </a:r>
              <a:endPara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A851B856-4C6F-3608-EC4A-3E0AEC0BB53F}"/>
                </a:ext>
              </a:extLst>
            </p:cNvPr>
            <p:cNvSpPr/>
            <p:nvPr/>
          </p:nvSpPr>
          <p:spPr>
            <a:xfrm rot="5400000">
              <a:off x="4138975" y="2936928"/>
              <a:ext cx="245201" cy="179344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B294E7D-DF28-88CE-E9DF-EB74C4028D1D}"/>
              </a:ext>
            </a:extLst>
          </p:cNvPr>
          <p:cNvGrpSpPr/>
          <p:nvPr/>
        </p:nvGrpSpPr>
        <p:grpSpPr>
          <a:xfrm>
            <a:off x="2274334" y="3666161"/>
            <a:ext cx="5312496" cy="999648"/>
            <a:chOff x="4171904" y="2764990"/>
            <a:chExt cx="5312496" cy="99964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91DAD76-B1E0-2B7A-7EFB-132BD47BA927}"/>
                </a:ext>
              </a:extLst>
            </p:cNvPr>
            <p:cNvSpPr txBox="1"/>
            <p:nvPr/>
          </p:nvSpPr>
          <p:spPr>
            <a:xfrm>
              <a:off x="4432790" y="2764990"/>
              <a:ext cx="21644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  <a:sym typeface="LL PixelFun Rounded" panose="00000500000000000000" pitchFamily="2" charset="0"/>
                </a:rPr>
                <a:t>标题二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1923A12-CAF0-2ACC-C554-CDD30D765853}"/>
                </a:ext>
              </a:extLst>
            </p:cNvPr>
            <p:cNvSpPr txBox="1"/>
            <p:nvPr/>
          </p:nvSpPr>
          <p:spPr>
            <a:xfrm>
              <a:off x="4393337" y="3241418"/>
              <a:ext cx="50910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运营计划</a:t>
              </a: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门内部管理制度只会一步步的完善好</a:t>
              </a:r>
              <a:r>
                <a:rPr lang="en-US" altLang="zh-CN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,</a:t>
              </a: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管理好了部门内部</a:t>
              </a:r>
              <a:r>
                <a:rPr lang="en-US" altLang="zh-CN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,</a:t>
              </a: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明确每一个运营人员的工作目标</a:t>
              </a:r>
              <a:r>
                <a:rPr lang="en-US" altLang="zh-CN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,</a:t>
              </a: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等线" panose="02010600030101010101" pitchFamily="2" charset="-122"/>
                </a:rPr>
                <a:t>做好相关的工作安排</a:t>
              </a:r>
              <a:endPara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endParaRPr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B639DE09-20D8-42DC-B95F-29E1C9603DF9}"/>
                </a:ext>
              </a:extLst>
            </p:cNvPr>
            <p:cNvSpPr/>
            <p:nvPr/>
          </p:nvSpPr>
          <p:spPr>
            <a:xfrm rot="5400000">
              <a:off x="4138975" y="2936928"/>
              <a:ext cx="245201" cy="179344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2345EB21-2A7E-A9A2-59C0-11A9D106757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2059" y="3322320"/>
            <a:ext cx="4761380" cy="247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069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1574" name="图片 1573">
            <a:extLst>
              <a:ext uri="{FF2B5EF4-FFF2-40B4-BE49-F238E27FC236}">
                <a16:creationId xmlns:a16="http://schemas.microsoft.com/office/drawing/2014/main" id="{E11DFEB0-9D28-EF73-F805-8C8CFB47E6A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5685" y="5139478"/>
            <a:ext cx="772388" cy="578212"/>
          </a:xfrm>
          <a:prstGeom prst="rect">
            <a:avLst/>
          </a:prstGeom>
        </p:spPr>
      </p:pic>
      <p:pic>
        <p:nvPicPr>
          <p:cNvPr id="1575" name="图片 1574">
            <a:extLst>
              <a:ext uri="{FF2B5EF4-FFF2-40B4-BE49-F238E27FC236}">
                <a16:creationId xmlns:a16="http://schemas.microsoft.com/office/drawing/2014/main" id="{30DEA193-4675-412B-9BAD-89117AC634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4736" y="4900755"/>
            <a:ext cx="1091279" cy="816935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3E2A3A-6A68-DD59-DA10-BE6E69F8568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8859" y="2968905"/>
            <a:ext cx="1600882" cy="816935"/>
          </a:xfrm>
          <a:prstGeom prst="rect">
            <a:avLst/>
          </a:prstGeom>
        </p:spPr>
      </p:pic>
      <p:pic>
        <p:nvPicPr>
          <p:cNvPr id="179" name="图片 178">
            <a:extLst>
              <a:ext uri="{FF2B5EF4-FFF2-40B4-BE49-F238E27FC236}">
                <a16:creationId xmlns:a16="http://schemas.microsoft.com/office/drawing/2014/main" id="{678CA069-1EC4-1D8C-610E-AB4C219B90A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1118" y="3709525"/>
            <a:ext cx="1600882" cy="816935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920" y="609834"/>
            <a:ext cx="1600882" cy="816935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A673FB94-BE4D-DB65-37D1-88DD39DC84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3587" y="5139478"/>
            <a:ext cx="772388" cy="578212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7920FB77-CAD1-90A9-7CEC-8472AC908996}"/>
              </a:ext>
            </a:extLst>
          </p:cNvPr>
          <p:cNvGrpSpPr/>
          <p:nvPr/>
        </p:nvGrpSpPr>
        <p:grpSpPr>
          <a:xfrm>
            <a:off x="2538214" y="1327427"/>
            <a:ext cx="7115572" cy="2694555"/>
            <a:chOff x="4080822" y="1198743"/>
            <a:chExt cx="3817180" cy="1536325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DCC26285-1F47-3C96-9D94-A96622E18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80822" y="1199986"/>
              <a:ext cx="2015177" cy="1533838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5DA2E593-E03C-1348-8C3D-E03BCC3987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66161" y="1198743"/>
              <a:ext cx="1831841" cy="1536325"/>
            </a:xfrm>
            <a:prstGeom prst="rect">
              <a:avLst/>
            </a:prstGeom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5AE10B6D-3550-AD73-3AFB-BC00FDC2981F}"/>
              </a:ext>
            </a:extLst>
          </p:cNvPr>
          <p:cNvSpPr txBox="1"/>
          <p:nvPr/>
        </p:nvSpPr>
        <p:spPr>
          <a:xfrm>
            <a:off x="3048000" y="398056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LL PixelFun Rounded" panose="00000500000000000000" pitchFamily="2" charset="0"/>
              </a:rPr>
              <a:t>USER PORTRAIT</a:t>
            </a: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4611CFA3-5269-55E4-F7F8-A6CC6E1CCC7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692864" y="1237889"/>
            <a:ext cx="800829" cy="762361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75D133-8010-468D-27DB-C0F2325A199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28" y="4526460"/>
            <a:ext cx="1213566" cy="1191230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4ACDD69A-7492-6D73-C681-5CF1302756F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935928" y="2460557"/>
            <a:ext cx="2066945" cy="3257133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B19D7C17-BF4C-080F-064F-EC616F9B91F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62961" y="3776344"/>
            <a:ext cx="677501" cy="55195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168C705-4174-EBCE-1CA6-C39883E8D50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9499" y="2869718"/>
            <a:ext cx="1008148" cy="51446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C95C6CD-89D4-550D-FFEC-AA8261FB6B77}"/>
              </a:ext>
            </a:extLst>
          </p:cNvPr>
          <p:cNvGrpSpPr/>
          <p:nvPr/>
        </p:nvGrpSpPr>
        <p:grpSpPr>
          <a:xfrm>
            <a:off x="4049688" y="2150133"/>
            <a:ext cx="4071424" cy="1246236"/>
            <a:chOff x="4045777" y="2150133"/>
            <a:chExt cx="4071424" cy="124623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5C6A252-793E-9819-18DE-94BFA80485C9}"/>
                </a:ext>
              </a:extLst>
            </p:cNvPr>
            <p:cNvSpPr txBox="1"/>
            <p:nvPr/>
          </p:nvSpPr>
          <p:spPr>
            <a:xfrm>
              <a:off x="4066978" y="2196040"/>
              <a:ext cx="405022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7200" dirty="0">
                  <a:latin typeface="字制区喜脉体" panose="02000603000000000000" pitchFamily="2" charset="-122"/>
                  <a:ea typeface="字制区喜脉体" panose="02000603000000000000" pitchFamily="2" charset="-122"/>
                  <a:sym typeface="LL PixelFun Rounded" panose="00000500000000000000" pitchFamily="2" charset="0"/>
                </a:rPr>
                <a:t>用户画像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7CB70FA-3B7D-F2D1-1F92-3B851BF6D941}"/>
                </a:ext>
              </a:extLst>
            </p:cNvPr>
            <p:cNvSpPr txBox="1"/>
            <p:nvPr/>
          </p:nvSpPr>
          <p:spPr>
            <a:xfrm>
              <a:off x="4045777" y="2150133"/>
              <a:ext cx="405022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7200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  <a:sym typeface="LL PixelFun Rounded" panose="00000500000000000000" pitchFamily="2" charset="0"/>
                </a:rPr>
                <a:t>用户画像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2752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3E2A3A-6A68-DD59-DA10-BE6E69F8568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370" y="1581823"/>
            <a:ext cx="1600882" cy="816935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920" y="609834"/>
            <a:ext cx="1600882" cy="81693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168C705-4174-EBCE-1CA6-C39883E8D50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8956" y="3003316"/>
            <a:ext cx="1008148" cy="514461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8D9E0CB-E995-BFCB-4F40-11BEED79051F}"/>
              </a:ext>
            </a:extLst>
          </p:cNvPr>
          <p:cNvSpPr txBox="1"/>
          <p:nvPr/>
        </p:nvSpPr>
        <p:spPr>
          <a:xfrm>
            <a:off x="4302080" y="1276665"/>
            <a:ext cx="35878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LL PixelFun Rounded" panose="00000500000000000000" pitchFamily="2" charset="0"/>
              </a:rPr>
              <a:t>USER PORTRAIT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201D19-760C-430E-FC90-33B9DBD64458}"/>
              </a:ext>
            </a:extLst>
          </p:cNvPr>
          <p:cNvSpPr txBox="1"/>
          <p:nvPr/>
        </p:nvSpPr>
        <p:spPr>
          <a:xfrm>
            <a:off x="4721263" y="503439"/>
            <a:ext cx="2749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用户画像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2518A1A-6E35-AFB4-2798-ECB3B1CA3972}"/>
              </a:ext>
            </a:extLst>
          </p:cNvPr>
          <p:cNvGrpSpPr/>
          <p:nvPr/>
        </p:nvGrpSpPr>
        <p:grpSpPr>
          <a:xfrm>
            <a:off x="-350909" y="4955820"/>
            <a:ext cx="1401119" cy="816935"/>
            <a:chOff x="-350909" y="4955820"/>
            <a:chExt cx="1401119" cy="816935"/>
          </a:xfrm>
        </p:grpSpPr>
        <p:pic>
          <p:nvPicPr>
            <p:cNvPr id="1572" name="图片 1571">
              <a:extLst>
                <a:ext uri="{FF2B5EF4-FFF2-40B4-BE49-F238E27FC236}">
                  <a16:creationId xmlns:a16="http://schemas.microsoft.com/office/drawing/2014/main" id="{AEA672FD-61E4-C843-A4CF-49D3B46F5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4B50F54B-5A9C-37E2-94DA-7148386D3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67BD710-73C7-3DB4-1FA9-F872533BBE9C}"/>
              </a:ext>
            </a:extLst>
          </p:cNvPr>
          <p:cNvGrpSpPr/>
          <p:nvPr/>
        </p:nvGrpSpPr>
        <p:grpSpPr>
          <a:xfrm flipH="1">
            <a:off x="11145771" y="4922076"/>
            <a:ext cx="1401119" cy="816935"/>
            <a:chOff x="-350909" y="4955820"/>
            <a:chExt cx="1401119" cy="816935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D92A6C5-13B8-193B-7841-3DAFB33CD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E88E7A8-330A-4A05-8651-6C83F47B6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6C6EDA6C-4978-E31D-8309-E87E37056BA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41207" y="5217801"/>
            <a:ext cx="704540" cy="527421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AB2768B-500A-DEAB-81D7-6E64B7DA541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22941" y="5217801"/>
            <a:ext cx="704540" cy="52742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005A905-5E82-81B6-792D-95564F5F4A0A}"/>
              </a:ext>
            </a:extLst>
          </p:cNvPr>
          <p:cNvGrpSpPr/>
          <p:nvPr/>
        </p:nvGrpSpPr>
        <p:grpSpPr>
          <a:xfrm>
            <a:off x="1047597" y="2133601"/>
            <a:ext cx="2953048" cy="3003820"/>
            <a:chOff x="1059935" y="1112778"/>
            <a:chExt cx="4012112" cy="3865609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3A6A20BF-FF13-7C9B-AE6B-69B751A626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595385" y="577328"/>
              <a:ext cx="2941212" cy="4012111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4557C3AA-32D9-A2C2-63ED-DDF3A9402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1742041" y="1648381"/>
              <a:ext cx="2647901" cy="4012111"/>
            </a:xfrm>
            <a:prstGeom prst="rect">
              <a:avLst/>
            </a:prstGeom>
          </p:spPr>
        </p:pic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CB331D2-224C-E2A7-B18F-EE066112A744}"/>
              </a:ext>
            </a:extLst>
          </p:cNvPr>
          <p:cNvGrpSpPr/>
          <p:nvPr/>
        </p:nvGrpSpPr>
        <p:grpSpPr>
          <a:xfrm>
            <a:off x="4619476" y="2133601"/>
            <a:ext cx="2953048" cy="3003820"/>
            <a:chOff x="1059935" y="1112778"/>
            <a:chExt cx="4012112" cy="3865609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BF193E23-48E2-1E33-7978-590F63A983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595385" y="577328"/>
              <a:ext cx="2941212" cy="4012111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40B3633C-1B10-D138-E38C-26BF1CD89A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1742041" y="1648381"/>
              <a:ext cx="2647901" cy="4012111"/>
            </a:xfrm>
            <a:prstGeom prst="rect">
              <a:avLst/>
            </a:prstGeom>
          </p:spPr>
        </p:pic>
      </p:grpSp>
      <p:sp>
        <p:nvSpPr>
          <p:cNvPr id="53" name="椭圆 52">
            <a:extLst>
              <a:ext uri="{FF2B5EF4-FFF2-40B4-BE49-F238E27FC236}">
                <a16:creationId xmlns:a16="http://schemas.microsoft.com/office/drawing/2014/main" id="{495858DF-DEDD-9FD1-7D19-3AE4828B0005}"/>
              </a:ext>
            </a:extLst>
          </p:cNvPr>
          <p:cNvSpPr/>
          <p:nvPr/>
        </p:nvSpPr>
        <p:spPr>
          <a:xfrm>
            <a:off x="5405372" y="2697749"/>
            <a:ext cx="1381256" cy="1393061"/>
          </a:xfrm>
          <a:prstGeom prst="ellipse">
            <a:avLst/>
          </a:prstGeom>
          <a:solidFill>
            <a:srgbClr val="97593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0426BB7C-7352-6C9F-9564-D1388584205F}"/>
              </a:ext>
            </a:extLst>
          </p:cNvPr>
          <p:cNvSpPr/>
          <p:nvPr/>
        </p:nvSpPr>
        <p:spPr>
          <a:xfrm>
            <a:off x="1833493" y="2732469"/>
            <a:ext cx="1381256" cy="1393061"/>
          </a:xfrm>
          <a:prstGeom prst="ellipse">
            <a:avLst/>
          </a:prstGeom>
          <a:solidFill>
            <a:srgbClr val="97593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6D5E468-F153-7D63-B01F-EA66C6474F61}"/>
              </a:ext>
            </a:extLst>
          </p:cNvPr>
          <p:cNvGrpSpPr/>
          <p:nvPr/>
        </p:nvGrpSpPr>
        <p:grpSpPr>
          <a:xfrm>
            <a:off x="8191355" y="2133601"/>
            <a:ext cx="2953048" cy="3003820"/>
            <a:chOff x="1047597" y="2301766"/>
            <a:chExt cx="2953048" cy="3003820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0FE11FBB-C765-88B6-9416-DD714150EDB2}"/>
                </a:ext>
              </a:extLst>
            </p:cNvPr>
            <p:cNvGrpSpPr/>
            <p:nvPr/>
          </p:nvGrpSpPr>
          <p:grpSpPr>
            <a:xfrm>
              <a:off x="1047597" y="2301766"/>
              <a:ext cx="2953048" cy="3003820"/>
              <a:chOff x="1059935" y="1112778"/>
              <a:chExt cx="4012112" cy="3865609"/>
            </a:xfrm>
          </p:grpSpPr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726C75B2-E66A-6603-8BD1-01EAC6AEAD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1595385" y="577328"/>
                <a:ext cx="2941212" cy="4012111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id="{785EB6DE-B341-6657-9C3B-3D5F119B766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 flipH="1">
                <a:off x="1742041" y="1648381"/>
                <a:ext cx="2647901" cy="4012111"/>
              </a:xfrm>
              <a:prstGeom prst="rect">
                <a:avLst/>
              </a:prstGeom>
            </p:spPr>
          </p:pic>
        </p:grp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0AFF4517-10D1-C5A3-3B77-1925AC8C6FFD}"/>
                </a:ext>
              </a:extLst>
            </p:cNvPr>
            <p:cNvSpPr/>
            <p:nvPr/>
          </p:nvSpPr>
          <p:spPr>
            <a:xfrm>
              <a:off x="1827583" y="2865914"/>
              <a:ext cx="1381256" cy="1393061"/>
            </a:xfrm>
            <a:prstGeom prst="ellipse">
              <a:avLst/>
            </a:prstGeom>
            <a:solidFill>
              <a:srgbClr val="97593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52C8ABBE-3A83-BC75-15F8-215C666FF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2873"/>
            <a:stretch>
              <a:fillRect/>
            </a:stretch>
          </p:blipFill>
          <p:spPr>
            <a:xfrm flipH="1">
              <a:off x="2077809" y="3136517"/>
              <a:ext cx="838415" cy="1140276"/>
            </a:xfrm>
            <a:custGeom>
              <a:avLst/>
              <a:gdLst>
                <a:gd name="connsiteX0" fmla="*/ 838415 w 838415"/>
                <a:gd name="connsiteY0" fmla="*/ 0 h 1140276"/>
                <a:gd name="connsiteX1" fmla="*/ 0 w 838415"/>
                <a:gd name="connsiteY1" fmla="*/ 0 h 1140276"/>
                <a:gd name="connsiteX2" fmla="*/ 0 w 838415"/>
                <a:gd name="connsiteY2" fmla="*/ 1011437 h 1140276"/>
                <a:gd name="connsiteX3" fmla="*/ 11876 w 838415"/>
                <a:gd name="connsiteY3" fmla="*/ 1021319 h 1140276"/>
                <a:gd name="connsiteX4" fmla="*/ 398013 w 838415"/>
                <a:gd name="connsiteY4" fmla="*/ 1140276 h 1140276"/>
                <a:gd name="connsiteX5" fmla="*/ 784150 w 838415"/>
                <a:gd name="connsiteY5" fmla="*/ 1021319 h 1140276"/>
                <a:gd name="connsiteX6" fmla="*/ 838415 w 838415"/>
                <a:gd name="connsiteY6" fmla="*/ 976164 h 1140276"/>
                <a:gd name="connsiteX7" fmla="*/ 838415 w 838415"/>
                <a:gd name="connsiteY7" fmla="*/ 0 h 114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8415" h="1140276">
                  <a:moveTo>
                    <a:pt x="838415" y="0"/>
                  </a:moveTo>
                  <a:lnTo>
                    <a:pt x="0" y="0"/>
                  </a:lnTo>
                  <a:lnTo>
                    <a:pt x="0" y="1011437"/>
                  </a:lnTo>
                  <a:lnTo>
                    <a:pt x="11876" y="1021319"/>
                  </a:lnTo>
                  <a:cubicBezTo>
                    <a:pt x="122102" y="1096423"/>
                    <a:pt x="254980" y="1140276"/>
                    <a:pt x="398013" y="1140276"/>
                  </a:cubicBezTo>
                  <a:cubicBezTo>
                    <a:pt x="541047" y="1140276"/>
                    <a:pt x="673925" y="1096423"/>
                    <a:pt x="784150" y="1021319"/>
                  </a:cubicBezTo>
                  <a:lnTo>
                    <a:pt x="838415" y="976164"/>
                  </a:lnTo>
                  <a:lnTo>
                    <a:pt x="838415" y="0"/>
                  </a:lnTo>
                  <a:close/>
                </a:path>
              </a:pathLst>
            </a:cu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92BB4F1-1758-0D1A-F3C3-E34E06F96FC1}"/>
              </a:ext>
            </a:extLst>
          </p:cNvPr>
          <p:cNvGrpSpPr/>
          <p:nvPr/>
        </p:nvGrpSpPr>
        <p:grpSpPr>
          <a:xfrm>
            <a:off x="1774092" y="2697749"/>
            <a:ext cx="1365946" cy="1428243"/>
            <a:chOff x="1827583" y="2697749"/>
            <a:chExt cx="1365946" cy="1428243"/>
          </a:xfrm>
        </p:grpSpPr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17490ECF-E14F-D2C0-8192-600D40FDD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44925"/>
            <a:stretch>
              <a:fillRect/>
            </a:stretch>
          </p:blipFill>
          <p:spPr>
            <a:xfrm>
              <a:off x="2157875" y="3025967"/>
              <a:ext cx="1035654" cy="1100025"/>
            </a:xfrm>
            <a:custGeom>
              <a:avLst/>
              <a:gdLst>
                <a:gd name="connsiteX0" fmla="*/ 0 w 1035654"/>
                <a:gd name="connsiteY0" fmla="*/ 0 h 1100025"/>
                <a:gd name="connsiteX1" fmla="*/ 985810 w 1035654"/>
                <a:gd name="connsiteY1" fmla="*/ 0 h 1100025"/>
                <a:gd name="connsiteX2" fmla="*/ 997310 w 1035654"/>
                <a:gd name="connsiteY2" fmla="*/ 14057 h 1100025"/>
                <a:gd name="connsiteX3" fmla="*/ 1035654 w 1035654"/>
                <a:gd name="connsiteY3" fmla="*/ 85305 h 1100025"/>
                <a:gd name="connsiteX4" fmla="*/ 1035654 w 1035654"/>
                <a:gd name="connsiteY4" fmla="*/ 721683 h 1100025"/>
                <a:gd name="connsiteX5" fmla="*/ 997310 w 1035654"/>
                <a:gd name="connsiteY5" fmla="*/ 792931 h 1100025"/>
                <a:gd name="connsiteX6" fmla="*/ 424630 w 1035654"/>
                <a:gd name="connsiteY6" fmla="*/ 1100025 h 1100025"/>
                <a:gd name="connsiteX7" fmla="*/ 38493 w 1035654"/>
                <a:gd name="connsiteY7" fmla="*/ 981068 h 1100025"/>
                <a:gd name="connsiteX8" fmla="*/ 0 w 1035654"/>
                <a:gd name="connsiteY8" fmla="*/ 949037 h 1100025"/>
                <a:gd name="connsiteX9" fmla="*/ 0 w 1035654"/>
                <a:gd name="connsiteY9" fmla="*/ 0 h 11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5654" h="1100025">
                  <a:moveTo>
                    <a:pt x="0" y="0"/>
                  </a:moveTo>
                  <a:lnTo>
                    <a:pt x="985810" y="0"/>
                  </a:lnTo>
                  <a:lnTo>
                    <a:pt x="997310" y="14057"/>
                  </a:lnTo>
                  <a:lnTo>
                    <a:pt x="1035654" y="85305"/>
                  </a:lnTo>
                  <a:lnTo>
                    <a:pt x="1035654" y="721683"/>
                  </a:lnTo>
                  <a:lnTo>
                    <a:pt x="997310" y="792931"/>
                  </a:lnTo>
                  <a:cubicBezTo>
                    <a:pt x="873199" y="978210"/>
                    <a:pt x="663020" y="1100025"/>
                    <a:pt x="424630" y="1100025"/>
                  </a:cubicBezTo>
                  <a:cubicBezTo>
                    <a:pt x="281597" y="1100025"/>
                    <a:pt x="148719" y="1056172"/>
                    <a:pt x="38493" y="981068"/>
                  </a:cubicBezTo>
                  <a:lnTo>
                    <a:pt x="0" y="9490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82F347FE-0AD4-0F43-86EA-5ABE4F676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5684" t="-14671" r="4813" b="52485"/>
            <a:stretch>
              <a:fillRect/>
            </a:stretch>
          </p:blipFill>
          <p:spPr>
            <a:xfrm>
              <a:off x="1827583" y="2697749"/>
              <a:ext cx="1251808" cy="1242074"/>
            </a:xfrm>
            <a:custGeom>
              <a:avLst/>
              <a:gdLst>
                <a:gd name="connsiteX0" fmla="*/ 690628 w 1251808"/>
                <a:gd name="connsiteY0" fmla="*/ 0 h 1242074"/>
                <a:gd name="connsiteX1" fmla="*/ 1178976 w 1251808"/>
                <a:gd name="connsiteY1" fmla="*/ 204009 h 1242074"/>
                <a:gd name="connsiteX2" fmla="*/ 1251808 w 1251808"/>
                <a:gd name="connsiteY2" fmla="*/ 293037 h 1242074"/>
                <a:gd name="connsiteX3" fmla="*/ 265998 w 1251808"/>
                <a:gd name="connsiteY3" fmla="*/ 293037 h 1242074"/>
                <a:gd name="connsiteX4" fmla="*/ 265998 w 1251808"/>
                <a:gd name="connsiteY4" fmla="*/ 1242074 h 1242074"/>
                <a:gd name="connsiteX5" fmla="*/ 202280 w 1251808"/>
                <a:gd name="connsiteY5" fmla="*/ 1189053 h 1242074"/>
                <a:gd name="connsiteX6" fmla="*/ 0 w 1251808"/>
                <a:gd name="connsiteY6" fmla="*/ 696531 h 1242074"/>
                <a:gd name="connsiteX7" fmla="*/ 690628 w 1251808"/>
                <a:gd name="connsiteY7" fmla="*/ 0 h 124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1808" h="1242074">
                  <a:moveTo>
                    <a:pt x="690628" y="0"/>
                  </a:moveTo>
                  <a:cubicBezTo>
                    <a:pt x="881340" y="0"/>
                    <a:pt x="1053997" y="77962"/>
                    <a:pt x="1178976" y="204009"/>
                  </a:cubicBezTo>
                  <a:lnTo>
                    <a:pt x="1251808" y="293037"/>
                  </a:lnTo>
                  <a:lnTo>
                    <a:pt x="265998" y="293037"/>
                  </a:lnTo>
                  <a:lnTo>
                    <a:pt x="265998" y="1242074"/>
                  </a:lnTo>
                  <a:lnTo>
                    <a:pt x="202280" y="1189053"/>
                  </a:lnTo>
                  <a:cubicBezTo>
                    <a:pt x="77301" y="1063005"/>
                    <a:pt x="0" y="888873"/>
                    <a:pt x="0" y="696531"/>
                  </a:cubicBezTo>
                  <a:cubicBezTo>
                    <a:pt x="0" y="311848"/>
                    <a:pt x="309205" y="0"/>
                    <a:pt x="690628" y="0"/>
                  </a:cubicBezTo>
                  <a:close/>
                </a:path>
              </a:pathLst>
            </a:custGeom>
          </p:spPr>
        </p:pic>
      </p:grpSp>
      <p:pic>
        <p:nvPicPr>
          <p:cNvPr id="71" name="图片 70">
            <a:extLst>
              <a:ext uri="{FF2B5EF4-FFF2-40B4-BE49-F238E27FC236}">
                <a16:creationId xmlns:a16="http://schemas.microsoft.com/office/drawing/2014/main" id="{C752A902-85CF-73B7-24F0-D2F6C225B20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87" b="95729"/>
          <a:stretch>
            <a:fillRect/>
          </a:stretch>
        </p:blipFill>
        <p:spPr>
          <a:xfrm>
            <a:off x="2499199" y="2990786"/>
            <a:ext cx="49844" cy="85305"/>
          </a:xfrm>
          <a:custGeom>
            <a:avLst/>
            <a:gdLst>
              <a:gd name="connsiteX0" fmla="*/ 0 w 49844"/>
              <a:gd name="connsiteY0" fmla="*/ 0 h 85305"/>
              <a:gd name="connsiteX1" fmla="*/ 49844 w 49844"/>
              <a:gd name="connsiteY1" fmla="*/ 0 h 85305"/>
              <a:gd name="connsiteX2" fmla="*/ 49844 w 49844"/>
              <a:gd name="connsiteY2" fmla="*/ 85305 h 85305"/>
              <a:gd name="connsiteX3" fmla="*/ 11500 w 49844"/>
              <a:gd name="connsiteY3" fmla="*/ 14057 h 85305"/>
              <a:gd name="connsiteX4" fmla="*/ 0 w 49844"/>
              <a:gd name="connsiteY4" fmla="*/ 0 h 85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44" h="85305">
                <a:moveTo>
                  <a:pt x="0" y="0"/>
                </a:moveTo>
                <a:lnTo>
                  <a:pt x="49844" y="0"/>
                </a:lnTo>
                <a:lnTo>
                  <a:pt x="49844" y="85305"/>
                </a:lnTo>
                <a:lnTo>
                  <a:pt x="11500" y="1405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69353240-8AAF-2041-C8EB-F47E1614DD49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2484319" y="3076091"/>
            <a:ext cx="79604" cy="636378"/>
          </a:xfrm>
          <a:custGeom>
            <a:avLst/>
            <a:gdLst>
              <a:gd name="connsiteX0" fmla="*/ 0 w 79604"/>
              <a:gd name="connsiteY0" fmla="*/ 0 h 636378"/>
              <a:gd name="connsiteX1" fmla="*/ 25331 w 79604"/>
              <a:gd name="connsiteY1" fmla="*/ 47068 h 636378"/>
              <a:gd name="connsiteX2" fmla="*/ 79604 w 79604"/>
              <a:gd name="connsiteY2" fmla="*/ 318189 h 636378"/>
              <a:gd name="connsiteX3" fmla="*/ 25331 w 79604"/>
              <a:gd name="connsiteY3" fmla="*/ 589310 h 636378"/>
              <a:gd name="connsiteX4" fmla="*/ 0 w 79604"/>
              <a:gd name="connsiteY4" fmla="*/ 636378 h 636378"/>
              <a:gd name="connsiteX5" fmla="*/ 0 w 79604"/>
              <a:gd name="connsiteY5" fmla="*/ 0 h 63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604" h="636378">
                <a:moveTo>
                  <a:pt x="0" y="0"/>
                </a:moveTo>
                <a:lnTo>
                  <a:pt x="25331" y="47068"/>
                </a:lnTo>
                <a:cubicBezTo>
                  <a:pt x="60279" y="130400"/>
                  <a:pt x="79604" y="222018"/>
                  <a:pt x="79604" y="318189"/>
                </a:cubicBezTo>
                <a:cubicBezTo>
                  <a:pt x="79604" y="414360"/>
                  <a:pt x="60279" y="505978"/>
                  <a:pt x="25331" y="589310"/>
                </a:cubicBezTo>
                <a:lnTo>
                  <a:pt x="0" y="63637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16" name="图片 1015">
            <a:extLst>
              <a:ext uri="{FF2B5EF4-FFF2-40B4-BE49-F238E27FC236}">
                <a16:creationId xmlns:a16="http://schemas.microsoft.com/office/drawing/2014/main" id="{5110E497-C14B-05E5-AD3B-BD10760A45C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4578" b="3914"/>
          <a:stretch>
            <a:fillRect/>
          </a:stretch>
        </p:blipFill>
        <p:spPr>
          <a:xfrm>
            <a:off x="5571279" y="3019313"/>
            <a:ext cx="1207938" cy="1064844"/>
          </a:xfrm>
          <a:custGeom>
            <a:avLst/>
            <a:gdLst>
              <a:gd name="connsiteX0" fmla="*/ 0 w 1207938"/>
              <a:gd name="connsiteY0" fmla="*/ 0 h 1064844"/>
              <a:gd name="connsiteX1" fmla="*/ 1101359 w 1207938"/>
              <a:gd name="connsiteY1" fmla="*/ 0 h 1064844"/>
              <a:gd name="connsiteX2" fmla="*/ 1153665 w 1207938"/>
              <a:gd name="connsiteY2" fmla="*/ 97192 h 1064844"/>
              <a:gd name="connsiteX3" fmla="*/ 1207938 w 1207938"/>
              <a:gd name="connsiteY3" fmla="*/ 368313 h 1064844"/>
              <a:gd name="connsiteX4" fmla="*/ 517310 w 1207938"/>
              <a:gd name="connsiteY4" fmla="*/ 1064844 h 1064844"/>
              <a:gd name="connsiteX5" fmla="*/ 28962 w 1207938"/>
              <a:gd name="connsiteY5" fmla="*/ 860835 h 1064844"/>
              <a:gd name="connsiteX6" fmla="*/ 0 w 1207938"/>
              <a:gd name="connsiteY6" fmla="*/ 825433 h 1064844"/>
              <a:gd name="connsiteX7" fmla="*/ 0 w 1207938"/>
              <a:gd name="connsiteY7" fmla="*/ 0 h 106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7938" h="1064844">
                <a:moveTo>
                  <a:pt x="0" y="0"/>
                </a:moveTo>
                <a:lnTo>
                  <a:pt x="1101359" y="0"/>
                </a:lnTo>
                <a:lnTo>
                  <a:pt x="1153665" y="97192"/>
                </a:lnTo>
                <a:cubicBezTo>
                  <a:pt x="1188613" y="180524"/>
                  <a:pt x="1207938" y="272142"/>
                  <a:pt x="1207938" y="368313"/>
                </a:cubicBezTo>
                <a:cubicBezTo>
                  <a:pt x="1207938" y="752996"/>
                  <a:pt x="898733" y="1064844"/>
                  <a:pt x="517310" y="1064844"/>
                </a:cubicBezTo>
                <a:cubicBezTo>
                  <a:pt x="326599" y="1064844"/>
                  <a:pt x="153942" y="986882"/>
                  <a:pt x="28962" y="860835"/>
                </a:cubicBezTo>
                <a:lnTo>
                  <a:pt x="0" y="82543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15" name="图片 1014">
            <a:extLst>
              <a:ext uri="{FF2B5EF4-FFF2-40B4-BE49-F238E27FC236}">
                <a16:creationId xmlns:a16="http://schemas.microsoft.com/office/drawing/2014/main" id="{92DC74AC-924A-2369-2DED-98EB3496401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257" t="-29617" r="22115" b="25517"/>
          <a:stretch>
            <a:fillRect/>
          </a:stretch>
        </p:blipFill>
        <p:spPr>
          <a:xfrm>
            <a:off x="5458662" y="2850149"/>
            <a:ext cx="1274677" cy="1153651"/>
          </a:xfrm>
          <a:custGeom>
            <a:avLst/>
            <a:gdLst>
              <a:gd name="connsiteX0" fmla="*/ 690628 w 1274677"/>
              <a:gd name="connsiteY0" fmla="*/ 0 h 1153651"/>
              <a:gd name="connsiteX1" fmla="*/ 1263308 w 1274677"/>
              <a:gd name="connsiteY1" fmla="*/ 307094 h 1153651"/>
              <a:gd name="connsiteX2" fmla="*/ 1274677 w 1274677"/>
              <a:gd name="connsiteY2" fmla="*/ 328218 h 1153651"/>
              <a:gd name="connsiteX3" fmla="*/ 173318 w 1274677"/>
              <a:gd name="connsiteY3" fmla="*/ 328218 h 1153651"/>
              <a:gd name="connsiteX4" fmla="*/ 173318 w 1274677"/>
              <a:gd name="connsiteY4" fmla="*/ 1153651 h 1153651"/>
              <a:gd name="connsiteX5" fmla="*/ 117948 w 1274677"/>
              <a:gd name="connsiteY5" fmla="*/ 1085968 h 1153651"/>
              <a:gd name="connsiteX6" fmla="*/ 0 w 1274677"/>
              <a:gd name="connsiteY6" fmla="*/ 696531 h 1153651"/>
              <a:gd name="connsiteX7" fmla="*/ 690628 w 1274677"/>
              <a:gd name="connsiteY7" fmla="*/ 0 h 115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4677" h="1153651">
                <a:moveTo>
                  <a:pt x="690628" y="0"/>
                </a:moveTo>
                <a:cubicBezTo>
                  <a:pt x="929018" y="0"/>
                  <a:pt x="1139197" y="121815"/>
                  <a:pt x="1263308" y="307094"/>
                </a:cubicBezTo>
                <a:lnTo>
                  <a:pt x="1274677" y="328218"/>
                </a:lnTo>
                <a:lnTo>
                  <a:pt x="173318" y="328218"/>
                </a:lnTo>
                <a:lnTo>
                  <a:pt x="173318" y="1153651"/>
                </a:lnTo>
                <a:lnTo>
                  <a:pt x="117948" y="1085968"/>
                </a:lnTo>
                <a:cubicBezTo>
                  <a:pt x="43482" y="974801"/>
                  <a:pt x="0" y="840787"/>
                  <a:pt x="0" y="696531"/>
                </a:cubicBezTo>
                <a:cubicBezTo>
                  <a:pt x="0" y="311848"/>
                  <a:pt x="309205" y="0"/>
                  <a:pt x="690628" y="0"/>
                </a:cubicBezTo>
                <a:close/>
              </a:path>
            </a:pathLst>
          </a:cu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6AE704D3-BD3B-3AB9-C54E-2B9C480057A1}"/>
              </a:ext>
            </a:extLst>
          </p:cNvPr>
          <p:cNvSpPr txBox="1"/>
          <p:nvPr/>
        </p:nvSpPr>
        <p:spPr>
          <a:xfrm>
            <a:off x="1623268" y="4200859"/>
            <a:ext cx="1801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25~30</a:t>
            </a:r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岁的年轻人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9542B0B-E49C-97AC-B601-6F2899E802BD}"/>
              </a:ext>
            </a:extLst>
          </p:cNvPr>
          <p:cNvSpPr txBox="1"/>
          <p:nvPr/>
        </p:nvSpPr>
        <p:spPr>
          <a:xfrm>
            <a:off x="5195147" y="4200859"/>
            <a:ext cx="1801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有独立消费能力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2EBAC4C-E138-0CFD-9588-245636D4A6C8}"/>
              </a:ext>
            </a:extLst>
          </p:cNvPr>
          <p:cNvSpPr txBox="1"/>
          <p:nvPr/>
        </p:nvSpPr>
        <p:spPr>
          <a:xfrm>
            <a:off x="8767026" y="4207524"/>
            <a:ext cx="1801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等线" panose="02010600030101010101" pitchFamily="2" charset="-122"/>
              </a:rPr>
              <a:t>追求新鲜感的群体</a:t>
            </a:r>
          </a:p>
        </p:txBody>
      </p:sp>
    </p:spTree>
    <p:extLst>
      <p:ext uri="{BB962C8B-B14F-4D97-AF65-F5344CB8AC3E}">
        <p14:creationId xmlns:p14="http://schemas.microsoft.com/office/powerpoint/2010/main" val="2083868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C2518A1A-6E35-AFB4-2798-ECB3B1CA3972}"/>
              </a:ext>
            </a:extLst>
          </p:cNvPr>
          <p:cNvGrpSpPr/>
          <p:nvPr/>
        </p:nvGrpSpPr>
        <p:grpSpPr>
          <a:xfrm>
            <a:off x="-350909" y="4955820"/>
            <a:ext cx="1401119" cy="816935"/>
            <a:chOff x="-350909" y="4955820"/>
            <a:chExt cx="1401119" cy="816935"/>
          </a:xfrm>
        </p:grpSpPr>
        <p:pic>
          <p:nvPicPr>
            <p:cNvPr id="1572" name="图片 1571">
              <a:extLst>
                <a:ext uri="{FF2B5EF4-FFF2-40B4-BE49-F238E27FC236}">
                  <a16:creationId xmlns:a16="http://schemas.microsoft.com/office/drawing/2014/main" id="{AEA672FD-61E4-C843-A4CF-49D3B46F5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4B50F54B-5A9C-37E2-94DA-7148386D3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67BD710-73C7-3DB4-1FA9-F872533BBE9C}"/>
              </a:ext>
            </a:extLst>
          </p:cNvPr>
          <p:cNvGrpSpPr/>
          <p:nvPr/>
        </p:nvGrpSpPr>
        <p:grpSpPr>
          <a:xfrm flipH="1">
            <a:off x="11145771" y="4922076"/>
            <a:ext cx="1401119" cy="816935"/>
            <a:chOff x="-350909" y="4955820"/>
            <a:chExt cx="1401119" cy="816935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D92A6C5-13B8-193B-7841-3DAFB33CD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350909" y="4955820"/>
              <a:ext cx="1091279" cy="816935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E88E7A8-330A-4A05-8651-6C83F47B6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669" y="5245333"/>
              <a:ext cx="704541" cy="527422"/>
            </a:xfrm>
            <a:prstGeom prst="rect">
              <a:avLst/>
            </a:prstGeom>
          </p:spPr>
        </p:pic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6C6EDA6C-4978-E31D-8309-E87E37056BA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41207" y="5217801"/>
            <a:ext cx="704540" cy="527421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AB2768B-500A-DEAB-81D7-6E64B7DA541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22941" y="5217801"/>
            <a:ext cx="704540" cy="52742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E9E5819E-4219-D582-740B-AFB250A1F2F1}"/>
              </a:ext>
            </a:extLst>
          </p:cNvPr>
          <p:cNvGrpSpPr/>
          <p:nvPr/>
        </p:nvGrpSpPr>
        <p:grpSpPr>
          <a:xfrm>
            <a:off x="4555323" y="2318838"/>
            <a:ext cx="3081354" cy="2491101"/>
            <a:chOff x="712253" y="2395038"/>
            <a:chExt cx="3081354" cy="2491101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C9B422F-9CDC-906F-D093-596A47322115}"/>
                </a:ext>
              </a:extLst>
            </p:cNvPr>
            <p:cNvGrpSpPr/>
            <p:nvPr/>
          </p:nvGrpSpPr>
          <p:grpSpPr>
            <a:xfrm>
              <a:off x="755758" y="2395038"/>
              <a:ext cx="2994344" cy="2379456"/>
              <a:chOff x="1059935" y="1112778"/>
              <a:chExt cx="4012112" cy="3865609"/>
            </a:xfrm>
          </p:grpSpPr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BDE895E8-4BF2-DA08-263C-5CC72CDFD0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1595385" y="577328"/>
                <a:ext cx="2941212" cy="4012111"/>
              </a:xfrm>
              <a:prstGeom prst="rect">
                <a:avLst/>
              </a:prstGeom>
            </p:spPr>
          </p:pic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id="{81655733-9DB1-5ADC-DED9-25A6258394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 flipH="1">
                <a:off x="1742041" y="1648381"/>
                <a:ext cx="2647901" cy="4012111"/>
              </a:xfrm>
              <a:prstGeom prst="rect">
                <a:avLst/>
              </a:prstGeom>
            </p:spPr>
          </p:pic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AA685AD6-3755-A39D-B5C2-06A24490D764}"/>
                </a:ext>
              </a:extLst>
            </p:cNvPr>
            <p:cNvGrpSpPr/>
            <p:nvPr/>
          </p:nvGrpSpPr>
          <p:grpSpPr>
            <a:xfrm>
              <a:off x="712253" y="4242823"/>
              <a:ext cx="3081354" cy="643316"/>
              <a:chOff x="559853" y="4090422"/>
              <a:chExt cx="4234348" cy="866451"/>
            </a:xfrm>
          </p:grpSpPr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id="{A1DE00DB-8444-5FC5-3FB8-357CB17926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9853" y="4090422"/>
                <a:ext cx="2150374" cy="866451"/>
              </a:xfrm>
              <a:prstGeom prst="rect">
                <a:avLst/>
              </a:prstGeom>
            </p:spPr>
          </p:pic>
          <p:pic>
            <p:nvPicPr>
              <p:cNvPr id="54" name="图片 53">
                <a:extLst>
                  <a:ext uri="{FF2B5EF4-FFF2-40B4-BE49-F238E27FC236}">
                    <a16:creationId xmlns:a16="http://schemas.microsoft.com/office/drawing/2014/main" id="{C5E9089D-EFD7-41C1-B6B1-6FEDE7141E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43827" y="4090422"/>
                <a:ext cx="2150374" cy="866451"/>
              </a:xfrm>
              <a:prstGeom prst="rect">
                <a:avLst/>
              </a:prstGeom>
            </p:spPr>
          </p:pic>
        </p:grp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8C604B22-17AF-305E-7452-3CD2A6B71F4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5559" y="1964705"/>
            <a:ext cx="1600882" cy="816935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8F1EDE96-4F2E-CF76-81C5-E09A8448B705}"/>
              </a:ext>
            </a:extLst>
          </p:cNvPr>
          <p:cNvSpPr txBox="1"/>
          <p:nvPr/>
        </p:nvSpPr>
        <p:spPr>
          <a:xfrm>
            <a:off x="4973708" y="2242638"/>
            <a:ext cx="2244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需求升级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EFDAC06-0158-6EC3-CB76-4AE7B0DA197C}"/>
              </a:ext>
            </a:extLst>
          </p:cNvPr>
          <p:cNvSpPr txBox="1"/>
          <p:nvPr/>
        </p:nvSpPr>
        <p:spPr>
          <a:xfrm>
            <a:off x="5078018" y="3081171"/>
            <a:ext cx="20359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产品调性需符合年轻人价值观，否则用户认可度降低产品调性需符合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1E2C31C-333F-C4F0-BC84-EB7A4B4716B8}"/>
              </a:ext>
            </a:extLst>
          </p:cNvPr>
          <p:cNvGrpSpPr/>
          <p:nvPr/>
        </p:nvGrpSpPr>
        <p:grpSpPr>
          <a:xfrm>
            <a:off x="8661226" y="2318838"/>
            <a:ext cx="3081354" cy="2491101"/>
            <a:chOff x="712253" y="2395038"/>
            <a:chExt cx="3081354" cy="2491101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632A36A-D7EB-BD1B-1B6C-47974123277E}"/>
                </a:ext>
              </a:extLst>
            </p:cNvPr>
            <p:cNvGrpSpPr/>
            <p:nvPr/>
          </p:nvGrpSpPr>
          <p:grpSpPr>
            <a:xfrm>
              <a:off x="755758" y="2395038"/>
              <a:ext cx="2994344" cy="2379456"/>
              <a:chOff x="1059935" y="1112778"/>
              <a:chExt cx="4012112" cy="3865609"/>
            </a:xfrm>
          </p:grpSpPr>
          <p:pic>
            <p:nvPicPr>
              <p:cNvPr id="60" name="图片 59">
                <a:extLst>
                  <a:ext uri="{FF2B5EF4-FFF2-40B4-BE49-F238E27FC236}">
                    <a16:creationId xmlns:a16="http://schemas.microsoft.com/office/drawing/2014/main" id="{20E807F1-319F-4BF1-2BE1-8E8A9E5372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1595385" y="577328"/>
                <a:ext cx="2941212" cy="4012111"/>
              </a:xfrm>
              <a:prstGeom prst="rect">
                <a:avLst/>
              </a:prstGeom>
            </p:spPr>
          </p:pic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1660AA0B-D816-2E06-ED01-BC811E85E7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 flipH="1">
                <a:off x="1742041" y="1648381"/>
                <a:ext cx="2647901" cy="4012111"/>
              </a:xfrm>
              <a:prstGeom prst="rect">
                <a:avLst/>
              </a:prstGeom>
            </p:spPr>
          </p:pic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8C48F234-BAE3-62CF-EF51-070881C356AF}"/>
                </a:ext>
              </a:extLst>
            </p:cNvPr>
            <p:cNvGrpSpPr/>
            <p:nvPr/>
          </p:nvGrpSpPr>
          <p:grpSpPr>
            <a:xfrm>
              <a:off x="712253" y="4242823"/>
              <a:ext cx="3081354" cy="643316"/>
              <a:chOff x="559853" y="4090422"/>
              <a:chExt cx="4234348" cy="866451"/>
            </a:xfrm>
          </p:grpSpPr>
          <p:pic>
            <p:nvPicPr>
              <p:cNvPr id="58" name="图片 57">
                <a:extLst>
                  <a:ext uri="{FF2B5EF4-FFF2-40B4-BE49-F238E27FC236}">
                    <a16:creationId xmlns:a16="http://schemas.microsoft.com/office/drawing/2014/main" id="{AAEC7430-FF82-5C94-3387-B4C91DB806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9853" y="4090422"/>
                <a:ext cx="2150374" cy="866451"/>
              </a:xfrm>
              <a:prstGeom prst="rect">
                <a:avLst/>
              </a:prstGeom>
            </p:spPr>
          </p:pic>
          <p:pic>
            <p:nvPicPr>
              <p:cNvPr id="59" name="图片 58">
                <a:extLst>
                  <a:ext uri="{FF2B5EF4-FFF2-40B4-BE49-F238E27FC236}">
                    <a16:creationId xmlns:a16="http://schemas.microsoft.com/office/drawing/2014/main" id="{EEEF93CE-1C40-C346-5D97-65C0C52532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43827" y="4090422"/>
                <a:ext cx="2150374" cy="866451"/>
              </a:xfrm>
              <a:prstGeom prst="rect">
                <a:avLst/>
              </a:prstGeom>
            </p:spPr>
          </p:pic>
        </p:grp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329A9992-4A96-3017-5ED7-320E8939C69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1462" y="1982117"/>
            <a:ext cx="1600882" cy="816935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11219135-482B-977A-6C1B-980A341036BB}"/>
              </a:ext>
            </a:extLst>
          </p:cNvPr>
          <p:cNvSpPr txBox="1"/>
          <p:nvPr/>
        </p:nvSpPr>
        <p:spPr>
          <a:xfrm>
            <a:off x="9079611" y="2225225"/>
            <a:ext cx="2244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产品挑战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1587AA0-FCB0-BCB8-CCCA-12598B131E88}"/>
              </a:ext>
            </a:extLst>
          </p:cNvPr>
          <p:cNvSpPr txBox="1"/>
          <p:nvPr/>
        </p:nvSpPr>
        <p:spPr>
          <a:xfrm>
            <a:off x="9183921" y="3081171"/>
            <a:ext cx="20359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产品调性需符合年轻人价值观，否则用户认可度降低产品调性需符合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03E2149-189F-D6FD-B9A1-55C1E7FB9267}"/>
              </a:ext>
            </a:extLst>
          </p:cNvPr>
          <p:cNvGrpSpPr/>
          <p:nvPr/>
        </p:nvGrpSpPr>
        <p:grpSpPr>
          <a:xfrm>
            <a:off x="492925" y="2374660"/>
            <a:ext cx="2994344" cy="2379456"/>
            <a:chOff x="1059935" y="1112778"/>
            <a:chExt cx="4012112" cy="3865609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E8DE63AE-CC3A-0B6F-6625-F11C3608BF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595385" y="577328"/>
              <a:ext cx="2941212" cy="4012111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A9174302-AAC8-39E6-901E-C9B02D5386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1742041" y="1648381"/>
              <a:ext cx="2647901" cy="4012111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0C3E2A3A-6A68-DD59-DA10-BE6E69F8568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656" y="1958401"/>
            <a:ext cx="1600882" cy="816935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8D8E8098-19E9-8AAB-619C-434091C2D9BD}"/>
              </a:ext>
            </a:extLst>
          </p:cNvPr>
          <p:cNvSpPr txBox="1"/>
          <p:nvPr/>
        </p:nvSpPr>
        <p:spPr>
          <a:xfrm>
            <a:off x="867805" y="2248942"/>
            <a:ext cx="2244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用户群体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3140D15-CC9D-A4B7-7A14-BC4E7E3CA47D}"/>
              </a:ext>
            </a:extLst>
          </p:cNvPr>
          <p:cNvSpPr txBox="1"/>
          <p:nvPr/>
        </p:nvSpPr>
        <p:spPr>
          <a:xfrm>
            <a:off x="972115" y="3081171"/>
            <a:ext cx="20359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产品调性需符合年轻人价值观，否则用户认可度降低产品调性需符合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F2929F9-0587-7EB2-CF9C-23E70AD1FC96}"/>
              </a:ext>
            </a:extLst>
          </p:cNvPr>
          <p:cNvGrpSpPr/>
          <p:nvPr/>
        </p:nvGrpSpPr>
        <p:grpSpPr>
          <a:xfrm>
            <a:off x="449420" y="4090423"/>
            <a:ext cx="3081354" cy="643316"/>
            <a:chOff x="559853" y="4090422"/>
            <a:chExt cx="4234348" cy="866451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8786FF1C-8E88-E2CB-425E-0011386F7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9853" y="4090422"/>
              <a:ext cx="2150374" cy="866451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C762E409-668A-8245-5613-C06F53F23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43827" y="4090422"/>
              <a:ext cx="2150374" cy="866451"/>
            </a:xfrm>
            <a:prstGeom prst="rect">
              <a:avLst/>
            </a:prstGeom>
          </p:spPr>
        </p:pic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7357DDB6-E5BE-D042-89BC-E6598D3B70CF}"/>
              </a:ext>
            </a:extLst>
          </p:cNvPr>
          <p:cNvSpPr txBox="1"/>
          <p:nvPr/>
        </p:nvSpPr>
        <p:spPr>
          <a:xfrm>
            <a:off x="4302080" y="1276665"/>
            <a:ext cx="35878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LL PixelFun Rounded" panose="00000500000000000000" pitchFamily="2" charset="0"/>
              </a:rPr>
              <a:t>USER PORTRAIT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0D0462B-98B6-5AA7-4832-DF02EF6F1C18}"/>
              </a:ext>
            </a:extLst>
          </p:cNvPr>
          <p:cNvSpPr txBox="1"/>
          <p:nvPr/>
        </p:nvSpPr>
        <p:spPr>
          <a:xfrm>
            <a:off x="4721263" y="503439"/>
            <a:ext cx="2749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用户画像</a:t>
            </a:r>
          </a:p>
        </p:txBody>
      </p:sp>
    </p:spTree>
    <p:extLst>
      <p:ext uri="{BB962C8B-B14F-4D97-AF65-F5344CB8AC3E}">
        <p14:creationId xmlns:p14="http://schemas.microsoft.com/office/powerpoint/2010/main" val="612767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AD6EAF0-958C-6201-77AA-E3CAE51B1800}"/>
              </a:ext>
            </a:extLst>
          </p:cNvPr>
          <p:cNvGrpSpPr/>
          <p:nvPr/>
        </p:nvGrpSpPr>
        <p:grpSpPr>
          <a:xfrm>
            <a:off x="1" y="-1"/>
            <a:ext cx="12191999" cy="5937813"/>
            <a:chOff x="0" y="0"/>
            <a:chExt cx="17112781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9D6C474-99B1-C8D0-38C5-965C573EF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8729473" cy="6858000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6B4383D7-E5FF-E81E-EEBE-10CC21D51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308" y="0"/>
              <a:ext cx="8729473" cy="6858000"/>
            </a:xfrm>
            <a:prstGeom prst="rect">
              <a:avLst/>
            </a:prstGeom>
          </p:spPr>
        </p:pic>
      </p:grpSp>
      <p:grpSp>
        <p:nvGrpSpPr>
          <p:cNvPr id="1571" name="组合 1570">
            <a:extLst>
              <a:ext uri="{FF2B5EF4-FFF2-40B4-BE49-F238E27FC236}">
                <a16:creationId xmlns:a16="http://schemas.microsoft.com/office/drawing/2014/main" id="{273EBD0C-D9BA-3055-E2D5-6F5A625BC88D}"/>
              </a:ext>
            </a:extLst>
          </p:cNvPr>
          <p:cNvGrpSpPr/>
          <p:nvPr/>
        </p:nvGrpSpPr>
        <p:grpSpPr>
          <a:xfrm>
            <a:off x="0" y="5717690"/>
            <a:ext cx="12192000" cy="1140310"/>
            <a:chOff x="0" y="5087885"/>
            <a:chExt cx="14656054" cy="1889924"/>
          </a:xfrm>
        </p:grpSpPr>
        <p:pic>
          <p:nvPicPr>
            <p:cNvPr id="1565" name="图片 1564">
              <a:extLst>
                <a:ext uri="{FF2B5EF4-FFF2-40B4-BE49-F238E27FC236}">
                  <a16:creationId xmlns:a16="http://schemas.microsoft.com/office/drawing/2014/main" id="{98D41A98-24C1-A6D6-F7E7-713C45B80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087885"/>
              <a:ext cx="7328027" cy="1889924"/>
            </a:xfrm>
            <a:prstGeom prst="rect">
              <a:avLst/>
            </a:prstGeom>
          </p:spPr>
        </p:pic>
        <p:pic>
          <p:nvPicPr>
            <p:cNvPr id="1566" name="图片 1565">
              <a:extLst>
                <a:ext uri="{FF2B5EF4-FFF2-40B4-BE49-F238E27FC236}">
                  <a16:creationId xmlns:a16="http://schemas.microsoft.com/office/drawing/2014/main" id="{55627FAE-0AC9-82EF-C8AE-C48C7F0C1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8027" y="5087885"/>
              <a:ext cx="7328027" cy="1889924"/>
            </a:xfrm>
            <a:prstGeom prst="rect">
              <a:avLst/>
            </a:prstGeom>
          </p:spPr>
        </p:pic>
      </p:grpSp>
      <p:pic>
        <p:nvPicPr>
          <p:cNvPr id="1574" name="图片 1573">
            <a:extLst>
              <a:ext uri="{FF2B5EF4-FFF2-40B4-BE49-F238E27FC236}">
                <a16:creationId xmlns:a16="http://schemas.microsoft.com/office/drawing/2014/main" id="{E11DFEB0-9D28-EF73-F805-8C8CFB47E6A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5685" y="5139478"/>
            <a:ext cx="772388" cy="578212"/>
          </a:xfrm>
          <a:prstGeom prst="rect">
            <a:avLst/>
          </a:prstGeom>
        </p:spPr>
      </p:pic>
      <p:pic>
        <p:nvPicPr>
          <p:cNvPr id="1575" name="图片 1574">
            <a:extLst>
              <a:ext uri="{FF2B5EF4-FFF2-40B4-BE49-F238E27FC236}">
                <a16:creationId xmlns:a16="http://schemas.microsoft.com/office/drawing/2014/main" id="{30DEA193-4675-412B-9BAD-89117AC634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4736" y="4900755"/>
            <a:ext cx="1091279" cy="816935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D0FEDF0E-D043-71F7-EE14-DE9F1A5023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5149" y="419519"/>
            <a:ext cx="1581097" cy="57517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3E2A3A-6A68-DD59-DA10-BE6E69F8568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8859" y="2968905"/>
            <a:ext cx="1600882" cy="816935"/>
          </a:xfrm>
          <a:prstGeom prst="rect">
            <a:avLst/>
          </a:prstGeom>
        </p:spPr>
      </p:pic>
      <p:pic>
        <p:nvPicPr>
          <p:cNvPr id="179" name="图片 178">
            <a:extLst>
              <a:ext uri="{FF2B5EF4-FFF2-40B4-BE49-F238E27FC236}">
                <a16:creationId xmlns:a16="http://schemas.microsoft.com/office/drawing/2014/main" id="{678CA069-1EC4-1D8C-610E-AB4C219B90A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1118" y="3709525"/>
            <a:ext cx="1600882" cy="816935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id="{887874DA-821F-2C54-DCB3-B3B0034F49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920" y="609834"/>
            <a:ext cx="1600882" cy="816935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A673FB94-BE4D-DB65-37D1-88DD39DC84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3587" y="5139478"/>
            <a:ext cx="772388" cy="578212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26571-0865-84ED-D7B0-040BEC23353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1109" y="419519"/>
            <a:ext cx="1529660" cy="506074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7920FB77-CAD1-90A9-7CEC-8472AC908996}"/>
              </a:ext>
            </a:extLst>
          </p:cNvPr>
          <p:cNvGrpSpPr/>
          <p:nvPr/>
        </p:nvGrpSpPr>
        <p:grpSpPr>
          <a:xfrm>
            <a:off x="2538214" y="1327427"/>
            <a:ext cx="7115572" cy="2694555"/>
            <a:chOff x="4080822" y="1198743"/>
            <a:chExt cx="3817180" cy="1536325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DCC26285-1F47-3C96-9D94-A96622E18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80822" y="1199986"/>
              <a:ext cx="2015177" cy="1533838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5DA2E593-E03C-1348-8C3D-E03BCC3987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66161" y="1198743"/>
              <a:ext cx="1831841" cy="1536325"/>
            </a:xfrm>
            <a:prstGeom prst="rect">
              <a:avLst/>
            </a:prstGeom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5AE10B6D-3550-AD73-3AFB-BC00FDC2981F}"/>
              </a:ext>
            </a:extLst>
          </p:cNvPr>
          <p:cNvSpPr txBox="1"/>
          <p:nvPr/>
        </p:nvSpPr>
        <p:spPr>
          <a:xfrm>
            <a:off x="3048000" y="398056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LL PixelFun Rounded" panose="00000500000000000000" pitchFamily="2" charset="0"/>
              </a:rPr>
              <a:t>USER PORTRAIT</a:t>
            </a: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4611CFA3-5269-55E4-F7F8-A6CC6E1CCC7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692864" y="1237889"/>
            <a:ext cx="800829" cy="762361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B75D133-8010-468D-27DB-C0F2325A199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28" y="4526460"/>
            <a:ext cx="1213566" cy="1191230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4ACDD69A-7492-6D73-C681-5CF1302756F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935928" y="2460557"/>
            <a:ext cx="2066945" cy="3257133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B19D7C17-BF4C-080F-064F-EC616F9B91F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62961" y="3776344"/>
            <a:ext cx="677501" cy="55195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168C705-4174-EBCE-1CA6-C39883E8D50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9499" y="2869718"/>
            <a:ext cx="1008148" cy="514461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35C6A252-793E-9819-18DE-94BFA80485C9}"/>
              </a:ext>
            </a:extLst>
          </p:cNvPr>
          <p:cNvSpPr txBox="1"/>
          <p:nvPr/>
        </p:nvSpPr>
        <p:spPr>
          <a:xfrm>
            <a:off x="4137484" y="2196040"/>
            <a:ext cx="40502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dirty="0"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运营策划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7CB70FA-3B7D-F2D1-1F92-3B851BF6D941}"/>
              </a:ext>
            </a:extLst>
          </p:cNvPr>
          <p:cNvSpPr txBox="1"/>
          <p:nvPr/>
        </p:nvSpPr>
        <p:spPr>
          <a:xfrm>
            <a:off x="4137484" y="2111943"/>
            <a:ext cx="40502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LL PixelFun Rounded" panose="00000500000000000000" pitchFamily="2" charset="0"/>
              </a:rPr>
              <a:t>运营策划 </a:t>
            </a:r>
          </a:p>
        </p:txBody>
      </p:sp>
    </p:spTree>
    <p:extLst>
      <p:ext uri="{BB962C8B-B14F-4D97-AF65-F5344CB8AC3E}">
        <p14:creationId xmlns:p14="http://schemas.microsoft.com/office/powerpoint/2010/main" val="3834219561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85000"/>
            <a:lumOff val="15000"/>
          </a:schemeClr>
        </a:solidFill>
        <a:ln w="28575" cap="flat" cmpd="sng" algn="ctr">
          <a:noFill/>
          <a:prstDash val="solid"/>
          <a:miter lim="800000"/>
        </a:ln>
        <a:effectLst/>
      </a:spPr>
      <a:bodyPr rtlCol="0" anchor="ctr"/>
      <a:lstStyle>
        <a:defPPr algn="ctr">
          <a:defRPr kern="0">
            <a:solidFill>
              <a:prstClr val="white"/>
            </a:solidFill>
            <a:latin typeface="Alibaba Sans"/>
            <a:ea typeface="阿里巴巴普惠体 R"/>
          </a:defRPr>
        </a:defPPr>
      </a:lstStyle>
    </a:spDef>
    <a:txDef>
      <a:spPr>
        <a:noFill/>
      </a:spPr>
      <a:bodyPr wrap="none" rtlCol="0">
        <a:spAutoFit/>
      </a:bodyPr>
      <a:lstStyle>
        <a:defPPr algn="ctr">
          <a:defRPr sz="14200" dirty="0">
            <a:solidFill>
              <a:schemeClr val="tx1">
                <a:lumMod val="85000"/>
                <a:lumOff val="15000"/>
              </a:schemeClr>
            </a:solidFill>
            <a:latin typeface="阿里巴巴普惠体 H"/>
            <a:ea typeface="阿里巴巴普惠体 H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</TotalTime>
  <Words>752</Words>
  <Application>Microsoft Office PowerPoint</Application>
  <PresentationFormat>宽屏</PresentationFormat>
  <Paragraphs>146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思源黑体 CN Bold</vt:lpstr>
      <vt:lpstr>阿里巴巴普惠体 B</vt:lpstr>
      <vt:lpstr>Bahnschrift SemiBold</vt:lpstr>
      <vt:lpstr>等线</vt:lpstr>
      <vt:lpstr>阿里巴巴普惠体 R</vt:lpstr>
      <vt:lpstr>Arial</vt:lpstr>
      <vt:lpstr>LL PixelFun</vt:lpstr>
      <vt:lpstr>等线 Light</vt:lpstr>
      <vt:lpstr>OPPOSans H</vt:lpstr>
      <vt:lpstr>Segoe UI Light</vt:lpstr>
      <vt:lpstr>汉仪雅酷黑 45W</vt:lpstr>
      <vt:lpstr>字制区喜脉体</vt:lpstr>
      <vt:lpstr>LL PixelFun Rounded</vt:lpstr>
      <vt:lpstr>思源黑体 CN Light</vt:lpstr>
      <vt:lpstr>Bahnschrift SemiLight</vt:lpstr>
      <vt:lpstr>51PPT模板网   www.51pptmoban.com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游戏像素风活动策划ppt模板</dc:title>
  <dc:creator>乌乌</dc:creator>
  <cp:keywords>P界达人</cp:keywords>
  <dc:description>www.51pptmoban.com</dc:description>
  <cp:lastModifiedBy>Win user</cp:lastModifiedBy>
  <cp:revision>16</cp:revision>
  <dcterms:created xsi:type="dcterms:W3CDTF">2022-06-16T03:44:43Z</dcterms:created>
  <dcterms:modified xsi:type="dcterms:W3CDTF">2022-08-31T13:13:57Z</dcterms:modified>
</cp:coreProperties>
</file>