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6.xml" ContentType="application/vnd.openxmlformats-officedocument.presentationml.tags+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329" r:id="rId12"/>
    <p:sldId id="328" r:id="rId13"/>
    <p:sldId id="330"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51D"/>
    <a:srgbClr val="CA2F00"/>
    <a:srgbClr val="FFA080"/>
    <a:srgbClr val="9386FA"/>
    <a:srgbClr val="6F92E6"/>
    <a:srgbClr val="AEC1F1"/>
    <a:srgbClr val="CBE86F"/>
    <a:srgbClr val="65B76F"/>
    <a:srgbClr val="99D74C"/>
    <a:srgbClr val="BEE1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21" autoAdjust="0"/>
    <p:restoredTop sz="94660"/>
  </p:normalViewPr>
  <p:slideViewPr>
    <p:cSldViewPr snapToGrid="0">
      <p:cViewPr varScale="1">
        <p:scale>
          <a:sx n="102" d="100"/>
          <a:sy n="102" d="100"/>
        </p:scale>
        <p:origin x="828" y="108"/>
      </p:cViewPr>
      <p:guideLst/>
    </p:cSldViewPr>
  </p:slid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bg1"/>
              </a:solidFill>
              <a:latin typeface="思源黑体 CN Medium" panose="020B0600000000000000" pitchFamily="34" charset="-122"/>
              <a:ea typeface="思源黑体 CN Medium" panose="020B0600000000000000"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C83-47A3-A875-771A95936E40}"/>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C83-47A3-A875-771A95936E40}"/>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C83-47A3-A875-771A95936E40}"/>
            </c:ext>
          </c:extLst>
        </c:ser>
        <c:dLbls>
          <c:showLegendKey val="0"/>
          <c:showVal val="0"/>
          <c:showCatName val="0"/>
          <c:showSerName val="0"/>
          <c:showPercent val="0"/>
          <c:showBubbleSize val="0"/>
        </c:dLbls>
        <c:gapWidth val="219"/>
        <c:overlap val="-27"/>
        <c:axId val="1538655503"/>
        <c:axId val="1538653839"/>
      </c:barChart>
      <c:catAx>
        <c:axId val="15386555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思源黑体 CN Medium" panose="020B0600000000000000" pitchFamily="34" charset="-122"/>
                <a:ea typeface="思源黑体 CN Medium" panose="020B0600000000000000" pitchFamily="34" charset="-122"/>
                <a:cs typeface="+mn-cs"/>
              </a:defRPr>
            </a:pPr>
            <a:endParaRPr lang="zh-CN"/>
          </a:p>
        </c:txPr>
        <c:crossAx val="1538653839"/>
        <c:crosses val="autoZero"/>
        <c:auto val="1"/>
        <c:lblAlgn val="ctr"/>
        <c:lblOffset val="100"/>
        <c:noMultiLvlLbl val="0"/>
      </c:catAx>
      <c:valAx>
        <c:axId val="153865383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思源黑体 CN Medium" panose="020B0600000000000000" pitchFamily="34" charset="-122"/>
                <a:ea typeface="思源黑体 CN Medium" panose="020B0600000000000000" pitchFamily="34" charset="-122"/>
                <a:cs typeface="+mn-cs"/>
              </a:defRPr>
            </a:pPr>
            <a:endParaRPr lang="zh-CN"/>
          </a:p>
        </c:txPr>
        <c:crossAx val="15386555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思源黑体 CN Medium" panose="020B0600000000000000" pitchFamily="34" charset="-122"/>
              <a:ea typeface="思源黑体 CN Medium" panose="020B0600000000000000"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bg1"/>
          </a:solidFill>
          <a:latin typeface="思源黑体 CN Medium" panose="020B0600000000000000" pitchFamily="34" charset="-122"/>
          <a:ea typeface="思源黑体 CN Medium" panose="020B0600000000000000"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D98518-D479-4A91-BA78-286E5775B81A}" type="datetimeFigureOut">
              <a:rPr lang="zh-CN" altLang="en-US" smtClean="0"/>
              <a:t>2022/8/31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6BFC6C-AC6F-4B45-AEB6-063C38173DC7}" type="slidenum">
              <a:rPr lang="zh-CN" altLang="en-US" smtClean="0"/>
              <a:t>‹#›</a:t>
            </a:fld>
            <a:endParaRPr lang="zh-CN" altLang="en-US"/>
          </a:p>
        </p:txBody>
      </p:sp>
    </p:spTree>
    <p:extLst>
      <p:ext uri="{BB962C8B-B14F-4D97-AF65-F5344CB8AC3E}">
        <p14:creationId xmlns:p14="http://schemas.microsoft.com/office/powerpoint/2010/main" val="2228931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66BFC6C-AC6F-4B45-AEB6-063C38173DC7}" type="slidenum">
              <a:rPr lang="zh-CN" altLang="en-US" smtClean="0"/>
              <a:t>1</a:t>
            </a:fld>
            <a:endParaRPr lang="zh-CN" altLang="en-US"/>
          </a:p>
        </p:txBody>
      </p:sp>
    </p:spTree>
    <p:extLst>
      <p:ext uri="{BB962C8B-B14F-4D97-AF65-F5344CB8AC3E}">
        <p14:creationId xmlns:p14="http://schemas.microsoft.com/office/powerpoint/2010/main" val="1121990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10</a:t>
            </a:fld>
            <a:endParaRPr lang="zh-CN" altLang="en-US"/>
          </a:p>
        </p:txBody>
      </p:sp>
    </p:spTree>
    <p:extLst>
      <p:ext uri="{BB962C8B-B14F-4D97-AF65-F5344CB8AC3E}">
        <p14:creationId xmlns:p14="http://schemas.microsoft.com/office/powerpoint/2010/main" val="31680513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66BFC6C-AC6F-4B45-AEB6-063C38173DC7}" type="slidenum">
              <a:rPr lang="zh-CN" altLang="en-US" smtClean="0"/>
              <a:t>11</a:t>
            </a:fld>
            <a:endParaRPr lang="zh-CN" altLang="en-US"/>
          </a:p>
        </p:txBody>
      </p:sp>
    </p:spTree>
    <p:extLst>
      <p:ext uri="{BB962C8B-B14F-4D97-AF65-F5344CB8AC3E}">
        <p14:creationId xmlns:p14="http://schemas.microsoft.com/office/powerpoint/2010/main" val="2416005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12</a:t>
            </a:fld>
            <a:endParaRPr lang="zh-CN" altLang="en-US"/>
          </a:p>
        </p:txBody>
      </p:sp>
    </p:spTree>
    <p:extLst>
      <p:ext uri="{BB962C8B-B14F-4D97-AF65-F5344CB8AC3E}">
        <p14:creationId xmlns:p14="http://schemas.microsoft.com/office/powerpoint/2010/main" val="3746255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13</a:t>
            </a:fld>
            <a:endParaRPr lang="zh-CN" altLang="en-US"/>
          </a:p>
        </p:txBody>
      </p:sp>
    </p:spTree>
    <p:extLst>
      <p:ext uri="{BB962C8B-B14F-4D97-AF65-F5344CB8AC3E}">
        <p14:creationId xmlns:p14="http://schemas.microsoft.com/office/powerpoint/2010/main" val="4062643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2</a:t>
            </a:fld>
            <a:endParaRPr lang="zh-CN" altLang="en-US"/>
          </a:p>
        </p:txBody>
      </p:sp>
    </p:spTree>
    <p:extLst>
      <p:ext uri="{BB962C8B-B14F-4D97-AF65-F5344CB8AC3E}">
        <p14:creationId xmlns:p14="http://schemas.microsoft.com/office/powerpoint/2010/main" val="2286008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66BFC6C-AC6F-4B45-AEB6-063C38173DC7}" type="slidenum">
              <a:rPr lang="zh-CN" altLang="en-US" smtClean="0"/>
              <a:t>3</a:t>
            </a:fld>
            <a:endParaRPr lang="zh-CN" altLang="en-US"/>
          </a:p>
        </p:txBody>
      </p:sp>
    </p:spTree>
    <p:extLst>
      <p:ext uri="{BB962C8B-B14F-4D97-AF65-F5344CB8AC3E}">
        <p14:creationId xmlns:p14="http://schemas.microsoft.com/office/powerpoint/2010/main" val="3058218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4</a:t>
            </a:fld>
            <a:endParaRPr lang="zh-CN" altLang="en-US"/>
          </a:p>
        </p:txBody>
      </p:sp>
    </p:spTree>
    <p:extLst>
      <p:ext uri="{BB962C8B-B14F-4D97-AF65-F5344CB8AC3E}">
        <p14:creationId xmlns:p14="http://schemas.microsoft.com/office/powerpoint/2010/main" val="5076091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5</a:t>
            </a:fld>
            <a:endParaRPr lang="zh-CN" altLang="en-US"/>
          </a:p>
        </p:txBody>
      </p:sp>
    </p:spTree>
    <p:extLst>
      <p:ext uri="{BB962C8B-B14F-4D97-AF65-F5344CB8AC3E}">
        <p14:creationId xmlns:p14="http://schemas.microsoft.com/office/powerpoint/2010/main" val="1379680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6</a:t>
            </a:fld>
            <a:endParaRPr lang="zh-CN" altLang="en-US"/>
          </a:p>
        </p:txBody>
      </p:sp>
    </p:spTree>
    <p:extLst>
      <p:ext uri="{BB962C8B-B14F-4D97-AF65-F5344CB8AC3E}">
        <p14:creationId xmlns:p14="http://schemas.microsoft.com/office/powerpoint/2010/main" val="3322925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7</a:t>
            </a:fld>
            <a:endParaRPr lang="zh-CN" altLang="en-US"/>
          </a:p>
        </p:txBody>
      </p:sp>
    </p:spTree>
    <p:extLst>
      <p:ext uri="{BB962C8B-B14F-4D97-AF65-F5344CB8AC3E}">
        <p14:creationId xmlns:p14="http://schemas.microsoft.com/office/powerpoint/2010/main" val="2418293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8</a:t>
            </a:fld>
            <a:endParaRPr lang="zh-CN" altLang="en-US"/>
          </a:p>
        </p:txBody>
      </p:sp>
    </p:spTree>
    <p:extLst>
      <p:ext uri="{BB962C8B-B14F-4D97-AF65-F5344CB8AC3E}">
        <p14:creationId xmlns:p14="http://schemas.microsoft.com/office/powerpoint/2010/main" val="35193133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9</a:t>
            </a:fld>
            <a:endParaRPr lang="zh-CN" altLang="en-US"/>
          </a:p>
        </p:txBody>
      </p:sp>
    </p:spTree>
    <p:extLst>
      <p:ext uri="{BB962C8B-B14F-4D97-AF65-F5344CB8AC3E}">
        <p14:creationId xmlns:p14="http://schemas.microsoft.com/office/powerpoint/2010/main" val="3606782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2301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DCDC080-AD8E-4656-B84D-D7FE198D3C4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609600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pic>
      <p:pic>
        <p:nvPicPr>
          <p:cNvPr id="4" name="图片 3">
            <a:extLst>
              <a:ext uri="{FF2B5EF4-FFF2-40B4-BE49-F238E27FC236}">
                <a16:creationId xmlns:a16="http://schemas.microsoft.com/office/drawing/2014/main" id="{928FC1CC-9B4B-485A-9322-B7FA16A73CD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pic>
      <p:sp>
        <p:nvSpPr>
          <p:cNvPr id="5" name="矩形 4">
            <a:extLst>
              <a:ext uri="{FF2B5EF4-FFF2-40B4-BE49-F238E27FC236}">
                <a16:creationId xmlns:a16="http://schemas.microsoft.com/office/drawing/2014/main" id="{07B5B8FF-722E-4C6D-80AB-AD3A085FE031}"/>
              </a:ext>
            </a:extLst>
          </p:cNvPr>
          <p:cNvSpPr/>
          <p:nvPr userDrawn="1"/>
        </p:nvSpPr>
        <p:spPr>
          <a:xfrm>
            <a:off x="0" y="0"/>
            <a:ext cx="12192000" cy="6858000"/>
          </a:xfrm>
          <a:prstGeom prst="rect">
            <a:avLst/>
          </a:prstGeom>
          <a:gradFill>
            <a:gsLst>
              <a:gs pos="69500">
                <a:srgbClr val="000000">
                  <a:alpha val="79000"/>
                </a:srgbClr>
              </a:gs>
              <a:gs pos="33000">
                <a:srgbClr val="000000"/>
              </a:gs>
              <a:gs pos="0">
                <a:schemeClr val="tx1">
                  <a:alpha val="70000"/>
                </a:schemeClr>
              </a:gs>
              <a:gs pos="100000">
                <a:schemeClr val="tx1">
                  <a:alpha val="82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5D1FF997-F101-480A-BBAF-7B9E82645A9F}"/>
              </a:ext>
            </a:extLst>
          </p:cNvPr>
          <p:cNvSpPr/>
          <p:nvPr userDrawn="1"/>
        </p:nvSpPr>
        <p:spPr>
          <a:xfrm>
            <a:off x="0" y="6731390"/>
            <a:ext cx="12192000" cy="126610"/>
          </a:xfrm>
          <a:custGeom>
            <a:avLst/>
            <a:gdLst>
              <a:gd name="connsiteX0" fmla="*/ 6449768 w 12192000"/>
              <a:gd name="connsiteY0" fmla="*/ 0 h 126610"/>
              <a:gd name="connsiteX1" fmla="*/ 10714621 w 12192000"/>
              <a:gd name="connsiteY1" fmla="*/ 0 h 126610"/>
              <a:gd name="connsiteX2" fmla="*/ 10752733 w 12192000"/>
              <a:gd name="connsiteY2" fmla="*/ 54646 h 126610"/>
              <a:gd name="connsiteX3" fmla="*/ 12192000 w 12192000"/>
              <a:gd name="connsiteY3" fmla="*/ 54646 h 126610"/>
              <a:gd name="connsiteX4" fmla="*/ 12192000 w 12192000"/>
              <a:gd name="connsiteY4" fmla="*/ 126610 h 126610"/>
              <a:gd name="connsiteX5" fmla="*/ 0 w 12192000"/>
              <a:gd name="connsiteY5" fmla="*/ 126610 h 126610"/>
              <a:gd name="connsiteX6" fmla="*/ 0 w 12192000"/>
              <a:gd name="connsiteY6" fmla="*/ 54646 h 126610"/>
              <a:gd name="connsiteX7" fmla="*/ 6411656 w 12192000"/>
              <a:gd name="connsiteY7" fmla="*/ 54646 h 12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26610">
                <a:moveTo>
                  <a:pt x="6449768" y="0"/>
                </a:moveTo>
                <a:lnTo>
                  <a:pt x="10714621" y="0"/>
                </a:lnTo>
                <a:lnTo>
                  <a:pt x="10752733" y="54646"/>
                </a:lnTo>
                <a:lnTo>
                  <a:pt x="12192000" y="54646"/>
                </a:lnTo>
                <a:lnTo>
                  <a:pt x="12192000" y="126610"/>
                </a:lnTo>
                <a:lnTo>
                  <a:pt x="0" y="126610"/>
                </a:lnTo>
                <a:lnTo>
                  <a:pt x="0" y="54646"/>
                </a:lnTo>
                <a:lnTo>
                  <a:pt x="6411656" y="54646"/>
                </a:lnTo>
                <a:close/>
              </a:path>
            </a:pathLst>
          </a:custGeom>
          <a:gradFill>
            <a:gsLst>
              <a:gs pos="7000">
                <a:schemeClr val="accent3"/>
              </a:gs>
              <a:gs pos="100000">
                <a:schemeClr val="accent1"/>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490377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0131341F-ABA9-4AE0-A646-A5F070EA6EDA}"/>
              </a:ext>
            </a:extLst>
          </p:cNvPr>
          <p:cNvSpPr>
            <a:spLocks noGrp="1"/>
          </p:cNvSpPr>
          <p:nvPr>
            <p:ph type="dt" sz="half" idx="10"/>
          </p:nvPr>
        </p:nvSpPr>
        <p:spPr/>
        <p:txBody>
          <a:bodyPr/>
          <a:lstStyle/>
          <a:p>
            <a:fld id="{BDA8B218-B4AF-404A-801E-B6356F4EC4CD}" type="datetimeFigureOut">
              <a:rPr lang="zh-CN" altLang="en-US" smtClean="0"/>
              <a:t>2022/8/31</a:t>
            </a:fld>
            <a:endParaRPr lang="zh-CN" altLang="en-US"/>
          </a:p>
        </p:txBody>
      </p:sp>
      <p:sp>
        <p:nvSpPr>
          <p:cNvPr id="4" name="页脚占位符 3">
            <a:extLst>
              <a:ext uri="{FF2B5EF4-FFF2-40B4-BE49-F238E27FC236}">
                <a16:creationId xmlns:a16="http://schemas.microsoft.com/office/drawing/2014/main" id="{C86BB0F3-5769-462E-B026-111441BCE44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69D54E3-AA7E-4133-9E00-51F6B3B106F0}"/>
              </a:ext>
            </a:extLst>
          </p:cNvPr>
          <p:cNvSpPr>
            <a:spLocks noGrp="1"/>
          </p:cNvSpPr>
          <p:nvPr>
            <p:ph type="sldNum" sz="quarter" idx="12"/>
          </p:nvPr>
        </p:nvSpPr>
        <p:spPr/>
        <p:txBody>
          <a:bodyPr/>
          <a:lstStyle/>
          <a:p>
            <a:fld id="{A34FD5A3-96E6-4713-8BE4-57FB203DD25F}" type="slidenum">
              <a:rPr lang="zh-CN" altLang="en-US" smtClean="0"/>
              <a:t>‹#›</a:t>
            </a:fld>
            <a:endParaRPr lang="zh-CN" altLang="en-US"/>
          </a:p>
        </p:txBody>
      </p:sp>
    </p:spTree>
    <p:extLst>
      <p:ext uri="{BB962C8B-B14F-4D97-AF65-F5344CB8AC3E}">
        <p14:creationId xmlns:p14="http://schemas.microsoft.com/office/powerpoint/2010/main" val="15645227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255291"/>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3" Type="http://schemas.openxmlformats.org/officeDocument/2006/relationships/hyperlink" Target="https://www.51pptmoban.com/shejishi/qingqing/" TargetMode="External"/><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hyperlink" Target="http://www.51pptmoban.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 Id="rId6" Type="http://schemas.microsoft.com/office/2007/relationships/hdphoto" Target="../media/hdphoto3.wdp"/><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7.xml"/><Relationship Id="rId7"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6.xml"/><Relationship Id="rId6" Type="http://schemas.microsoft.com/office/2007/relationships/hdphoto" Target="../media/hdphoto4.wdp"/><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山上的风景&#10;&#10;中度可信度描述已自动生成">
            <a:extLst>
              <a:ext uri="{FF2B5EF4-FFF2-40B4-BE49-F238E27FC236}">
                <a16:creationId xmlns:a16="http://schemas.microsoft.com/office/drawing/2014/main" id="{6FD6D8C9-CE04-41D4-A4A1-CBFC7A91E2B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6" name="矩形 5">
            <a:extLst>
              <a:ext uri="{FF2B5EF4-FFF2-40B4-BE49-F238E27FC236}">
                <a16:creationId xmlns:a16="http://schemas.microsoft.com/office/drawing/2014/main" id="{4BA2CDDA-38E4-4A9B-B01C-7D4A22C676E3}"/>
              </a:ext>
            </a:extLst>
          </p:cNvPr>
          <p:cNvSpPr/>
          <p:nvPr/>
        </p:nvSpPr>
        <p:spPr>
          <a:xfrm>
            <a:off x="0" y="0"/>
            <a:ext cx="12192000" cy="6858000"/>
          </a:xfrm>
          <a:prstGeom prst="rect">
            <a:avLst/>
          </a:prstGeom>
          <a:gradFill>
            <a:gsLst>
              <a:gs pos="7000">
                <a:schemeClr val="tx1">
                  <a:alpha val="97000"/>
                </a:schemeClr>
              </a:gs>
              <a:gs pos="100000">
                <a:schemeClr val="tx1">
                  <a:alpha val="5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a:extLst>
              <a:ext uri="{FF2B5EF4-FFF2-40B4-BE49-F238E27FC236}">
                <a16:creationId xmlns:a16="http://schemas.microsoft.com/office/drawing/2014/main" id="{05740243-E5A0-4783-8591-9B11769C4ADB}"/>
              </a:ext>
            </a:extLst>
          </p:cNvPr>
          <p:cNvCxnSpPr>
            <a:cxnSpLocks/>
          </p:cNvCxnSpPr>
          <p:nvPr/>
        </p:nvCxnSpPr>
        <p:spPr>
          <a:xfrm>
            <a:off x="4999893" y="548054"/>
            <a:ext cx="2192215" cy="0"/>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sp>
        <p:nvSpPr>
          <p:cNvPr id="7" name="梯形 6">
            <a:extLst>
              <a:ext uri="{FF2B5EF4-FFF2-40B4-BE49-F238E27FC236}">
                <a16:creationId xmlns:a16="http://schemas.microsoft.com/office/drawing/2014/main" id="{D39DA52C-DD8C-46E7-BAB2-BC0AF5989C97}"/>
              </a:ext>
            </a:extLst>
          </p:cNvPr>
          <p:cNvSpPr/>
          <p:nvPr/>
        </p:nvSpPr>
        <p:spPr>
          <a:xfrm flipV="1">
            <a:off x="1494693" y="281354"/>
            <a:ext cx="1688123" cy="128956"/>
          </a:xfrm>
          <a:prstGeom prst="trapezoid">
            <a:avLst>
              <a:gd name="adj" fmla="val 6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id="{94B28D1B-BAC8-41CE-8BB1-7A2E05BA0877}"/>
              </a:ext>
            </a:extLst>
          </p:cNvPr>
          <p:cNvCxnSpPr>
            <a:cxnSpLocks/>
          </p:cNvCxnSpPr>
          <p:nvPr/>
        </p:nvCxnSpPr>
        <p:spPr>
          <a:xfrm>
            <a:off x="410308" y="281354"/>
            <a:ext cx="4290646" cy="0"/>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0A2D6DBD-7FD1-45A7-BA5E-0E73DD5F3A33}"/>
              </a:ext>
            </a:extLst>
          </p:cNvPr>
          <p:cNvCxnSpPr>
            <a:cxnSpLocks/>
          </p:cNvCxnSpPr>
          <p:nvPr/>
        </p:nvCxnSpPr>
        <p:spPr>
          <a:xfrm flipV="1">
            <a:off x="304800" y="281354"/>
            <a:ext cx="105508" cy="128956"/>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768C8D0B-BD28-4801-8025-C5F4159A12FA}"/>
              </a:ext>
            </a:extLst>
          </p:cNvPr>
          <p:cNvCxnSpPr>
            <a:cxnSpLocks/>
          </p:cNvCxnSpPr>
          <p:nvPr/>
        </p:nvCxnSpPr>
        <p:spPr>
          <a:xfrm flipH="1" flipV="1">
            <a:off x="4700954" y="281354"/>
            <a:ext cx="298939" cy="266700"/>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sp>
        <p:nvSpPr>
          <p:cNvPr id="24" name="梯形 23">
            <a:extLst>
              <a:ext uri="{FF2B5EF4-FFF2-40B4-BE49-F238E27FC236}">
                <a16:creationId xmlns:a16="http://schemas.microsoft.com/office/drawing/2014/main" id="{60EE00C0-F7F9-4ADF-B0A7-41098E69585C}"/>
              </a:ext>
            </a:extLst>
          </p:cNvPr>
          <p:cNvSpPr/>
          <p:nvPr/>
        </p:nvSpPr>
        <p:spPr>
          <a:xfrm flipH="1" flipV="1">
            <a:off x="9009185" y="281354"/>
            <a:ext cx="1688123" cy="128956"/>
          </a:xfrm>
          <a:prstGeom prst="trapezoid">
            <a:avLst>
              <a:gd name="adj" fmla="val 6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42345403-FC96-47C9-9809-3DBF786F2FB4}"/>
              </a:ext>
            </a:extLst>
          </p:cNvPr>
          <p:cNvCxnSpPr>
            <a:cxnSpLocks/>
          </p:cNvCxnSpPr>
          <p:nvPr/>
        </p:nvCxnSpPr>
        <p:spPr>
          <a:xfrm flipH="1">
            <a:off x="7491047" y="281354"/>
            <a:ext cx="4290646" cy="0"/>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D396984C-2C7B-43F9-ABD9-3C9B3D6594E9}"/>
              </a:ext>
            </a:extLst>
          </p:cNvPr>
          <p:cNvCxnSpPr>
            <a:cxnSpLocks/>
          </p:cNvCxnSpPr>
          <p:nvPr/>
        </p:nvCxnSpPr>
        <p:spPr>
          <a:xfrm flipH="1" flipV="1">
            <a:off x="11781693" y="281354"/>
            <a:ext cx="105508" cy="128956"/>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3690E9BF-20D4-4392-93DE-69399ECA024D}"/>
              </a:ext>
            </a:extLst>
          </p:cNvPr>
          <p:cNvCxnSpPr>
            <a:cxnSpLocks/>
          </p:cNvCxnSpPr>
          <p:nvPr/>
        </p:nvCxnSpPr>
        <p:spPr>
          <a:xfrm flipV="1">
            <a:off x="7192108" y="281354"/>
            <a:ext cx="298939" cy="266700"/>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sp>
        <p:nvSpPr>
          <p:cNvPr id="33" name="任意多边形: 形状 32">
            <a:extLst>
              <a:ext uri="{FF2B5EF4-FFF2-40B4-BE49-F238E27FC236}">
                <a16:creationId xmlns:a16="http://schemas.microsoft.com/office/drawing/2014/main" id="{5A64DA69-D3EC-4932-A259-E4490F0E7FE3}"/>
              </a:ext>
            </a:extLst>
          </p:cNvPr>
          <p:cNvSpPr/>
          <p:nvPr/>
        </p:nvSpPr>
        <p:spPr>
          <a:xfrm>
            <a:off x="-1" y="6600089"/>
            <a:ext cx="12192000" cy="257911"/>
          </a:xfrm>
          <a:custGeom>
            <a:avLst/>
            <a:gdLst>
              <a:gd name="connsiteX0" fmla="*/ 5329313 w 12192000"/>
              <a:gd name="connsiteY0" fmla="*/ 0 h 257911"/>
              <a:gd name="connsiteX1" fmla="*/ 6862688 w 12192000"/>
              <a:gd name="connsiteY1" fmla="*/ 0 h 257911"/>
              <a:gd name="connsiteX2" fmla="*/ 6940062 w 12192000"/>
              <a:gd name="connsiteY2" fmla="*/ 128956 h 257911"/>
              <a:gd name="connsiteX3" fmla="*/ 12192000 w 12192000"/>
              <a:gd name="connsiteY3" fmla="*/ 128956 h 257911"/>
              <a:gd name="connsiteX4" fmla="*/ 12192000 w 12192000"/>
              <a:gd name="connsiteY4" fmla="*/ 257911 h 257911"/>
              <a:gd name="connsiteX5" fmla="*/ 0 w 12192000"/>
              <a:gd name="connsiteY5" fmla="*/ 257911 h 257911"/>
              <a:gd name="connsiteX6" fmla="*/ 0 w 12192000"/>
              <a:gd name="connsiteY6" fmla="*/ 128956 h 257911"/>
              <a:gd name="connsiteX7" fmla="*/ 5251939 w 12192000"/>
              <a:gd name="connsiteY7" fmla="*/ 128956 h 25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57911">
                <a:moveTo>
                  <a:pt x="5329313" y="0"/>
                </a:moveTo>
                <a:lnTo>
                  <a:pt x="6862688" y="0"/>
                </a:lnTo>
                <a:lnTo>
                  <a:pt x="6940062" y="128956"/>
                </a:lnTo>
                <a:lnTo>
                  <a:pt x="12192000" y="128956"/>
                </a:lnTo>
                <a:lnTo>
                  <a:pt x="12192000" y="257911"/>
                </a:lnTo>
                <a:lnTo>
                  <a:pt x="0" y="257911"/>
                </a:lnTo>
                <a:lnTo>
                  <a:pt x="0" y="128956"/>
                </a:lnTo>
                <a:lnTo>
                  <a:pt x="5251939" y="1289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文本框 33">
            <a:extLst>
              <a:ext uri="{FF2B5EF4-FFF2-40B4-BE49-F238E27FC236}">
                <a16:creationId xmlns:a16="http://schemas.microsoft.com/office/drawing/2014/main" id="{E46D8850-46EE-4616-BC8E-954C6CC2F187}"/>
              </a:ext>
            </a:extLst>
          </p:cNvPr>
          <p:cNvSpPr txBox="1"/>
          <p:nvPr/>
        </p:nvSpPr>
        <p:spPr>
          <a:xfrm>
            <a:off x="1348481" y="2534947"/>
            <a:ext cx="9495035" cy="1107996"/>
          </a:xfrm>
          <a:prstGeom prst="rect">
            <a:avLst/>
          </a:prstGeom>
          <a:noFill/>
        </p:spPr>
        <p:txBody>
          <a:bodyPr wrap="none" rtlCol="0">
            <a:spAutoFit/>
          </a:bodyPr>
          <a:lstStyle/>
          <a:p>
            <a:r>
              <a:rPr lang="zh-CN" altLang="en-US" sz="6600" dirty="0">
                <a:solidFill>
                  <a:schemeClr val="bg1"/>
                </a:solidFill>
                <a:latin typeface="思源黑体 CN Heavy" panose="020B0A00000000000000" pitchFamily="34" charset="-122"/>
                <a:ea typeface="思源黑体 CN Heavy" panose="020B0A00000000000000" pitchFamily="34" charset="-122"/>
              </a:rPr>
              <a:t>橙色未来科技风</a:t>
            </a:r>
            <a:r>
              <a:rPr lang="en-US" altLang="zh-CN" sz="6600" dirty="0">
                <a:solidFill>
                  <a:schemeClr val="bg1"/>
                </a:solidFill>
                <a:latin typeface="思源黑体 CN Heavy" panose="020B0A00000000000000" pitchFamily="34" charset="-122"/>
                <a:ea typeface="思源黑体 CN Heavy" panose="020B0A00000000000000" pitchFamily="34" charset="-122"/>
              </a:rPr>
              <a:t>PPT</a:t>
            </a:r>
            <a:r>
              <a:rPr lang="zh-CN" altLang="en-US" sz="6600" dirty="0">
                <a:solidFill>
                  <a:schemeClr val="bg1"/>
                </a:solidFill>
                <a:latin typeface="思源黑体 CN Heavy" panose="020B0A00000000000000" pitchFamily="34" charset="-122"/>
                <a:ea typeface="思源黑体 CN Heavy" panose="020B0A00000000000000" pitchFamily="34" charset="-122"/>
              </a:rPr>
              <a:t>模板</a:t>
            </a:r>
          </a:p>
        </p:txBody>
      </p:sp>
      <p:sp>
        <p:nvSpPr>
          <p:cNvPr id="39" name="梯形 38">
            <a:extLst>
              <a:ext uri="{FF2B5EF4-FFF2-40B4-BE49-F238E27FC236}">
                <a16:creationId xmlns:a16="http://schemas.microsoft.com/office/drawing/2014/main" id="{3C958E74-CBF5-47A1-8FD5-6D576A3158D6}"/>
              </a:ext>
            </a:extLst>
          </p:cNvPr>
          <p:cNvSpPr/>
          <p:nvPr/>
        </p:nvSpPr>
        <p:spPr>
          <a:xfrm flipH="1">
            <a:off x="7291387" y="2255043"/>
            <a:ext cx="2891722" cy="101185"/>
          </a:xfrm>
          <a:prstGeom prst="trapezoid">
            <a:avLst>
              <a:gd name="adj" fmla="val 6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16A067F4-8EB3-4CC7-A637-EBCABD32A78A}"/>
              </a:ext>
            </a:extLst>
          </p:cNvPr>
          <p:cNvSpPr/>
          <p:nvPr/>
        </p:nvSpPr>
        <p:spPr>
          <a:xfrm>
            <a:off x="5183875" y="2160461"/>
            <a:ext cx="2008233" cy="153901"/>
          </a:xfrm>
          <a:custGeom>
            <a:avLst/>
            <a:gdLst>
              <a:gd name="connsiteX0" fmla="*/ 2066776 w 2272851"/>
              <a:gd name="connsiteY0" fmla="*/ 0 h 174180"/>
              <a:gd name="connsiteX1" fmla="*/ 2272851 w 2272851"/>
              <a:gd name="connsiteY1" fmla="*/ 0 h 174180"/>
              <a:gd name="connsiteX2" fmla="*/ 2154233 w 2272851"/>
              <a:gd name="connsiteY2" fmla="*/ 174180 h 174180"/>
              <a:gd name="connsiteX3" fmla="*/ 1948158 w 2272851"/>
              <a:gd name="connsiteY3" fmla="*/ 174180 h 174180"/>
              <a:gd name="connsiteX4" fmla="*/ 1742083 w 2272851"/>
              <a:gd name="connsiteY4" fmla="*/ 0 h 174180"/>
              <a:gd name="connsiteX5" fmla="*/ 1948158 w 2272851"/>
              <a:gd name="connsiteY5" fmla="*/ 0 h 174180"/>
              <a:gd name="connsiteX6" fmla="*/ 1829540 w 2272851"/>
              <a:gd name="connsiteY6" fmla="*/ 174180 h 174180"/>
              <a:gd name="connsiteX7" fmla="*/ 1623465 w 2272851"/>
              <a:gd name="connsiteY7" fmla="*/ 174180 h 174180"/>
              <a:gd name="connsiteX8" fmla="*/ 1417390 w 2272851"/>
              <a:gd name="connsiteY8" fmla="*/ 0 h 174180"/>
              <a:gd name="connsiteX9" fmla="*/ 1623465 w 2272851"/>
              <a:gd name="connsiteY9" fmla="*/ 0 h 174180"/>
              <a:gd name="connsiteX10" fmla="*/ 1504847 w 2272851"/>
              <a:gd name="connsiteY10" fmla="*/ 174180 h 174180"/>
              <a:gd name="connsiteX11" fmla="*/ 1298772 w 2272851"/>
              <a:gd name="connsiteY11" fmla="*/ 174180 h 174180"/>
              <a:gd name="connsiteX12" fmla="*/ 1092697 w 2272851"/>
              <a:gd name="connsiteY12" fmla="*/ 0 h 174180"/>
              <a:gd name="connsiteX13" fmla="*/ 1298772 w 2272851"/>
              <a:gd name="connsiteY13" fmla="*/ 0 h 174180"/>
              <a:gd name="connsiteX14" fmla="*/ 1180154 w 2272851"/>
              <a:gd name="connsiteY14" fmla="*/ 174180 h 174180"/>
              <a:gd name="connsiteX15" fmla="*/ 974079 w 2272851"/>
              <a:gd name="connsiteY15" fmla="*/ 174180 h 174180"/>
              <a:gd name="connsiteX16" fmla="*/ 768004 w 2272851"/>
              <a:gd name="connsiteY16" fmla="*/ 0 h 174180"/>
              <a:gd name="connsiteX17" fmla="*/ 974079 w 2272851"/>
              <a:gd name="connsiteY17" fmla="*/ 0 h 174180"/>
              <a:gd name="connsiteX18" fmla="*/ 855461 w 2272851"/>
              <a:gd name="connsiteY18" fmla="*/ 174180 h 174180"/>
              <a:gd name="connsiteX19" fmla="*/ 649386 w 2272851"/>
              <a:gd name="connsiteY19" fmla="*/ 174180 h 174180"/>
              <a:gd name="connsiteX20" fmla="*/ 443311 w 2272851"/>
              <a:gd name="connsiteY20" fmla="*/ 0 h 174180"/>
              <a:gd name="connsiteX21" fmla="*/ 649386 w 2272851"/>
              <a:gd name="connsiteY21" fmla="*/ 0 h 174180"/>
              <a:gd name="connsiteX22" fmla="*/ 530768 w 2272851"/>
              <a:gd name="connsiteY22" fmla="*/ 174180 h 174180"/>
              <a:gd name="connsiteX23" fmla="*/ 324693 w 2272851"/>
              <a:gd name="connsiteY23" fmla="*/ 174180 h 174180"/>
              <a:gd name="connsiteX24" fmla="*/ 118618 w 2272851"/>
              <a:gd name="connsiteY24" fmla="*/ 0 h 174180"/>
              <a:gd name="connsiteX25" fmla="*/ 324693 w 2272851"/>
              <a:gd name="connsiteY25" fmla="*/ 0 h 174180"/>
              <a:gd name="connsiteX26" fmla="*/ 206075 w 2272851"/>
              <a:gd name="connsiteY26" fmla="*/ 174180 h 174180"/>
              <a:gd name="connsiteX27" fmla="*/ 0 w 2272851"/>
              <a:gd name="connsiteY27" fmla="*/ 174180 h 174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272851" h="174180">
                <a:moveTo>
                  <a:pt x="2066776" y="0"/>
                </a:moveTo>
                <a:lnTo>
                  <a:pt x="2272851" y="0"/>
                </a:lnTo>
                <a:lnTo>
                  <a:pt x="2154233" y="174180"/>
                </a:lnTo>
                <a:lnTo>
                  <a:pt x="1948158" y="174180"/>
                </a:lnTo>
                <a:close/>
                <a:moveTo>
                  <a:pt x="1742083" y="0"/>
                </a:moveTo>
                <a:lnTo>
                  <a:pt x="1948158" y="0"/>
                </a:lnTo>
                <a:lnTo>
                  <a:pt x="1829540" y="174180"/>
                </a:lnTo>
                <a:lnTo>
                  <a:pt x="1623465" y="174180"/>
                </a:lnTo>
                <a:close/>
                <a:moveTo>
                  <a:pt x="1417390" y="0"/>
                </a:moveTo>
                <a:lnTo>
                  <a:pt x="1623465" y="0"/>
                </a:lnTo>
                <a:lnTo>
                  <a:pt x="1504847" y="174180"/>
                </a:lnTo>
                <a:lnTo>
                  <a:pt x="1298772" y="174180"/>
                </a:lnTo>
                <a:close/>
                <a:moveTo>
                  <a:pt x="1092697" y="0"/>
                </a:moveTo>
                <a:lnTo>
                  <a:pt x="1298772" y="0"/>
                </a:lnTo>
                <a:lnTo>
                  <a:pt x="1180154" y="174180"/>
                </a:lnTo>
                <a:lnTo>
                  <a:pt x="974079" y="174180"/>
                </a:lnTo>
                <a:close/>
                <a:moveTo>
                  <a:pt x="768004" y="0"/>
                </a:moveTo>
                <a:lnTo>
                  <a:pt x="974079" y="0"/>
                </a:lnTo>
                <a:lnTo>
                  <a:pt x="855461" y="174180"/>
                </a:lnTo>
                <a:lnTo>
                  <a:pt x="649386" y="174180"/>
                </a:lnTo>
                <a:close/>
                <a:moveTo>
                  <a:pt x="443311" y="0"/>
                </a:moveTo>
                <a:lnTo>
                  <a:pt x="649386" y="0"/>
                </a:lnTo>
                <a:lnTo>
                  <a:pt x="530768" y="174180"/>
                </a:lnTo>
                <a:lnTo>
                  <a:pt x="324693" y="174180"/>
                </a:lnTo>
                <a:close/>
                <a:moveTo>
                  <a:pt x="118618" y="0"/>
                </a:moveTo>
                <a:lnTo>
                  <a:pt x="324693" y="0"/>
                </a:lnTo>
                <a:lnTo>
                  <a:pt x="206075" y="174180"/>
                </a:lnTo>
                <a:lnTo>
                  <a:pt x="0" y="174180"/>
                </a:lnTo>
                <a:close/>
              </a:path>
            </a:pathLst>
          </a:custGeom>
          <a:gradFill>
            <a:gsLst>
              <a:gs pos="7000">
                <a:schemeClr val="accent1">
                  <a:alpha val="0"/>
                </a:schemeClr>
              </a:gs>
              <a:gs pos="100000">
                <a:schemeClr val="accent1">
                  <a:alpha val="7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文本框 53">
            <a:extLst>
              <a:ext uri="{FF2B5EF4-FFF2-40B4-BE49-F238E27FC236}">
                <a16:creationId xmlns:a16="http://schemas.microsoft.com/office/drawing/2014/main" id="{AA0D37BD-84E6-4EFF-8826-30C3C5479543}"/>
              </a:ext>
            </a:extLst>
          </p:cNvPr>
          <p:cNvSpPr txBox="1"/>
          <p:nvPr/>
        </p:nvSpPr>
        <p:spPr>
          <a:xfrm>
            <a:off x="1494693" y="3589601"/>
            <a:ext cx="9202615" cy="369332"/>
          </a:xfrm>
          <a:prstGeom prst="rect">
            <a:avLst/>
          </a:prstGeom>
          <a:noFill/>
        </p:spPr>
        <p:txBody>
          <a:bodyPr wrap="square" rtlCol="0">
            <a:spAutoFit/>
          </a:bodyPr>
          <a:lstStyle/>
          <a:p>
            <a:pPr algn="dist"/>
            <a:r>
              <a:rPr lang="zh-CN" altLang="en-US" dirty="0">
                <a:solidFill>
                  <a:schemeClr val="bg1"/>
                </a:solidFill>
                <a:latin typeface="思源黑体 CN Medium" panose="020B0600000000000000" pitchFamily="34" charset="-122"/>
                <a:ea typeface="思源黑体 CN Medium" panose="020B0600000000000000" pitchFamily="34" charset="-122"/>
              </a:rPr>
              <a:t>汇报答辩 </a:t>
            </a:r>
            <a:r>
              <a:rPr lang="en-US" altLang="zh-CN" dirty="0">
                <a:solidFill>
                  <a:schemeClr val="bg1"/>
                </a:solidFill>
                <a:latin typeface="思源黑体 CN Medium" panose="020B0600000000000000" pitchFamily="34" charset="-122"/>
                <a:ea typeface="思源黑体 CN Medium" panose="020B0600000000000000" pitchFamily="34" charset="-122"/>
              </a:rPr>
              <a:t>/ </a:t>
            </a:r>
            <a:r>
              <a:rPr lang="zh-CN" altLang="en-US" dirty="0">
                <a:solidFill>
                  <a:schemeClr val="bg1"/>
                </a:solidFill>
                <a:latin typeface="思源黑体 CN Medium" panose="020B0600000000000000" pitchFamily="34" charset="-122"/>
                <a:ea typeface="思源黑体 CN Medium" panose="020B0600000000000000" pitchFamily="34" charset="-122"/>
              </a:rPr>
              <a:t>个人演讲 </a:t>
            </a:r>
            <a:r>
              <a:rPr lang="en-US" altLang="zh-CN" dirty="0">
                <a:solidFill>
                  <a:schemeClr val="bg1"/>
                </a:solidFill>
                <a:latin typeface="思源黑体 CN Medium" panose="020B0600000000000000" pitchFamily="34" charset="-122"/>
                <a:ea typeface="思源黑体 CN Medium" panose="020B0600000000000000" pitchFamily="34" charset="-122"/>
              </a:rPr>
              <a:t>/ </a:t>
            </a:r>
            <a:r>
              <a:rPr lang="zh-CN" altLang="en-US" dirty="0">
                <a:solidFill>
                  <a:schemeClr val="bg1"/>
                </a:solidFill>
                <a:latin typeface="思源黑体 CN Medium" panose="020B0600000000000000" pitchFamily="34" charset="-122"/>
                <a:ea typeface="思源黑体 CN Medium" panose="020B0600000000000000" pitchFamily="34" charset="-122"/>
              </a:rPr>
              <a:t>产品发布 </a:t>
            </a:r>
            <a:r>
              <a:rPr lang="en-US" altLang="zh-CN" dirty="0">
                <a:solidFill>
                  <a:schemeClr val="bg1"/>
                </a:solidFill>
                <a:latin typeface="思源黑体 CN Medium" panose="020B0600000000000000" pitchFamily="34" charset="-122"/>
                <a:ea typeface="思源黑体 CN Medium" panose="020B0600000000000000" pitchFamily="34" charset="-122"/>
              </a:rPr>
              <a:t>/ </a:t>
            </a:r>
            <a:r>
              <a:rPr lang="zh-CN" altLang="en-US" dirty="0">
                <a:solidFill>
                  <a:schemeClr val="bg1"/>
                </a:solidFill>
                <a:latin typeface="思源黑体 CN Medium" panose="020B0600000000000000" pitchFamily="34" charset="-122"/>
                <a:ea typeface="思源黑体 CN Medium" panose="020B0600000000000000" pitchFamily="34" charset="-122"/>
              </a:rPr>
              <a:t>年终总结</a:t>
            </a:r>
          </a:p>
        </p:txBody>
      </p:sp>
      <p:grpSp>
        <p:nvGrpSpPr>
          <p:cNvPr id="60" name="组合 59">
            <a:extLst>
              <a:ext uri="{FF2B5EF4-FFF2-40B4-BE49-F238E27FC236}">
                <a16:creationId xmlns:a16="http://schemas.microsoft.com/office/drawing/2014/main" id="{65195755-A309-4157-B50B-4D0636FBE023}"/>
              </a:ext>
            </a:extLst>
          </p:cNvPr>
          <p:cNvGrpSpPr/>
          <p:nvPr/>
        </p:nvGrpSpPr>
        <p:grpSpPr>
          <a:xfrm>
            <a:off x="1494693" y="2162175"/>
            <a:ext cx="9079684" cy="215117"/>
            <a:chOff x="1494693" y="2162175"/>
            <a:chExt cx="9079684" cy="215117"/>
          </a:xfrm>
        </p:grpSpPr>
        <p:cxnSp>
          <p:nvCxnSpPr>
            <p:cNvPr id="36" name="直接连接符 35">
              <a:extLst>
                <a:ext uri="{FF2B5EF4-FFF2-40B4-BE49-F238E27FC236}">
                  <a16:creationId xmlns:a16="http://schemas.microsoft.com/office/drawing/2014/main" id="{B3C4DB07-A29B-4BA3-9D35-E5F4D400E002}"/>
                </a:ext>
              </a:extLst>
            </p:cNvPr>
            <p:cNvCxnSpPr>
              <a:cxnSpLocks/>
            </p:cNvCxnSpPr>
            <p:nvPr/>
          </p:nvCxnSpPr>
          <p:spPr>
            <a:xfrm>
              <a:off x="1494693" y="2377292"/>
              <a:ext cx="5663223" cy="0"/>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FC52B5CA-E1D4-41D2-AF05-DDF3BDAA8C8D}"/>
                </a:ext>
              </a:extLst>
            </p:cNvPr>
            <p:cNvCxnSpPr>
              <a:cxnSpLocks/>
            </p:cNvCxnSpPr>
            <p:nvPr/>
          </p:nvCxnSpPr>
          <p:spPr>
            <a:xfrm flipV="1">
              <a:off x="7154962" y="2162175"/>
              <a:ext cx="136425" cy="215117"/>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FFA4A50D-3D79-4D53-A022-B8F029A4AD22}"/>
                </a:ext>
              </a:extLst>
            </p:cNvPr>
            <p:cNvCxnSpPr>
              <a:cxnSpLocks/>
            </p:cNvCxnSpPr>
            <p:nvPr/>
          </p:nvCxnSpPr>
          <p:spPr>
            <a:xfrm flipH="1" flipV="1">
              <a:off x="10172830" y="2162175"/>
              <a:ext cx="136425" cy="215117"/>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9B15601C-D328-43D7-B5F2-F903D5D40216}"/>
                </a:ext>
              </a:extLst>
            </p:cNvPr>
            <p:cNvCxnSpPr>
              <a:cxnSpLocks/>
            </p:cNvCxnSpPr>
            <p:nvPr/>
          </p:nvCxnSpPr>
          <p:spPr>
            <a:xfrm>
              <a:off x="7291387" y="2162175"/>
              <a:ext cx="2881443" cy="0"/>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F4502215-B581-46D4-B5E3-1CE51E109FBB}"/>
                </a:ext>
              </a:extLst>
            </p:cNvPr>
            <p:cNvCxnSpPr>
              <a:cxnSpLocks/>
            </p:cNvCxnSpPr>
            <p:nvPr/>
          </p:nvCxnSpPr>
          <p:spPr>
            <a:xfrm flipH="1">
              <a:off x="10309255" y="2377292"/>
              <a:ext cx="265122" cy="0"/>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grpSp>
      <p:cxnSp>
        <p:nvCxnSpPr>
          <p:cNvPr id="61" name="直接连接符 60">
            <a:extLst>
              <a:ext uri="{FF2B5EF4-FFF2-40B4-BE49-F238E27FC236}">
                <a16:creationId xmlns:a16="http://schemas.microsoft.com/office/drawing/2014/main" id="{74E80A7F-2A6F-4200-8631-64FBD9223265}"/>
              </a:ext>
            </a:extLst>
          </p:cNvPr>
          <p:cNvCxnSpPr>
            <a:cxnSpLocks/>
          </p:cNvCxnSpPr>
          <p:nvPr/>
        </p:nvCxnSpPr>
        <p:spPr>
          <a:xfrm>
            <a:off x="1494693" y="4140778"/>
            <a:ext cx="9079684" cy="0"/>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grpSp>
        <p:nvGrpSpPr>
          <p:cNvPr id="73" name="组合 72">
            <a:extLst>
              <a:ext uri="{FF2B5EF4-FFF2-40B4-BE49-F238E27FC236}">
                <a16:creationId xmlns:a16="http://schemas.microsoft.com/office/drawing/2014/main" id="{A876DBC7-FFEF-4A17-9482-A38B63760ADD}"/>
              </a:ext>
            </a:extLst>
          </p:cNvPr>
          <p:cNvGrpSpPr/>
          <p:nvPr/>
        </p:nvGrpSpPr>
        <p:grpSpPr>
          <a:xfrm>
            <a:off x="2953780" y="5019767"/>
            <a:ext cx="2125679" cy="634362"/>
            <a:chOff x="1749635" y="5019767"/>
            <a:chExt cx="2125679" cy="634362"/>
          </a:xfrm>
        </p:grpSpPr>
        <p:cxnSp>
          <p:nvCxnSpPr>
            <p:cNvPr id="64" name="直接连接符 63">
              <a:extLst>
                <a:ext uri="{FF2B5EF4-FFF2-40B4-BE49-F238E27FC236}">
                  <a16:creationId xmlns:a16="http://schemas.microsoft.com/office/drawing/2014/main" id="{27F56E6E-8267-4EEB-8FC3-5B4D6038D8CF}"/>
                </a:ext>
              </a:extLst>
            </p:cNvPr>
            <p:cNvCxnSpPr/>
            <p:nvPr/>
          </p:nvCxnSpPr>
          <p:spPr>
            <a:xfrm>
              <a:off x="1756229" y="5065486"/>
              <a:ext cx="211908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F854B186-5811-47B3-8B7C-75102375FEA3}"/>
                </a:ext>
              </a:extLst>
            </p:cNvPr>
            <p:cNvCxnSpPr/>
            <p:nvPr/>
          </p:nvCxnSpPr>
          <p:spPr>
            <a:xfrm>
              <a:off x="1749635" y="5608411"/>
              <a:ext cx="2119085" cy="0"/>
            </a:xfrm>
            <a:prstGeom prst="line">
              <a:avLst/>
            </a:prstGeom>
          </p:spPr>
          <p:style>
            <a:lnRef idx="1">
              <a:schemeClr val="accent1"/>
            </a:lnRef>
            <a:fillRef idx="0">
              <a:schemeClr val="accent1"/>
            </a:fillRef>
            <a:effectRef idx="0">
              <a:schemeClr val="accent1"/>
            </a:effectRef>
            <a:fontRef idx="minor">
              <a:schemeClr val="tx1"/>
            </a:fontRef>
          </p:style>
        </p:cxnSp>
        <p:sp>
          <p:nvSpPr>
            <p:cNvPr id="66" name="矩形 65">
              <a:extLst>
                <a:ext uri="{FF2B5EF4-FFF2-40B4-BE49-F238E27FC236}">
                  <a16:creationId xmlns:a16="http://schemas.microsoft.com/office/drawing/2014/main" id="{E4D2BC1E-8638-4076-867A-F0586F3BD253}"/>
                </a:ext>
              </a:extLst>
            </p:cNvPr>
            <p:cNvSpPr/>
            <p:nvPr/>
          </p:nvSpPr>
          <p:spPr>
            <a:xfrm>
              <a:off x="2843213" y="5019767"/>
              <a:ext cx="842962"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9947BCEF-B731-48F0-9709-84E9E5D697D8}"/>
                </a:ext>
              </a:extLst>
            </p:cNvPr>
            <p:cNvSpPr/>
            <p:nvPr/>
          </p:nvSpPr>
          <p:spPr>
            <a:xfrm>
              <a:off x="1917273"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a:extLst>
                <a:ext uri="{FF2B5EF4-FFF2-40B4-BE49-F238E27FC236}">
                  <a16:creationId xmlns:a16="http://schemas.microsoft.com/office/drawing/2014/main" id="{10BB4B1D-E2E5-47C5-A081-5C7A7DB51D20}"/>
                </a:ext>
              </a:extLst>
            </p:cNvPr>
            <p:cNvSpPr/>
            <p:nvPr/>
          </p:nvSpPr>
          <p:spPr>
            <a:xfrm>
              <a:off x="2057498"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a16="http://schemas.microsoft.com/office/drawing/2014/main" id="{1F3F4396-AACE-4801-9DB9-FE5633F3C4CD}"/>
                </a:ext>
              </a:extLst>
            </p:cNvPr>
            <p:cNvSpPr/>
            <p:nvPr/>
          </p:nvSpPr>
          <p:spPr>
            <a:xfrm>
              <a:off x="2197724"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a:extLst>
                <a:ext uri="{FF2B5EF4-FFF2-40B4-BE49-F238E27FC236}">
                  <a16:creationId xmlns:a16="http://schemas.microsoft.com/office/drawing/2014/main" id="{0434CEA0-CB21-452C-8721-A9FF17197742}"/>
                </a:ext>
              </a:extLst>
            </p:cNvPr>
            <p:cNvSpPr/>
            <p:nvPr/>
          </p:nvSpPr>
          <p:spPr>
            <a:xfrm>
              <a:off x="2337949"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a:extLst>
                <a:ext uri="{FF2B5EF4-FFF2-40B4-BE49-F238E27FC236}">
                  <a16:creationId xmlns:a16="http://schemas.microsoft.com/office/drawing/2014/main" id="{5BC2A607-0241-4432-B292-5F71D4FEF55D}"/>
                </a:ext>
              </a:extLst>
            </p:cNvPr>
            <p:cNvSpPr/>
            <p:nvPr/>
          </p:nvSpPr>
          <p:spPr>
            <a:xfrm>
              <a:off x="2478174"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a:extLst>
              <a:ext uri="{FF2B5EF4-FFF2-40B4-BE49-F238E27FC236}">
                <a16:creationId xmlns:a16="http://schemas.microsoft.com/office/drawing/2014/main" id="{9FC76E2F-3639-43FB-8E9B-B411EFFC3494}"/>
              </a:ext>
            </a:extLst>
          </p:cNvPr>
          <p:cNvGrpSpPr/>
          <p:nvPr/>
        </p:nvGrpSpPr>
        <p:grpSpPr>
          <a:xfrm>
            <a:off x="7112542" y="5019767"/>
            <a:ext cx="2125679" cy="634362"/>
            <a:chOff x="1749635" y="5019767"/>
            <a:chExt cx="2125679" cy="634362"/>
          </a:xfrm>
        </p:grpSpPr>
        <p:cxnSp>
          <p:nvCxnSpPr>
            <p:cNvPr id="75" name="直接连接符 74">
              <a:extLst>
                <a:ext uri="{FF2B5EF4-FFF2-40B4-BE49-F238E27FC236}">
                  <a16:creationId xmlns:a16="http://schemas.microsoft.com/office/drawing/2014/main" id="{A156E12D-BEC3-4214-A0EE-B7CD51442980}"/>
                </a:ext>
              </a:extLst>
            </p:cNvPr>
            <p:cNvCxnSpPr/>
            <p:nvPr/>
          </p:nvCxnSpPr>
          <p:spPr>
            <a:xfrm>
              <a:off x="1756229" y="5065486"/>
              <a:ext cx="211908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FFB944EF-1EC3-408A-9B1E-303DEA62893C}"/>
                </a:ext>
              </a:extLst>
            </p:cNvPr>
            <p:cNvCxnSpPr/>
            <p:nvPr/>
          </p:nvCxnSpPr>
          <p:spPr>
            <a:xfrm>
              <a:off x="1749635" y="5608411"/>
              <a:ext cx="2119085" cy="0"/>
            </a:xfrm>
            <a:prstGeom prst="line">
              <a:avLst/>
            </a:prstGeom>
          </p:spPr>
          <p:style>
            <a:lnRef idx="1">
              <a:schemeClr val="accent1"/>
            </a:lnRef>
            <a:fillRef idx="0">
              <a:schemeClr val="accent1"/>
            </a:fillRef>
            <a:effectRef idx="0">
              <a:schemeClr val="accent1"/>
            </a:effectRef>
            <a:fontRef idx="minor">
              <a:schemeClr val="tx1"/>
            </a:fontRef>
          </p:style>
        </p:cxnSp>
        <p:sp>
          <p:nvSpPr>
            <p:cNvPr id="77" name="矩形 76">
              <a:extLst>
                <a:ext uri="{FF2B5EF4-FFF2-40B4-BE49-F238E27FC236}">
                  <a16:creationId xmlns:a16="http://schemas.microsoft.com/office/drawing/2014/main" id="{311CC574-1184-4682-8EAF-850B026D59E5}"/>
                </a:ext>
              </a:extLst>
            </p:cNvPr>
            <p:cNvSpPr/>
            <p:nvPr/>
          </p:nvSpPr>
          <p:spPr>
            <a:xfrm>
              <a:off x="2843213" y="5019767"/>
              <a:ext cx="842962"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a:extLst>
                <a:ext uri="{FF2B5EF4-FFF2-40B4-BE49-F238E27FC236}">
                  <a16:creationId xmlns:a16="http://schemas.microsoft.com/office/drawing/2014/main" id="{29884836-708F-455E-AE8F-27A3E37F47F6}"/>
                </a:ext>
              </a:extLst>
            </p:cNvPr>
            <p:cNvSpPr/>
            <p:nvPr/>
          </p:nvSpPr>
          <p:spPr>
            <a:xfrm>
              <a:off x="1917273"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a:extLst>
                <a:ext uri="{FF2B5EF4-FFF2-40B4-BE49-F238E27FC236}">
                  <a16:creationId xmlns:a16="http://schemas.microsoft.com/office/drawing/2014/main" id="{8573F4BD-5167-4249-BEBA-E6E175F9A000}"/>
                </a:ext>
              </a:extLst>
            </p:cNvPr>
            <p:cNvSpPr/>
            <p:nvPr/>
          </p:nvSpPr>
          <p:spPr>
            <a:xfrm>
              <a:off x="2057498"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a:extLst>
                <a:ext uri="{FF2B5EF4-FFF2-40B4-BE49-F238E27FC236}">
                  <a16:creationId xmlns:a16="http://schemas.microsoft.com/office/drawing/2014/main" id="{B5B1723D-9F8C-4913-B891-684DB429C2A9}"/>
                </a:ext>
              </a:extLst>
            </p:cNvPr>
            <p:cNvSpPr/>
            <p:nvPr/>
          </p:nvSpPr>
          <p:spPr>
            <a:xfrm>
              <a:off x="2197724"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a:extLst>
                <a:ext uri="{FF2B5EF4-FFF2-40B4-BE49-F238E27FC236}">
                  <a16:creationId xmlns:a16="http://schemas.microsoft.com/office/drawing/2014/main" id="{B28E3780-BDBF-4D91-BC25-23B59706E48D}"/>
                </a:ext>
              </a:extLst>
            </p:cNvPr>
            <p:cNvSpPr/>
            <p:nvPr/>
          </p:nvSpPr>
          <p:spPr>
            <a:xfrm>
              <a:off x="2337949"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a:extLst>
                <a:ext uri="{FF2B5EF4-FFF2-40B4-BE49-F238E27FC236}">
                  <a16:creationId xmlns:a16="http://schemas.microsoft.com/office/drawing/2014/main" id="{1BCA09C4-457D-4D3B-9B8F-BFB21E002CDE}"/>
                </a:ext>
              </a:extLst>
            </p:cNvPr>
            <p:cNvSpPr/>
            <p:nvPr/>
          </p:nvSpPr>
          <p:spPr>
            <a:xfrm>
              <a:off x="2478174"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文本框 84">
            <a:extLst>
              <a:ext uri="{FF2B5EF4-FFF2-40B4-BE49-F238E27FC236}">
                <a16:creationId xmlns:a16="http://schemas.microsoft.com/office/drawing/2014/main" id="{4A68F576-7E02-47FA-898D-558F2C42A6C8}"/>
              </a:ext>
            </a:extLst>
          </p:cNvPr>
          <p:cNvSpPr txBox="1"/>
          <p:nvPr/>
        </p:nvSpPr>
        <p:spPr>
          <a:xfrm>
            <a:off x="3056674" y="5136893"/>
            <a:ext cx="804322" cy="400110"/>
          </a:xfrm>
          <a:prstGeom prst="rect">
            <a:avLst/>
          </a:prstGeom>
          <a:noFill/>
        </p:spPr>
        <p:txBody>
          <a:bodyPr wrap="square" rtlCol="0">
            <a:spAutoFit/>
          </a:bodyPr>
          <a:lstStyle/>
          <a:p>
            <a:pPr algn="dist"/>
            <a:r>
              <a:rPr kumimoji="0" lang="zh-CN" altLang="en-US" sz="2000" b="1" i="0" u="none" strike="noStrike" kern="120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cs"/>
              </a:rPr>
              <a:t>主讲</a:t>
            </a:r>
            <a:endParaRPr lang="zh-CN" altLang="en-US" sz="2000" b="1" dirty="0">
              <a:solidFill>
                <a:schemeClr val="bg1"/>
              </a:solidFill>
              <a:latin typeface="思源黑体 CN Medium" panose="020B0600000000000000" pitchFamily="34" charset="-122"/>
              <a:ea typeface="思源黑体 CN Medium" panose="020B0600000000000000" pitchFamily="34" charset="-122"/>
            </a:endParaRPr>
          </a:p>
        </p:txBody>
      </p:sp>
      <p:sp>
        <p:nvSpPr>
          <p:cNvPr id="86" name="文本框 85">
            <a:extLst>
              <a:ext uri="{FF2B5EF4-FFF2-40B4-BE49-F238E27FC236}">
                <a16:creationId xmlns:a16="http://schemas.microsoft.com/office/drawing/2014/main" id="{B6819021-A73A-4F52-B30D-8EC809C48C7C}"/>
              </a:ext>
            </a:extLst>
          </p:cNvPr>
          <p:cNvSpPr txBox="1"/>
          <p:nvPr/>
        </p:nvSpPr>
        <p:spPr>
          <a:xfrm>
            <a:off x="4013321" y="5136893"/>
            <a:ext cx="986571" cy="400110"/>
          </a:xfrm>
          <a:prstGeom prst="rect">
            <a:avLst/>
          </a:prstGeom>
          <a:noFill/>
        </p:spPr>
        <p:txBody>
          <a:bodyPr wrap="square" rtlCol="0">
            <a:spAutoFit/>
          </a:bodyPr>
          <a:lstStyle/>
          <a:p>
            <a:pPr algn="dist"/>
            <a:r>
              <a:rPr kumimoji="0" lang="zh-CN" altLang="en-US" sz="200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cs"/>
              </a:rPr>
              <a:t>苘苘</a:t>
            </a:r>
            <a:endParaRPr lang="zh-CN" altLang="en-US" sz="2000" dirty="0">
              <a:solidFill>
                <a:schemeClr val="bg1"/>
              </a:solidFill>
              <a:latin typeface="思源黑体 CN Medium" panose="020B0600000000000000" pitchFamily="34" charset="-122"/>
              <a:ea typeface="思源黑体 CN Medium" panose="020B0600000000000000" pitchFamily="34" charset="-122"/>
            </a:endParaRPr>
          </a:p>
        </p:txBody>
      </p:sp>
      <p:grpSp>
        <p:nvGrpSpPr>
          <p:cNvPr id="89" name="组合 88">
            <a:extLst>
              <a:ext uri="{FF2B5EF4-FFF2-40B4-BE49-F238E27FC236}">
                <a16:creationId xmlns:a16="http://schemas.microsoft.com/office/drawing/2014/main" id="{D0B963FB-A048-466F-8A27-F1955400638A}"/>
              </a:ext>
            </a:extLst>
          </p:cNvPr>
          <p:cNvGrpSpPr/>
          <p:nvPr/>
        </p:nvGrpSpPr>
        <p:grpSpPr>
          <a:xfrm>
            <a:off x="3898106" y="5229055"/>
            <a:ext cx="95250" cy="215786"/>
            <a:chOff x="3898106" y="5176838"/>
            <a:chExt cx="95250" cy="215786"/>
          </a:xfrm>
        </p:grpSpPr>
        <p:sp>
          <p:nvSpPr>
            <p:cNvPr id="87" name="平行四边形 86">
              <a:extLst>
                <a:ext uri="{FF2B5EF4-FFF2-40B4-BE49-F238E27FC236}">
                  <a16:creationId xmlns:a16="http://schemas.microsoft.com/office/drawing/2014/main" id="{3D86CB68-6839-4080-9AAB-133022D20A06}"/>
                </a:ext>
              </a:extLst>
            </p:cNvPr>
            <p:cNvSpPr/>
            <p:nvPr/>
          </p:nvSpPr>
          <p:spPr>
            <a:xfrm>
              <a:off x="3898106" y="5176838"/>
              <a:ext cx="95250" cy="64286"/>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平行四边形 87">
              <a:extLst>
                <a:ext uri="{FF2B5EF4-FFF2-40B4-BE49-F238E27FC236}">
                  <a16:creationId xmlns:a16="http://schemas.microsoft.com/office/drawing/2014/main" id="{0DC79F83-9A05-4BE9-97BA-BCC35A2B2350}"/>
                </a:ext>
              </a:extLst>
            </p:cNvPr>
            <p:cNvSpPr/>
            <p:nvPr/>
          </p:nvSpPr>
          <p:spPr>
            <a:xfrm>
              <a:off x="3898106" y="5328338"/>
              <a:ext cx="95250" cy="64286"/>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文本框 89">
            <a:extLst>
              <a:ext uri="{FF2B5EF4-FFF2-40B4-BE49-F238E27FC236}">
                <a16:creationId xmlns:a16="http://schemas.microsoft.com/office/drawing/2014/main" id="{00BD7443-A86A-4EE1-B461-B4BDD97D35D1}"/>
              </a:ext>
            </a:extLst>
          </p:cNvPr>
          <p:cNvSpPr txBox="1"/>
          <p:nvPr/>
        </p:nvSpPr>
        <p:spPr>
          <a:xfrm>
            <a:off x="7228891" y="5136893"/>
            <a:ext cx="804322" cy="400110"/>
          </a:xfrm>
          <a:prstGeom prst="rect">
            <a:avLst/>
          </a:prstGeom>
          <a:noFill/>
        </p:spPr>
        <p:txBody>
          <a:bodyPr wrap="square" rtlCol="0">
            <a:spAutoFit/>
          </a:bodyPr>
          <a:lstStyle/>
          <a:p>
            <a:pPr algn="dist"/>
            <a:r>
              <a:rPr kumimoji="0" lang="zh-CN" altLang="en-US" sz="2000" b="1"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cs"/>
              </a:rPr>
              <a:t>时间</a:t>
            </a:r>
            <a:endParaRPr lang="zh-CN" altLang="en-US" sz="2000" b="1" dirty="0">
              <a:solidFill>
                <a:schemeClr val="bg1"/>
              </a:solidFill>
              <a:latin typeface="思源黑体 CN Medium" panose="020B0600000000000000" pitchFamily="34" charset="-122"/>
              <a:ea typeface="思源黑体 CN Medium" panose="020B0600000000000000" pitchFamily="34" charset="-122"/>
            </a:endParaRPr>
          </a:p>
        </p:txBody>
      </p:sp>
      <p:sp>
        <p:nvSpPr>
          <p:cNvPr id="91" name="文本框 90">
            <a:extLst>
              <a:ext uri="{FF2B5EF4-FFF2-40B4-BE49-F238E27FC236}">
                <a16:creationId xmlns:a16="http://schemas.microsoft.com/office/drawing/2014/main" id="{43123A36-2AC4-48C3-AD47-4BD65491BEAF}"/>
              </a:ext>
            </a:extLst>
          </p:cNvPr>
          <p:cNvSpPr txBox="1"/>
          <p:nvPr/>
        </p:nvSpPr>
        <p:spPr>
          <a:xfrm>
            <a:off x="8185538" y="5136893"/>
            <a:ext cx="986571" cy="400110"/>
          </a:xfrm>
          <a:prstGeom prst="rect">
            <a:avLst/>
          </a:prstGeom>
          <a:noFill/>
        </p:spPr>
        <p:txBody>
          <a:bodyPr wrap="square" rtlCol="0">
            <a:spAutoFit/>
          </a:bodyPr>
          <a:lstStyle/>
          <a:p>
            <a:pPr algn="dist"/>
            <a:r>
              <a:rPr kumimoji="0" lang="en-US" altLang="zh-CN" sz="200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cs"/>
              </a:rPr>
              <a:t>06.29</a:t>
            </a:r>
            <a:endParaRPr lang="zh-CN" altLang="en-US" sz="2000" dirty="0">
              <a:solidFill>
                <a:schemeClr val="bg1"/>
              </a:solidFill>
              <a:latin typeface="思源黑体 CN Medium" panose="020B0600000000000000" pitchFamily="34" charset="-122"/>
              <a:ea typeface="思源黑体 CN Medium" panose="020B0600000000000000" pitchFamily="34" charset="-122"/>
            </a:endParaRPr>
          </a:p>
        </p:txBody>
      </p:sp>
      <p:grpSp>
        <p:nvGrpSpPr>
          <p:cNvPr id="92" name="组合 91">
            <a:extLst>
              <a:ext uri="{FF2B5EF4-FFF2-40B4-BE49-F238E27FC236}">
                <a16:creationId xmlns:a16="http://schemas.microsoft.com/office/drawing/2014/main" id="{254B8E06-439D-4E91-917C-9B4704EE590C}"/>
              </a:ext>
            </a:extLst>
          </p:cNvPr>
          <p:cNvGrpSpPr/>
          <p:nvPr/>
        </p:nvGrpSpPr>
        <p:grpSpPr>
          <a:xfrm>
            <a:off x="8070323" y="5229055"/>
            <a:ext cx="95250" cy="215786"/>
            <a:chOff x="3898106" y="5176838"/>
            <a:chExt cx="95250" cy="215786"/>
          </a:xfrm>
        </p:grpSpPr>
        <p:sp>
          <p:nvSpPr>
            <p:cNvPr id="93" name="平行四边形 92">
              <a:extLst>
                <a:ext uri="{FF2B5EF4-FFF2-40B4-BE49-F238E27FC236}">
                  <a16:creationId xmlns:a16="http://schemas.microsoft.com/office/drawing/2014/main" id="{0EDBF545-D929-4A67-8264-8CB8E1DEE1E3}"/>
                </a:ext>
              </a:extLst>
            </p:cNvPr>
            <p:cNvSpPr/>
            <p:nvPr/>
          </p:nvSpPr>
          <p:spPr>
            <a:xfrm>
              <a:off x="3898106" y="5176838"/>
              <a:ext cx="95250" cy="64286"/>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平行四边形 93">
              <a:extLst>
                <a:ext uri="{FF2B5EF4-FFF2-40B4-BE49-F238E27FC236}">
                  <a16:creationId xmlns:a16="http://schemas.microsoft.com/office/drawing/2014/main" id="{5F513CBF-317D-4558-871B-0239CAD1FEFA}"/>
                </a:ext>
              </a:extLst>
            </p:cNvPr>
            <p:cNvSpPr/>
            <p:nvPr/>
          </p:nvSpPr>
          <p:spPr>
            <a:xfrm>
              <a:off x="3898106" y="5328338"/>
              <a:ext cx="95250" cy="64286"/>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5" name="图片 94" descr="图片包含 水, 日落, 大型, 背景&#10;&#10;描述已自动生成">
            <a:extLst>
              <a:ext uri="{FF2B5EF4-FFF2-40B4-BE49-F238E27FC236}">
                <a16:creationId xmlns:a16="http://schemas.microsoft.com/office/drawing/2014/main" id="{55FF8E66-800F-4226-B714-BABFC65EAC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00856" y="2181122"/>
            <a:ext cx="2958812" cy="325797"/>
          </a:xfrm>
          <a:prstGeom prst="rect">
            <a:avLst/>
          </a:prstGeom>
        </p:spPr>
      </p:pic>
    </p:spTree>
    <p:extLst>
      <p:ext uri="{BB962C8B-B14F-4D97-AF65-F5344CB8AC3E}">
        <p14:creationId xmlns:p14="http://schemas.microsoft.com/office/powerpoint/2010/main" val="744145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AF04A6F7-2054-4F48-B8D1-799B719C966A}"/>
              </a:ext>
            </a:extLst>
          </p:cNvPr>
          <p:cNvGrpSpPr/>
          <p:nvPr/>
        </p:nvGrpSpPr>
        <p:grpSpPr>
          <a:xfrm>
            <a:off x="1190684" y="772160"/>
            <a:ext cx="5785485" cy="243840"/>
            <a:chOff x="681990" y="462281"/>
            <a:chExt cx="5785485" cy="317498"/>
          </a:xfrm>
        </p:grpSpPr>
        <p:sp>
          <p:nvSpPr>
            <p:cNvPr id="17" name="平行四边形 16">
              <a:extLst>
                <a:ext uri="{FF2B5EF4-FFF2-40B4-BE49-F238E27FC236}">
                  <a16:creationId xmlns:a16="http://schemas.microsoft.com/office/drawing/2014/main" id="{8A1D96BC-4117-44AD-84E1-C00BFC76CC50}"/>
                </a:ext>
              </a:extLst>
            </p:cNvPr>
            <p:cNvSpPr/>
            <p:nvPr/>
          </p:nvSpPr>
          <p:spPr>
            <a:xfrm>
              <a:off x="681990" y="61214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B7DDE7CA-0C14-4906-B953-DE0FE3BD5963}"/>
                </a:ext>
              </a:extLst>
            </p:cNvPr>
            <p:cNvSpPr/>
            <p:nvPr/>
          </p:nvSpPr>
          <p:spPr>
            <a:xfrm>
              <a:off x="849630" y="49022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a:extLst>
                <a:ext uri="{FF2B5EF4-FFF2-40B4-BE49-F238E27FC236}">
                  <a16:creationId xmlns:a16="http://schemas.microsoft.com/office/drawing/2014/main" id="{4A6AB0A7-4242-48AF-9754-3EBCCE2323BA}"/>
                </a:ext>
              </a:extLst>
            </p:cNvPr>
            <p:cNvSpPr/>
            <p:nvPr/>
          </p:nvSpPr>
          <p:spPr>
            <a:xfrm>
              <a:off x="742950" y="73406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a:extLst>
                <a:ext uri="{FF2B5EF4-FFF2-40B4-BE49-F238E27FC236}">
                  <a16:creationId xmlns:a16="http://schemas.microsoft.com/office/drawing/2014/main" id="{FFDB212E-8233-4361-8180-7D5C015417A7}"/>
                </a:ext>
              </a:extLst>
            </p:cNvPr>
            <p:cNvSpPr/>
            <p:nvPr/>
          </p:nvSpPr>
          <p:spPr>
            <a:xfrm>
              <a:off x="866775" y="706121"/>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a:extLst>
                <a:ext uri="{FF2B5EF4-FFF2-40B4-BE49-F238E27FC236}">
                  <a16:creationId xmlns:a16="http://schemas.microsoft.com/office/drawing/2014/main" id="{06ABA479-8188-4F20-95D9-AC6414725352}"/>
                </a:ext>
              </a:extLst>
            </p:cNvPr>
            <p:cNvSpPr/>
            <p:nvPr/>
          </p:nvSpPr>
          <p:spPr>
            <a:xfrm>
              <a:off x="681990" y="462281"/>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a:extLst>
              <a:ext uri="{FF2B5EF4-FFF2-40B4-BE49-F238E27FC236}">
                <a16:creationId xmlns:a16="http://schemas.microsoft.com/office/drawing/2014/main" id="{463DC11C-5FA7-4250-B0CC-E625494AFD88}"/>
              </a:ext>
            </a:extLst>
          </p:cNvPr>
          <p:cNvSpPr/>
          <p:nvPr/>
        </p:nvSpPr>
        <p:spPr>
          <a:xfrm rot="1520077">
            <a:off x="331695" y="800650"/>
            <a:ext cx="746919" cy="171667"/>
          </a:xfrm>
          <a:prstGeom prst="ellipse">
            <a:avLst/>
          </a:prstGeom>
          <a:solidFill>
            <a:schemeClr val="accent1">
              <a:alpha val="13000"/>
            </a:schemeClr>
          </a:solidFill>
          <a:ln>
            <a:solidFill>
              <a:srgbClr val="FF55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space-ship_40483">
            <a:extLst>
              <a:ext uri="{FF2B5EF4-FFF2-40B4-BE49-F238E27FC236}">
                <a16:creationId xmlns:a16="http://schemas.microsoft.com/office/drawing/2014/main" id="{D06B3C30-6B59-4F4E-BC6E-D66157EC1A92}"/>
              </a:ext>
            </a:extLst>
          </p:cNvPr>
          <p:cNvSpPr/>
          <p:nvPr/>
        </p:nvSpPr>
        <p:spPr>
          <a:xfrm>
            <a:off x="469740" y="457829"/>
            <a:ext cx="609685" cy="464535"/>
          </a:xfrm>
          <a:custGeom>
            <a:avLst/>
            <a:gdLst>
              <a:gd name="connsiteX0" fmla="*/ 143812 w 606792"/>
              <a:gd name="connsiteY0" fmla="*/ 403550 h 462331"/>
              <a:gd name="connsiteX1" fmla="*/ 305879 w 606792"/>
              <a:gd name="connsiteY1" fmla="*/ 424237 h 462331"/>
              <a:gd name="connsiteX2" fmla="*/ 462627 w 606792"/>
              <a:gd name="connsiteY2" fmla="*/ 404955 h 462331"/>
              <a:gd name="connsiteX3" fmla="*/ 304158 w 606792"/>
              <a:gd name="connsiteY3" fmla="*/ 462331 h 462331"/>
              <a:gd name="connsiteX4" fmla="*/ 143812 w 606792"/>
              <a:gd name="connsiteY4" fmla="*/ 403550 h 462331"/>
              <a:gd name="connsiteX5" fmla="*/ 303396 w 606792"/>
              <a:gd name="connsiteY5" fmla="*/ 303564 h 462331"/>
              <a:gd name="connsiteX6" fmla="*/ 262881 w 606792"/>
              <a:gd name="connsiteY6" fmla="*/ 331913 h 462331"/>
              <a:gd name="connsiteX7" fmla="*/ 303396 w 606792"/>
              <a:gd name="connsiteY7" fmla="*/ 360184 h 462331"/>
              <a:gd name="connsiteX8" fmla="*/ 343912 w 606792"/>
              <a:gd name="connsiteY8" fmla="*/ 331913 h 462331"/>
              <a:gd name="connsiteX9" fmla="*/ 303396 w 606792"/>
              <a:gd name="connsiteY9" fmla="*/ 303564 h 462331"/>
              <a:gd name="connsiteX10" fmla="*/ 451848 w 606792"/>
              <a:gd name="connsiteY10" fmla="*/ 285836 h 462331"/>
              <a:gd name="connsiteX11" fmla="*/ 415400 w 606792"/>
              <a:gd name="connsiteY11" fmla="*/ 311295 h 462331"/>
              <a:gd name="connsiteX12" fmla="*/ 451848 w 606792"/>
              <a:gd name="connsiteY12" fmla="*/ 336677 h 462331"/>
              <a:gd name="connsiteX13" fmla="*/ 488375 w 606792"/>
              <a:gd name="connsiteY13" fmla="*/ 311295 h 462331"/>
              <a:gd name="connsiteX14" fmla="*/ 451848 w 606792"/>
              <a:gd name="connsiteY14" fmla="*/ 285836 h 462331"/>
              <a:gd name="connsiteX15" fmla="*/ 169492 w 606792"/>
              <a:gd name="connsiteY15" fmla="*/ 285836 h 462331"/>
              <a:gd name="connsiteX16" fmla="*/ 132966 w 606792"/>
              <a:gd name="connsiteY16" fmla="*/ 311295 h 462331"/>
              <a:gd name="connsiteX17" fmla="*/ 169492 w 606792"/>
              <a:gd name="connsiteY17" fmla="*/ 336677 h 462331"/>
              <a:gd name="connsiteX18" fmla="*/ 205940 w 606792"/>
              <a:gd name="connsiteY18" fmla="*/ 311295 h 462331"/>
              <a:gd name="connsiteX19" fmla="*/ 169492 w 606792"/>
              <a:gd name="connsiteY19" fmla="*/ 285836 h 462331"/>
              <a:gd name="connsiteX20" fmla="*/ 535147 w 606792"/>
              <a:gd name="connsiteY20" fmla="*/ 239134 h 462331"/>
              <a:gd name="connsiteX21" fmla="*/ 507224 w 606792"/>
              <a:gd name="connsiteY21" fmla="*/ 258658 h 462331"/>
              <a:gd name="connsiteX22" fmla="*/ 535147 w 606792"/>
              <a:gd name="connsiteY22" fmla="*/ 278104 h 462331"/>
              <a:gd name="connsiteX23" fmla="*/ 563070 w 606792"/>
              <a:gd name="connsiteY23" fmla="*/ 258658 h 462331"/>
              <a:gd name="connsiteX24" fmla="*/ 535147 w 606792"/>
              <a:gd name="connsiteY24" fmla="*/ 239134 h 462331"/>
              <a:gd name="connsiteX25" fmla="*/ 87601 w 606792"/>
              <a:gd name="connsiteY25" fmla="*/ 235854 h 462331"/>
              <a:gd name="connsiteX26" fmla="*/ 59756 w 606792"/>
              <a:gd name="connsiteY26" fmla="*/ 255378 h 462331"/>
              <a:gd name="connsiteX27" fmla="*/ 87601 w 606792"/>
              <a:gd name="connsiteY27" fmla="*/ 274824 h 462331"/>
              <a:gd name="connsiteX28" fmla="*/ 115524 w 606792"/>
              <a:gd name="connsiteY28" fmla="*/ 255378 h 462331"/>
              <a:gd name="connsiteX29" fmla="*/ 87601 w 606792"/>
              <a:gd name="connsiteY29" fmla="*/ 235854 h 462331"/>
              <a:gd name="connsiteX30" fmla="*/ 309878 w 606792"/>
              <a:gd name="connsiteY30" fmla="*/ 167 h 462331"/>
              <a:gd name="connsiteX31" fmla="*/ 328581 w 606792"/>
              <a:gd name="connsiteY31" fmla="*/ 2344 h 462331"/>
              <a:gd name="connsiteX32" fmla="*/ 353845 w 606792"/>
              <a:gd name="connsiteY32" fmla="*/ 39049 h 462331"/>
              <a:gd name="connsiteX33" fmla="*/ 326000 w 606792"/>
              <a:gd name="connsiteY33" fmla="*/ 78020 h 462331"/>
              <a:gd name="connsiteX34" fmla="*/ 326548 w 606792"/>
              <a:gd name="connsiteY34" fmla="*/ 110352 h 462331"/>
              <a:gd name="connsiteX35" fmla="*/ 487045 w 606792"/>
              <a:gd name="connsiteY35" fmla="*/ 193135 h 462331"/>
              <a:gd name="connsiteX36" fmla="*/ 606792 w 606792"/>
              <a:gd name="connsiteY36" fmla="*/ 289272 h 462331"/>
              <a:gd name="connsiteX37" fmla="*/ 562288 w 606792"/>
              <a:gd name="connsiteY37" fmla="*/ 353780 h 462331"/>
              <a:gd name="connsiteX38" fmla="*/ 483604 w 606792"/>
              <a:gd name="connsiteY38" fmla="*/ 386268 h 462331"/>
              <a:gd name="connsiteX39" fmla="*/ 480084 w 606792"/>
              <a:gd name="connsiteY39" fmla="*/ 387284 h 462331"/>
              <a:gd name="connsiteX40" fmla="*/ 479927 w 606792"/>
              <a:gd name="connsiteY40" fmla="*/ 387440 h 462331"/>
              <a:gd name="connsiteX41" fmla="*/ 305899 w 606792"/>
              <a:gd name="connsiteY41" fmla="*/ 411806 h 462331"/>
              <a:gd name="connsiteX42" fmla="*/ 125770 w 606792"/>
              <a:gd name="connsiteY42" fmla="*/ 384706 h 462331"/>
              <a:gd name="connsiteX43" fmla="*/ 42627 w 606792"/>
              <a:gd name="connsiteY43" fmla="*/ 346517 h 462331"/>
              <a:gd name="connsiteX44" fmla="*/ 0 w 606792"/>
              <a:gd name="connsiteY44" fmla="*/ 288022 h 462331"/>
              <a:gd name="connsiteX45" fmla="*/ 56941 w 606792"/>
              <a:gd name="connsiteY45" fmla="*/ 222421 h 462331"/>
              <a:gd name="connsiteX46" fmla="*/ 119200 w 606792"/>
              <a:gd name="connsiteY46" fmla="*/ 195868 h 462331"/>
              <a:gd name="connsiteX47" fmla="*/ 302927 w 606792"/>
              <a:gd name="connsiteY47" fmla="*/ 109337 h 462331"/>
              <a:gd name="connsiteX48" fmla="*/ 302927 w 606792"/>
              <a:gd name="connsiteY48" fmla="*/ 108712 h 462331"/>
              <a:gd name="connsiteX49" fmla="*/ 302301 w 606792"/>
              <a:gd name="connsiteY49" fmla="*/ 78488 h 462331"/>
              <a:gd name="connsiteX50" fmla="*/ 272971 w 606792"/>
              <a:gd name="connsiteY50" fmla="*/ 40611 h 462331"/>
              <a:gd name="connsiteX51" fmla="*/ 299564 w 606792"/>
              <a:gd name="connsiteY51" fmla="*/ 2031 h 462331"/>
              <a:gd name="connsiteX52" fmla="*/ 309878 w 606792"/>
              <a:gd name="connsiteY52" fmla="*/ 167 h 462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6792" h="462331">
                <a:moveTo>
                  <a:pt x="143812" y="403550"/>
                </a:moveTo>
                <a:cubicBezTo>
                  <a:pt x="193011" y="416821"/>
                  <a:pt x="247998" y="424237"/>
                  <a:pt x="305879" y="424237"/>
                </a:cubicBezTo>
                <a:cubicBezTo>
                  <a:pt x="361726" y="424237"/>
                  <a:pt x="414758" y="417289"/>
                  <a:pt x="462627" y="404955"/>
                </a:cubicBezTo>
                <a:cubicBezTo>
                  <a:pt x="423284" y="440161"/>
                  <a:pt x="366967" y="462331"/>
                  <a:pt x="304158" y="462331"/>
                </a:cubicBezTo>
                <a:cubicBezTo>
                  <a:pt x="240411" y="462331"/>
                  <a:pt x="183234" y="439615"/>
                  <a:pt x="143812" y="403550"/>
                </a:cubicBezTo>
                <a:close/>
                <a:moveTo>
                  <a:pt x="303396" y="303564"/>
                </a:moveTo>
                <a:cubicBezTo>
                  <a:pt x="281027" y="303564"/>
                  <a:pt x="262881" y="316294"/>
                  <a:pt x="262881" y="331913"/>
                </a:cubicBezTo>
                <a:cubicBezTo>
                  <a:pt x="262881" y="347454"/>
                  <a:pt x="281027" y="360184"/>
                  <a:pt x="303396" y="360184"/>
                </a:cubicBezTo>
                <a:cubicBezTo>
                  <a:pt x="325766" y="360184"/>
                  <a:pt x="343912" y="347532"/>
                  <a:pt x="343912" y="331913"/>
                </a:cubicBezTo>
                <a:cubicBezTo>
                  <a:pt x="343912" y="316294"/>
                  <a:pt x="325766" y="303564"/>
                  <a:pt x="303396" y="303564"/>
                </a:cubicBezTo>
                <a:close/>
                <a:moveTo>
                  <a:pt x="451848" y="285836"/>
                </a:moveTo>
                <a:cubicBezTo>
                  <a:pt x="431747" y="285836"/>
                  <a:pt x="415400" y="297238"/>
                  <a:pt x="415400" y="311295"/>
                </a:cubicBezTo>
                <a:cubicBezTo>
                  <a:pt x="415400" y="325275"/>
                  <a:pt x="431747" y="336677"/>
                  <a:pt x="451848" y="336677"/>
                </a:cubicBezTo>
                <a:cubicBezTo>
                  <a:pt x="472028" y="336677"/>
                  <a:pt x="488375" y="325353"/>
                  <a:pt x="488375" y="311295"/>
                </a:cubicBezTo>
                <a:cubicBezTo>
                  <a:pt x="488375" y="297238"/>
                  <a:pt x="472028" y="285836"/>
                  <a:pt x="451848" y="285836"/>
                </a:cubicBezTo>
                <a:close/>
                <a:moveTo>
                  <a:pt x="169492" y="285836"/>
                </a:moveTo>
                <a:cubicBezTo>
                  <a:pt x="149313" y="285836"/>
                  <a:pt x="132966" y="297238"/>
                  <a:pt x="132966" y="311295"/>
                </a:cubicBezTo>
                <a:cubicBezTo>
                  <a:pt x="132966" y="325275"/>
                  <a:pt x="149313" y="336677"/>
                  <a:pt x="169492" y="336677"/>
                </a:cubicBezTo>
                <a:cubicBezTo>
                  <a:pt x="189593" y="336677"/>
                  <a:pt x="205940" y="325353"/>
                  <a:pt x="205940" y="311295"/>
                </a:cubicBezTo>
                <a:cubicBezTo>
                  <a:pt x="205940" y="297238"/>
                  <a:pt x="189593" y="285836"/>
                  <a:pt x="169492" y="285836"/>
                </a:cubicBezTo>
                <a:close/>
                <a:moveTo>
                  <a:pt x="535147" y="239134"/>
                </a:moveTo>
                <a:cubicBezTo>
                  <a:pt x="519739" y="239134"/>
                  <a:pt x="507224" y="247881"/>
                  <a:pt x="507224" y="258658"/>
                </a:cubicBezTo>
                <a:cubicBezTo>
                  <a:pt x="507224" y="269357"/>
                  <a:pt x="519739" y="278104"/>
                  <a:pt x="535147" y="278104"/>
                </a:cubicBezTo>
                <a:cubicBezTo>
                  <a:pt x="550556" y="278104"/>
                  <a:pt x="563070" y="269357"/>
                  <a:pt x="563070" y="258658"/>
                </a:cubicBezTo>
                <a:cubicBezTo>
                  <a:pt x="563070" y="247881"/>
                  <a:pt x="550634" y="239134"/>
                  <a:pt x="535147" y="239134"/>
                </a:cubicBezTo>
                <a:close/>
                <a:moveTo>
                  <a:pt x="87601" y="235854"/>
                </a:moveTo>
                <a:cubicBezTo>
                  <a:pt x="72193" y="235854"/>
                  <a:pt x="59756" y="244601"/>
                  <a:pt x="59756" y="255378"/>
                </a:cubicBezTo>
                <a:cubicBezTo>
                  <a:pt x="59756" y="266077"/>
                  <a:pt x="72193" y="274824"/>
                  <a:pt x="87601" y="274824"/>
                </a:cubicBezTo>
                <a:cubicBezTo>
                  <a:pt x="103088" y="274824"/>
                  <a:pt x="115524" y="266077"/>
                  <a:pt x="115524" y="255378"/>
                </a:cubicBezTo>
                <a:cubicBezTo>
                  <a:pt x="115524" y="244601"/>
                  <a:pt x="103088" y="235854"/>
                  <a:pt x="87601" y="235854"/>
                </a:cubicBezTo>
                <a:close/>
                <a:moveTo>
                  <a:pt x="309878" y="167"/>
                </a:moveTo>
                <a:cubicBezTo>
                  <a:pt x="314776" y="-253"/>
                  <a:pt x="321073" y="1"/>
                  <a:pt x="328581" y="2344"/>
                </a:cubicBezTo>
                <a:cubicBezTo>
                  <a:pt x="343129" y="8279"/>
                  <a:pt x="353532" y="22337"/>
                  <a:pt x="353845" y="39049"/>
                </a:cubicBezTo>
                <a:cubicBezTo>
                  <a:pt x="354236" y="57168"/>
                  <a:pt x="342425" y="72631"/>
                  <a:pt x="326000" y="78020"/>
                </a:cubicBezTo>
                <a:lnTo>
                  <a:pt x="326548" y="110352"/>
                </a:lnTo>
                <a:cubicBezTo>
                  <a:pt x="394438" y="116131"/>
                  <a:pt x="452865" y="147838"/>
                  <a:pt x="487045" y="193135"/>
                </a:cubicBezTo>
                <a:cubicBezTo>
                  <a:pt x="556813" y="212971"/>
                  <a:pt x="606792" y="245303"/>
                  <a:pt x="606792" y="289272"/>
                </a:cubicBezTo>
                <a:cubicBezTo>
                  <a:pt x="606792" y="314732"/>
                  <a:pt x="589976" y="336286"/>
                  <a:pt x="562288" y="353780"/>
                </a:cubicBezTo>
                <a:cubicBezTo>
                  <a:pt x="538823" y="366510"/>
                  <a:pt x="512465" y="377443"/>
                  <a:pt x="483604" y="386268"/>
                </a:cubicBezTo>
                <a:cubicBezTo>
                  <a:pt x="482430" y="386581"/>
                  <a:pt x="481257" y="386971"/>
                  <a:pt x="480084" y="387284"/>
                </a:cubicBezTo>
                <a:cubicBezTo>
                  <a:pt x="480006" y="387362"/>
                  <a:pt x="480006" y="387362"/>
                  <a:pt x="479927" y="387440"/>
                </a:cubicBezTo>
                <a:cubicBezTo>
                  <a:pt x="428071" y="402981"/>
                  <a:pt x="368862" y="411806"/>
                  <a:pt x="305899" y="411806"/>
                </a:cubicBezTo>
                <a:cubicBezTo>
                  <a:pt x="212432" y="411806"/>
                  <a:pt x="126161" y="385097"/>
                  <a:pt x="125770" y="384706"/>
                </a:cubicBezTo>
                <a:cubicBezTo>
                  <a:pt x="92137" y="374944"/>
                  <a:pt x="63276" y="362136"/>
                  <a:pt x="42627" y="346517"/>
                </a:cubicBezTo>
                <a:cubicBezTo>
                  <a:pt x="16816" y="332303"/>
                  <a:pt x="0" y="313326"/>
                  <a:pt x="0" y="288022"/>
                </a:cubicBezTo>
                <a:cubicBezTo>
                  <a:pt x="0" y="258268"/>
                  <a:pt x="23152" y="237259"/>
                  <a:pt x="56941" y="222421"/>
                </a:cubicBezTo>
                <a:cubicBezTo>
                  <a:pt x="74226" y="212034"/>
                  <a:pt x="95422" y="203209"/>
                  <a:pt x="119200" y="195868"/>
                </a:cubicBezTo>
                <a:cubicBezTo>
                  <a:pt x="156508" y="144402"/>
                  <a:pt x="224712" y="109727"/>
                  <a:pt x="302927" y="109337"/>
                </a:cubicBezTo>
                <a:cubicBezTo>
                  <a:pt x="302927" y="109102"/>
                  <a:pt x="302927" y="108712"/>
                  <a:pt x="302927" y="108712"/>
                </a:cubicBezTo>
                <a:lnTo>
                  <a:pt x="302301" y="78488"/>
                </a:lnTo>
                <a:cubicBezTo>
                  <a:pt x="285720" y="73724"/>
                  <a:pt x="273283" y="58808"/>
                  <a:pt x="272971" y="40611"/>
                </a:cubicBezTo>
                <a:cubicBezTo>
                  <a:pt x="272579" y="22883"/>
                  <a:pt x="283764" y="7733"/>
                  <a:pt x="299564" y="2031"/>
                </a:cubicBezTo>
                <a:cubicBezTo>
                  <a:pt x="301480" y="1680"/>
                  <a:pt x="304980" y="587"/>
                  <a:pt x="309878" y="167"/>
                </a:cubicBezTo>
                <a:close/>
              </a:path>
            </a:pathLst>
          </a:custGeom>
          <a:gradFill>
            <a:gsLst>
              <a:gs pos="0">
                <a:schemeClr val="accent1"/>
              </a:gs>
              <a:gs pos="99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椭圆 25">
            <a:extLst>
              <a:ext uri="{FF2B5EF4-FFF2-40B4-BE49-F238E27FC236}">
                <a16:creationId xmlns:a16="http://schemas.microsoft.com/office/drawing/2014/main" id="{E8612FD5-03AA-41E4-97D5-9B2D6A1A7115}"/>
              </a:ext>
            </a:extLst>
          </p:cNvPr>
          <p:cNvSpPr/>
          <p:nvPr/>
        </p:nvSpPr>
        <p:spPr>
          <a:xfrm rot="19695108">
            <a:off x="288671" y="628554"/>
            <a:ext cx="1082164" cy="299722"/>
          </a:xfrm>
          <a:prstGeom prst="ellipse">
            <a:avLst/>
          </a:prstGeom>
          <a:noFill/>
          <a:ln>
            <a:gradFill>
              <a:gsLst>
                <a:gs pos="0">
                  <a:schemeClr val="accent1">
                    <a:alpha val="0"/>
                  </a:schemeClr>
                </a:gs>
                <a:gs pos="99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文本框 26">
            <a:extLst>
              <a:ext uri="{FF2B5EF4-FFF2-40B4-BE49-F238E27FC236}">
                <a16:creationId xmlns:a16="http://schemas.microsoft.com/office/drawing/2014/main" id="{5504FED1-0CEE-4DBC-B992-4EF876EECF95}"/>
              </a:ext>
            </a:extLst>
          </p:cNvPr>
          <p:cNvSpPr txBox="1"/>
          <p:nvPr/>
        </p:nvSpPr>
        <p:spPr>
          <a:xfrm>
            <a:off x="1395472" y="483353"/>
            <a:ext cx="3638550" cy="523220"/>
          </a:xfrm>
          <a:prstGeom prst="rect">
            <a:avLst/>
          </a:prstGeom>
          <a:noFill/>
        </p:spPr>
        <p:txBody>
          <a:bodyPr wrap="square" rtlCol="0">
            <a:spAutoFit/>
          </a:bodyPr>
          <a:lstStyle/>
          <a:p>
            <a:r>
              <a:rPr lang="zh-CN" altLang="en-US" sz="2800" b="1" dirty="0">
                <a:solidFill>
                  <a:schemeClr val="bg1"/>
                </a:solidFill>
                <a:latin typeface="思源黑体 CN Medium" panose="020B0600000000000000" pitchFamily="34" charset="-122"/>
                <a:ea typeface="思源黑体 CN Medium" panose="020B0600000000000000" pitchFamily="34" charset="-122"/>
              </a:rPr>
              <a:t>添加标题文本内容</a:t>
            </a:r>
          </a:p>
        </p:txBody>
      </p:sp>
      <p:grpSp>
        <p:nvGrpSpPr>
          <p:cNvPr id="8" name="组合 7">
            <a:extLst>
              <a:ext uri="{FF2B5EF4-FFF2-40B4-BE49-F238E27FC236}">
                <a16:creationId xmlns:a16="http://schemas.microsoft.com/office/drawing/2014/main" id="{DCFD93E3-2663-4A5F-A16A-BBB27656A6F1}"/>
              </a:ext>
            </a:extLst>
          </p:cNvPr>
          <p:cNvGrpSpPr/>
          <p:nvPr/>
        </p:nvGrpSpPr>
        <p:grpSpPr>
          <a:xfrm>
            <a:off x="1332666" y="1928436"/>
            <a:ext cx="2618998" cy="4328811"/>
            <a:chOff x="1332666" y="1928436"/>
            <a:chExt cx="2618998" cy="4328811"/>
          </a:xfrm>
        </p:grpSpPr>
        <p:grpSp>
          <p:nvGrpSpPr>
            <p:cNvPr id="4" name="组合 3">
              <a:extLst>
                <a:ext uri="{FF2B5EF4-FFF2-40B4-BE49-F238E27FC236}">
                  <a16:creationId xmlns:a16="http://schemas.microsoft.com/office/drawing/2014/main" id="{61F0CB81-752D-4D0B-A062-9E050C07CA9C}"/>
                </a:ext>
              </a:extLst>
            </p:cNvPr>
            <p:cNvGrpSpPr/>
            <p:nvPr/>
          </p:nvGrpSpPr>
          <p:grpSpPr>
            <a:xfrm>
              <a:off x="1358324" y="5684249"/>
              <a:ext cx="2593340" cy="572998"/>
              <a:chOff x="1737360" y="3575648"/>
              <a:chExt cx="3406140" cy="752586"/>
            </a:xfrm>
          </p:grpSpPr>
          <p:sp>
            <p:nvSpPr>
              <p:cNvPr id="2" name="梯形 1">
                <a:extLst>
                  <a:ext uri="{FF2B5EF4-FFF2-40B4-BE49-F238E27FC236}">
                    <a16:creationId xmlns:a16="http://schemas.microsoft.com/office/drawing/2014/main" id="{B309AB9F-7908-4D6C-BE6B-B73D28B7FC2C}"/>
                  </a:ext>
                </a:extLst>
              </p:cNvPr>
              <p:cNvSpPr/>
              <p:nvPr/>
            </p:nvSpPr>
            <p:spPr>
              <a:xfrm>
                <a:off x="1737360" y="3724910"/>
                <a:ext cx="3406140" cy="603324"/>
              </a:xfrm>
              <a:prstGeom prst="trapezoid">
                <a:avLst/>
              </a:prstGeom>
              <a:gradFill>
                <a:gsLst>
                  <a:gs pos="0">
                    <a:schemeClr val="accent1">
                      <a:alpha val="0"/>
                    </a:schemeClr>
                  </a:gs>
                  <a:gs pos="100000">
                    <a:schemeClr val="accent1">
                      <a:alpha val="29000"/>
                    </a:schemeClr>
                  </a:gs>
                </a:gsLst>
                <a:lin ang="5400000" scaled="1"/>
              </a:gradFill>
              <a:ln>
                <a:gradFill>
                  <a:gsLst>
                    <a:gs pos="25000">
                      <a:schemeClr val="accent1">
                        <a:alpha val="0"/>
                      </a:schemeClr>
                    </a:gs>
                    <a:gs pos="99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梯形 59">
                <a:extLst>
                  <a:ext uri="{FF2B5EF4-FFF2-40B4-BE49-F238E27FC236}">
                    <a16:creationId xmlns:a16="http://schemas.microsoft.com/office/drawing/2014/main" id="{1BFE2058-CC22-4604-8501-32E3D1BC9838}"/>
                  </a:ext>
                </a:extLst>
              </p:cNvPr>
              <p:cNvSpPr/>
              <p:nvPr/>
            </p:nvSpPr>
            <p:spPr>
              <a:xfrm>
                <a:off x="1908810" y="3575648"/>
                <a:ext cx="3063240" cy="603324"/>
              </a:xfrm>
              <a:prstGeom prst="trapezoid">
                <a:avLst/>
              </a:prstGeom>
              <a:gradFill>
                <a:gsLst>
                  <a:gs pos="0">
                    <a:schemeClr val="accent1">
                      <a:alpha val="0"/>
                    </a:schemeClr>
                  </a:gs>
                  <a:gs pos="100000">
                    <a:schemeClr val="accent1">
                      <a:alpha val="29000"/>
                    </a:schemeClr>
                  </a:gs>
                </a:gsLst>
                <a:lin ang="5400000" scaled="1"/>
              </a:gradFill>
              <a:ln>
                <a:gradFill>
                  <a:gsLst>
                    <a:gs pos="25000">
                      <a:schemeClr val="accent1">
                        <a:alpha val="0"/>
                      </a:schemeClr>
                    </a:gs>
                    <a:gs pos="99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任意多边形: 形状 85">
              <a:extLst>
                <a:ext uri="{FF2B5EF4-FFF2-40B4-BE49-F238E27FC236}">
                  <a16:creationId xmlns:a16="http://schemas.microsoft.com/office/drawing/2014/main" id="{14CDAE28-C81D-4EB5-B616-8C83E5F5D1AD}"/>
                </a:ext>
              </a:extLst>
            </p:cNvPr>
            <p:cNvSpPr/>
            <p:nvPr/>
          </p:nvSpPr>
          <p:spPr>
            <a:xfrm flipH="1">
              <a:off x="1332666" y="1928436"/>
              <a:ext cx="2596058" cy="2943272"/>
            </a:xfrm>
            <a:custGeom>
              <a:avLst/>
              <a:gdLst>
                <a:gd name="connsiteX0" fmla="*/ 1600900 w 2596058"/>
                <a:gd name="connsiteY0" fmla="*/ 0 h 2943272"/>
                <a:gd name="connsiteX1" fmla="*/ 427562 w 2596058"/>
                <a:gd name="connsiteY1" fmla="*/ 0 h 2943272"/>
                <a:gd name="connsiteX2" fmla="*/ 300185 w 2596058"/>
                <a:gd name="connsiteY2" fmla="*/ 120341 h 2943272"/>
                <a:gd name="connsiteX3" fmla="*/ 0 w 2596058"/>
                <a:gd name="connsiteY3" fmla="*/ 120341 h 2943272"/>
                <a:gd name="connsiteX4" fmla="*/ 0 w 2596058"/>
                <a:gd name="connsiteY4" fmla="*/ 2639066 h 2943272"/>
                <a:gd name="connsiteX5" fmla="*/ 304206 w 2596058"/>
                <a:gd name="connsiteY5" fmla="*/ 2943272 h 2943272"/>
                <a:gd name="connsiteX6" fmla="*/ 1781536 w 2596058"/>
                <a:gd name="connsiteY6" fmla="*/ 2943272 h 2943272"/>
                <a:gd name="connsiteX7" fmla="*/ 1905468 w 2596058"/>
                <a:gd name="connsiteY7" fmla="*/ 2826186 h 2943272"/>
                <a:gd name="connsiteX8" fmla="*/ 2596058 w 2596058"/>
                <a:gd name="connsiteY8" fmla="*/ 2826186 h 2943272"/>
                <a:gd name="connsiteX9" fmla="*/ 2596058 w 2596058"/>
                <a:gd name="connsiteY9" fmla="*/ 424547 h 2943272"/>
                <a:gd name="connsiteX10" fmla="*/ 2291852 w 2596058"/>
                <a:gd name="connsiteY10" fmla="*/ 120341 h 2943272"/>
                <a:gd name="connsiteX11" fmla="*/ 1728277 w 2596058"/>
                <a:gd name="connsiteY11" fmla="*/ 120341 h 2943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96058" h="2943272">
                  <a:moveTo>
                    <a:pt x="1600900" y="0"/>
                  </a:moveTo>
                  <a:lnTo>
                    <a:pt x="427562" y="0"/>
                  </a:lnTo>
                  <a:lnTo>
                    <a:pt x="300185" y="120341"/>
                  </a:lnTo>
                  <a:lnTo>
                    <a:pt x="0" y="120341"/>
                  </a:lnTo>
                  <a:lnTo>
                    <a:pt x="0" y="2639066"/>
                  </a:lnTo>
                  <a:lnTo>
                    <a:pt x="304206" y="2943272"/>
                  </a:lnTo>
                  <a:lnTo>
                    <a:pt x="1781536" y="2943272"/>
                  </a:lnTo>
                  <a:lnTo>
                    <a:pt x="1905468" y="2826186"/>
                  </a:lnTo>
                  <a:lnTo>
                    <a:pt x="2596058" y="2826186"/>
                  </a:lnTo>
                  <a:lnTo>
                    <a:pt x="2596058" y="424547"/>
                  </a:lnTo>
                  <a:lnTo>
                    <a:pt x="2291852" y="120341"/>
                  </a:lnTo>
                  <a:lnTo>
                    <a:pt x="1728277" y="120341"/>
                  </a:lnTo>
                  <a:close/>
                </a:path>
              </a:pathLst>
            </a:custGeom>
            <a:gradFill>
              <a:gsLst>
                <a:gs pos="0">
                  <a:schemeClr val="accent3"/>
                </a:gs>
                <a:gs pos="99000">
                  <a:schemeClr val="accent1"/>
                </a:gs>
              </a:gsLst>
              <a:lin ang="2700000" scaled="0"/>
            </a:gradFill>
            <a:ln>
              <a:solidFill>
                <a:schemeClr val="bg1"/>
              </a:solidFill>
            </a:ln>
            <a:effectLst>
              <a:outerShdw blurRad="3429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a:extLst>
                <a:ext uri="{FF2B5EF4-FFF2-40B4-BE49-F238E27FC236}">
                  <a16:creationId xmlns:a16="http://schemas.microsoft.com/office/drawing/2014/main" id="{6C6A63DA-098D-42AB-9DD8-DB53DB7B5EC0}"/>
                </a:ext>
              </a:extLst>
            </p:cNvPr>
            <p:cNvSpPr txBox="1"/>
            <p:nvPr/>
          </p:nvSpPr>
          <p:spPr>
            <a:xfrm>
              <a:off x="1606469" y="5108940"/>
              <a:ext cx="2097049" cy="923330"/>
            </a:xfrm>
            <a:prstGeom prst="rect">
              <a:avLst/>
            </a:prstGeom>
            <a:noFill/>
            <a:effectLst>
              <a:outerShdw blurRad="304800" dist="38100" dir="16200000" rotWithShape="0">
                <a:schemeClr val="bg1">
                  <a:alpha val="80000"/>
                </a:schemeClr>
              </a:outerShdw>
            </a:effectLst>
          </p:spPr>
          <p:txBody>
            <a:bodyPr wrap="none" rtlCol="0">
              <a:spAutoFit/>
            </a:bodyPr>
            <a:lstStyle/>
            <a:p>
              <a:r>
                <a:rPr lang="en-US" altLang="zh-CN" sz="5400" dirty="0">
                  <a:solidFill>
                    <a:schemeClr val="bg1"/>
                  </a:solidFill>
                  <a:latin typeface="思源黑体 CN Heavy" panose="020B0A00000000000000" pitchFamily="34" charset="-122"/>
                  <a:ea typeface="思源黑体 CN Heavy" panose="020B0A00000000000000" pitchFamily="34" charset="-122"/>
                </a:rPr>
                <a:t>300W</a:t>
              </a:r>
              <a:endParaRPr lang="zh-CN" altLang="en-US" sz="5400" dirty="0">
                <a:solidFill>
                  <a:schemeClr val="bg1"/>
                </a:solidFill>
                <a:latin typeface="思源黑体 CN Heavy" panose="020B0A00000000000000" pitchFamily="34" charset="-122"/>
                <a:ea typeface="思源黑体 CN Heavy" panose="020B0A00000000000000" pitchFamily="34" charset="-122"/>
              </a:endParaRPr>
            </a:p>
          </p:txBody>
        </p:sp>
      </p:grpSp>
      <p:grpSp>
        <p:nvGrpSpPr>
          <p:cNvPr id="89" name="组合 88">
            <a:extLst>
              <a:ext uri="{FF2B5EF4-FFF2-40B4-BE49-F238E27FC236}">
                <a16:creationId xmlns:a16="http://schemas.microsoft.com/office/drawing/2014/main" id="{AD74739B-3366-478D-B358-1D2E7F1F8139}"/>
              </a:ext>
            </a:extLst>
          </p:cNvPr>
          <p:cNvGrpSpPr/>
          <p:nvPr/>
        </p:nvGrpSpPr>
        <p:grpSpPr>
          <a:xfrm>
            <a:off x="4786501" y="1412466"/>
            <a:ext cx="2618998" cy="4328811"/>
            <a:chOff x="1332666" y="1928436"/>
            <a:chExt cx="2618998" cy="4328811"/>
          </a:xfrm>
        </p:grpSpPr>
        <p:grpSp>
          <p:nvGrpSpPr>
            <p:cNvPr id="90" name="组合 89">
              <a:extLst>
                <a:ext uri="{FF2B5EF4-FFF2-40B4-BE49-F238E27FC236}">
                  <a16:creationId xmlns:a16="http://schemas.microsoft.com/office/drawing/2014/main" id="{B603181E-9BE7-4FF4-B3EE-7861066D065D}"/>
                </a:ext>
              </a:extLst>
            </p:cNvPr>
            <p:cNvGrpSpPr/>
            <p:nvPr/>
          </p:nvGrpSpPr>
          <p:grpSpPr>
            <a:xfrm>
              <a:off x="1358324" y="5684249"/>
              <a:ext cx="2593340" cy="572998"/>
              <a:chOff x="1737360" y="3575648"/>
              <a:chExt cx="3406140" cy="752586"/>
            </a:xfrm>
          </p:grpSpPr>
          <p:sp>
            <p:nvSpPr>
              <p:cNvPr id="93" name="梯形 92">
                <a:extLst>
                  <a:ext uri="{FF2B5EF4-FFF2-40B4-BE49-F238E27FC236}">
                    <a16:creationId xmlns:a16="http://schemas.microsoft.com/office/drawing/2014/main" id="{6255E2B5-CAB0-423E-94EC-DE1BF659BC3D}"/>
                  </a:ext>
                </a:extLst>
              </p:cNvPr>
              <p:cNvSpPr/>
              <p:nvPr/>
            </p:nvSpPr>
            <p:spPr>
              <a:xfrm>
                <a:off x="1737360" y="3724910"/>
                <a:ext cx="3406140" cy="603324"/>
              </a:xfrm>
              <a:prstGeom prst="trapezoid">
                <a:avLst/>
              </a:prstGeom>
              <a:gradFill>
                <a:gsLst>
                  <a:gs pos="0">
                    <a:schemeClr val="accent1">
                      <a:alpha val="0"/>
                    </a:schemeClr>
                  </a:gs>
                  <a:gs pos="100000">
                    <a:schemeClr val="accent1">
                      <a:alpha val="29000"/>
                    </a:schemeClr>
                  </a:gs>
                </a:gsLst>
                <a:lin ang="5400000" scaled="1"/>
              </a:gradFill>
              <a:ln>
                <a:gradFill>
                  <a:gsLst>
                    <a:gs pos="25000">
                      <a:schemeClr val="accent1">
                        <a:alpha val="0"/>
                      </a:schemeClr>
                    </a:gs>
                    <a:gs pos="99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梯形 93">
                <a:extLst>
                  <a:ext uri="{FF2B5EF4-FFF2-40B4-BE49-F238E27FC236}">
                    <a16:creationId xmlns:a16="http://schemas.microsoft.com/office/drawing/2014/main" id="{FDFE54A0-C0C8-4A03-AE50-FE2AD1DEC2BC}"/>
                  </a:ext>
                </a:extLst>
              </p:cNvPr>
              <p:cNvSpPr/>
              <p:nvPr/>
            </p:nvSpPr>
            <p:spPr>
              <a:xfrm>
                <a:off x="1908810" y="3575648"/>
                <a:ext cx="3063240" cy="603324"/>
              </a:xfrm>
              <a:prstGeom prst="trapezoid">
                <a:avLst/>
              </a:prstGeom>
              <a:gradFill>
                <a:gsLst>
                  <a:gs pos="0">
                    <a:schemeClr val="accent1">
                      <a:alpha val="0"/>
                    </a:schemeClr>
                  </a:gs>
                  <a:gs pos="100000">
                    <a:schemeClr val="accent1">
                      <a:alpha val="29000"/>
                    </a:schemeClr>
                  </a:gs>
                </a:gsLst>
                <a:lin ang="5400000" scaled="1"/>
              </a:gradFill>
              <a:ln>
                <a:gradFill>
                  <a:gsLst>
                    <a:gs pos="25000">
                      <a:schemeClr val="accent1">
                        <a:alpha val="0"/>
                      </a:schemeClr>
                    </a:gs>
                    <a:gs pos="99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任意多边形: 形状 90">
              <a:extLst>
                <a:ext uri="{FF2B5EF4-FFF2-40B4-BE49-F238E27FC236}">
                  <a16:creationId xmlns:a16="http://schemas.microsoft.com/office/drawing/2014/main" id="{4BA190E0-AB59-49E0-B806-A6FC7DE02D16}"/>
                </a:ext>
              </a:extLst>
            </p:cNvPr>
            <p:cNvSpPr/>
            <p:nvPr/>
          </p:nvSpPr>
          <p:spPr>
            <a:xfrm flipH="1">
              <a:off x="1332666" y="1928436"/>
              <a:ext cx="2596058" cy="2943272"/>
            </a:xfrm>
            <a:custGeom>
              <a:avLst/>
              <a:gdLst>
                <a:gd name="connsiteX0" fmla="*/ 1600900 w 2596058"/>
                <a:gd name="connsiteY0" fmla="*/ 0 h 2943272"/>
                <a:gd name="connsiteX1" fmla="*/ 427562 w 2596058"/>
                <a:gd name="connsiteY1" fmla="*/ 0 h 2943272"/>
                <a:gd name="connsiteX2" fmla="*/ 300185 w 2596058"/>
                <a:gd name="connsiteY2" fmla="*/ 120341 h 2943272"/>
                <a:gd name="connsiteX3" fmla="*/ 0 w 2596058"/>
                <a:gd name="connsiteY3" fmla="*/ 120341 h 2943272"/>
                <a:gd name="connsiteX4" fmla="*/ 0 w 2596058"/>
                <a:gd name="connsiteY4" fmla="*/ 2639066 h 2943272"/>
                <a:gd name="connsiteX5" fmla="*/ 304206 w 2596058"/>
                <a:gd name="connsiteY5" fmla="*/ 2943272 h 2943272"/>
                <a:gd name="connsiteX6" fmla="*/ 1781536 w 2596058"/>
                <a:gd name="connsiteY6" fmla="*/ 2943272 h 2943272"/>
                <a:gd name="connsiteX7" fmla="*/ 1905468 w 2596058"/>
                <a:gd name="connsiteY7" fmla="*/ 2826186 h 2943272"/>
                <a:gd name="connsiteX8" fmla="*/ 2596058 w 2596058"/>
                <a:gd name="connsiteY8" fmla="*/ 2826186 h 2943272"/>
                <a:gd name="connsiteX9" fmla="*/ 2596058 w 2596058"/>
                <a:gd name="connsiteY9" fmla="*/ 424547 h 2943272"/>
                <a:gd name="connsiteX10" fmla="*/ 2291852 w 2596058"/>
                <a:gd name="connsiteY10" fmla="*/ 120341 h 2943272"/>
                <a:gd name="connsiteX11" fmla="*/ 1728277 w 2596058"/>
                <a:gd name="connsiteY11" fmla="*/ 120341 h 2943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96058" h="2943272">
                  <a:moveTo>
                    <a:pt x="1600900" y="0"/>
                  </a:moveTo>
                  <a:lnTo>
                    <a:pt x="427562" y="0"/>
                  </a:lnTo>
                  <a:lnTo>
                    <a:pt x="300185" y="120341"/>
                  </a:lnTo>
                  <a:lnTo>
                    <a:pt x="0" y="120341"/>
                  </a:lnTo>
                  <a:lnTo>
                    <a:pt x="0" y="2639066"/>
                  </a:lnTo>
                  <a:lnTo>
                    <a:pt x="304206" y="2943272"/>
                  </a:lnTo>
                  <a:lnTo>
                    <a:pt x="1781536" y="2943272"/>
                  </a:lnTo>
                  <a:lnTo>
                    <a:pt x="1905468" y="2826186"/>
                  </a:lnTo>
                  <a:lnTo>
                    <a:pt x="2596058" y="2826186"/>
                  </a:lnTo>
                  <a:lnTo>
                    <a:pt x="2596058" y="424547"/>
                  </a:lnTo>
                  <a:lnTo>
                    <a:pt x="2291852" y="120341"/>
                  </a:lnTo>
                  <a:lnTo>
                    <a:pt x="1728277" y="120341"/>
                  </a:lnTo>
                  <a:close/>
                </a:path>
              </a:pathLst>
            </a:custGeom>
            <a:gradFill>
              <a:gsLst>
                <a:gs pos="0">
                  <a:schemeClr val="accent3"/>
                </a:gs>
                <a:gs pos="99000">
                  <a:schemeClr val="accent1"/>
                </a:gs>
              </a:gsLst>
              <a:lin ang="2700000" scaled="0"/>
            </a:gradFill>
            <a:ln>
              <a:solidFill>
                <a:schemeClr val="bg1"/>
              </a:solidFill>
            </a:ln>
            <a:effectLst>
              <a:outerShdw blurRad="3429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2" name="文本框 91">
              <a:extLst>
                <a:ext uri="{FF2B5EF4-FFF2-40B4-BE49-F238E27FC236}">
                  <a16:creationId xmlns:a16="http://schemas.microsoft.com/office/drawing/2014/main" id="{F98FCE91-3F83-4783-8BDE-79BDEF410CBD}"/>
                </a:ext>
              </a:extLst>
            </p:cNvPr>
            <p:cNvSpPr txBox="1"/>
            <p:nvPr/>
          </p:nvSpPr>
          <p:spPr>
            <a:xfrm>
              <a:off x="1606469" y="5108940"/>
              <a:ext cx="2097049" cy="923330"/>
            </a:xfrm>
            <a:prstGeom prst="rect">
              <a:avLst/>
            </a:prstGeom>
            <a:noFill/>
            <a:effectLst>
              <a:outerShdw blurRad="304800" dist="38100" dir="16200000" rotWithShape="0">
                <a:schemeClr val="bg1">
                  <a:alpha val="80000"/>
                </a:schemeClr>
              </a:outerShdw>
            </a:effectLst>
          </p:spPr>
          <p:txBody>
            <a:bodyPr wrap="none" rtlCol="0">
              <a:spAutoFit/>
            </a:bodyPr>
            <a:lstStyle/>
            <a:p>
              <a:r>
                <a:rPr lang="en-US" altLang="zh-CN" sz="5400" dirty="0">
                  <a:solidFill>
                    <a:schemeClr val="bg1"/>
                  </a:solidFill>
                  <a:latin typeface="思源黑体 CN Heavy" panose="020B0A00000000000000" pitchFamily="34" charset="-122"/>
                  <a:ea typeface="思源黑体 CN Heavy" panose="020B0A00000000000000" pitchFamily="34" charset="-122"/>
                </a:rPr>
                <a:t>300W</a:t>
              </a:r>
              <a:endParaRPr lang="zh-CN" altLang="en-US" sz="5400" dirty="0">
                <a:solidFill>
                  <a:schemeClr val="bg1"/>
                </a:solidFill>
                <a:latin typeface="思源黑体 CN Heavy" panose="020B0A00000000000000" pitchFamily="34" charset="-122"/>
                <a:ea typeface="思源黑体 CN Heavy" panose="020B0A00000000000000" pitchFamily="34" charset="-122"/>
              </a:endParaRPr>
            </a:p>
          </p:txBody>
        </p:sp>
      </p:grpSp>
      <p:grpSp>
        <p:nvGrpSpPr>
          <p:cNvPr id="95" name="组合 94">
            <a:extLst>
              <a:ext uri="{FF2B5EF4-FFF2-40B4-BE49-F238E27FC236}">
                <a16:creationId xmlns:a16="http://schemas.microsoft.com/office/drawing/2014/main" id="{1B4F9AF7-CAB7-42DC-A609-38BB435D6A39}"/>
              </a:ext>
            </a:extLst>
          </p:cNvPr>
          <p:cNvGrpSpPr/>
          <p:nvPr/>
        </p:nvGrpSpPr>
        <p:grpSpPr>
          <a:xfrm>
            <a:off x="8240336" y="1928436"/>
            <a:ext cx="2618998" cy="4328811"/>
            <a:chOff x="1332666" y="1928436"/>
            <a:chExt cx="2618998" cy="4328811"/>
          </a:xfrm>
        </p:grpSpPr>
        <p:grpSp>
          <p:nvGrpSpPr>
            <p:cNvPr id="96" name="组合 95">
              <a:extLst>
                <a:ext uri="{FF2B5EF4-FFF2-40B4-BE49-F238E27FC236}">
                  <a16:creationId xmlns:a16="http://schemas.microsoft.com/office/drawing/2014/main" id="{06BDFDAC-A353-4117-B2D3-7C0D7530C1A9}"/>
                </a:ext>
              </a:extLst>
            </p:cNvPr>
            <p:cNvGrpSpPr/>
            <p:nvPr/>
          </p:nvGrpSpPr>
          <p:grpSpPr>
            <a:xfrm>
              <a:off x="1358324" y="5684249"/>
              <a:ext cx="2593340" cy="572998"/>
              <a:chOff x="1737360" y="3575648"/>
              <a:chExt cx="3406140" cy="752586"/>
            </a:xfrm>
          </p:grpSpPr>
          <p:sp>
            <p:nvSpPr>
              <p:cNvPr id="99" name="梯形 98">
                <a:extLst>
                  <a:ext uri="{FF2B5EF4-FFF2-40B4-BE49-F238E27FC236}">
                    <a16:creationId xmlns:a16="http://schemas.microsoft.com/office/drawing/2014/main" id="{1AE4DBD3-D60A-4676-B854-811C503060D2}"/>
                  </a:ext>
                </a:extLst>
              </p:cNvPr>
              <p:cNvSpPr/>
              <p:nvPr/>
            </p:nvSpPr>
            <p:spPr>
              <a:xfrm>
                <a:off x="1737360" y="3724910"/>
                <a:ext cx="3406140" cy="603324"/>
              </a:xfrm>
              <a:prstGeom prst="trapezoid">
                <a:avLst/>
              </a:prstGeom>
              <a:gradFill>
                <a:gsLst>
                  <a:gs pos="0">
                    <a:schemeClr val="accent1">
                      <a:alpha val="0"/>
                    </a:schemeClr>
                  </a:gs>
                  <a:gs pos="100000">
                    <a:schemeClr val="accent1">
                      <a:alpha val="29000"/>
                    </a:schemeClr>
                  </a:gs>
                </a:gsLst>
                <a:lin ang="5400000" scaled="1"/>
              </a:gradFill>
              <a:ln>
                <a:gradFill>
                  <a:gsLst>
                    <a:gs pos="25000">
                      <a:schemeClr val="accent1">
                        <a:alpha val="0"/>
                      </a:schemeClr>
                    </a:gs>
                    <a:gs pos="99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梯形 99">
                <a:extLst>
                  <a:ext uri="{FF2B5EF4-FFF2-40B4-BE49-F238E27FC236}">
                    <a16:creationId xmlns:a16="http://schemas.microsoft.com/office/drawing/2014/main" id="{4439D3E0-FEFD-4987-A4E4-534E34A5A9E0}"/>
                  </a:ext>
                </a:extLst>
              </p:cNvPr>
              <p:cNvSpPr/>
              <p:nvPr/>
            </p:nvSpPr>
            <p:spPr>
              <a:xfrm>
                <a:off x="1908810" y="3575648"/>
                <a:ext cx="3063240" cy="603324"/>
              </a:xfrm>
              <a:prstGeom prst="trapezoid">
                <a:avLst/>
              </a:prstGeom>
              <a:gradFill>
                <a:gsLst>
                  <a:gs pos="0">
                    <a:schemeClr val="accent1">
                      <a:alpha val="0"/>
                    </a:schemeClr>
                  </a:gs>
                  <a:gs pos="100000">
                    <a:schemeClr val="accent1">
                      <a:alpha val="29000"/>
                    </a:schemeClr>
                  </a:gs>
                </a:gsLst>
                <a:lin ang="5400000" scaled="1"/>
              </a:gradFill>
              <a:ln>
                <a:gradFill>
                  <a:gsLst>
                    <a:gs pos="25000">
                      <a:schemeClr val="accent1">
                        <a:alpha val="0"/>
                      </a:schemeClr>
                    </a:gs>
                    <a:gs pos="99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任意多边形: 形状 96">
              <a:extLst>
                <a:ext uri="{FF2B5EF4-FFF2-40B4-BE49-F238E27FC236}">
                  <a16:creationId xmlns:a16="http://schemas.microsoft.com/office/drawing/2014/main" id="{C56B89D6-628E-4433-9BE0-6D6607022038}"/>
                </a:ext>
              </a:extLst>
            </p:cNvPr>
            <p:cNvSpPr/>
            <p:nvPr/>
          </p:nvSpPr>
          <p:spPr>
            <a:xfrm flipH="1">
              <a:off x="1332666" y="1928436"/>
              <a:ext cx="2596058" cy="2943272"/>
            </a:xfrm>
            <a:custGeom>
              <a:avLst/>
              <a:gdLst>
                <a:gd name="connsiteX0" fmla="*/ 1600900 w 2596058"/>
                <a:gd name="connsiteY0" fmla="*/ 0 h 2943272"/>
                <a:gd name="connsiteX1" fmla="*/ 427562 w 2596058"/>
                <a:gd name="connsiteY1" fmla="*/ 0 h 2943272"/>
                <a:gd name="connsiteX2" fmla="*/ 300185 w 2596058"/>
                <a:gd name="connsiteY2" fmla="*/ 120341 h 2943272"/>
                <a:gd name="connsiteX3" fmla="*/ 0 w 2596058"/>
                <a:gd name="connsiteY3" fmla="*/ 120341 h 2943272"/>
                <a:gd name="connsiteX4" fmla="*/ 0 w 2596058"/>
                <a:gd name="connsiteY4" fmla="*/ 2639066 h 2943272"/>
                <a:gd name="connsiteX5" fmla="*/ 304206 w 2596058"/>
                <a:gd name="connsiteY5" fmla="*/ 2943272 h 2943272"/>
                <a:gd name="connsiteX6" fmla="*/ 1781536 w 2596058"/>
                <a:gd name="connsiteY6" fmla="*/ 2943272 h 2943272"/>
                <a:gd name="connsiteX7" fmla="*/ 1905468 w 2596058"/>
                <a:gd name="connsiteY7" fmla="*/ 2826186 h 2943272"/>
                <a:gd name="connsiteX8" fmla="*/ 2596058 w 2596058"/>
                <a:gd name="connsiteY8" fmla="*/ 2826186 h 2943272"/>
                <a:gd name="connsiteX9" fmla="*/ 2596058 w 2596058"/>
                <a:gd name="connsiteY9" fmla="*/ 424547 h 2943272"/>
                <a:gd name="connsiteX10" fmla="*/ 2291852 w 2596058"/>
                <a:gd name="connsiteY10" fmla="*/ 120341 h 2943272"/>
                <a:gd name="connsiteX11" fmla="*/ 1728277 w 2596058"/>
                <a:gd name="connsiteY11" fmla="*/ 120341 h 2943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96058" h="2943272">
                  <a:moveTo>
                    <a:pt x="1600900" y="0"/>
                  </a:moveTo>
                  <a:lnTo>
                    <a:pt x="427562" y="0"/>
                  </a:lnTo>
                  <a:lnTo>
                    <a:pt x="300185" y="120341"/>
                  </a:lnTo>
                  <a:lnTo>
                    <a:pt x="0" y="120341"/>
                  </a:lnTo>
                  <a:lnTo>
                    <a:pt x="0" y="2639066"/>
                  </a:lnTo>
                  <a:lnTo>
                    <a:pt x="304206" y="2943272"/>
                  </a:lnTo>
                  <a:lnTo>
                    <a:pt x="1781536" y="2943272"/>
                  </a:lnTo>
                  <a:lnTo>
                    <a:pt x="1905468" y="2826186"/>
                  </a:lnTo>
                  <a:lnTo>
                    <a:pt x="2596058" y="2826186"/>
                  </a:lnTo>
                  <a:lnTo>
                    <a:pt x="2596058" y="424547"/>
                  </a:lnTo>
                  <a:lnTo>
                    <a:pt x="2291852" y="120341"/>
                  </a:lnTo>
                  <a:lnTo>
                    <a:pt x="1728277" y="120341"/>
                  </a:lnTo>
                  <a:close/>
                </a:path>
              </a:pathLst>
            </a:custGeom>
            <a:gradFill>
              <a:gsLst>
                <a:gs pos="0">
                  <a:schemeClr val="accent3"/>
                </a:gs>
                <a:gs pos="99000">
                  <a:schemeClr val="accent1"/>
                </a:gs>
              </a:gsLst>
              <a:lin ang="2700000" scaled="0"/>
            </a:gradFill>
            <a:ln>
              <a:solidFill>
                <a:schemeClr val="bg1"/>
              </a:solidFill>
            </a:ln>
            <a:effectLst>
              <a:outerShdw blurRad="3429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8" name="文本框 97">
              <a:extLst>
                <a:ext uri="{FF2B5EF4-FFF2-40B4-BE49-F238E27FC236}">
                  <a16:creationId xmlns:a16="http://schemas.microsoft.com/office/drawing/2014/main" id="{D06E25B1-A1E7-4DAA-B8CC-88071C673B02}"/>
                </a:ext>
              </a:extLst>
            </p:cNvPr>
            <p:cNvSpPr txBox="1"/>
            <p:nvPr/>
          </p:nvSpPr>
          <p:spPr>
            <a:xfrm>
              <a:off x="1606469" y="5108940"/>
              <a:ext cx="2097049" cy="923330"/>
            </a:xfrm>
            <a:prstGeom prst="rect">
              <a:avLst/>
            </a:prstGeom>
            <a:noFill/>
            <a:effectLst>
              <a:outerShdw blurRad="304800" dist="38100" dir="16200000" rotWithShape="0">
                <a:schemeClr val="bg1">
                  <a:alpha val="80000"/>
                </a:schemeClr>
              </a:outerShdw>
            </a:effectLst>
          </p:spPr>
          <p:txBody>
            <a:bodyPr wrap="none" rtlCol="0">
              <a:spAutoFit/>
            </a:bodyPr>
            <a:lstStyle/>
            <a:p>
              <a:r>
                <a:rPr lang="en-US" altLang="zh-CN" sz="5400" dirty="0">
                  <a:solidFill>
                    <a:schemeClr val="bg1"/>
                  </a:solidFill>
                  <a:latin typeface="思源黑体 CN Heavy" panose="020B0A00000000000000" pitchFamily="34" charset="-122"/>
                  <a:ea typeface="思源黑体 CN Heavy" panose="020B0A00000000000000" pitchFamily="34" charset="-122"/>
                </a:rPr>
                <a:t>300W</a:t>
              </a:r>
              <a:endParaRPr lang="zh-CN" altLang="en-US" sz="5400" dirty="0">
                <a:solidFill>
                  <a:schemeClr val="bg1"/>
                </a:solidFill>
                <a:latin typeface="思源黑体 CN Heavy" panose="020B0A00000000000000" pitchFamily="34" charset="-122"/>
                <a:ea typeface="思源黑体 CN Heavy" panose="020B0A00000000000000" pitchFamily="34" charset="-122"/>
              </a:endParaRPr>
            </a:p>
          </p:txBody>
        </p:sp>
      </p:grpSp>
      <p:sp>
        <p:nvSpPr>
          <p:cNvPr id="101" name="文本框 100">
            <a:extLst>
              <a:ext uri="{FF2B5EF4-FFF2-40B4-BE49-F238E27FC236}">
                <a16:creationId xmlns:a16="http://schemas.microsoft.com/office/drawing/2014/main" id="{B91B5BEA-F908-41DD-9CE5-627F1C17ECFE}"/>
              </a:ext>
            </a:extLst>
          </p:cNvPr>
          <p:cNvSpPr txBox="1"/>
          <p:nvPr/>
        </p:nvSpPr>
        <p:spPr>
          <a:xfrm>
            <a:off x="1435061" y="2250883"/>
            <a:ext cx="2439863" cy="2269211"/>
          </a:xfrm>
          <a:prstGeom prst="rect">
            <a:avLst/>
          </a:prstGeom>
          <a:noFill/>
        </p:spPr>
        <p:txBody>
          <a:bodyPr wrap="square" rtlCol="0">
            <a:spAutoFit/>
          </a:bodyPr>
          <a:lstStyle/>
          <a:p>
            <a:pPr>
              <a:lnSpc>
                <a:spcPct val="150000"/>
              </a:lnSpc>
            </a:pPr>
            <a:r>
              <a:rPr lang="zh-CN" altLang="en-US" sz="1600" dirty="0">
                <a:solidFill>
                  <a:schemeClr val="bg1"/>
                </a:solidFill>
                <a:latin typeface="思源黑体 CN Medium" panose="020B0600000000000000" pitchFamily="34" charset="-122"/>
                <a:ea typeface="思源黑体 CN Medium" panose="020B0600000000000000" pitchFamily="34" charset="-122"/>
              </a:rPr>
              <a:t>请任意输入内容请任意输入内容请任意输入内容请任意输入内容请任意输入内容请任意输入内容请任意输入内容请任意输入内容请任意输入内容。</a:t>
            </a:r>
          </a:p>
        </p:txBody>
      </p:sp>
      <p:sp>
        <p:nvSpPr>
          <p:cNvPr id="102" name="文本框 101">
            <a:extLst>
              <a:ext uri="{FF2B5EF4-FFF2-40B4-BE49-F238E27FC236}">
                <a16:creationId xmlns:a16="http://schemas.microsoft.com/office/drawing/2014/main" id="{A046CD0A-7BC6-4C1B-B637-026790824BF6}"/>
              </a:ext>
            </a:extLst>
          </p:cNvPr>
          <p:cNvSpPr txBox="1"/>
          <p:nvPr/>
        </p:nvSpPr>
        <p:spPr>
          <a:xfrm>
            <a:off x="8318433" y="2250883"/>
            <a:ext cx="2439863" cy="2269211"/>
          </a:xfrm>
          <a:prstGeom prst="rect">
            <a:avLst/>
          </a:prstGeom>
          <a:noFill/>
        </p:spPr>
        <p:txBody>
          <a:bodyPr wrap="square" rtlCol="0">
            <a:spAutoFit/>
          </a:bodyPr>
          <a:lstStyle/>
          <a:p>
            <a:pPr>
              <a:lnSpc>
                <a:spcPct val="150000"/>
              </a:lnSpc>
            </a:pPr>
            <a:r>
              <a:rPr lang="zh-CN" altLang="en-US" sz="1600" dirty="0">
                <a:solidFill>
                  <a:schemeClr val="bg1"/>
                </a:solidFill>
                <a:latin typeface="思源黑体 CN Medium" panose="020B0600000000000000" pitchFamily="34" charset="-122"/>
                <a:ea typeface="思源黑体 CN Medium" panose="020B0600000000000000" pitchFamily="34" charset="-122"/>
              </a:rPr>
              <a:t>请任意输入内容请任意输入内容请任意输入内容请任意输入内容请任意输入内容请任意输入内容请任意输入内容请任意输入内容请任意输入内容。</a:t>
            </a:r>
          </a:p>
        </p:txBody>
      </p:sp>
      <p:sp>
        <p:nvSpPr>
          <p:cNvPr id="103" name="文本框 102">
            <a:extLst>
              <a:ext uri="{FF2B5EF4-FFF2-40B4-BE49-F238E27FC236}">
                <a16:creationId xmlns:a16="http://schemas.microsoft.com/office/drawing/2014/main" id="{79D64ACF-7709-40CF-83E2-43ECC79FFF65}"/>
              </a:ext>
            </a:extLst>
          </p:cNvPr>
          <p:cNvSpPr txBox="1"/>
          <p:nvPr/>
        </p:nvSpPr>
        <p:spPr>
          <a:xfrm>
            <a:off x="4888896" y="1733457"/>
            <a:ext cx="2439863" cy="2269211"/>
          </a:xfrm>
          <a:prstGeom prst="rect">
            <a:avLst/>
          </a:prstGeom>
          <a:noFill/>
        </p:spPr>
        <p:txBody>
          <a:bodyPr wrap="square" rtlCol="0">
            <a:spAutoFit/>
          </a:bodyPr>
          <a:lstStyle/>
          <a:p>
            <a:pPr>
              <a:lnSpc>
                <a:spcPct val="150000"/>
              </a:lnSpc>
            </a:pPr>
            <a:r>
              <a:rPr lang="zh-CN" altLang="en-US" sz="1600" dirty="0">
                <a:solidFill>
                  <a:schemeClr val="bg1"/>
                </a:solidFill>
                <a:latin typeface="思源黑体 CN Medium" panose="020B0600000000000000" pitchFamily="34" charset="-122"/>
                <a:ea typeface="思源黑体 CN Medium" panose="020B0600000000000000" pitchFamily="34" charset="-122"/>
              </a:rPr>
              <a:t>请任意输入内容请任意输入内容请任意输入内容请任意输入内容请任意输入内容请任意输入内容请任意输入内容请任意输入内容请任意输入内容。</a:t>
            </a:r>
          </a:p>
        </p:txBody>
      </p:sp>
    </p:spTree>
    <p:custDataLst>
      <p:tags r:id="rId1"/>
    </p:custDataLst>
    <p:extLst>
      <p:ext uri="{BB962C8B-B14F-4D97-AF65-F5344CB8AC3E}">
        <p14:creationId xmlns:p14="http://schemas.microsoft.com/office/powerpoint/2010/main" val="34638599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山上的风景&#10;&#10;中度可信度描述已自动生成">
            <a:extLst>
              <a:ext uri="{FF2B5EF4-FFF2-40B4-BE49-F238E27FC236}">
                <a16:creationId xmlns:a16="http://schemas.microsoft.com/office/drawing/2014/main" id="{6FD6D8C9-CE04-41D4-A4A1-CBFC7A91E2B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6" name="矩形 5">
            <a:extLst>
              <a:ext uri="{FF2B5EF4-FFF2-40B4-BE49-F238E27FC236}">
                <a16:creationId xmlns:a16="http://schemas.microsoft.com/office/drawing/2014/main" id="{4BA2CDDA-38E4-4A9B-B01C-7D4A22C676E3}"/>
              </a:ext>
            </a:extLst>
          </p:cNvPr>
          <p:cNvSpPr/>
          <p:nvPr/>
        </p:nvSpPr>
        <p:spPr>
          <a:xfrm>
            <a:off x="0" y="0"/>
            <a:ext cx="12192000" cy="6858000"/>
          </a:xfrm>
          <a:prstGeom prst="rect">
            <a:avLst/>
          </a:prstGeom>
          <a:gradFill>
            <a:gsLst>
              <a:gs pos="7000">
                <a:schemeClr val="tx1">
                  <a:alpha val="97000"/>
                </a:schemeClr>
              </a:gs>
              <a:gs pos="100000">
                <a:schemeClr val="tx1">
                  <a:alpha val="5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a:extLst>
              <a:ext uri="{FF2B5EF4-FFF2-40B4-BE49-F238E27FC236}">
                <a16:creationId xmlns:a16="http://schemas.microsoft.com/office/drawing/2014/main" id="{05740243-E5A0-4783-8591-9B11769C4ADB}"/>
              </a:ext>
            </a:extLst>
          </p:cNvPr>
          <p:cNvCxnSpPr>
            <a:cxnSpLocks/>
          </p:cNvCxnSpPr>
          <p:nvPr/>
        </p:nvCxnSpPr>
        <p:spPr>
          <a:xfrm>
            <a:off x="4999893" y="548054"/>
            <a:ext cx="2192215" cy="0"/>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sp>
        <p:nvSpPr>
          <p:cNvPr id="7" name="梯形 6">
            <a:extLst>
              <a:ext uri="{FF2B5EF4-FFF2-40B4-BE49-F238E27FC236}">
                <a16:creationId xmlns:a16="http://schemas.microsoft.com/office/drawing/2014/main" id="{D39DA52C-DD8C-46E7-BAB2-BC0AF5989C97}"/>
              </a:ext>
            </a:extLst>
          </p:cNvPr>
          <p:cNvSpPr/>
          <p:nvPr/>
        </p:nvSpPr>
        <p:spPr>
          <a:xfrm flipV="1">
            <a:off x="1494693" y="281354"/>
            <a:ext cx="1688123" cy="128956"/>
          </a:xfrm>
          <a:prstGeom prst="trapezoid">
            <a:avLst>
              <a:gd name="adj" fmla="val 6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id="{94B28D1B-BAC8-41CE-8BB1-7A2E05BA0877}"/>
              </a:ext>
            </a:extLst>
          </p:cNvPr>
          <p:cNvCxnSpPr>
            <a:cxnSpLocks/>
          </p:cNvCxnSpPr>
          <p:nvPr/>
        </p:nvCxnSpPr>
        <p:spPr>
          <a:xfrm>
            <a:off x="410308" y="281354"/>
            <a:ext cx="4290646" cy="0"/>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0A2D6DBD-7FD1-45A7-BA5E-0E73DD5F3A33}"/>
              </a:ext>
            </a:extLst>
          </p:cNvPr>
          <p:cNvCxnSpPr>
            <a:cxnSpLocks/>
          </p:cNvCxnSpPr>
          <p:nvPr/>
        </p:nvCxnSpPr>
        <p:spPr>
          <a:xfrm flipV="1">
            <a:off x="304800" y="281354"/>
            <a:ext cx="105508" cy="128956"/>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768C8D0B-BD28-4801-8025-C5F4159A12FA}"/>
              </a:ext>
            </a:extLst>
          </p:cNvPr>
          <p:cNvCxnSpPr>
            <a:cxnSpLocks/>
          </p:cNvCxnSpPr>
          <p:nvPr/>
        </p:nvCxnSpPr>
        <p:spPr>
          <a:xfrm flipH="1" flipV="1">
            <a:off x="4700954" y="281354"/>
            <a:ext cx="298939" cy="266700"/>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sp>
        <p:nvSpPr>
          <p:cNvPr id="24" name="梯形 23">
            <a:extLst>
              <a:ext uri="{FF2B5EF4-FFF2-40B4-BE49-F238E27FC236}">
                <a16:creationId xmlns:a16="http://schemas.microsoft.com/office/drawing/2014/main" id="{60EE00C0-F7F9-4ADF-B0A7-41098E69585C}"/>
              </a:ext>
            </a:extLst>
          </p:cNvPr>
          <p:cNvSpPr/>
          <p:nvPr/>
        </p:nvSpPr>
        <p:spPr>
          <a:xfrm flipH="1" flipV="1">
            <a:off x="9009185" y="281354"/>
            <a:ext cx="1688123" cy="128956"/>
          </a:xfrm>
          <a:prstGeom prst="trapezoid">
            <a:avLst>
              <a:gd name="adj" fmla="val 6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42345403-FC96-47C9-9809-3DBF786F2FB4}"/>
              </a:ext>
            </a:extLst>
          </p:cNvPr>
          <p:cNvCxnSpPr>
            <a:cxnSpLocks/>
          </p:cNvCxnSpPr>
          <p:nvPr/>
        </p:nvCxnSpPr>
        <p:spPr>
          <a:xfrm flipH="1">
            <a:off x="7491047" y="281354"/>
            <a:ext cx="4290646" cy="0"/>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D396984C-2C7B-43F9-ABD9-3C9B3D6594E9}"/>
              </a:ext>
            </a:extLst>
          </p:cNvPr>
          <p:cNvCxnSpPr>
            <a:cxnSpLocks/>
          </p:cNvCxnSpPr>
          <p:nvPr/>
        </p:nvCxnSpPr>
        <p:spPr>
          <a:xfrm flipH="1" flipV="1">
            <a:off x="11781693" y="281354"/>
            <a:ext cx="105508" cy="128956"/>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3690E9BF-20D4-4392-93DE-69399ECA024D}"/>
              </a:ext>
            </a:extLst>
          </p:cNvPr>
          <p:cNvCxnSpPr>
            <a:cxnSpLocks/>
          </p:cNvCxnSpPr>
          <p:nvPr/>
        </p:nvCxnSpPr>
        <p:spPr>
          <a:xfrm flipV="1">
            <a:off x="7192108" y="281354"/>
            <a:ext cx="298939" cy="266700"/>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sp>
        <p:nvSpPr>
          <p:cNvPr id="33" name="任意多边形: 形状 32">
            <a:extLst>
              <a:ext uri="{FF2B5EF4-FFF2-40B4-BE49-F238E27FC236}">
                <a16:creationId xmlns:a16="http://schemas.microsoft.com/office/drawing/2014/main" id="{5A64DA69-D3EC-4932-A259-E4490F0E7FE3}"/>
              </a:ext>
            </a:extLst>
          </p:cNvPr>
          <p:cNvSpPr/>
          <p:nvPr/>
        </p:nvSpPr>
        <p:spPr>
          <a:xfrm>
            <a:off x="-1" y="6600089"/>
            <a:ext cx="12192000" cy="257911"/>
          </a:xfrm>
          <a:custGeom>
            <a:avLst/>
            <a:gdLst>
              <a:gd name="connsiteX0" fmla="*/ 5329313 w 12192000"/>
              <a:gd name="connsiteY0" fmla="*/ 0 h 257911"/>
              <a:gd name="connsiteX1" fmla="*/ 6862688 w 12192000"/>
              <a:gd name="connsiteY1" fmla="*/ 0 h 257911"/>
              <a:gd name="connsiteX2" fmla="*/ 6940062 w 12192000"/>
              <a:gd name="connsiteY2" fmla="*/ 128956 h 257911"/>
              <a:gd name="connsiteX3" fmla="*/ 12192000 w 12192000"/>
              <a:gd name="connsiteY3" fmla="*/ 128956 h 257911"/>
              <a:gd name="connsiteX4" fmla="*/ 12192000 w 12192000"/>
              <a:gd name="connsiteY4" fmla="*/ 257911 h 257911"/>
              <a:gd name="connsiteX5" fmla="*/ 0 w 12192000"/>
              <a:gd name="connsiteY5" fmla="*/ 257911 h 257911"/>
              <a:gd name="connsiteX6" fmla="*/ 0 w 12192000"/>
              <a:gd name="connsiteY6" fmla="*/ 128956 h 257911"/>
              <a:gd name="connsiteX7" fmla="*/ 5251939 w 12192000"/>
              <a:gd name="connsiteY7" fmla="*/ 128956 h 25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57911">
                <a:moveTo>
                  <a:pt x="5329313" y="0"/>
                </a:moveTo>
                <a:lnTo>
                  <a:pt x="6862688" y="0"/>
                </a:lnTo>
                <a:lnTo>
                  <a:pt x="6940062" y="128956"/>
                </a:lnTo>
                <a:lnTo>
                  <a:pt x="12192000" y="128956"/>
                </a:lnTo>
                <a:lnTo>
                  <a:pt x="12192000" y="257911"/>
                </a:lnTo>
                <a:lnTo>
                  <a:pt x="0" y="257911"/>
                </a:lnTo>
                <a:lnTo>
                  <a:pt x="0" y="128956"/>
                </a:lnTo>
                <a:lnTo>
                  <a:pt x="5251939" y="1289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文本框 33">
            <a:extLst>
              <a:ext uri="{FF2B5EF4-FFF2-40B4-BE49-F238E27FC236}">
                <a16:creationId xmlns:a16="http://schemas.microsoft.com/office/drawing/2014/main" id="{E46D8850-46EE-4616-BC8E-954C6CC2F187}"/>
              </a:ext>
            </a:extLst>
          </p:cNvPr>
          <p:cNvSpPr txBox="1"/>
          <p:nvPr/>
        </p:nvSpPr>
        <p:spPr>
          <a:xfrm>
            <a:off x="3469129" y="2534947"/>
            <a:ext cx="5262979" cy="1107996"/>
          </a:xfrm>
          <a:prstGeom prst="rect">
            <a:avLst/>
          </a:prstGeom>
          <a:noFill/>
        </p:spPr>
        <p:txBody>
          <a:bodyPr wrap="none" rtlCol="0">
            <a:spAutoFit/>
          </a:bodyPr>
          <a:lstStyle/>
          <a:p>
            <a:r>
              <a:rPr lang="zh-CN" altLang="en-US" sz="6600" dirty="0">
                <a:solidFill>
                  <a:schemeClr val="bg1"/>
                </a:solidFill>
                <a:latin typeface="思源黑体 CN Heavy" panose="020B0A00000000000000" pitchFamily="34" charset="-122"/>
                <a:ea typeface="思源黑体 CN Heavy" panose="020B0A00000000000000" pitchFamily="34" charset="-122"/>
              </a:rPr>
              <a:t>感谢您的观看</a:t>
            </a:r>
          </a:p>
        </p:txBody>
      </p:sp>
      <p:sp>
        <p:nvSpPr>
          <p:cNvPr id="39" name="梯形 38">
            <a:extLst>
              <a:ext uri="{FF2B5EF4-FFF2-40B4-BE49-F238E27FC236}">
                <a16:creationId xmlns:a16="http://schemas.microsoft.com/office/drawing/2014/main" id="{3C958E74-CBF5-47A1-8FD5-6D576A3158D6}"/>
              </a:ext>
            </a:extLst>
          </p:cNvPr>
          <p:cNvSpPr/>
          <p:nvPr/>
        </p:nvSpPr>
        <p:spPr>
          <a:xfrm flipH="1">
            <a:off x="7291387" y="2255043"/>
            <a:ext cx="2891722" cy="101185"/>
          </a:xfrm>
          <a:prstGeom prst="trapezoid">
            <a:avLst>
              <a:gd name="adj" fmla="val 6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16A067F4-8EB3-4CC7-A637-EBCABD32A78A}"/>
              </a:ext>
            </a:extLst>
          </p:cNvPr>
          <p:cNvSpPr/>
          <p:nvPr/>
        </p:nvSpPr>
        <p:spPr>
          <a:xfrm>
            <a:off x="5183875" y="2160461"/>
            <a:ext cx="2008233" cy="153901"/>
          </a:xfrm>
          <a:custGeom>
            <a:avLst/>
            <a:gdLst>
              <a:gd name="connsiteX0" fmla="*/ 2066776 w 2272851"/>
              <a:gd name="connsiteY0" fmla="*/ 0 h 174180"/>
              <a:gd name="connsiteX1" fmla="*/ 2272851 w 2272851"/>
              <a:gd name="connsiteY1" fmla="*/ 0 h 174180"/>
              <a:gd name="connsiteX2" fmla="*/ 2154233 w 2272851"/>
              <a:gd name="connsiteY2" fmla="*/ 174180 h 174180"/>
              <a:gd name="connsiteX3" fmla="*/ 1948158 w 2272851"/>
              <a:gd name="connsiteY3" fmla="*/ 174180 h 174180"/>
              <a:gd name="connsiteX4" fmla="*/ 1742083 w 2272851"/>
              <a:gd name="connsiteY4" fmla="*/ 0 h 174180"/>
              <a:gd name="connsiteX5" fmla="*/ 1948158 w 2272851"/>
              <a:gd name="connsiteY5" fmla="*/ 0 h 174180"/>
              <a:gd name="connsiteX6" fmla="*/ 1829540 w 2272851"/>
              <a:gd name="connsiteY6" fmla="*/ 174180 h 174180"/>
              <a:gd name="connsiteX7" fmla="*/ 1623465 w 2272851"/>
              <a:gd name="connsiteY7" fmla="*/ 174180 h 174180"/>
              <a:gd name="connsiteX8" fmla="*/ 1417390 w 2272851"/>
              <a:gd name="connsiteY8" fmla="*/ 0 h 174180"/>
              <a:gd name="connsiteX9" fmla="*/ 1623465 w 2272851"/>
              <a:gd name="connsiteY9" fmla="*/ 0 h 174180"/>
              <a:gd name="connsiteX10" fmla="*/ 1504847 w 2272851"/>
              <a:gd name="connsiteY10" fmla="*/ 174180 h 174180"/>
              <a:gd name="connsiteX11" fmla="*/ 1298772 w 2272851"/>
              <a:gd name="connsiteY11" fmla="*/ 174180 h 174180"/>
              <a:gd name="connsiteX12" fmla="*/ 1092697 w 2272851"/>
              <a:gd name="connsiteY12" fmla="*/ 0 h 174180"/>
              <a:gd name="connsiteX13" fmla="*/ 1298772 w 2272851"/>
              <a:gd name="connsiteY13" fmla="*/ 0 h 174180"/>
              <a:gd name="connsiteX14" fmla="*/ 1180154 w 2272851"/>
              <a:gd name="connsiteY14" fmla="*/ 174180 h 174180"/>
              <a:gd name="connsiteX15" fmla="*/ 974079 w 2272851"/>
              <a:gd name="connsiteY15" fmla="*/ 174180 h 174180"/>
              <a:gd name="connsiteX16" fmla="*/ 768004 w 2272851"/>
              <a:gd name="connsiteY16" fmla="*/ 0 h 174180"/>
              <a:gd name="connsiteX17" fmla="*/ 974079 w 2272851"/>
              <a:gd name="connsiteY17" fmla="*/ 0 h 174180"/>
              <a:gd name="connsiteX18" fmla="*/ 855461 w 2272851"/>
              <a:gd name="connsiteY18" fmla="*/ 174180 h 174180"/>
              <a:gd name="connsiteX19" fmla="*/ 649386 w 2272851"/>
              <a:gd name="connsiteY19" fmla="*/ 174180 h 174180"/>
              <a:gd name="connsiteX20" fmla="*/ 443311 w 2272851"/>
              <a:gd name="connsiteY20" fmla="*/ 0 h 174180"/>
              <a:gd name="connsiteX21" fmla="*/ 649386 w 2272851"/>
              <a:gd name="connsiteY21" fmla="*/ 0 h 174180"/>
              <a:gd name="connsiteX22" fmla="*/ 530768 w 2272851"/>
              <a:gd name="connsiteY22" fmla="*/ 174180 h 174180"/>
              <a:gd name="connsiteX23" fmla="*/ 324693 w 2272851"/>
              <a:gd name="connsiteY23" fmla="*/ 174180 h 174180"/>
              <a:gd name="connsiteX24" fmla="*/ 118618 w 2272851"/>
              <a:gd name="connsiteY24" fmla="*/ 0 h 174180"/>
              <a:gd name="connsiteX25" fmla="*/ 324693 w 2272851"/>
              <a:gd name="connsiteY25" fmla="*/ 0 h 174180"/>
              <a:gd name="connsiteX26" fmla="*/ 206075 w 2272851"/>
              <a:gd name="connsiteY26" fmla="*/ 174180 h 174180"/>
              <a:gd name="connsiteX27" fmla="*/ 0 w 2272851"/>
              <a:gd name="connsiteY27" fmla="*/ 174180 h 174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272851" h="174180">
                <a:moveTo>
                  <a:pt x="2066776" y="0"/>
                </a:moveTo>
                <a:lnTo>
                  <a:pt x="2272851" y="0"/>
                </a:lnTo>
                <a:lnTo>
                  <a:pt x="2154233" y="174180"/>
                </a:lnTo>
                <a:lnTo>
                  <a:pt x="1948158" y="174180"/>
                </a:lnTo>
                <a:close/>
                <a:moveTo>
                  <a:pt x="1742083" y="0"/>
                </a:moveTo>
                <a:lnTo>
                  <a:pt x="1948158" y="0"/>
                </a:lnTo>
                <a:lnTo>
                  <a:pt x="1829540" y="174180"/>
                </a:lnTo>
                <a:lnTo>
                  <a:pt x="1623465" y="174180"/>
                </a:lnTo>
                <a:close/>
                <a:moveTo>
                  <a:pt x="1417390" y="0"/>
                </a:moveTo>
                <a:lnTo>
                  <a:pt x="1623465" y="0"/>
                </a:lnTo>
                <a:lnTo>
                  <a:pt x="1504847" y="174180"/>
                </a:lnTo>
                <a:lnTo>
                  <a:pt x="1298772" y="174180"/>
                </a:lnTo>
                <a:close/>
                <a:moveTo>
                  <a:pt x="1092697" y="0"/>
                </a:moveTo>
                <a:lnTo>
                  <a:pt x="1298772" y="0"/>
                </a:lnTo>
                <a:lnTo>
                  <a:pt x="1180154" y="174180"/>
                </a:lnTo>
                <a:lnTo>
                  <a:pt x="974079" y="174180"/>
                </a:lnTo>
                <a:close/>
                <a:moveTo>
                  <a:pt x="768004" y="0"/>
                </a:moveTo>
                <a:lnTo>
                  <a:pt x="974079" y="0"/>
                </a:lnTo>
                <a:lnTo>
                  <a:pt x="855461" y="174180"/>
                </a:lnTo>
                <a:lnTo>
                  <a:pt x="649386" y="174180"/>
                </a:lnTo>
                <a:close/>
                <a:moveTo>
                  <a:pt x="443311" y="0"/>
                </a:moveTo>
                <a:lnTo>
                  <a:pt x="649386" y="0"/>
                </a:lnTo>
                <a:lnTo>
                  <a:pt x="530768" y="174180"/>
                </a:lnTo>
                <a:lnTo>
                  <a:pt x="324693" y="174180"/>
                </a:lnTo>
                <a:close/>
                <a:moveTo>
                  <a:pt x="118618" y="0"/>
                </a:moveTo>
                <a:lnTo>
                  <a:pt x="324693" y="0"/>
                </a:lnTo>
                <a:lnTo>
                  <a:pt x="206075" y="174180"/>
                </a:lnTo>
                <a:lnTo>
                  <a:pt x="0" y="174180"/>
                </a:lnTo>
                <a:close/>
              </a:path>
            </a:pathLst>
          </a:custGeom>
          <a:gradFill>
            <a:gsLst>
              <a:gs pos="7000">
                <a:schemeClr val="accent1">
                  <a:alpha val="0"/>
                </a:schemeClr>
              </a:gs>
              <a:gs pos="100000">
                <a:schemeClr val="accent1">
                  <a:alpha val="7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文本框 53">
            <a:extLst>
              <a:ext uri="{FF2B5EF4-FFF2-40B4-BE49-F238E27FC236}">
                <a16:creationId xmlns:a16="http://schemas.microsoft.com/office/drawing/2014/main" id="{AA0D37BD-84E6-4EFF-8826-30C3C5479543}"/>
              </a:ext>
            </a:extLst>
          </p:cNvPr>
          <p:cNvSpPr txBox="1"/>
          <p:nvPr/>
        </p:nvSpPr>
        <p:spPr>
          <a:xfrm>
            <a:off x="1494693" y="3589601"/>
            <a:ext cx="9202615" cy="369332"/>
          </a:xfrm>
          <a:prstGeom prst="rect">
            <a:avLst/>
          </a:prstGeom>
          <a:noFill/>
        </p:spPr>
        <p:txBody>
          <a:bodyPr wrap="square" rtlCol="0">
            <a:spAutoFit/>
          </a:bodyPr>
          <a:lstStyle/>
          <a:p>
            <a:pPr algn="dist"/>
            <a:r>
              <a:rPr lang="zh-CN" altLang="en-US" dirty="0">
                <a:solidFill>
                  <a:schemeClr val="bg1"/>
                </a:solidFill>
                <a:latin typeface="思源黑体 CN Medium" panose="020B0600000000000000" pitchFamily="34" charset="-122"/>
                <a:ea typeface="思源黑体 CN Medium" panose="020B0600000000000000" pitchFamily="34" charset="-122"/>
              </a:rPr>
              <a:t>汇报答辩 </a:t>
            </a:r>
            <a:r>
              <a:rPr lang="en-US" altLang="zh-CN" dirty="0">
                <a:solidFill>
                  <a:schemeClr val="bg1"/>
                </a:solidFill>
                <a:latin typeface="思源黑体 CN Medium" panose="020B0600000000000000" pitchFamily="34" charset="-122"/>
                <a:ea typeface="思源黑体 CN Medium" panose="020B0600000000000000" pitchFamily="34" charset="-122"/>
              </a:rPr>
              <a:t>/ </a:t>
            </a:r>
            <a:r>
              <a:rPr lang="zh-CN" altLang="en-US" dirty="0">
                <a:solidFill>
                  <a:schemeClr val="bg1"/>
                </a:solidFill>
                <a:latin typeface="思源黑体 CN Medium" panose="020B0600000000000000" pitchFamily="34" charset="-122"/>
                <a:ea typeface="思源黑体 CN Medium" panose="020B0600000000000000" pitchFamily="34" charset="-122"/>
              </a:rPr>
              <a:t>个人演讲 </a:t>
            </a:r>
            <a:r>
              <a:rPr lang="en-US" altLang="zh-CN" dirty="0">
                <a:solidFill>
                  <a:schemeClr val="bg1"/>
                </a:solidFill>
                <a:latin typeface="思源黑体 CN Medium" panose="020B0600000000000000" pitchFamily="34" charset="-122"/>
                <a:ea typeface="思源黑体 CN Medium" panose="020B0600000000000000" pitchFamily="34" charset="-122"/>
              </a:rPr>
              <a:t>/ </a:t>
            </a:r>
            <a:r>
              <a:rPr lang="zh-CN" altLang="en-US" dirty="0">
                <a:solidFill>
                  <a:schemeClr val="bg1"/>
                </a:solidFill>
                <a:latin typeface="思源黑体 CN Medium" panose="020B0600000000000000" pitchFamily="34" charset="-122"/>
                <a:ea typeface="思源黑体 CN Medium" panose="020B0600000000000000" pitchFamily="34" charset="-122"/>
              </a:rPr>
              <a:t>产品发布 </a:t>
            </a:r>
            <a:r>
              <a:rPr lang="en-US" altLang="zh-CN" dirty="0">
                <a:solidFill>
                  <a:schemeClr val="bg1"/>
                </a:solidFill>
                <a:latin typeface="思源黑体 CN Medium" panose="020B0600000000000000" pitchFamily="34" charset="-122"/>
                <a:ea typeface="思源黑体 CN Medium" panose="020B0600000000000000" pitchFamily="34" charset="-122"/>
              </a:rPr>
              <a:t>/ </a:t>
            </a:r>
            <a:r>
              <a:rPr lang="zh-CN" altLang="en-US" dirty="0">
                <a:solidFill>
                  <a:schemeClr val="bg1"/>
                </a:solidFill>
                <a:latin typeface="思源黑体 CN Medium" panose="020B0600000000000000" pitchFamily="34" charset="-122"/>
                <a:ea typeface="思源黑体 CN Medium" panose="020B0600000000000000" pitchFamily="34" charset="-122"/>
              </a:rPr>
              <a:t>年终总结</a:t>
            </a:r>
          </a:p>
        </p:txBody>
      </p:sp>
      <p:grpSp>
        <p:nvGrpSpPr>
          <p:cNvPr id="60" name="组合 59">
            <a:extLst>
              <a:ext uri="{FF2B5EF4-FFF2-40B4-BE49-F238E27FC236}">
                <a16:creationId xmlns:a16="http://schemas.microsoft.com/office/drawing/2014/main" id="{65195755-A309-4157-B50B-4D0636FBE023}"/>
              </a:ext>
            </a:extLst>
          </p:cNvPr>
          <p:cNvGrpSpPr/>
          <p:nvPr/>
        </p:nvGrpSpPr>
        <p:grpSpPr>
          <a:xfrm>
            <a:off x="1494693" y="2162175"/>
            <a:ext cx="9079684" cy="215117"/>
            <a:chOff x="1494693" y="2162175"/>
            <a:chExt cx="9079684" cy="215117"/>
          </a:xfrm>
        </p:grpSpPr>
        <p:cxnSp>
          <p:nvCxnSpPr>
            <p:cNvPr id="36" name="直接连接符 35">
              <a:extLst>
                <a:ext uri="{FF2B5EF4-FFF2-40B4-BE49-F238E27FC236}">
                  <a16:creationId xmlns:a16="http://schemas.microsoft.com/office/drawing/2014/main" id="{B3C4DB07-A29B-4BA3-9D35-E5F4D400E002}"/>
                </a:ext>
              </a:extLst>
            </p:cNvPr>
            <p:cNvCxnSpPr>
              <a:cxnSpLocks/>
            </p:cNvCxnSpPr>
            <p:nvPr/>
          </p:nvCxnSpPr>
          <p:spPr>
            <a:xfrm>
              <a:off x="1494693" y="2377292"/>
              <a:ext cx="5663223" cy="0"/>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FC52B5CA-E1D4-41D2-AF05-DDF3BDAA8C8D}"/>
                </a:ext>
              </a:extLst>
            </p:cNvPr>
            <p:cNvCxnSpPr>
              <a:cxnSpLocks/>
            </p:cNvCxnSpPr>
            <p:nvPr/>
          </p:nvCxnSpPr>
          <p:spPr>
            <a:xfrm flipV="1">
              <a:off x="7154962" y="2162175"/>
              <a:ext cx="136425" cy="215117"/>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FFA4A50D-3D79-4D53-A022-B8F029A4AD22}"/>
                </a:ext>
              </a:extLst>
            </p:cNvPr>
            <p:cNvCxnSpPr>
              <a:cxnSpLocks/>
            </p:cNvCxnSpPr>
            <p:nvPr/>
          </p:nvCxnSpPr>
          <p:spPr>
            <a:xfrm flipH="1" flipV="1">
              <a:off x="10172830" y="2162175"/>
              <a:ext cx="136425" cy="215117"/>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9B15601C-D328-43D7-B5F2-F903D5D40216}"/>
                </a:ext>
              </a:extLst>
            </p:cNvPr>
            <p:cNvCxnSpPr>
              <a:cxnSpLocks/>
            </p:cNvCxnSpPr>
            <p:nvPr/>
          </p:nvCxnSpPr>
          <p:spPr>
            <a:xfrm>
              <a:off x="7291387" y="2162175"/>
              <a:ext cx="2881443" cy="0"/>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F4502215-B581-46D4-B5E3-1CE51E109FBB}"/>
                </a:ext>
              </a:extLst>
            </p:cNvPr>
            <p:cNvCxnSpPr>
              <a:cxnSpLocks/>
            </p:cNvCxnSpPr>
            <p:nvPr/>
          </p:nvCxnSpPr>
          <p:spPr>
            <a:xfrm flipH="1">
              <a:off x="10309255" y="2377292"/>
              <a:ext cx="265122" cy="0"/>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grpSp>
      <p:cxnSp>
        <p:nvCxnSpPr>
          <p:cNvPr id="61" name="直接连接符 60">
            <a:extLst>
              <a:ext uri="{FF2B5EF4-FFF2-40B4-BE49-F238E27FC236}">
                <a16:creationId xmlns:a16="http://schemas.microsoft.com/office/drawing/2014/main" id="{74E80A7F-2A6F-4200-8631-64FBD9223265}"/>
              </a:ext>
            </a:extLst>
          </p:cNvPr>
          <p:cNvCxnSpPr>
            <a:cxnSpLocks/>
          </p:cNvCxnSpPr>
          <p:nvPr/>
        </p:nvCxnSpPr>
        <p:spPr>
          <a:xfrm>
            <a:off x="1494693" y="4140778"/>
            <a:ext cx="9079684" cy="0"/>
          </a:xfrm>
          <a:prstGeom prst="line">
            <a:avLst/>
          </a:prstGeom>
          <a:ln w="12700" cap="rnd">
            <a:solidFill>
              <a:schemeClr val="accent1"/>
            </a:solidFill>
            <a:bevel/>
          </a:ln>
        </p:spPr>
        <p:style>
          <a:lnRef idx="1">
            <a:schemeClr val="accent1"/>
          </a:lnRef>
          <a:fillRef idx="0">
            <a:schemeClr val="accent1"/>
          </a:fillRef>
          <a:effectRef idx="0">
            <a:schemeClr val="accent1"/>
          </a:effectRef>
          <a:fontRef idx="minor">
            <a:schemeClr val="tx1"/>
          </a:fontRef>
        </p:style>
      </p:cxnSp>
      <p:grpSp>
        <p:nvGrpSpPr>
          <p:cNvPr id="73" name="组合 72">
            <a:extLst>
              <a:ext uri="{FF2B5EF4-FFF2-40B4-BE49-F238E27FC236}">
                <a16:creationId xmlns:a16="http://schemas.microsoft.com/office/drawing/2014/main" id="{A876DBC7-FFEF-4A17-9482-A38B63760ADD}"/>
              </a:ext>
            </a:extLst>
          </p:cNvPr>
          <p:cNvGrpSpPr/>
          <p:nvPr/>
        </p:nvGrpSpPr>
        <p:grpSpPr>
          <a:xfrm>
            <a:off x="2953780" y="5019767"/>
            <a:ext cx="2125679" cy="634362"/>
            <a:chOff x="1749635" y="5019767"/>
            <a:chExt cx="2125679" cy="634362"/>
          </a:xfrm>
        </p:grpSpPr>
        <p:cxnSp>
          <p:nvCxnSpPr>
            <p:cNvPr id="64" name="直接连接符 63">
              <a:extLst>
                <a:ext uri="{FF2B5EF4-FFF2-40B4-BE49-F238E27FC236}">
                  <a16:creationId xmlns:a16="http://schemas.microsoft.com/office/drawing/2014/main" id="{27F56E6E-8267-4EEB-8FC3-5B4D6038D8CF}"/>
                </a:ext>
              </a:extLst>
            </p:cNvPr>
            <p:cNvCxnSpPr/>
            <p:nvPr/>
          </p:nvCxnSpPr>
          <p:spPr>
            <a:xfrm>
              <a:off x="1756229" y="5065486"/>
              <a:ext cx="211908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F854B186-5811-47B3-8B7C-75102375FEA3}"/>
                </a:ext>
              </a:extLst>
            </p:cNvPr>
            <p:cNvCxnSpPr/>
            <p:nvPr/>
          </p:nvCxnSpPr>
          <p:spPr>
            <a:xfrm>
              <a:off x="1749635" y="5608411"/>
              <a:ext cx="2119085" cy="0"/>
            </a:xfrm>
            <a:prstGeom prst="line">
              <a:avLst/>
            </a:prstGeom>
          </p:spPr>
          <p:style>
            <a:lnRef idx="1">
              <a:schemeClr val="accent1"/>
            </a:lnRef>
            <a:fillRef idx="0">
              <a:schemeClr val="accent1"/>
            </a:fillRef>
            <a:effectRef idx="0">
              <a:schemeClr val="accent1"/>
            </a:effectRef>
            <a:fontRef idx="minor">
              <a:schemeClr val="tx1"/>
            </a:fontRef>
          </p:style>
        </p:cxnSp>
        <p:sp>
          <p:nvSpPr>
            <p:cNvPr id="66" name="矩形 65">
              <a:extLst>
                <a:ext uri="{FF2B5EF4-FFF2-40B4-BE49-F238E27FC236}">
                  <a16:creationId xmlns:a16="http://schemas.microsoft.com/office/drawing/2014/main" id="{E4D2BC1E-8638-4076-867A-F0586F3BD253}"/>
                </a:ext>
              </a:extLst>
            </p:cNvPr>
            <p:cNvSpPr/>
            <p:nvPr/>
          </p:nvSpPr>
          <p:spPr>
            <a:xfrm>
              <a:off x="2843213" y="5019767"/>
              <a:ext cx="842962"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9947BCEF-B731-48F0-9709-84E9E5D697D8}"/>
                </a:ext>
              </a:extLst>
            </p:cNvPr>
            <p:cNvSpPr/>
            <p:nvPr/>
          </p:nvSpPr>
          <p:spPr>
            <a:xfrm>
              <a:off x="1917273"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a:extLst>
                <a:ext uri="{FF2B5EF4-FFF2-40B4-BE49-F238E27FC236}">
                  <a16:creationId xmlns:a16="http://schemas.microsoft.com/office/drawing/2014/main" id="{10BB4B1D-E2E5-47C5-A081-5C7A7DB51D20}"/>
                </a:ext>
              </a:extLst>
            </p:cNvPr>
            <p:cNvSpPr/>
            <p:nvPr/>
          </p:nvSpPr>
          <p:spPr>
            <a:xfrm>
              <a:off x="2057498"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a16="http://schemas.microsoft.com/office/drawing/2014/main" id="{1F3F4396-AACE-4801-9DB9-FE5633F3C4CD}"/>
                </a:ext>
              </a:extLst>
            </p:cNvPr>
            <p:cNvSpPr/>
            <p:nvPr/>
          </p:nvSpPr>
          <p:spPr>
            <a:xfrm>
              <a:off x="2197724"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a:extLst>
                <a:ext uri="{FF2B5EF4-FFF2-40B4-BE49-F238E27FC236}">
                  <a16:creationId xmlns:a16="http://schemas.microsoft.com/office/drawing/2014/main" id="{0434CEA0-CB21-452C-8721-A9FF17197742}"/>
                </a:ext>
              </a:extLst>
            </p:cNvPr>
            <p:cNvSpPr/>
            <p:nvPr/>
          </p:nvSpPr>
          <p:spPr>
            <a:xfrm>
              <a:off x="2337949"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a:extLst>
                <a:ext uri="{FF2B5EF4-FFF2-40B4-BE49-F238E27FC236}">
                  <a16:creationId xmlns:a16="http://schemas.microsoft.com/office/drawing/2014/main" id="{5BC2A607-0241-4432-B292-5F71D4FEF55D}"/>
                </a:ext>
              </a:extLst>
            </p:cNvPr>
            <p:cNvSpPr/>
            <p:nvPr/>
          </p:nvSpPr>
          <p:spPr>
            <a:xfrm>
              <a:off x="2478174"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a:extLst>
              <a:ext uri="{FF2B5EF4-FFF2-40B4-BE49-F238E27FC236}">
                <a16:creationId xmlns:a16="http://schemas.microsoft.com/office/drawing/2014/main" id="{9FC76E2F-3639-43FB-8E9B-B411EFFC3494}"/>
              </a:ext>
            </a:extLst>
          </p:cNvPr>
          <p:cNvGrpSpPr/>
          <p:nvPr/>
        </p:nvGrpSpPr>
        <p:grpSpPr>
          <a:xfrm>
            <a:off x="7112542" y="5019767"/>
            <a:ext cx="2125679" cy="634362"/>
            <a:chOff x="1749635" y="5019767"/>
            <a:chExt cx="2125679" cy="634362"/>
          </a:xfrm>
        </p:grpSpPr>
        <p:cxnSp>
          <p:nvCxnSpPr>
            <p:cNvPr id="75" name="直接连接符 74">
              <a:extLst>
                <a:ext uri="{FF2B5EF4-FFF2-40B4-BE49-F238E27FC236}">
                  <a16:creationId xmlns:a16="http://schemas.microsoft.com/office/drawing/2014/main" id="{A156E12D-BEC3-4214-A0EE-B7CD51442980}"/>
                </a:ext>
              </a:extLst>
            </p:cNvPr>
            <p:cNvCxnSpPr/>
            <p:nvPr/>
          </p:nvCxnSpPr>
          <p:spPr>
            <a:xfrm>
              <a:off x="1756229" y="5065486"/>
              <a:ext cx="211908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FFB944EF-1EC3-408A-9B1E-303DEA62893C}"/>
                </a:ext>
              </a:extLst>
            </p:cNvPr>
            <p:cNvCxnSpPr/>
            <p:nvPr/>
          </p:nvCxnSpPr>
          <p:spPr>
            <a:xfrm>
              <a:off x="1749635" y="5608411"/>
              <a:ext cx="2119085" cy="0"/>
            </a:xfrm>
            <a:prstGeom prst="line">
              <a:avLst/>
            </a:prstGeom>
          </p:spPr>
          <p:style>
            <a:lnRef idx="1">
              <a:schemeClr val="accent1"/>
            </a:lnRef>
            <a:fillRef idx="0">
              <a:schemeClr val="accent1"/>
            </a:fillRef>
            <a:effectRef idx="0">
              <a:schemeClr val="accent1"/>
            </a:effectRef>
            <a:fontRef idx="minor">
              <a:schemeClr val="tx1"/>
            </a:fontRef>
          </p:style>
        </p:cxnSp>
        <p:sp>
          <p:nvSpPr>
            <p:cNvPr id="77" name="矩形 76">
              <a:extLst>
                <a:ext uri="{FF2B5EF4-FFF2-40B4-BE49-F238E27FC236}">
                  <a16:creationId xmlns:a16="http://schemas.microsoft.com/office/drawing/2014/main" id="{311CC574-1184-4682-8EAF-850B026D59E5}"/>
                </a:ext>
              </a:extLst>
            </p:cNvPr>
            <p:cNvSpPr/>
            <p:nvPr/>
          </p:nvSpPr>
          <p:spPr>
            <a:xfrm>
              <a:off x="2843213" y="5019767"/>
              <a:ext cx="842962"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a:extLst>
                <a:ext uri="{FF2B5EF4-FFF2-40B4-BE49-F238E27FC236}">
                  <a16:creationId xmlns:a16="http://schemas.microsoft.com/office/drawing/2014/main" id="{29884836-708F-455E-AE8F-27A3E37F47F6}"/>
                </a:ext>
              </a:extLst>
            </p:cNvPr>
            <p:cNvSpPr/>
            <p:nvPr/>
          </p:nvSpPr>
          <p:spPr>
            <a:xfrm>
              <a:off x="1917273"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a:extLst>
                <a:ext uri="{FF2B5EF4-FFF2-40B4-BE49-F238E27FC236}">
                  <a16:creationId xmlns:a16="http://schemas.microsoft.com/office/drawing/2014/main" id="{8573F4BD-5167-4249-BEBA-E6E175F9A000}"/>
                </a:ext>
              </a:extLst>
            </p:cNvPr>
            <p:cNvSpPr/>
            <p:nvPr/>
          </p:nvSpPr>
          <p:spPr>
            <a:xfrm>
              <a:off x="2057498"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a:extLst>
                <a:ext uri="{FF2B5EF4-FFF2-40B4-BE49-F238E27FC236}">
                  <a16:creationId xmlns:a16="http://schemas.microsoft.com/office/drawing/2014/main" id="{B5B1723D-9F8C-4913-B891-684DB429C2A9}"/>
                </a:ext>
              </a:extLst>
            </p:cNvPr>
            <p:cNvSpPr/>
            <p:nvPr/>
          </p:nvSpPr>
          <p:spPr>
            <a:xfrm>
              <a:off x="2197724"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a:extLst>
                <a:ext uri="{FF2B5EF4-FFF2-40B4-BE49-F238E27FC236}">
                  <a16:creationId xmlns:a16="http://schemas.microsoft.com/office/drawing/2014/main" id="{B28E3780-BDBF-4D91-BC25-23B59706E48D}"/>
                </a:ext>
              </a:extLst>
            </p:cNvPr>
            <p:cNvSpPr/>
            <p:nvPr/>
          </p:nvSpPr>
          <p:spPr>
            <a:xfrm>
              <a:off x="2337949"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a:extLst>
                <a:ext uri="{FF2B5EF4-FFF2-40B4-BE49-F238E27FC236}">
                  <a16:creationId xmlns:a16="http://schemas.microsoft.com/office/drawing/2014/main" id="{1BCA09C4-457D-4D3B-9B8F-BFB21E002CDE}"/>
                </a:ext>
              </a:extLst>
            </p:cNvPr>
            <p:cNvSpPr/>
            <p:nvPr/>
          </p:nvSpPr>
          <p:spPr>
            <a:xfrm>
              <a:off x="2478174" y="5608410"/>
              <a:ext cx="11393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文本框 84">
            <a:extLst>
              <a:ext uri="{FF2B5EF4-FFF2-40B4-BE49-F238E27FC236}">
                <a16:creationId xmlns:a16="http://schemas.microsoft.com/office/drawing/2014/main" id="{4A68F576-7E02-47FA-898D-558F2C42A6C8}"/>
              </a:ext>
            </a:extLst>
          </p:cNvPr>
          <p:cNvSpPr txBox="1"/>
          <p:nvPr/>
        </p:nvSpPr>
        <p:spPr>
          <a:xfrm>
            <a:off x="3056674" y="5136893"/>
            <a:ext cx="804322" cy="400110"/>
          </a:xfrm>
          <a:prstGeom prst="rect">
            <a:avLst/>
          </a:prstGeom>
          <a:noFill/>
        </p:spPr>
        <p:txBody>
          <a:bodyPr wrap="square" rtlCol="0">
            <a:spAutoFit/>
          </a:bodyPr>
          <a:lstStyle/>
          <a:p>
            <a:pPr algn="dist"/>
            <a:r>
              <a:rPr kumimoji="0" lang="zh-CN" altLang="en-US" sz="2000" b="1" i="0" u="none" strike="noStrike" kern="120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cs"/>
              </a:rPr>
              <a:t>主讲</a:t>
            </a:r>
            <a:endParaRPr lang="zh-CN" altLang="en-US" sz="2000" b="1" dirty="0">
              <a:solidFill>
                <a:schemeClr val="bg1"/>
              </a:solidFill>
              <a:latin typeface="思源黑体 CN Medium" panose="020B0600000000000000" pitchFamily="34" charset="-122"/>
              <a:ea typeface="思源黑体 CN Medium" panose="020B0600000000000000" pitchFamily="34" charset="-122"/>
            </a:endParaRPr>
          </a:p>
        </p:txBody>
      </p:sp>
      <p:sp>
        <p:nvSpPr>
          <p:cNvPr id="86" name="文本框 85">
            <a:extLst>
              <a:ext uri="{FF2B5EF4-FFF2-40B4-BE49-F238E27FC236}">
                <a16:creationId xmlns:a16="http://schemas.microsoft.com/office/drawing/2014/main" id="{B6819021-A73A-4F52-B30D-8EC809C48C7C}"/>
              </a:ext>
            </a:extLst>
          </p:cNvPr>
          <p:cNvSpPr txBox="1"/>
          <p:nvPr/>
        </p:nvSpPr>
        <p:spPr>
          <a:xfrm>
            <a:off x="4013321" y="5136893"/>
            <a:ext cx="986571" cy="400110"/>
          </a:xfrm>
          <a:prstGeom prst="rect">
            <a:avLst/>
          </a:prstGeom>
          <a:noFill/>
        </p:spPr>
        <p:txBody>
          <a:bodyPr wrap="square" rtlCol="0">
            <a:spAutoFit/>
          </a:bodyPr>
          <a:lstStyle/>
          <a:p>
            <a:pPr algn="dist"/>
            <a:r>
              <a:rPr kumimoji="0" lang="zh-CN" altLang="en-US" sz="200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cs"/>
              </a:rPr>
              <a:t>苘苘</a:t>
            </a:r>
            <a:endParaRPr lang="zh-CN" altLang="en-US" sz="2000" dirty="0">
              <a:solidFill>
                <a:schemeClr val="bg1"/>
              </a:solidFill>
              <a:latin typeface="思源黑体 CN Medium" panose="020B0600000000000000" pitchFamily="34" charset="-122"/>
              <a:ea typeface="思源黑体 CN Medium" panose="020B0600000000000000" pitchFamily="34" charset="-122"/>
            </a:endParaRPr>
          </a:p>
        </p:txBody>
      </p:sp>
      <p:grpSp>
        <p:nvGrpSpPr>
          <p:cNvPr id="89" name="组合 88">
            <a:extLst>
              <a:ext uri="{FF2B5EF4-FFF2-40B4-BE49-F238E27FC236}">
                <a16:creationId xmlns:a16="http://schemas.microsoft.com/office/drawing/2014/main" id="{D0B963FB-A048-466F-8A27-F1955400638A}"/>
              </a:ext>
            </a:extLst>
          </p:cNvPr>
          <p:cNvGrpSpPr/>
          <p:nvPr/>
        </p:nvGrpSpPr>
        <p:grpSpPr>
          <a:xfrm>
            <a:off x="3898106" y="5229055"/>
            <a:ext cx="95250" cy="215786"/>
            <a:chOff x="3898106" y="5176838"/>
            <a:chExt cx="95250" cy="215786"/>
          </a:xfrm>
        </p:grpSpPr>
        <p:sp>
          <p:nvSpPr>
            <p:cNvPr id="87" name="平行四边形 86">
              <a:extLst>
                <a:ext uri="{FF2B5EF4-FFF2-40B4-BE49-F238E27FC236}">
                  <a16:creationId xmlns:a16="http://schemas.microsoft.com/office/drawing/2014/main" id="{3D86CB68-6839-4080-9AAB-133022D20A06}"/>
                </a:ext>
              </a:extLst>
            </p:cNvPr>
            <p:cNvSpPr/>
            <p:nvPr/>
          </p:nvSpPr>
          <p:spPr>
            <a:xfrm>
              <a:off x="3898106" y="5176838"/>
              <a:ext cx="95250" cy="64286"/>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平行四边形 87">
              <a:extLst>
                <a:ext uri="{FF2B5EF4-FFF2-40B4-BE49-F238E27FC236}">
                  <a16:creationId xmlns:a16="http://schemas.microsoft.com/office/drawing/2014/main" id="{0DC79F83-9A05-4BE9-97BA-BCC35A2B2350}"/>
                </a:ext>
              </a:extLst>
            </p:cNvPr>
            <p:cNvSpPr/>
            <p:nvPr/>
          </p:nvSpPr>
          <p:spPr>
            <a:xfrm>
              <a:off x="3898106" y="5328338"/>
              <a:ext cx="95250" cy="64286"/>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文本框 89">
            <a:extLst>
              <a:ext uri="{FF2B5EF4-FFF2-40B4-BE49-F238E27FC236}">
                <a16:creationId xmlns:a16="http://schemas.microsoft.com/office/drawing/2014/main" id="{00BD7443-A86A-4EE1-B461-B4BDD97D35D1}"/>
              </a:ext>
            </a:extLst>
          </p:cNvPr>
          <p:cNvSpPr txBox="1"/>
          <p:nvPr/>
        </p:nvSpPr>
        <p:spPr>
          <a:xfrm>
            <a:off x="7228891" y="5136893"/>
            <a:ext cx="804322" cy="400110"/>
          </a:xfrm>
          <a:prstGeom prst="rect">
            <a:avLst/>
          </a:prstGeom>
          <a:noFill/>
        </p:spPr>
        <p:txBody>
          <a:bodyPr wrap="square" rtlCol="0">
            <a:spAutoFit/>
          </a:bodyPr>
          <a:lstStyle/>
          <a:p>
            <a:pPr algn="dist"/>
            <a:r>
              <a:rPr kumimoji="0" lang="zh-CN" altLang="en-US" sz="2000" b="1"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cs"/>
              </a:rPr>
              <a:t>时间</a:t>
            </a:r>
            <a:endParaRPr lang="zh-CN" altLang="en-US" sz="2000" b="1" dirty="0">
              <a:solidFill>
                <a:schemeClr val="bg1"/>
              </a:solidFill>
              <a:latin typeface="思源黑体 CN Medium" panose="020B0600000000000000" pitchFamily="34" charset="-122"/>
              <a:ea typeface="思源黑体 CN Medium" panose="020B0600000000000000" pitchFamily="34" charset="-122"/>
            </a:endParaRPr>
          </a:p>
        </p:txBody>
      </p:sp>
      <p:sp>
        <p:nvSpPr>
          <p:cNvPr id="91" name="文本框 90">
            <a:extLst>
              <a:ext uri="{FF2B5EF4-FFF2-40B4-BE49-F238E27FC236}">
                <a16:creationId xmlns:a16="http://schemas.microsoft.com/office/drawing/2014/main" id="{43123A36-2AC4-48C3-AD47-4BD65491BEAF}"/>
              </a:ext>
            </a:extLst>
          </p:cNvPr>
          <p:cNvSpPr txBox="1"/>
          <p:nvPr/>
        </p:nvSpPr>
        <p:spPr>
          <a:xfrm>
            <a:off x="8185538" y="5136893"/>
            <a:ext cx="986571" cy="400110"/>
          </a:xfrm>
          <a:prstGeom prst="rect">
            <a:avLst/>
          </a:prstGeom>
          <a:noFill/>
        </p:spPr>
        <p:txBody>
          <a:bodyPr wrap="square" rtlCol="0">
            <a:spAutoFit/>
          </a:bodyPr>
          <a:lstStyle/>
          <a:p>
            <a:pPr algn="dist"/>
            <a:r>
              <a:rPr kumimoji="0" lang="en-US" altLang="zh-CN" sz="200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cs"/>
              </a:rPr>
              <a:t>06.29</a:t>
            </a:r>
            <a:endParaRPr lang="zh-CN" altLang="en-US" sz="2000" dirty="0">
              <a:solidFill>
                <a:schemeClr val="bg1"/>
              </a:solidFill>
              <a:latin typeface="思源黑体 CN Medium" panose="020B0600000000000000" pitchFamily="34" charset="-122"/>
              <a:ea typeface="思源黑体 CN Medium" panose="020B0600000000000000" pitchFamily="34" charset="-122"/>
            </a:endParaRPr>
          </a:p>
        </p:txBody>
      </p:sp>
      <p:grpSp>
        <p:nvGrpSpPr>
          <p:cNvPr id="92" name="组合 91">
            <a:extLst>
              <a:ext uri="{FF2B5EF4-FFF2-40B4-BE49-F238E27FC236}">
                <a16:creationId xmlns:a16="http://schemas.microsoft.com/office/drawing/2014/main" id="{254B8E06-439D-4E91-917C-9B4704EE590C}"/>
              </a:ext>
            </a:extLst>
          </p:cNvPr>
          <p:cNvGrpSpPr/>
          <p:nvPr/>
        </p:nvGrpSpPr>
        <p:grpSpPr>
          <a:xfrm>
            <a:off x="8070323" y="5229055"/>
            <a:ext cx="95250" cy="215786"/>
            <a:chOff x="3898106" y="5176838"/>
            <a:chExt cx="95250" cy="215786"/>
          </a:xfrm>
        </p:grpSpPr>
        <p:sp>
          <p:nvSpPr>
            <p:cNvPr id="93" name="平行四边形 92">
              <a:extLst>
                <a:ext uri="{FF2B5EF4-FFF2-40B4-BE49-F238E27FC236}">
                  <a16:creationId xmlns:a16="http://schemas.microsoft.com/office/drawing/2014/main" id="{0EDBF545-D929-4A67-8264-8CB8E1DEE1E3}"/>
                </a:ext>
              </a:extLst>
            </p:cNvPr>
            <p:cNvSpPr/>
            <p:nvPr/>
          </p:nvSpPr>
          <p:spPr>
            <a:xfrm>
              <a:off x="3898106" y="5176838"/>
              <a:ext cx="95250" cy="64286"/>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平行四边形 93">
              <a:extLst>
                <a:ext uri="{FF2B5EF4-FFF2-40B4-BE49-F238E27FC236}">
                  <a16:creationId xmlns:a16="http://schemas.microsoft.com/office/drawing/2014/main" id="{5F513CBF-317D-4558-871B-0239CAD1FEFA}"/>
                </a:ext>
              </a:extLst>
            </p:cNvPr>
            <p:cNvSpPr/>
            <p:nvPr/>
          </p:nvSpPr>
          <p:spPr>
            <a:xfrm>
              <a:off x="3898106" y="5328338"/>
              <a:ext cx="95250" cy="64286"/>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5" name="图片 94" descr="图片包含 水, 日落, 大型, 背景&#10;&#10;描述已自动生成">
            <a:extLst>
              <a:ext uri="{FF2B5EF4-FFF2-40B4-BE49-F238E27FC236}">
                <a16:creationId xmlns:a16="http://schemas.microsoft.com/office/drawing/2014/main" id="{55FF8E66-800F-4226-B714-BABFC65EAC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00856" y="2181122"/>
            <a:ext cx="2958812" cy="325797"/>
          </a:xfrm>
          <a:prstGeom prst="rect">
            <a:avLst/>
          </a:prstGeom>
        </p:spPr>
      </p:pic>
    </p:spTree>
    <p:extLst>
      <p:ext uri="{BB962C8B-B14F-4D97-AF65-F5344CB8AC3E}">
        <p14:creationId xmlns:p14="http://schemas.microsoft.com/office/powerpoint/2010/main" val="25308321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31AADC87-59D7-4781-AC80-BCA663CCC56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54000" y="361950"/>
            <a:ext cx="11684000" cy="6134100"/>
          </a:xfrm>
          <a:custGeom>
            <a:avLst/>
            <a:gdLst>
              <a:gd name="connsiteX0" fmla="*/ 158751 w 11684000"/>
              <a:gd name="connsiteY0" fmla="*/ 0 h 6134100"/>
              <a:gd name="connsiteX1" fmla="*/ 11525249 w 11684000"/>
              <a:gd name="connsiteY1" fmla="*/ 0 h 6134100"/>
              <a:gd name="connsiteX2" fmla="*/ 11684000 w 11684000"/>
              <a:gd name="connsiteY2" fmla="*/ 158751 h 6134100"/>
              <a:gd name="connsiteX3" fmla="*/ 11684000 w 11684000"/>
              <a:gd name="connsiteY3" fmla="*/ 5975349 h 6134100"/>
              <a:gd name="connsiteX4" fmla="*/ 11525249 w 11684000"/>
              <a:gd name="connsiteY4" fmla="*/ 6134100 h 6134100"/>
              <a:gd name="connsiteX5" fmla="*/ 158751 w 11684000"/>
              <a:gd name="connsiteY5" fmla="*/ 6134100 h 6134100"/>
              <a:gd name="connsiteX6" fmla="*/ 0 w 11684000"/>
              <a:gd name="connsiteY6" fmla="*/ 5975349 h 6134100"/>
              <a:gd name="connsiteX7" fmla="*/ 0 w 11684000"/>
              <a:gd name="connsiteY7" fmla="*/ 158751 h 6134100"/>
              <a:gd name="connsiteX8" fmla="*/ 158751 w 11684000"/>
              <a:gd name="connsiteY8" fmla="*/ 0 h 613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84000" h="6134100">
                <a:moveTo>
                  <a:pt x="158751" y="0"/>
                </a:moveTo>
                <a:lnTo>
                  <a:pt x="11525249" y="0"/>
                </a:lnTo>
                <a:cubicBezTo>
                  <a:pt x="11612925" y="0"/>
                  <a:pt x="11684000" y="71075"/>
                  <a:pt x="11684000" y="158751"/>
                </a:cubicBezTo>
                <a:lnTo>
                  <a:pt x="11684000" y="5975349"/>
                </a:lnTo>
                <a:cubicBezTo>
                  <a:pt x="11684000" y="6063025"/>
                  <a:pt x="11612925" y="6134100"/>
                  <a:pt x="11525249" y="6134100"/>
                </a:cubicBezTo>
                <a:lnTo>
                  <a:pt x="158751" y="6134100"/>
                </a:lnTo>
                <a:cubicBezTo>
                  <a:pt x="71075" y="6134100"/>
                  <a:pt x="0" y="6063025"/>
                  <a:pt x="0" y="5975349"/>
                </a:cubicBezTo>
                <a:lnTo>
                  <a:pt x="0" y="158751"/>
                </a:lnTo>
                <a:cubicBezTo>
                  <a:pt x="0" y="71075"/>
                  <a:pt x="71075" y="0"/>
                  <a:pt x="158751" y="0"/>
                </a:cubicBezTo>
                <a:close/>
              </a:path>
            </a:pathLst>
          </a:custGeom>
        </p:spPr>
      </p:pic>
      <p:sp>
        <p:nvSpPr>
          <p:cNvPr id="10" name="矩形: 圆角 9">
            <a:extLst>
              <a:ext uri="{FF2B5EF4-FFF2-40B4-BE49-F238E27FC236}">
                <a16:creationId xmlns:a16="http://schemas.microsoft.com/office/drawing/2014/main" id="{DAF7573F-AE44-4FB3-9782-5CD284C5E77F}"/>
              </a:ext>
            </a:extLst>
          </p:cNvPr>
          <p:cNvSpPr/>
          <p:nvPr/>
        </p:nvSpPr>
        <p:spPr>
          <a:xfrm>
            <a:off x="254000" y="361950"/>
            <a:ext cx="11684000" cy="6134100"/>
          </a:xfrm>
          <a:prstGeom prst="roundRect">
            <a:avLst>
              <a:gd name="adj" fmla="val 2588"/>
            </a:avLst>
          </a:prstGeom>
          <a:solidFill>
            <a:schemeClr val="bg1">
              <a:alpha val="2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QR 代码&#10;&#10;描述已自动生成">
            <a:extLst>
              <a:ext uri="{FF2B5EF4-FFF2-40B4-BE49-F238E27FC236}">
                <a16:creationId xmlns:a16="http://schemas.microsoft.com/office/drawing/2014/main" id="{FA4ABBC5-4A01-477B-B01F-585CACC4B6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392613" y="1566863"/>
            <a:ext cx="3406775" cy="3406775"/>
          </a:xfrm>
          <a:prstGeom prst="rect">
            <a:avLst/>
          </a:prstGeom>
        </p:spPr>
      </p:pic>
      <p:sp>
        <p:nvSpPr>
          <p:cNvPr id="12" name="文本框 11">
            <a:extLst>
              <a:ext uri="{FF2B5EF4-FFF2-40B4-BE49-F238E27FC236}">
                <a16:creationId xmlns:a16="http://schemas.microsoft.com/office/drawing/2014/main" id="{E5D1E8FD-7319-4262-9D9C-C9BE3CA2B746}"/>
              </a:ext>
            </a:extLst>
          </p:cNvPr>
          <p:cNvSpPr txBox="1"/>
          <p:nvPr/>
        </p:nvSpPr>
        <p:spPr>
          <a:xfrm>
            <a:off x="4506242" y="5221879"/>
            <a:ext cx="3199242" cy="234972"/>
          </a:xfrm>
          <a:custGeom>
            <a:avLst/>
            <a:gdLst/>
            <a:ahLst/>
            <a:cxnLst/>
            <a:rect l="l" t="t" r="r" b="b"/>
            <a:pathLst>
              <a:path w="3199242" h="234972">
                <a:moveTo>
                  <a:pt x="1938880" y="117929"/>
                </a:moveTo>
                <a:lnTo>
                  <a:pt x="1938880" y="143332"/>
                </a:lnTo>
                <a:lnTo>
                  <a:pt x="1965884" y="143332"/>
                </a:lnTo>
                <a:lnTo>
                  <a:pt x="1965884" y="117929"/>
                </a:lnTo>
                <a:close/>
                <a:moveTo>
                  <a:pt x="1893617" y="117929"/>
                </a:moveTo>
                <a:lnTo>
                  <a:pt x="1893617" y="143332"/>
                </a:lnTo>
                <a:lnTo>
                  <a:pt x="1920392" y="143332"/>
                </a:lnTo>
                <a:lnTo>
                  <a:pt x="1920392" y="117929"/>
                </a:lnTo>
                <a:close/>
                <a:moveTo>
                  <a:pt x="2861372" y="99869"/>
                </a:moveTo>
                <a:lnTo>
                  <a:pt x="2861372" y="113385"/>
                </a:lnTo>
                <a:lnTo>
                  <a:pt x="2933152" y="113385"/>
                </a:lnTo>
                <a:lnTo>
                  <a:pt x="2933152" y="99869"/>
                </a:lnTo>
                <a:close/>
                <a:moveTo>
                  <a:pt x="3119232" y="86396"/>
                </a:moveTo>
                <a:cubicBezTo>
                  <a:pt x="3121752" y="96583"/>
                  <a:pt x="3124828" y="106327"/>
                  <a:pt x="3128462" y="115628"/>
                </a:cubicBezTo>
                <a:cubicBezTo>
                  <a:pt x="3132096" y="124930"/>
                  <a:pt x="3136258" y="133702"/>
                  <a:pt x="3140949" y="141946"/>
                </a:cubicBezTo>
                <a:cubicBezTo>
                  <a:pt x="3145879" y="134059"/>
                  <a:pt x="3150250" y="125487"/>
                  <a:pt x="3154065" y="116229"/>
                </a:cubicBezTo>
                <a:cubicBezTo>
                  <a:pt x="3157880" y="106970"/>
                  <a:pt x="3161052" y="97026"/>
                  <a:pt x="3163581" y="86396"/>
                </a:cubicBezTo>
                <a:close/>
                <a:moveTo>
                  <a:pt x="1938880" y="76324"/>
                </a:moveTo>
                <a:lnTo>
                  <a:pt x="1938880" y="101270"/>
                </a:lnTo>
                <a:lnTo>
                  <a:pt x="1965884" y="101270"/>
                </a:lnTo>
                <a:lnTo>
                  <a:pt x="1965884" y="76324"/>
                </a:lnTo>
                <a:close/>
                <a:moveTo>
                  <a:pt x="1893617" y="76324"/>
                </a:moveTo>
                <a:lnTo>
                  <a:pt x="1893617" y="101270"/>
                </a:lnTo>
                <a:lnTo>
                  <a:pt x="1920392" y="101270"/>
                </a:lnTo>
                <a:lnTo>
                  <a:pt x="1920392" y="76324"/>
                </a:lnTo>
                <a:close/>
                <a:moveTo>
                  <a:pt x="1600338" y="73595"/>
                </a:moveTo>
                <a:lnTo>
                  <a:pt x="1700236" y="73595"/>
                </a:lnTo>
                <a:lnTo>
                  <a:pt x="1700236" y="92797"/>
                </a:lnTo>
                <a:lnTo>
                  <a:pt x="1652230" y="92797"/>
                </a:lnTo>
                <a:cubicBezTo>
                  <a:pt x="1649534" y="103979"/>
                  <a:pt x="1646296" y="115105"/>
                  <a:pt x="1642514" y="126173"/>
                </a:cubicBezTo>
                <a:cubicBezTo>
                  <a:pt x="1638733" y="137241"/>
                  <a:pt x="1634809" y="147680"/>
                  <a:pt x="1630742" y="157491"/>
                </a:cubicBezTo>
                <a:lnTo>
                  <a:pt x="1678062" y="146747"/>
                </a:lnTo>
                <a:cubicBezTo>
                  <a:pt x="1676223" y="141322"/>
                  <a:pt x="1674299" y="135883"/>
                  <a:pt x="1672290" y="130430"/>
                </a:cubicBezTo>
                <a:cubicBezTo>
                  <a:pt x="1670280" y="124977"/>
                  <a:pt x="1668241" y="119824"/>
                  <a:pt x="1666175" y="114971"/>
                </a:cubicBezTo>
                <a:lnTo>
                  <a:pt x="1683320" y="110399"/>
                </a:lnTo>
                <a:cubicBezTo>
                  <a:pt x="1687911" y="120591"/>
                  <a:pt x="1692273" y="131354"/>
                  <a:pt x="1696407" y="142689"/>
                </a:cubicBezTo>
                <a:lnTo>
                  <a:pt x="1705409" y="170910"/>
                </a:lnTo>
                <a:lnTo>
                  <a:pt x="1704620" y="172265"/>
                </a:lnTo>
                <a:lnTo>
                  <a:pt x="1687434" y="178065"/>
                </a:lnTo>
                <a:cubicBezTo>
                  <a:pt x="1686968" y="176117"/>
                  <a:pt x="1686415" y="174012"/>
                  <a:pt x="1685777" y="171750"/>
                </a:cubicBezTo>
                <a:cubicBezTo>
                  <a:pt x="1685139" y="169488"/>
                  <a:pt x="1684472" y="167097"/>
                  <a:pt x="1683777" y="164577"/>
                </a:cubicBezTo>
                <a:cubicBezTo>
                  <a:pt x="1664112" y="169309"/>
                  <a:pt x="1649238" y="173003"/>
                  <a:pt x="1639158" y="175660"/>
                </a:cubicBezTo>
                <a:cubicBezTo>
                  <a:pt x="1629076" y="178317"/>
                  <a:pt x="1621993" y="180352"/>
                  <a:pt x="1617906" y="181765"/>
                </a:cubicBezTo>
                <a:cubicBezTo>
                  <a:pt x="1613820" y="183177"/>
                  <a:pt x="1610935" y="184382"/>
                  <a:pt x="1609253" y="185380"/>
                </a:cubicBezTo>
                <a:lnTo>
                  <a:pt x="1609253" y="184694"/>
                </a:lnTo>
                <a:cubicBezTo>
                  <a:pt x="1609063" y="184923"/>
                  <a:pt x="1608987" y="185151"/>
                  <a:pt x="1609025" y="185380"/>
                </a:cubicBezTo>
                <a:cubicBezTo>
                  <a:pt x="1608377" y="183094"/>
                  <a:pt x="1607386" y="180008"/>
                  <a:pt x="1606053" y="176122"/>
                </a:cubicBezTo>
                <a:cubicBezTo>
                  <a:pt x="1604719" y="172236"/>
                  <a:pt x="1603500" y="168921"/>
                  <a:pt x="1602395" y="166178"/>
                </a:cubicBezTo>
                <a:cubicBezTo>
                  <a:pt x="1604214" y="165444"/>
                  <a:pt x="1606005" y="163711"/>
                  <a:pt x="1607767" y="160977"/>
                </a:cubicBezTo>
                <a:cubicBezTo>
                  <a:pt x="1609529" y="158243"/>
                  <a:pt x="1611320" y="154795"/>
                  <a:pt x="1613139" y="150633"/>
                </a:cubicBezTo>
                <a:cubicBezTo>
                  <a:pt x="1614720" y="146723"/>
                  <a:pt x="1617273" y="139398"/>
                  <a:pt x="1620797" y="128659"/>
                </a:cubicBezTo>
                <a:cubicBezTo>
                  <a:pt x="1624322" y="117919"/>
                  <a:pt x="1627560" y="105965"/>
                  <a:pt x="1630513" y="92797"/>
                </a:cubicBezTo>
                <a:lnTo>
                  <a:pt x="1600338" y="92797"/>
                </a:lnTo>
                <a:close/>
                <a:moveTo>
                  <a:pt x="2003602" y="72215"/>
                </a:moveTo>
                <a:lnTo>
                  <a:pt x="2024834" y="72215"/>
                </a:lnTo>
                <a:lnTo>
                  <a:pt x="2024834" y="211198"/>
                </a:lnTo>
                <a:lnTo>
                  <a:pt x="2003602" y="211198"/>
                </a:lnTo>
                <a:lnTo>
                  <a:pt x="2003602" y="200911"/>
                </a:lnTo>
                <a:lnTo>
                  <a:pt x="1836267" y="200911"/>
                </a:lnTo>
                <a:lnTo>
                  <a:pt x="1836267" y="73585"/>
                </a:lnTo>
                <a:lnTo>
                  <a:pt x="1857956" y="73585"/>
                </a:lnTo>
                <a:lnTo>
                  <a:pt x="1857956" y="181051"/>
                </a:lnTo>
                <a:lnTo>
                  <a:pt x="2003602" y="181051"/>
                </a:lnTo>
                <a:close/>
                <a:moveTo>
                  <a:pt x="2861372" y="71980"/>
                </a:moveTo>
                <a:lnTo>
                  <a:pt x="2861372" y="85268"/>
                </a:lnTo>
                <a:lnTo>
                  <a:pt x="2933152" y="85268"/>
                </a:lnTo>
                <a:lnTo>
                  <a:pt x="2933152" y="71980"/>
                </a:lnTo>
                <a:close/>
                <a:moveTo>
                  <a:pt x="466253" y="71780"/>
                </a:moveTo>
                <a:lnTo>
                  <a:pt x="594955" y="71780"/>
                </a:lnTo>
                <a:lnTo>
                  <a:pt x="594955" y="91868"/>
                </a:lnTo>
                <a:lnTo>
                  <a:pt x="541005" y="91868"/>
                </a:lnTo>
                <a:lnTo>
                  <a:pt x="541005" y="125044"/>
                </a:lnTo>
                <a:lnTo>
                  <a:pt x="606385" y="125044"/>
                </a:lnTo>
                <a:lnTo>
                  <a:pt x="606385" y="144904"/>
                </a:lnTo>
                <a:lnTo>
                  <a:pt x="541005" y="144904"/>
                </a:lnTo>
                <a:lnTo>
                  <a:pt x="541005" y="184936"/>
                </a:lnTo>
                <a:cubicBezTo>
                  <a:pt x="546039" y="185832"/>
                  <a:pt x="551288" y="186442"/>
                  <a:pt x="556750" y="186766"/>
                </a:cubicBezTo>
                <a:cubicBezTo>
                  <a:pt x="562213" y="187090"/>
                  <a:pt x="567862" y="187242"/>
                  <a:pt x="573695" y="187223"/>
                </a:cubicBezTo>
                <a:cubicBezTo>
                  <a:pt x="577377" y="187225"/>
                  <a:pt x="583197" y="187222"/>
                  <a:pt x="591154" y="187215"/>
                </a:cubicBezTo>
                <a:cubicBezTo>
                  <a:pt x="599111" y="187208"/>
                  <a:pt x="607233" y="187188"/>
                  <a:pt x="615521" y="187155"/>
                </a:cubicBezTo>
                <a:cubicBezTo>
                  <a:pt x="623808" y="187123"/>
                  <a:pt x="630288" y="187069"/>
                  <a:pt x="634960" y="186994"/>
                </a:cubicBezTo>
                <a:cubicBezTo>
                  <a:pt x="633193" y="189687"/>
                  <a:pt x="631583" y="193092"/>
                  <a:pt x="630131" y="197211"/>
                </a:cubicBezTo>
                <a:cubicBezTo>
                  <a:pt x="628678" y="201330"/>
                  <a:pt x="627697" y="205078"/>
                  <a:pt x="627188" y="208454"/>
                </a:cubicBezTo>
                <a:lnTo>
                  <a:pt x="572552" y="208454"/>
                </a:lnTo>
                <a:cubicBezTo>
                  <a:pt x="557544" y="208586"/>
                  <a:pt x="543898" y="207486"/>
                  <a:pt x="531616" y="205155"/>
                </a:cubicBezTo>
                <a:cubicBezTo>
                  <a:pt x="519334" y="202824"/>
                  <a:pt x="508397" y="198474"/>
                  <a:pt x="498808" y="192105"/>
                </a:cubicBezTo>
                <a:cubicBezTo>
                  <a:pt x="489218" y="185736"/>
                  <a:pt x="480957" y="176560"/>
                  <a:pt x="474026" y="164577"/>
                </a:cubicBezTo>
                <a:cubicBezTo>
                  <a:pt x="470258" y="174312"/>
                  <a:pt x="465678" y="183200"/>
                  <a:pt x="460281" y="191239"/>
                </a:cubicBezTo>
                <a:cubicBezTo>
                  <a:pt x="454885" y="199279"/>
                  <a:pt x="448646" y="206389"/>
                  <a:pt x="441564" y="212569"/>
                </a:cubicBezTo>
                <a:cubicBezTo>
                  <a:pt x="439759" y="210469"/>
                  <a:pt x="437140" y="207985"/>
                  <a:pt x="433706" y="205116"/>
                </a:cubicBezTo>
                <a:cubicBezTo>
                  <a:pt x="430273" y="202248"/>
                  <a:pt x="427253" y="199936"/>
                  <a:pt x="424648" y="198181"/>
                </a:cubicBezTo>
                <a:cubicBezTo>
                  <a:pt x="436979" y="188707"/>
                  <a:pt x="446379" y="176229"/>
                  <a:pt x="452852" y="160747"/>
                </a:cubicBezTo>
                <a:cubicBezTo>
                  <a:pt x="459324" y="145265"/>
                  <a:pt x="463639" y="127415"/>
                  <a:pt x="465797" y="107198"/>
                </a:cubicBezTo>
                <a:lnTo>
                  <a:pt x="487284" y="109486"/>
                </a:lnTo>
                <a:cubicBezTo>
                  <a:pt x="486608" y="114534"/>
                  <a:pt x="485846" y="119479"/>
                  <a:pt x="484998" y="124321"/>
                </a:cubicBezTo>
                <a:cubicBezTo>
                  <a:pt x="484151" y="129164"/>
                  <a:pt x="483160" y="133818"/>
                  <a:pt x="482027" y="138284"/>
                </a:cubicBezTo>
                <a:cubicBezTo>
                  <a:pt x="486170" y="148938"/>
                  <a:pt x="491371" y="157522"/>
                  <a:pt x="497629" y="164035"/>
                </a:cubicBezTo>
                <a:cubicBezTo>
                  <a:pt x="503887" y="170548"/>
                  <a:pt x="511030" y="175533"/>
                  <a:pt x="519060" y="178988"/>
                </a:cubicBezTo>
                <a:lnTo>
                  <a:pt x="519060" y="91868"/>
                </a:lnTo>
                <a:lnTo>
                  <a:pt x="466253" y="91868"/>
                </a:lnTo>
                <a:close/>
                <a:moveTo>
                  <a:pt x="1875815" y="58750"/>
                </a:moveTo>
                <a:lnTo>
                  <a:pt x="1984371" y="58750"/>
                </a:lnTo>
                <a:lnTo>
                  <a:pt x="1984371" y="160677"/>
                </a:lnTo>
                <a:lnTo>
                  <a:pt x="1875815" y="160677"/>
                </a:lnTo>
                <a:close/>
                <a:moveTo>
                  <a:pt x="2841483" y="56464"/>
                </a:moveTo>
                <a:lnTo>
                  <a:pt x="2953726" y="56464"/>
                </a:lnTo>
                <a:lnTo>
                  <a:pt x="2953726" y="128673"/>
                </a:lnTo>
                <a:lnTo>
                  <a:pt x="2907320" y="128673"/>
                </a:lnTo>
                <a:cubicBezTo>
                  <a:pt x="2906982" y="131636"/>
                  <a:pt x="2906630" y="134469"/>
                  <a:pt x="2906263" y="137174"/>
                </a:cubicBezTo>
                <a:cubicBezTo>
                  <a:pt x="2905896" y="139879"/>
                  <a:pt x="2905487" y="142542"/>
                  <a:pt x="2905034" y="145161"/>
                </a:cubicBezTo>
                <a:lnTo>
                  <a:pt x="2964927" y="145161"/>
                </a:lnTo>
                <a:lnTo>
                  <a:pt x="2964927" y="162963"/>
                </a:lnTo>
                <a:lnTo>
                  <a:pt x="2918750" y="162963"/>
                </a:lnTo>
                <a:cubicBezTo>
                  <a:pt x="2924155" y="170873"/>
                  <a:pt x="2931233" y="177455"/>
                  <a:pt x="2939981" y="182708"/>
                </a:cubicBezTo>
                <a:cubicBezTo>
                  <a:pt x="2948730" y="187961"/>
                  <a:pt x="2958950" y="191743"/>
                  <a:pt x="2970642" y="194053"/>
                </a:cubicBezTo>
                <a:cubicBezTo>
                  <a:pt x="2968256" y="196339"/>
                  <a:pt x="2965827" y="199139"/>
                  <a:pt x="2963356" y="202454"/>
                </a:cubicBezTo>
                <a:cubicBezTo>
                  <a:pt x="2960884" y="205768"/>
                  <a:pt x="2958969" y="208912"/>
                  <a:pt x="2957612" y="211883"/>
                </a:cubicBezTo>
                <a:cubicBezTo>
                  <a:pt x="2943787" y="207978"/>
                  <a:pt x="2932004" y="202130"/>
                  <a:pt x="2922265" y="194338"/>
                </a:cubicBezTo>
                <a:cubicBezTo>
                  <a:pt x="2912526" y="186547"/>
                  <a:pt x="2904801" y="176927"/>
                  <a:pt x="2899090" y="165478"/>
                </a:cubicBezTo>
                <a:cubicBezTo>
                  <a:pt x="2894728" y="176422"/>
                  <a:pt x="2887337" y="185737"/>
                  <a:pt x="2876916" y="193424"/>
                </a:cubicBezTo>
                <a:cubicBezTo>
                  <a:pt x="2866496" y="201111"/>
                  <a:pt x="2851789" y="207340"/>
                  <a:pt x="2832797" y="212112"/>
                </a:cubicBezTo>
                <a:cubicBezTo>
                  <a:pt x="2831777" y="209354"/>
                  <a:pt x="2830215" y="206354"/>
                  <a:pt x="2828110" y="203111"/>
                </a:cubicBezTo>
                <a:cubicBezTo>
                  <a:pt x="2826005" y="199868"/>
                  <a:pt x="2823986" y="197153"/>
                  <a:pt x="2822052" y="194967"/>
                </a:cubicBezTo>
                <a:cubicBezTo>
                  <a:pt x="2837431" y="191776"/>
                  <a:pt x="2849480" y="187528"/>
                  <a:pt x="2858200" y="182223"/>
                </a:cubicBezTo>
                <a:cubicBezTo>
                  <a:pt x="2866920" y="176917"/>
                  <a:pt x="2873311" y="170497"/>
                  <a:pt x="2877373" y="162963"/>
                </a:cubicBezTo>
                <a:lnTo>
                  <a:pt x="2829139" y="162963"/>
                </a:lnTo>
                <a:lnTo>
                  <a:pt x="2829139" y="145161"/>
                </a:lnTo>
                <a:lnTo>
                  <a:pt x="2883774" y="145161"/>
                </a:lnTo>
                <a:cubicBezTo>
                  <a:pt x="2884446" y="142542"/>
                  <a:pt x="2884989" y="139879"/>
                  <a:pt x="2885403" y="137174"/>
                </a:cubicBezTo>
                <a:cubicBezTo>
                  <a:pt x="2885817" y="134469"/>
                  <a:pt x="2886189" y="131636"/>
                  <a:pt x="2886518" y="128673"/>
                </a:cubicBezTo>
                <a:lnTo>
                  <a:pt x="2841483" y="128673"/>
                </a:lnTo>
                <a:close/>
                <a:moveTo>
                  <a:pt x="682284" y="53006"/>
                </a:moveTo>
                <a:cubicBezTo>
                  <a:pt x="680793" y="56922"/>
                  <a:pt x="679202" y="60651"/>
                  <a:pt x="677511" y="64195"/>
                </a:cubicBezTo>
                <a:cubicBezTo>
                  <a:pt x="675819" y="67738"/>
                  <a:pt x="674057" y="70952"/>
                  <a:pt x="672222" y="73838"/>
                </a:cubicBezTo>
                <a:lnTo>
                  <a:pt x="709041" y="73838"/>
                </a:lnTo>
                <a:lnTo>
                  <a:pt x="709041" y="53006"/>
                </a:lnTo>
                <a:close/>
                <a:moveTo>
                  <a:pt x="2522039" y="46834"/>
                </a:moveTo>
                <a:lnTo>
                  <a:pt x="2522039" y="108813"/>
                </a:lnTo>
                <a:lnTo>
                  <a:pt x="2544909" y="108813"/>
                </a:lnTo>
                <a:cubicBezTo>
                  <a:pt x="2558374" y="108847"/>
                  <a:pt x="2568380" y="106207"/>
                  <a:pt x="2574926" y="100894"/>
                </a:cubicBezTo>
                <a:cubicBezTo>
                  <a:pt x="2581473" y="95582"/>
                  <a:pt x="2584732" y="87396"/>
                  <a:pt x="2584704" y="76337"/>
                </a:cubicBezTo>
                <a:cubicBezTo>
                  <a:pt x="2584680" y="65402"/>
                  <a:pt x="2581240" y="57712"/>
                  <a:pt x="2574384" y="53267"/>
                </a:cubicBezTo>
                <a:cubicBezTo>
                  <a:pt x="2567527" y="48821"/>
                  <a:pt x="2557397" y="46677"/>
                  <a:pt x="2543994" y="46834"/>
                </a:cubicBezTo>
                <a:close/>
                <a:moveTo>
                  <a:pt x="2369639" y="46834"/>
                </a:moveTo>
                <a:lnTo>
                  <a:pt x="2369639" y="108813"/>
                </a:lnTo>
                <a:lnTo>
                  <a:pt x="2392509" y="108813"/>
                </a:lnTo>
                <a:cubicBezTo>
                  <a:pt x="2405974" y="108847"/>
                  <a:pt x="2415980" y="106207"/>
                  <a:pt x="2422526" y="100894"/>
                </a:cubicBezTo>
                <a:cubicBezTo>
                  <a:pt x="2429073" y="95582"/>
                  <a:pt x="2432332" y="87396"/>
                  <a:pt x="2432304" y="76337"/>
                </a:cubicBezTo>
                <a:cubicBezTo>
                  <a:pt x="2432280" y="65402"/>
                  <a:pt x="2428840" y="57712"/>
                  <a:pt x="2421984" y="53267"/>
                </a:cubicBezTo>
                <a:cubicBezTo>
                  <a:pt x="2415127" y="48821"/>
                  <a:pt x="2404997" y="46677"/>
                  <a:pt x="2391594" y="46834"/>
                </a:cubicBezTo>
                <a:close/>
                <a:moveTo>
                  <a:pt x="1350464" y="46834"/>
                </a:moveTo>
                <a:lnTo>
                  <a:pt x="1350464" y="108813"/>
                </a:lnTo>
                <a:lnTo>
                  <a:pt x="1373335" y="108813"/>
                </a:lnTo>
                <a:cubicBezTo>
                  <a:pt x="1386799" y="108847"/>
                  <a:pt x="1396805" y="106207"/>
                  <a:pt x="1403352" y="100894"/>
                </a:cubicBezTo>
                <a:cubicBezTo>
                  <a:pt x="1409898" y="95582"/>
                  <a:pt x="1413157" y="87396"/>
                  <a:pt x="1413129" y="76337"/>
                </a:cubicBezTo>
                <a:cubicBezTo>
                  <a:pt x="1413106" y="65402"/>
                  <a:pt x="1409665" y="57712"/>
                  <a:pt x="1402808" y="53267"/>
                </a:cubicBezTo>
                <a:cubicBezTo>
                  <a:pt x="1395952" y="48821"/>
                  <a:pt x="1385822" y="46677"/>
                  <a:pt x="1372419" y="46834"/>
                </a:cubicBezTo>
                <a:close/>
                <a:moveTo>
                  <a:pt x="1198064" y="46834"/>
                </a:moveTo>
                <a:lnTo>
                  <a:pt x="1198064" y="108813"/>
                </a:lnTo>
                <a:lnTo>
                  <a:pt x="1220934" y="108813"/>
                </a:lnTo>
                <a:cubicBezTo>
                  <a:pt x="1234399" y="108847"/>
                  <a:pt x="1244405" y="106207"/>
                  <a:pt x="1250952" y="100894"/>
                </a:cubicBezTo>
                <a:cubicBezTo>
                  <a:pt x="1257498" y="95582"/>
                  <a:pt x="1260757" y="87396"/>
                  <a:pt x="1260729" y="76337"/>
                </a:cubicBezTo>
                <a:cubicBezTo>
                  <a:pt x="1260705" y="65402"/>
                  <a:pt x="1257265" y="57712"/>
                  <a:pt x="1250409" y="53267"/>
                </a:cubicBezTo>
                <a:cubicBezTo>
                  <a:pt x="1243552" y="48821"/>
                  <a:pt x="1233422" y="46677"/>
                  <a:pt x="1220019" y="46834"/>
                </a:cubicBezTo>
                <a:close/>
                <a:moveTo>
                  <a:pt x="178889" y="46834"/>
                </a:moveTo>
                <a:lnTo>
                  <a:pt x="178889" y="108813"/>
                </a:lnTo>
                <a:lnTo>
                  <a:pt x="201759" y="108813"/>
                </a:lnTo>
                <a:cubicBezTo>
                  <a:pt x="215224" y="108847"/>
                  <a:pt x="225230" y="106207"/>
                  <a:pt x="231777" y="100894"/>
                </a:cubicBezTo>
                <a:cubicBezTo>
                  <a:pt x="238323" y="95582"/>
                  <a:pt x="241582" y="87396"/>
                  <a:pt x="241554" y="76337"/>
                </a:cubicBezTo>
                <a:cubicBezTo>
                  <a:pt x="241530" y="65402"/>
                  <a:pt x="238090" y="57712"/>
                  <a:pt x="231233" y="53267"/>
                </a:cubicBezTo>
                <a:cubicBezTo>
                  <a:pt x="224377" y="48821"/>
                  <a:pt x="214247" y="46677"/>
                  <a:pt x="200844" y="46834"/>
                </a:cubicBezTo>
                <a:close/>
                <a:moveTo>
                  <a:pt x="26489" y="46834"/>
                </a:moveTo>
                <a:lnTo>
                  <a:pt x="26489" y="108813"/>
                </a:lnTo>
                <a:lnTo>
                  <a:pt x="49359" y="108813"/>
                </a:lnTo>
                <a:cubicBezTo>
                  <a:pt x="62824" y="108847"/>
                  <a:pt x="72830" y="106207"/>
                  <a:pt x="79377" y="100894"/>
                </a:cubicBezTo>
                <a:cubicBezTo>
                  <a:pt x="85923" y="95582"/>
                  <a:pt x="89183" y="87396"/>
                  <a:pt x="89154" y="76337"/>
                </a:cubicBezTo>
                <a:cubicBezTo>
                  <a:pt x="89130" y="65402"/>
                  <a:pt x="85690" y="57712"/>
                  <a:pt x="78833" y="53267"/>
                </a:cubicBezTo>
                <a:cubicBezTo>
                  <a:pt x="71977" y="48821"/>
                  <a:pt x="61848" y="46677"/>
                  <a:pt x="48444" y="46834"/>
                </a:cubicBezTo>
                <a:close/>
                <a:moveTo>
                  <a:pt x="2613812" y="25603"/>
                </a:moveTo>
                <a:lnTo>
                  <a:pt x="2739285" y="25603"/>
                </a:lnTo>
                <a:lnTo>
                  <a:pt x="2739285" y="47749"/>
                </a:lnTo>
                <a:lnTo>
                  <a:pt x="2689679" y="47749"/>
                </a:lnTo>
                <a:lnTo>
                  <a:pt x="2689679" y="193824"/>
                </a:lnTo>
                <a:lnTo>
                  <a:pt x="2663190" y="193824"/>
                </a:lnTo>
                <a:lnTo>
                  <a:pt x="2663190" y="47749"/>
                </a:lnTo>
                <a:lnTo>
                  <a:pt x="2613812" y="47749"/>
                </a:lnTo>
                <a:close/>
                <a:moveTo>
                  <a:pt x="2495550" y="25603"/>
                </a:moveTo>
                <a:lnTo>
                  <a:pt x="2546510" y="25603"/>
                </a:lnTo>
                <a:cubicBezTo>
                  <a:pt x="2565596" y="25345"/>
                  <a:pt x="2580988" y="29057"/>
                  <a:pt x="2592688" y="36739"/>
                </a:cubicBezTo>
                <a:cubicBezTo>
                  <a:pt x="2604388" y="44421"/>
                  <a:pt x="2610404" y="57620"/>
                  <a:pt x="2610735" y="76337"/>
                </a:cubicBezTo>
                <a:cubicBezTo>
                  <a:pt x="2610385" y="94681"/>
                  <a:pt x="2604407" y="108234"/>
                  <a:pt x="2592802" y="116996"/>
                </a:cubicBezTo>
                <a:cubicBezTo>
                  <a:pt x="2581198" y="125758"/>
                  <a:pt x="2566072" y="130108"/>
                  <a:pt x="2547425" y="130045"/>
                </a:cubicBezTo>
                <a:lnTo>
                  <a:pt x="2522039" y="130045"/>
                </a:lnTo>
                <a:lnTo>
                  <a:pt x="2522039" y="193824"/>
                </a:lnTo>
                <a:lnTo>
                  <a:pt x="2495550" y="193824"/>
                </a:lnTo>
                <a:close/>
                <a:moveTo>
                  <a:pt x="2343150" y="25603"/>
                </a:moveTo>
                <a:lnTo>
                  <a:pt x="2394110" y="25603"/>
                </a:lnTo>
                <a:cubicBezTo>
                  <a:pt x="2413196" y="25345"/>
                  <a:pt x="2428588" y="29057"/>
                  <a:pt x="2440288" y="36739"/>
                </a:cubicBezTo>
                <a:cubicBezTo>
                  <a:pt x="2451988" y="44421"/>
                  <a:pt x="2458004" y="57620"/>
                  <a:pt x="2458335" y="76337"/>
                </a:cubicBezTo>
                <a:cubicBezTo>
                  <a:pt x="2457985" y="94681"/>
                  <a:pt x="2452007" y="108234"/>
                  <a:pt x="2440402" y="116996"/>
                </a:cubicBezTo>
                <a:cubicBezTo>
                  <a:pt x="2428798" y="125758"/>
                  <a:pt x="2413672" y="130108"/>
                  <a:pt x="2395025" y="130045"/>
                </a:cubicBezTo>
                <a:lnTo>
                  <a:pt x="2369639" y="130045"/>
                </a:lnTo>
                <a:lnTo>
                  <a:pt x="2369639" y="193824"/>
                </a:lnTo>
                <a:lnTo>
                  <a:pt x="2343150" y="193824"/>
                </a:lnTo>
                <a:close/>
                <a:moveTo>
                  <a:pt x="1451762" y="25603"/>
                </a:moveTo>
                <a:lnTo>
                  <a:pt x="1577235" y="25603"/>
                </a:lnTo>
                <a:lnTo>
                  <a:pt x="1577235" y="47749"/>
                </a:lnTo>
                <a:lnTo>
                  <a:pt x="1527629" y="47749"/>
                </a:lnTo>
                <a:lnTo>
                  <a:pt x="1527629" y="193824"/>
                </a:lnTo>
                <a:lnTo>
                  <a:pt x="1501140" y="193824"/>
                </a:lnTo>
                <a:lnTo>
                  <a:pt x="1501140" y="47749"/>
                </a:lnTo>
                <a:lnTo>
                  <a:pt x="1451762" y="47749"/>
                </a:lnTo>
                <a:close/>
                <a:moveTo>
                  <a:pt x="1323975" y="25603"/>
                </a:moveTo>
                <a:lnTo>
                  <a:pt x="1374935" y="25603"/>
                </a:lnTo>
                <a:cubicBezTo>
                  <a:pt x="1394021" y="25345"/>
                  <a:pt x="1409414" y="29057"/>
                  <a:pt x="1421113" y="36739"/>
                </a:cubicBezTo>
                <a:cubicBezTo>
                  <a:pt x="1432813" y="44421"/>
                  <a:pt x="1438829" y="57620"/>
                  <a:pt x="1439160" y="76337"/>
                </a:cubicBezTo>
                <a:cubicBezTo>
                  <a:pt x="1438810" y="94681"/>
                  <a:pt x="1432833" y="108234"/>
                  <a:pt x="1421228" y="116996"/>
                </a:cubicBezTo>
                <a:cubicBezTo>
                  <a:pt x="1409623" y="125758"/>
                  <a:pt x="1394497" y="130108"/>
                  <a:pt x="1375851" y="130045"/>
                </a:cubicBezTo>
                <a:lnTo>
                  <a:pt x="1350464" y="130045"/>
                </a:lnTo>
                <a:lnTo>
                  <a:pt x="1350464" y="193824"/>
                </a:lnTo>
                <a:lnTo>
                  <a:pt x="1323975" y="193824"/>
                </a:lnTo>
                <a:close/>
                <a:moveTo>
                  <a:pt x="1171575" y="25603"/>
                </a:moveTo>
                <a:lnTo>
                  <a:pt x="1222535" y="25603"/>
                </a:lnTo>
                <a:cubicBezTo>
                  <a:pt x="1241621" y="25345"/>
                  <a:pt x="1257013" y="29057"/>
                  <a:pt x="1268713" y="36739"/>
                </a:cubicBezTo>
                <a:cubicBezTo>
                  <a:pt x="1280413" y="44421"/>
                  <a:pt x="1286429" y="57620"/>
                  <a:pt x="1286761" y="76337"/>
                </a:cubicBezTo>
                <a:cubicBezTo>
                  <a:pt x="1286410" y="94681"/>
                  <a:pt x="1280432" y="108234"/>
                  <a:pt x="1268828" y="116996"/>
                </a:cubicBezTo>
                <a:cubicBezTo>
                  <a:pt x="1257223" y="125758"/>
                  <a:pt x="1242097" y="130108"/>
                  <a:pt x="1223450" y="130045"/>
                </a:cubicBezTo>
                <a:lnTo>
                  <a:pt x="1198064" y="130045"/>
                </a:lnTo>
                <a:lnTo>
                  <a:pt x="1198064" y="193824"/>
                </a:lnTo>
                <a:lnTo>
                  <a:pt x="1171575" y="193824"/>
                </a:lnTo>
                <a:close/>
                <a:moveTo>
                  <a:pt x="280187" y="25603"/>
                </a:moveTo>
                <a:lnTo>
                  <a:pt x="405660" y="25603"/>
                </a:lnTo>
                <a:lnTo>
                  <a:pt x="405660" y="47749"/>
                </a:lnTo>
                <a:lnTo>
                  <a:pt x="356054" y="47749"/>
                </a:lnTo>
                <a:lnTo>
                  <a:pt x="356054" y="193824"/>
                </a:lnTo>
                <a:lnTo>
                  <a:pt x="329565" y="193824"/>
                </a:lnTo>
                <a:lnTo>
                  <a:pt x="329565" y="47749"/>
                </a:lnTo>
                <a:lnTo>
                  <a:pt x="280187" y="47749"/>
                </a:lnTo>
                <a:close/>
                <a:moveTo>
                  <a:pt x="152400" y="25603"/>
                </a:moveTo>
                <a:lnTo>
                  <a:pt x="203360" y="25603"/>
                </a:lnTo>
                <a:cubicBezTo>
                  <a:pt x="222446" y="25345"/>
                  <a:pt x="237838" y="29057"/>
                  <a:pt x="249538" y="36739"/>
                </a:cubicBezTo>
                <a:cubicBezTo>
                  <a:pt x="261238" y="44421"/>
                  <a:pt x="267254" y="57620"/>
                  <a:pt x="267586" y="76337"/>
                </a:cubicBezTo>
                <a:cubicBezTo>
                  <a:pt x="267235" y="94681"/>
                  <a:pt x="261257" y="108234"/>
                  <a:pt x="249653" y="116996"/>
                </a:cubicBezTo>
                <a:cubicBezTo>
                  <a:pt x="238048" y="125758"/>
                  <a:pt x="222922" y="130108"/>
                  <a:pt x="204275" y="130045"/>
                </a:cubicBezTo>
                <a:lnTo>
                  <a:pt x="178889" y="130045"/>
                </a:lnTo>
                <a:lnTo>
                  <a:pt x="178889" y="193824"/>
                </a:lnTo>
                <a:lnTo>
                  <a:pt x="152400" y="193824"/>
                </a:lnTo>
                <a:close/>
                <a:moveTo>
                  <a:pt x="0" y="25603"/>
                </a:moveTo>
                <a:lnTo>
                  <a:pt x="50960" y="25603"/>
                </a:lnTo>
                <a:cubicBezTo>
                  <a:pt x="70046" y="25345"/>
                  <a:pt x="85438" y="29057"/>
                  <a:pt x="97138" y="36739"/>
                </a:cubicBezTo>
                <a:cubicBezTo>
                  <a:pt x="108838" y="44421"/>
                  <a:pt x="114854" y="57620"/>
                  <a:pt x="115186" y="76337"/>
                </a:cubicBezTo>
                <a:cubicBezTo>
                  <a:pt x="114835" y="94681"/>
                  <a:pt x="108857" y="108234"/>
                  <a:pt x="97253" y="116996"/>
                </a:cubicBezTo>
                <a:cubicBezTo>
                  <a:pt x="85648" y="125758"/>
                  <a:pt x="70522" y="130108"/>
                  <a:pt x="51875" y="130045"/>
                </a:cubicBezTo>
                <a:lnTo>
                  <a:pt x="26489" y="130045"/>
                </a:lnTo>
                <a:lnTo>
                  <a:pt x="26489" y="193824"/>
                </a:lnTo>
                <a:lnTo>
                  <a:pt x="0" y="193824"/>
                </a:lnTo>
                <a:close/>
                <a:moveTo>
                  <a:pt x="795680" y="22174"/>
                </a:moveTo>
                <a:lnTo>
                  <a:pt x="815312" y="22174"/>
                </a:lnTo>
                <a:lnTo>
                  <a:pt x="815312" y="148572"/>
                </a:lnTo>
                <a:lnTo>
                  <a:pt x="795680" y="148572"/>
                </a:lnTo>
                <a:close/>
                <a:moveTo>
                  <a:pt x="1608110" y="20331"/>
                </a:moveTo>
                <a:lnTo>
                  <a:pt x="1696121" y="20331"/>
                </a:lnTo>
                <a:lnTo>
                  <a:pt x="1696121" y="39076"/>
                </a:lnTo>
                <a:lnTo>
                  <a:pt x="1608110" y="39076"/>
                </a:lnTo>
                <a:close/>
                <a:moveTo>
                  <a:pt x="1835353" y="16459"/>
                </a:moveTo>
                <a:lnTo>
                  <a:pt x="2026205" y="16459"/>
                </a:lnTo>
                <a:lnTo>
                  <a:pt x="2026205" y="36090"/>
                </a:lnTo>
                <a:lnTo>
                  <a:pt x="1835353" y="36090"/>
                </a:lnTo>
                <a:close/>
                <a:moveTo>
                  <a:pt x="2206272" y="11430"/>
                </a:moveTo>
                <a:lnTo>
                  <a:pt x="2224554" y="11430"/>
                </a:lnTo>
                <a:lnTo>
                  <a:pt x="2161025" y="234972"/>
                </a:lnTo>
                <a:lnTo>
                  <a:pt x="2142744" y="234972"/>
                </a:lnTo>
                <a:close/>
                <a:moveTo>
                  <a:pt x="1034697" y="11430"/>
                </a:moveTo>
                <a:lnTo>
                  <a:pt x="1052979" y="11430"/>
                </a:lnTo>
                <a:lnTo>
                  <a:pt x="989450" y="234972"/>
                </a:lnTo>
                <a:lnTo>
                  <a:pt x="971169" y="234972"/>
                </a:lnTo>
                <a:close/>
                <a:moveTo>
                  <a:pt x="1732926" y="6158"/>
                </a:moveTo>
                <a:lnTo>
                  <a:pt x="1753957" y="6158"/>
                </a:lnTo>
                <a:cubicBezTo>
                  <a:pt x="1753957" y="22122"/>
                  <a:pt x="1753728" y="37743"/>
                  <a:pt x="1753271" y="53021"/>
                </a:cubicBezTo>
                <a:lnTo>
                  <a:pt x="1803106" y="53021"/>
                </a:lnTo>
                <a:cubicBezTo>
                  <a:pt x="1803096" y="53264"/>
                  <a:pt x="1803058" y="54607"/>
                  <a:pt x="1802992" y="57050"/>
                </a:cubicBezTo>
                <a:cubicBezTo>
                  <a:pt x="1802925" y="59493"/>
                  <a:pt x="1802887" y="61579"/>
                  <a:pt x="1802877" y="63308"/>
                </a:cubicBezTo>
                <a:cubicBezTo>
                  <a:pt x="1801997" y="93936"/>
                  <a:pt x="1801040" y="118582"/>
                  <a:pt x="1800007" y="137247"/>
                </a:cubicBezTo>
                <a:cubicBezTo>
                  <a:pt x="1798974" y="155912"/>
                  <a:pt x="1797662" y="169992"/>
                  <a:pt x="1796070" y="179487"/>
                </a:cubicBezTo>
                <a:cubicBezTo>
                  <a:pt x="1794478" y="188983"/>
                  <a:pt x="1792404" y="195290"/>
                  <a:pt x="1789847" y="198410"/>
                </a:cubicBezTo>
                <a:cubicBezTo>
                  <a:pt x="1787495" y="201658"/>
                  <a:pt x="1784942" y="204020"/>
                  <a:pt x="1782189" y="205497"/>
                </a:cubicBezTo>
                <a:cubicBezTo>
                  <a:pt x="1779436" y="206973"/>
                  <a:pt x="1776198" y="207964"/>
                  <a:pt x="1772474" y="208469"/>
                </a:cubicBezTo>
                <a:cubicBezTo>
                  <a:pt x="1768821" y="208912"/>
                  <a:pt x="1764239" y="209112"/>
                  <a:pt x="1758729" y="209069"/>
                </a:cubicBezTo>
                <a:cubicBezTo>
                  <a:pt x="1753219" y="209026"/>
                  <a:pt x="1747437" y="208826"/>
                  <a:pt x="1741384" y="208469"/>
                </a:cubicBezTo>
                <a:cubicBezTo>
                  <a:pt x="1741132" y="205383"/>
                  <a:pt x="1740436" y="201954"/>
                  <a:pt x="1739298" y="198182"/>
                </a:cubicBezTo>
                <a:cubicBezTo>
                  <a:pt x="1738160" y="194410"/>
                  <a:pt x="1736721" y="190981"/>
                  <a:pt x="1734983" y="187895"/>
                </a:cubicBezTo>
                <a:cubicBezTo>
                  <a:pt x="1741136" y="188333"/>
                  <a:pt x="1746661" y="188599"/>
                  <a:pt x="1751557" y="188695"/>
                </a:cubicBezTo>
                <a:cubicBezTo>
                  <a:pt x="1756453" y="188790"/>
                  <a:pt x="1760148" y="188828"/>
                  <a:pt x="1762644" y="188809"/>
                </a:cubicBezTo>
                <a:cubicBezTo>
                  <a:pt x="1764663" y="188952"/>
                  <a:pt x="1766339" y="188780"/>
                  <a:pt x="1767673" y="188295"/>
                </a:cubicBezTo>
                <a:cubicBezTo>
                  <a:pt x="1769006" y="187809"/>
                  <a:pt x="1770226" y="186837"/>
                  <a:pt x="1771331" y="185380"/>
                </a:cubicBezTo>
                <a:cubicBezTo>
                  <a:pt x="1773145" y="183324"/>
                  <a:pt x="1774697" y="178317"/>
                  <a:pt x="1775987" y="170360"/>
                </a:cubicBezTo>
                <a:cubicBezTo>
                  <a:pt x="1777277" y="162403"/>
                  <a:pt x="1778389" y="150572"/>
                  <a:pt x="1779323" y="134868"/>
                </a:cubicBezTo>
                <a:cubicBezTo>
                  <a:pt x="1780257" y="119164"/>
                  <a:pt x="1781098" y="98663"/>
                  <a:pt x="1781846" y="73366"/>
                </a:cubicBezTo>
                <a:lnTo>
                  <a:pt x="1752357" y="73366"/>
                </a:lnTo>
                <a:cubicBezTo>
                  <a:pt x="1751219" y="101860"/>
                  <a:pt x="1747380" y="128025"/>
                  <a:pt x="1740841" y="151862"/>
                </a:cubicBezTo>
                <a:cubicBezTo>
                  <a:pt x="1734302" y="175698"/>
                  <a:pt x="1722977" y="195634"/>
                  <a:pt x="1706865" y="211669"/>
                </a:cubicBezTo>
                <a:cubicBezTo>
                  <a:pt x="1705141" y="208912"/>
                  <a:pt x="1702760" y="206025"/>
                  <a:pt x="1699722" y="203011"/>
                </a:cubicBezTo>
                <a:cubicBezTo>
                  <a:pt x="1696683" y="199996"/>
                  <a:pt x="1693730" y="197624"/>
                  <a:pt x="1690863" y="195896"/>
                </a:cubicBezTo>
                <a:lnTo>
                  <a:pt x="1704620" y="172265"/>
                </a:lnTo>
                <a:lnTo>
                  <a:pt x="1705722" y="171893"/>
                </a:lnTo>
                <a:lnTo>
                  <a:pt x="1705409" y="170910"/>
                </a:lnTo>
                <a:lnTo>
                  <a:pt x="1721439" y="143375"/>
                </a:lnTo>
                <a:cubicBezTo>
                  <a:pt x="1727287" y="122296"/>
                  <a:pt x="1730735" y="98960"/>
                  <a:pt x="1731783" y="73366"/>
                </a:cubicBezTo>
                <a:lnTo>
                  <a:pt x="1703208" y="73366"/>
                </a:lnTo>
                <a:lnTo>
                  <a:pt x="1703208" y="53021"/>
                </a:lnTo>
                <a:lnTo>
                  <a:pt x="1732469" y="53021"/>
                </a:lnTo>
                <a:cubicBezTo>
                  <a:pt x="1732688" y="45367"/>
                  <a:pt x="1732821" y="37643"/>
                  <a:pt x="1732869" y="29846"/>
                </a:cubicBezTo>
                <a:cubicBezTo>
                  <a:pt x="1732916" y="22050"/>
                  <a:pt x="1732935" y="14154"/>
                  <a:pt x="1732926" y="6158"/>
                </a:cubicBezTo>
                <a:close/>
                <a:moveTo>
                  <a:pt x="835914" y="5258"/>
                </a:moveTo>
                <a:lnTo>
                  <a:pt x="856459" y="5258"/>
                </a:lnTo>
                <a:lnTo>
                  <a:pt x="856459" y="184693"/>
                </a:lnTo>
                <a:cubicBezTo>
                  <a:pt x="856502" y="190999"/>
                  <a:pt x="855731" y="195876"/>
                  <a:pt x="854148" y="199324"/>
                </a:cubicBezTo>
                <a:cubicBezTo>
                  <a:pt x="852565" y="202773"/>
                  <a:pt x="849910" y="205364"/>
                  <a:pt x="846186" y="207097"/>
                </a:cubicBezTo>
                <a:cubicBezTo>
                  <a:pt x="842510" y="208869"/>
                  <a:pt x="837529" y="210012"/>
                  <a:pt x="831246" y="210526"/>
                </a:cubicBezTo>
                <a:cubicBezTo>
                  <a:pt x="824961" y="211040"/>
                  <a:pt x="817519" y="211269"/>
                  <a:pt x="808920" y="211212"/>
                </a:cubicBezTo>
                <a:cubicBezTo>
                  <a:pt x="808420" y="208192"/>
                  <a:pt x="807536" y="204630"/>
                  <a:pt x="806266" y="200525"/>
                </a:cubicBezTo>
                <a:cubicBezTo>
                  <a:pt x="804996" y="196420"/>
                  <a:pt x="803598" y="192743"/>
                  <a:pt x="802072" y="189495"/>
                </a:cubicBezTo>
                <a:cubicBezTo>
                  <a:pt x="808631" y="189719"/>
                  <a:pt x="814581" y="189842"/>
                  <a:pt x="819924" y="189866"/>
                </a:cubicBezTo>
                <a:cubicBezTo>
                  <a:pt x="825265" y="189890"/>
                  <a:pt x="828993" y="189843"/>
                  <a:pt x="831107" y="189723"/>
                </a:cubicBezTo>
                <a:cubicBezTo>
                  <a:pt x="832909" y="189752"/>
                  <a:pt x="834168" y="189409"/>
                  <a:pt x="834884" y="188694"/>
                </a:cubicBezTo>
                <a:cubicBezTo>
                  <a:pt x="835599" y="187980"/>
                  <a:pt x="835942" y="186722"/>
                  <a:pt x="835914" y="184922"/>
                </a:cubicBezTo>
                <a:close/>
                <a:moveTo>
                  <a:pt x="3177525" y="5243"/>
                </a:moveTo>
                <a:lnTo>
                  <a:pt x="3191698" y="22388"/>
                </a:lnTo>
                <a:cubicBezTo>
                  <a:pt x="3179126" y="27141"/>
                  <a:pt x="3164381" y="30837"/>
                  <a:pt x="3147465" y="33475"/>
                </a:cubicBezTo>
                <a:cubicBezTo>
                  <a:pt x="3130548" y="36114"/>
                  <a:pt x="3113517" y="37981"/>
                  <a:pt x="3096372" y="39076"/>
                </a:cubicBezTo>
                <a:lnTo>
                  <a:pt x="3096372" y="67194"/>
                </a:lnTo>
                <a:lnTo>
                  <a:pt x="3170210" y="67194"/>
                </a:lnTo>
                <a:lnTo>
                  <a:pt x="3174096" y="66508"/>
                </a:lnTo>
                <a:lnTo>
                  <a:pt x="3187355" y="70623"/>
                </a:lnTo>
                <a:cubicBezTo>
                  <a:pt x="3184350" y="89225"/>
                  <a:pt x="3180016" y="105970"/>
                  <a:pt x="3174354" y="120858"/>
                </a:cubicBezTo>
                <a:cubicBezTo>
                  <a:pt x="3168691" y="135745"/>
                  <a:pt x="3161900" y="148947"/>
                  <a:pt x="3153980" y="160463"/>
                </a:cubicBezTo>
                <a:cubicBezTo>
                  <a:pt x="3160023" y="168030"/>
                  <a:pt x="3166795" y="174669"/>
                  <a:pt x="3174296" y="180379"/>
                </a:cubicBezTo>
                <a:cubicBezTo>
                  <a:pt x="3181797" y="186090"/>
                  <a:pt x="3190112" y="190728"/>
                  <a:pt x="3199242" y="194295"/>
                </a:cubicBezTo>
                <a:cubicBezTo>
                  <a:pt x="3196737" y="196486"/>
                  <a:pt x="3194147" y="199306"/>
                  <a:pt x="3191470" y="202754"/>
                </a:cubicBezTo>
                <a:cubicBezTo>
                  <a:pt x="3188793" y="206202"/>
                  <a:pt x="3186660" y="209478"/>
                  <a:pt x="3185069" y="212583"/>
                </a:cubicBezTo>
                <a:cubicBezTo>
                  <a:pt x="3167276" y="204163"/>
                  <a:pt x="3152341" y="192429"/>
                  <a:pt x="3140263" y="177379"/>
                </a:cubicBezTo>
                <a:cubicBezTo>
                  <a:pt x="3133520" y="184799"/>
                  <a:pt x="3126205" y="191390"/>
                  <a:pt x="3118318" y="197153"/>
                </a:cubicBezTo>
                <a:cubicBezTo>
                  <a:pt x="3110431" y="202916"/>
                  <a:pt x="3101973" y="207907"/>
                  <a:pt x="3092943" y="212126"/>
                </a:cubicBezTo>
                <a:cubicBezTo>
                  <a:pt x="3091476" y="209250"/>
                  <a:pt x="3089552" y="206145"/>
                  <a:pt x="3087171" y="202811"/>
                </a:cubicBezTo>
                <a:cubicBezTo>
                  <a:pt x="3084790" y="199477"/>
                  <a:pt x="3082523" y="196715"/>
                  <a:pt x="3080370" y="194524"/>
                </a:cubicBezTo>
                <a:cubicBezTo>
                  <a:pt x="3089410" y="190852"/>
                  <a:pt x="3097906" y="186080"/>
                  <a:pt x="3105859" y="180208"/>
                </a:cubicBezTo>
                <a:cubicBezTo>
                  <a:pt x="3113812" y="174336"/>
                  <a:pt x="3121166" y="167449"/>
                  <a:pt x="3127919" y="159548"/>
                </a:cubicBezTo>
                <a:cubicBezTo>
                  <a:pt x="3121766" y="149242"/>
                  <a:pt x="3116413" y="137965"/>
                  <a:pt x="3111860" y="125715"/>
                </a:cubicBezTo>
                <a:cubicBezTo>
                  <a:pt x="3107307" y="113466"/>
                  <a:pt x="3103440" y="100360"/>
                  <a:pt x="3100259" y="86396"/>
                </a:cubicBezTo>
                <a:lnTo>
                  <a:pt x="3096372" y="86396"/>
                </a:lnTo>
                <a:cubicBezTo>
                  <a:pt x="3096156" y="99467"/>
                  <a:pt x="3095166" y="113508"/>
                  <a:pt x="3093401" y="128518"/>
                </a:cubicBezTo>
                <a:cubicBezTo>
                  <a:pt x="3091635" y="143528"/>
                  <a:pt x="3088562" y="158347"/>
                  <a:pt x="3084180" y="172976"/>
                </a:cubicBezTo>
                <a:cubicBezTo>
                  <a:pt x="3079799" y="187605"/>
                  <a:pt x="3073576" y="200884"/>
                  <a:pt x="3065511" y="212812"/>
                </a:cubicBezTo>
                <a:cubicBezTo>
                  <a:pt x="3063478" y="210850"/>
                  <a:pt x="3060687" y="208659"/>
                  <a:pt x="3057139" y="206240"/>
                </a:cubicBezTo>
                <a:cubicBezTo>
                  <a:pt x="3053591" y="203820"/>
                  <a:pt x="3050514" y="201973"/>
                  <a:pt x="3047909" y="200696"/>
                </a:cubicBezTo>
                <a:cubicBezTo>
                  <a:pt x="3056239" y="188462"/>
                  <a:pt x="3062389" y="175059"/>
                  <a:pt x="3066358" y="160488"/>
                </a:cubicBezTo>
                <a:cubicBezTo>
                  <a:pt x="3070327" y="145917"/>
                  <a:pt x="3072887" y="131346"/>
                  <a:pt x="3074037" y="116775"/>
                </a:cubicBezTo>
                <a:cubicBezTo>
                  <a:pt x="3075187" y="102204"/>
                  <a:pt x="3075698" y="88801"/>
                  <a:pt x="3075570" y="76566"/>
                </a:cubicBezTo>
                <a:lnTo>
                  <a:pt x="3075570" y="21931"/>
                </a:lnTo>
                <a:cubicBezTo>
                  <a:pt x="3087763" y="21255"/>
                  <a:pt x="3100181" y="20219"/>
                  <a:pt x="3112823" y="18824"/>
                </a:cubicBezTo>
                <a:cubicBezTo>
                  <a:pt x="3125465" y="17428"/>
                  <a:pt x="3137409" y="15613"/>
                  <a:pt x="3148654" y="13380"/>
                </a:cubicBezTo>
                <a:cubicBezTo>
                  <a:pt x="3159899" y="11146"/>
                  <a:pt x="3169523" y="8434"/>
                  <a:pt x="3177525" y="5243"/>
                </a:cubicBezTo>
                <a:close/>
                <a:moveTo>
                  <a:pt x="709041" y="3429"/>
                </a:moveTo>
                <a:lnTo>
                  <a:pt x="729129" y="3429"/>
                </a:lnTo>
                <a:lnTo>
                  <a:pt x="729129" y="33833"/>
                </a:lnTo>
                <a:lnTo>
                  <a:pt x="772794" y="33833"/>
                </a:lnTo>
                <a:lnTo>
                  <a:pt x="772794" y="53006"/>
                </a:lnTo>
                <a:lnTo>
                  <a:pt x="729129" y="53006"/>
                </a:lnTo>
                <a:lnTo>
                  <a:pt x="729129" y="73838"/>
                </a:lnTo>
                <a:lnTo>
                  <a:pt x="781716" y="73838"/>
                </a:lnTo>
                <a:lnTo>
                  <a:pt x="781716" y="93240"/>
                </a:lnTo>
                <a:lnTo>
                  <a:pt x="729129" y="93240"/>
                </a:lnTo>
                <a:lnTo>
                  <a:pt x="729129" y="113614"/>
                </a:lnTo>
                <a:lnTo>
                  <a:pt x="774849" y="113614"/>
                </a:lnTo>
                <a:lnTo>
                  <a:pt x="774849" y="173734"/>
                </a:lnTo>
                <a:cubicBezTo>
                  <a:pt x="774916" y="178054"/>
                  <a:pt x="774440" y="181632"/>
                  <a:pt x="773422" y="184466"/>
                </a:cubicBezTo>
                <a:cubicBezTo>
                  <a:pt x="772405" y="187301"/>
                  <a:pt x="770445" y="189507"/>
                  <a:pt x="767545" y="191086"/>
                </a:cubicBezTo>
                <a:cubicBezTo>
                  <a:pt x="764588" y="192631"/>
                  <a:pt x="760913" y="193592"/>
                  <a:pt x="756524" y="193967"/>
                </a:cubicBezTo>
                <a:cubicBezTo>
                  <a:pt x="752134" y="194343"/>
                  <a:pt x="746969" y="194448"/>
                  <a:pt x="741029" y="194281"/>
                </a:cubicBezTo>
                <a:cubicBezTo>
                  <a:pt x="740762" y="191547"/>
                  <a:pt x="740095" y="188513"/>
                  <a:pt x="739027" y="185180"/>
                </a:cubicBezTo>
                <a:cubicBezTo>
                  <a:pt x="737959" y="181847"/>
                  <a:pt x="736719" y="178870"/>
                  <a:pt x="735308" y="176250"/>
                </a:cubicBezTo>
                <a:cubicBezTo>
                  <a:pt x="739494" y="176364"/>
                  <a:pt x="743136" y="176422"/>
                  <a:pt x="746235" y="176422"/>
                </a:cubicBezTo>
                <a:cubicBezTo>
                  <a:pt x="749334" y="176422"/>
                  <a:pt x="751489" y="176364"/>
                  <a:pt x="752701" y="176250"/>
                </a:cubicBezTo>
                <a:cubicBezTo>
                  <a:pt x="753825" y="176269"/>
                  <a:pt x="754607" y="176060"/>
                  <a:pt x="755046" y="175621"/>
                </a:cubicBezTo>
                <a:cubicBezTo>
                  <a:pt x="755485" y="175183"/>
                  <a:pt x="755695" y="174401"/>
                  <a:pt x="755675" y="173277"/>
                </a:cubicBezTo>
                <a:lnTo>
                  <a:pt x="755675" y="132559"/>
                </a:lnTo>
                <a:lnTo>
                  <a:pt x="729129" y="132559"/>
                </a:lnTo>
                <a:lnTo>
                  <a:pt x="729129" y="211655"/>
                </a:lnTo>
                <a:lnTo>
                  <a:pt x="709041" y="211655"/>
                </a:lnTo>
                <a:lnTo>
                  <a:pt x="709041" y="132559"/>
                </a:lnTo>
                <a:lnTo>
                  <a:pt x="684095" y="132559"/>
                </a:lnTo>
                <a:lnTo>
                  <a:pt x="684095" y="193596"/>
                </a:lnTo>
                <a:lnTo>
                  <a:pt x="665149" y="193596"/>
                </a:lnTo>
                <a:lnTo>
                  <a:pt x="665149" y="113614"/>
                </a:lnTo>
                <a:lnTo>
                  <a:pt x="709041" y="113614"/>
                </a:lnTo>
                <a:lnTo>
                  <a:pt x="709041" y="93240"/>
                </a:lnTo>
                <a:lnTo>
                  <a:pt x="655305" y="93240"/>
                </a:lnTo>
                <a:lnTo>
                  <a:pt x="655305" y="73838"/>
                </a:lnTo>
                <a:lnTo>
                  <a:pt x="671079" y="73838"/>
                </a:lnTo>
                <a:cubicBezTo>
                  <a:pt x="668750" y="72545"/>
                  <a:pt x="665864" y="71238"/>
                  <a:pt x="662421" y="69917"/>
                </a:cubicBezTo>
                <a:cubicBezTo>
                  <a:pt x="658977" y="68596"/>
                  <a:pt x="655920" y="67461"/>
                  <a:pt x="653248" y="66512"/>
                </a:cubicBezTo>
                <a:cubicBezTo>
                  <a:pt x="658291" y="58786"/>
                  <a:pt x="662664" y="49708"/>
                  <a:pt x="666364" y="39279"/>
                </a:cubicBezTo>
                <a:cubicBezTo>
                  <a:pt x="670065" y="28851"/>
                  <a:pt x="673008" y="18120"/>
                  <a:pt x="675195" y="7086"/>
                </a:cubicBezTo>
                <a:lnTo>
                  <a:pt x="695091" y="11201"/>
                </a:lnTo>
                <a:cubicBezTo>
                  <a:pt x="694171" y="14987"/>
                  <a:pt x="693209" y="18788"/>
                  <a:pt x="692203" y="22603"/>
                </a:cubicBezTo>
                <a:cubicBezTo>
                  <a:pt x="691198" y="26417"/>
                  <a:pt x="690179" y="30161"/>
                  <a:pt x="689145" y="33833"/>
                </a:cubicBezTo>
                <a:lnTo>
                  <a:pt x="709041" y="33833"/>
                </a:lnTo>
                <a:close/>
                <a:moveTo>
                  <a:pt x="2863886" y="2286"/>
                </a:moveTo>
                <a:lnTo>
                  <a:pt x="2884003" y="2286"/>
                </a:lnTo>
                <a:lnTo>
                  <a:pt x="2884003" y="19431"/>
                </a:lnTo>
                <a:lnTo>
                  <a:pt x="2915093" y="19431"/>
                </a:lnTo>
                <a:lnTo>
                  <a:pt x="2915093" y="2286"/>
                </a:lnTo>
                <a:lnTo>
                  <a:pt x="2935666" y="2286"/>
                </a:lnTo>
                <a:lnTo>
                  <a:pt x="2935666" y="19431"/>
                </a:lnTo>
                <a:lnTo>
                  <a:pt x="2964699" y="19431"/>
                </a:lnTo>
                <a:lnTo>
                  <a:pt x="2964699" y="37004"/>
                </a:lnTo>
                <a:lnTo>
                  <a:pt x="2935666" y="37004"/>
                </a:lnTo>
                <a:lnTo>
                  <a:pt x="2935666" y="52343"/>
                </a:lnTo>
                <a:lnTo>
                  <a:pt x="2915093" y="52343"/>
                </a:lnTo>
                <a:lnTo>
                  <a:pt x="2915093" y="37004"/>
                </a:lnTo>
                <a:lnTo>
                  <a:pt x="2884003" y="37004"/>
                </a:lnTo>
                <a:lnTo>
                  <a:pt x="2884003" y="52343"/>
                </a:lnTo>
                <a:lnTo>
                  <a:pt x="2863886" y="52343"/>
                </a:lnTo>
                <a:lnTo>
                  <a:pt x="2863886" y="37004"/>
                </a:lnTo>
                <a:lnTo>
                  <a:pt x="2833711" y="37004"/>
                </a:lnTo>
                <a:lnTo>
                  <a:pt x="2833711" y="19431"/>
                </a:lnTo>
                <a:lnTo>
                  <a:pt x="2863886" y="19431"/>
                </a:lnTo>
                <a:close/>
                <a:moveTo>
                  <a:pt x="2788220" y="2286"/>
                </a:moveTo>
                <a:lnTo>
                  <a:pt x="2808336" y="2286"/>
                </a:lnTo>
                <a:lnTo>
                  <a:pt x="2808336" y="45248"/>
                </a:lnTo>
                <a:lnTo>
                  <a:pt x="2830511" y="45248"/>
                </a:lnTo>
                <a:lnTo>
                  <a:pt x="2830511" y="64678"/>
                </a:lnTo>
                <a:lnTo>
                  <a:pt x="2808336" y="64678"/>
                </a:lnTo>
                <a:lnTo>
                  <a:pt x="2808336" y="73813"/>
                </a:lnTo>
                <a:cubicBezTo>
                  <a:pt x="2810543" y="76955"/>
                  <a:pt x="2813521" y="81432"/>
                  <a:pt x="2817269" y="87245"/>
                </a:cubicBezTo>
                <a:cubicBezTo>
                  <a:pt x="2821017" y="93059"/>
                  <a:pt x="2824637" y="98770"/>
                  <a:pt x="2828131" y="104378"/>
                </a:cubicBezTo>
                <a:cubicBezTo>
                  <a:pt x="2831625" y="109986"/>
                  <a:pt x="2834095" y="114053"/>
                  <a:pt x="2835540" y="116580"/>
                </a:cubicBezTo>
                <a:lnTo>
                  <a:pt x="2822510" y="131879"/>
                </a:lnTo>
                <a:cubicBezTo>
                  <a:pt x="2821062" y="127990"/>
                  <a:pt x="2819042" y="123316"/>
                  <a:pt x="2816452" y="117857"/>
                </a:cubicBezTo>
                <a:cubicBezTo>
                  <a:pt x="2813861" y="112397"/>
                  <a:pt x="2811156" y="106860"/>
                  <a:pt x="2808336" y="101244"/>
                </a:cubicBezTo>
                <a:lnTo>
                  <a:pt x="2808336" y="211883"/>
                </a:lnTo>
                <a:lnTo>
                  <a:pt x="2788220" y="211883"/>
                </a:lnTo>
                <a:lnTo>
                  <a:pt x="2788220" y="120231"/>
                </a:lnTo>
                <a:cubicBezTo>
                  <a:pt x="2785219" y="129695"/>
                  <a:pt x="2781962" y="138542"/>
                  <a:pt x="2778447" y="146774"/>
                </a:cubicBezTo>
                <a:cubicBezTo>
                  <a:pt x="2774932" y="155005"/>
                  <a:pt x="2771332" y="162078"/>
                  <a:pt x="2767646" y="167992"/>
                </a:cubicBezTo>
                <a:cubicBezTo>
                  <a:pt x="2766412" y="164760"/>
                  <a:pt x="2764764" y="161172"/>
                  <a:pt x="2762702" y="157230"/>
                </a:cubicBezTo>
                <a:cubicBezTo>
                  <a:pt x="2760640" y="153287"/>
                  <a:pt x="2758706" y="149873"/>
                  <a:pt x="2756901" y="146987"/>
                </a:cubicBezTo>
                <a:cubicBezTo>
                  <a:pt x="2761272" y="140916"/>
                  <a:pt x="2765434" y="133528"/>
                  <a:pt x="2769390" y="124822"/>
                </a:cubicBezTo>
                <a:cubicBezTo>
                  <a:pt x="2773345" y="116116"/>
                  <a:pt x="2776932" y="106803"/>
                  <a:pt x="2780151" y="96881"/>
                </a:cubicBezTo>
                <a:cubicBezTo>
                  <a:pt x="2783370" y="86960"/>
                  <a:pt x="2786059" y="77141"/>
                  <a:pt x="2788220" y="67424"/>
                </a:cubicBezTo>
                <a:lnTo>
                  <a:pt x="2788220" y="64908"/>
                </a:lnTo>
                <a:lnTo>
                  <a:pt x="2761473" y="64908"/>
                </a:lnTo>
                <a:lnTo>
                  <a:pt x="2761473" y="45248"/>
                </a:lnTo>
                <a:lnTo>
                  <a:pt x="2788220" y="45248"/>
                </a:lnTo>
                <a:close/>
                <a:moveTo>
                  <a:pt x="3021163" y="2271"/>
                </a:moveTo>
                <a:lnTo>
                  <a:pt x="3041051" y="2271"/>
                </a:lnTo>
                <a:lnTo>
                  <a:pt x="3041051" y="45248"/>
                </a:lnTo>
                <a:lnTo>
                  <a:pt x="3066883" y="45248"/>
                </a:lnTo>
                <a:lnTo>
                  <a:pt x="3066883" y="64908"/>
                </a:lnTo>
                <a:lnTo>
                  <a:pt x="3041051" y="64908"/>
                </a:lnTo>
                <a:lnTo>
                  <a:pt x="3041051" y="71080"/>
                </a:lnTo>
                <a:cubicBezTo>
                  <a:pt x="3043257" y="73973"/>
                  <a:pt x="3046212" y="78144"/>
                  <a:pt x="3049916" y="83594"/>
                </a:cubicBezTo>
                <a:cubicBezTo>
                  <a:pt x="3053620" y="89043"/>
                  <a:pt x="3057184" y="94417"/>
                  <a:pt x="3060609" y="99714"/>
                </a:cubicBezTo>
                <a:cubicBezTo>
                  <a:pt x="3064034" y="105012"/>
                  <a:pt x="3066430" y="108878"/>
                  <a:pt x="3067797" y="111314"/>
                </a:cubicBezTo>
                <a:lnTo>
                  <a:pt x="3055224" y="127316"/>
                </a:lnTo>
                <a:cubicBezTo>
                  <a:pt x="3053791" y="123515"/>
                  <a:pt x="3051800" y="118829"/>
                  <a:pt x="3049252" y="113257"/>
                </a:cubicBezTo>
                <a:cubicBezTo>
                  <a:pt x="3046704" y="107685"/>
                  <a:pt x="3043971" y="102084"/>
                  <a:pt x="3041051" y="96455"/>
                </a:cubicBezTo>
                <a:lnTo>
                  <a:pt x="3041051" y="211898"/>
                </a:lnTo>
                <a:lnTo>
                  <a:pt x="3021163" y="211898"/>
                </a:lnTo>
                <a:lnTo>
                  <a:pt x="3021163" y="107427"/>
                </a:lnTo>
                <a:cubicBezTo>
                  <a:pt x="3017581" y="119567"/>
                  <a:pt x="3013600" y="130892"/>
                  <a:pt x="3009219" y="141403"/>
                </a:cubicBezTo>
                <a:cubicBezTo>
                  <a:pt x="3004837" y="151914"/>
                  <a:pt x="3000284" y="160782"/>
                  <a:pt x="2995560" y="168006"/>
                </a:cubicBezTo>
                <a:cubicBezTo>
                  <a:pt x="2994469" y="164858"/>
                  <a:pt x="2992993" y="161268"/>
                  <a:pt x="2991130" y="157234"/>
                </a:cubicBezTo>
                <a:cubicBezTo>
                  <a:pt x="2989268" y="153200"/>
                  <a:pt x="2987392" y="149780"/>
                  <a:pt x="2985501" y="146975"/>
                </a:cubicBezTo>
                <a:cubicBezTo>
                  <a:pt x="2990334" y="140971"/>
                  <a:pt x="2994943" y="133472"/>
                  <a:pt x="2999327" y="124479"/>
                </a:cubicBezTo>
                <a:cubicBezTo>
                  <a:pt x="3003712" y="115486"/>
                  <a:pt x="3007677" y="105820"/>
                  <a:pt x="3011223" y="95481"/>
                </a:cubicBezTo>
                <a:cubicBezTo>
                  <a:pt x="3014769" y="85142"/>
                  <a:pt x="3017702" y="74951"/>
                  <a:pt x="3020020" y="64908"/>
                </a:cubicBezTo>
                <a:lnTo>
                  <a:pt x="2991445" y="64908"/>
                </a:lnTo>
                <a:lnTo>
                  <a:pt x="2991445" y="45248"/>
                </a:lnTo>
                <a:lnTo>
                  <a:pt x="3021163" y="45248"/>
                </a:lnTo>
                <a:close/>
                <a:moveTo>
                  <a:pt x="533004" y="0"/>
                </a:moveTo>
                <a:cubicBezTo>
                  <a:pt x="535467" y="4338"/>
                  <a:pt x="537858" y="8920"/>
                  <a:pt x="540177" y="13744"/>
                </a:cubicBezTo>
                <a:cubicBezTo>
                  <a:pt x="542496" y="18569"/>
                  <a:pt x="544373" y="22979"/>
                  <a:pt x="545806" y="26975"/>
                </a:cubicBezTo>
                <a:lnTo>
                  <a:pt x="625816" y="26975"/>
                </a:lnTo>
                <a:lnTo>
                  <a:pt x="625816" y="79313"/>
                </a:lnTo>
                <a:lnTo>
                  <a:pt x="604099" y="79313"/>
                </a:lnTo>
                <a:lnTo>
                  <a:pt x="604099" y="47063"/>
                </a:lnTo>
                <a:lnTo>
                  <a:pt x="455738" y="47063"/>
                </a:lnTo>
                <a:lnTo>
                  <a:pt x="455738" y="79313"/>
                </a:lnTo>
                <a:lnTo>
                  <a:pt x="434935" y="79313"/>
                </a:lnTo>
                <a:lnTo>
                  <a:pt x="434935" y="26975"/>
                </a:lnTo>
                <a:lnTo>
                  <a:pt x="521117" y="26975"/>
                </a:lnTo>
                <a:cubicBezTo>
                  <a:pt x="519936" y="23607"/>
                  <a:pt x="518526" y="20112"/>
                  <a:pt x="516888" y="16488"/>
                </a:cubicBezTo>
                <a:cubicBezTo>
                  <a:pt x="515250" y="12863"/>
                  <a:pt x="513611" y="9425"/>
                  <a:pt x="511973" y="6172"/>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chemeClr val="bg1"/>
              </a:solidFill>
              <a:latin typeface="思源黑体 CN Medium" panose="020B0600000000000000" pitchFamily="34" charset="-122"/>
              <a:ea typeface="思源黑体 CN Medium" panose="020B0600000000000000" pitchFamily="34" charset="-122"/>
            </a:endParaRPr>
          </a:p>
        </p:txBody>
      </p:sp>
    </p:spTree>
    <p:extLst>
      <p:ext uri="{BB962C8B-B14F-4D97-AF65-F5344CB8AC3E}">
        <p14:creationId xmlns:p14="http://schemas.microsoft.com/office/powerpoint/2010/main" val="36270490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9515263-9746-DC13-DE5D-C3EECFE44BB5}"/>
              </a:ext>
            </a:extLst>
          </p:cNvPr>
          <p:cNvSpPr txBox="1"/>
          <p:nvPr/>
        </p:nvSpPr>
        <p:spPr>
          <a:xfrm>
            <a:off x="539685" y="5292306"/>
            <a:ext cx="6094428" cy="923330"/>
          </a:xfrm>
          <a:prstGeom prst="rect">
            <a:avLst/>
          </a:prstGeom>
          <a:noFill/>
        </p:spPr>
        <p:txBody>
          <a:bodyPr wrap="square">
            <a:spAutoFit/>
          </a:bodyPr>
          <a:lstStyle/>
          <a:p>
            <a:r>
              <a:rPr lang="zh-CN" altLang="en-US" dirty="0">
                <a:hlinkClick r:id="rId3"/>
              </a:rPr>
              <a:t>苘苘</a:t>
            </a:r>
            <a:r>
              <a:rPr lang="zh-CN" altLang="en-US" dirty="0"/>
              <a:t>   作品</a:t>
            </a:r>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1324307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夜空里的星星&#10;&#10;中度可信度描述已自动生成">
            <a:extLst>
              <a:ext uri="{FF2B5EF4-FFF2-40B4-BE49-F238E27FC236}">
                <a16:creationId xmlns:a16="http://schemas.microsoft.com/office/drawing/2014/main" id="{4F3300C1-8D19-4388-AFE9-29D01C09397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id="{F59491D6-7A2F-4595-AFED-1BC560D502E5}"/>
              </a:ext>
            </a:extLst>
          </p:cNvPr>
          <p:cNvSpPr/>
          <p:nvPr/>
        </p:nvSpPr>
        <p:spPr>
          <a:xfrm>
            <a:off x="0" y="0"/>
            <a:ext cx="12192000" cy="6858000"/>
          </a:xfrm>
          <a:prstGeom prst="rect">
            <a:avLst/>
          </a:prstGeom>
          <a:gradFill>
            <a:gsLst>
              <a:gs pos="7000">
                <a:schemeClr val="tx1">
                  <a:alpha val="49000"/>
                </a:schemeClr>
              </a:gs>
              <a:gs pos="100000">
                <a:schemeClr val="tx1">
                  <a:alpha val="5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186C7B95-2432-466B-A589-4D010B21535E}"/>
              </a:ext>
            </a:extLst>
          </p:cNvPr>
          <p:cNvGrpSpPr/>
          <p:nvPr/>
        </p:nvGrpSpPr>
        <p:grpSpPr>
          <a:xfrm>
            <a:off x="2601393" y="2512821"/>
            <a:ext cx="3022325" cy="1226330"/>
            <a:chOff x="1191693" y="1921667"/>
            <a:chExt cx="3022325" cy="1226330"/>
          </a:xfrm>
        </p:grpSpPr>
        <p:grpSp>
          <p:nvGrpSpPr>
            <p:cNvPr id="14" name="组合 13">
              <a:extLst>
                <a:ext uri="{FF2B5EF4-FFF2-40B4-BE49-F238E27FC236}">
                  <a16:creationId xmlns:a16="http://schemas.microsoft.com/office/drawing/2014/main" id="{C5FD017E-5759-4573-AA60-91159B893E8E}"/>
                </a:ext>
              </a:extLst>
            </p:cNvPr>
            <p:cNvGrpSpPr/>
            <p:nvPr/>
          </p:nvGrpSpPr>
          <p:grpSpPr>
            <a:xfrm>
              <a:off x="1273175" y="1921667"/>
              <a:ext cx="2940843" cy="907257"/>
              <a:chOff x="1273175" y="1921667"/>
              <a:chExt cx="2940843" cy="907257"/>
            </a:xfrm>
          </p:grpSpPr>
          <p:sp>
            <p:nvSpPr>
              <p:cNvPr id="12" name="任意多边形: 形状 11">
                <a:extLst>
                  <a:ext uri="{FF2B5EF4-FFF2-40B4-BE49-F238E27FC236}">
                    <a16:creationId xmlns:a16="http://schemas.microsoft.com/office/drawing/2014/main" id="{C2E30990-2904-4EC3-BE09-ED45922362D4}"/>
                  </a:ext>
                </a:extLst>
              </p:cNvPr>
              <p:cNvSpPr/>
              <p:nvPr/>
            </p:nvSpPr>
            <p:spPr>
              <a:xfrm>
                <a:off x="1273175" y="1921667"/>
                <a:ext cx="2921000" cy="907257"/>
              </a:xfrm>
              <a:custGeom>
                <a:avLst/>
                <a:gdLst>
                  <a:gd name="connsiteX0" fmla="*/ 326628 w 2921000"/>
                  <a:gd name="connsiteY0" fmla="*/ 0 h 907257"/>
                  <a:gd name="connsiteX1" fmla="*/ 1233883 w 2921000"/>
                  <a:gd name="connsiteY1" fmla="*/ 0 h 907257"/>
                  <a:gd name="connsiteX2" fmla="*/ 1310679 w 2921000"/>
                  <a:gd name="connsiteY2" fmla="*/ 78582 h 907257"/>
                  <a:gd name="connsiteX3" fmla="*/ 2782885 w 2921000"/>
                  <a:gd name="connsiteY3" fmla="*/ 78582 h 907257"/>
                  <a:gd name="connsiteX4" fmla="*/ 2921000 w 2921000"/>
                  <a:gd name="connsiteY4" fmla="*/ 216697 h 907257"/>
                  <a:gd name="connsiteX5" fmla="*/ 2921000 w 2921000"/>
                  <a:gd name="connsiteY5" fmla="*/ 828675 h 907257"/>
                  <a:gd name="connsiteX6" fmla="*/ 1799828 w 2921000"/>
                  <a:gd name="connsiteY6" fmla="*/ 828675 h 907257"/>
                  <a:gd name="connsiteX7" fmla="*/ 1723032 w 2921000"/>
                  <a:gd name="connsiteY7" fmla="*/ 907257 h 907257"/>
                  <a:gd name="connsiteX8" fmla="*/ 138115 w 2921000"/>
                  <a:gd name="connsiteY8" fmla="*/ 907257 h 907257"/>
                  <a:gd name="connsiteX9" fmla="*/ 0 w 2921000"/>
                  <a:gd name="connsiteY9" fmla="*/ 769142 h 907257"/>
                  <a:gd name="connsiteX10" fmla="*/ 0 w 2921000"/>
                  <a:gd name="connsiteY10" fmla="*/ 78582 h 907257"/>
                  <a:gd name="connsiteX11" fmla="*/ 249832 w 2921000"/>
                  <a:gd name="connsiteY11" fmla="*/ 7858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21000" h="907257">
                    <a:moveTo>
                      <a:pt x="326628" y="0"/>
                    </a:moveTo>
                    <a:lnTo>
                      <a:pt x="1233883" y="0"/>
                    </a:lnTo>
                    <a:lnTo>
                      <a:pt x="1310679" y="78582"/>
                    </a:lnTo>
                    <a:lnTo>
                      <a:pt x="2782885" y="78582"/>
                    </a:lnTo>
                    <a:lnTo>
                      <a:pt x="2921000" y="216697"/>
                    </a:lnTo>
                    <a:lnTo>
                      <a:pt x="2921000" y="828675"/>
                    </a:lnTo>
                    <a:lnTo>
                      <a:pt x="1799828" y="828675"/>
                    </a:lnTo>
                    <a:lnTo>
                      <a:pt x="1723032" y="907257"/>
                    </a:lnTo>
                    <a:lnTo>
                      <a:pt x="138115" y="907257"/>
                    </a:lnTo>
                    <a:lnTo>
                      <a:pt x="0" y="769142"/>
                    </a:lnTo>
                    <a:lnTo>
                      <a:pt x="0" y="78582"/>
                    </a:lnTo>
                    <a:lnTo>
                      <a:pt x="249832" y="78582"/>
                    </a:lnTo>
                    <a:close/>
                  </a:path>
                </a:pathLst>
              </a:custGeom>
              <a:solidFill>
                <a:schemeClr val="accent1">
                  <a:alpha val="13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L 形 12">
                <a:extLst>
                  <a:ext uri="{FF2B5EF4-FFF2-40B4-BE49-F238E27FC236}">
                    <a16:creationId xmlns:a16="http://schemas.microsoft.com/office/drawing/2014/main" id="{81BED062-FF8C-43D0-9597-42834597113B}"/>
                  </a:ext>
                </a:extLst>
              </p:cNvPr>
              <p:cNvSpPr/>
              <p:nvPr/>
            </p:nvSpPr>
            <p:spPr>
              <a:xfrm flipH="1">
                <a:off x="3956843" y="2516981"/>
                <a:ext cx="257175" cy="257175"/>
              </a:xfrm>
              <a:prstGeom prst="corner">
                <a:avLst>
                  <a:gd name="adj1" fmla="val 0"/>
                  <a:gd name="adj2" fmla="val 0"/>
                </a:avLst>
              </a:prstGeom>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a16="http://schemas.microsoft.com/office/drawing/2014/main" id="{4C2D6709-C1C4-4A97-AE2C-41D74209ECA2}"/>
                </a:ext>
              </a:extLst>
            </p:cNvPr>
            <p:cNvSpPr txBox="1"/>
            <p:nvPr/>
          </p:nvSpPr>
          <p:spPr>
            <a:xfrm>
              <a:off x="1386840" y="2119598"/>
              <a:ext cx="2693670" cy="523220"/>
            </a:xfrm>
            <a:prstGeom prst="rect">
              <a:avLst/>
            </a:prstGeom>
            <a:noFill/>
          </p:spPr>
          <p:txBody>
            <a:bodyPr wrap="square" rtlCol="0">
              <a:spAutoFit/>
            </a:bodyPr>
            <a:lstStyle/>
            <a:p>
              <a:pPr algn="dist"/>
              <a:r>
                <a:rPr lang="zh-CN" altLang="en-US" sz="2800" dirty="0">
                  <a:solidFill>
                    <a:schemeClr val="bg1"/>
                  </a:solidFill>
                  <a:latin typeface="思源黑体 CN Medium" panose="020B0600000000000000" pitchFamily="34" charset="-122"/>
                  <a:ea typeface="思源黑体 CN Medium" panose="020B0600000000000000" pitchFamily="34" charset="-122"/>
                </a:rPr>
                <a:t>添加文本内容</a:t>
              </a:r>
            </a:p>
          </p:txBody>
        </p:sp>
        <p:grpSp>
          <p:nvGrpSpPr>
            <p:cNvPr id="17" name="组合 16">
              <a:extLst>
                <a:ext uri="{FF2B5EF4-FFF2-40B4-BE49-F238E27FC236}">
                  <a16:creationId xmlns:a16="http://schemas.microsoft.com/office/drawing/2014/main" id="{8DEB1DB5-74B4-4D63-B0AE-0DB207A18FEC}"/>
                </a:ext>
              </a:extLst>
            </p:cNvPr>
            <p:cNvGrpSpPr/>
            <p:nvPr/>
          </p:nvGrpSpPr>
          <p:grpSpPr>
            <a:xfrm>
              <a:off x="1191693" y="2509847"/>
              <a:ext cx="2343999" cy="638150"/>
              <a:chOff x="5143980" y="5298782"/>
              <a:chExt cx="9004572" cy="2451480"/>
            </a:xfrm>
          </p:grpSpPr>
          <p:sp>
            <p:nvSpPr>
              <p:cNvPr id="18" name="矩形 17">
                <a:extLst>
                  <a:ext uri="{FF2B5EF4-FFF2-40B4-BE49-F238E27FC236}">
                    <a16:creationId xmlns:a16="http://schemas.microsoft.com/office/drawing/2014/main" id="{BFFDBA05-2F47-4B3A-A318-1116EAD8408C}"/>
                  </a:ext>
                </a:extLst>
              </p:cNvPr>
              <p:cNvSpPr/>
              <p:nvPr/>
            </p:nvSpPr>
            <p:spPr>
              <a:xfrm>
                <a:off x="6936668" y="5298782"/>
                <a:ext cx="5419196" cy="2451480"/>
              </a:xfrm>
              <a:prstGeom prst="rect">
                <a:avLst/>
              </a:prstGeom>
              <a:blipFill dpi="0" rotWithShape="1">
                <a:blip r:embed="rId4" cstate="screen">
                  <a:alphaModFix amt="7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0540B0DB-A608-47EF-B3F2-D48D1E7EFFFD}"/>
                  </a:ext>
                </a:extLst>
              </p:cNvPr>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11500"/>
                        </a14:imgEffect>
                        <a14:imgEffect>
                          <a14:saturation sat="400000"/>
                        </a14:imgEffect>
                        <a14:imgEffect>
                          <a14:brightnessContrast bright="-3000" contrast="26000"/>
                        </a14:imgEffect>
                      </a14:imgLayer>
                    </a14:imgProps>
                  </a:ext>
                  <a:ext uri="{28A0092B-C50C-407E-A947-70E740481C1C}">
                    <a14:useLocalDpi xmlns:a14="http://schemas.microsoft.com/office/drawing/2010/main"/>
                  </a:ext>
                </a:extLst>
              </a:blip>
              <a:stretch>
                <a:fillRect/>
              </a:stretch>
            </p:blipFill>
            <p:spPr>
              <a:xfrm>
                <a:off x="5143980" y="6280661"/>
                <a:ext cx="9004572" cy="487722"/>
              </a:xfrm>
              <a:prstGeom prst="rect">
                <a:avLst/>
              </a:prstGeom>
            </p:spPr>
          </p:pic>
        </p:grpSp>
      </p:grpSp>
      <p:sp>
        <p:nvSpPr>
          <p:cNvPr id="30" name="文本框 29">
            <a:extLst>
              <a:ext uri="{FF2B5EF4-FFF2-40B4-BE49-F238E27FC236}">
                <a16:creationId xmlns:a16="http://schemas.microsoft.com/office/drawing/2014/main" id="{0A59FD6B-1DDC-45F6-9C51-FFB561855077}"/>
              </a:ext>
            </a:extLst>
          </p:cNvPr>
          <p:cNvSpPr txBox="1"/>
          <p:nvPr/>
        </p:nvSpPr>
        <p:spPr>
          <a:xfrm>
            <a:off x="1548682" y="2624456"/>
            <a:ext cx="870751" cy="769441"/>
          </a:xfrm>
          <a:prstGeom prst="rect">
            <a:avLst/>
          </a:prstGeom>
          <a:noFill/>
        </p:spPr>
        <p:txBody>
          <a:bodyPr wrap="none" rtlCol="0">
            <a:spAutoFit/>
          </a:bodyPr>
          <a:lstStyle/>
          <a:p>
            <a:r>
              <a:rPr lang="en-US" altLang="zh-CN" sz="4400" b="1" dirty="0">
                <a:ln w="12700">
                  <a:solidFill>
                    <a:srgbClr val="FF551D"/>
                  </a:solidFill>
                </a:ln>
                <a:noFill/>
                <a:latin typeface="思源黑体 CN Heavy" panose="020B0A00000000000000" pitchFamily="34" charset="-122"/>
                <a:ea typeface="思源黑体 CN Heavy" panose="020B0A00000000000000" pitchFamily="34" charset="-122"/>
              </a:rPr>
              <a:t>01</a:t>
            </a:r>
            <a:endParaRPr lang="zh-CN" altLang="en-US" sz="4400" b="1" dirty="0">
              <a:ln w="12700">
                <a:solidFill>
                  <a:srgbClr val="FF551D"/>
                </a:solidFill>
              </a:ln>
              <a:noFill/>
              <a:latin typeface="思源黑体 CN Heavy" panose="020B0A00000000000000" pitchFamily="34" charset="-122"/>
              <a:ea typeface="思源黑体 CN Heavy" panose="020B0A00000000000000" pitchFamily="34" charset="-122"/>
            </a:endParaRPr>
          </a:p>
        </p:txBody>
      </p:sp>
      <p:sp>
        <p:nvSpPr>
          <p:cNvPr id="31" name="文本框 30">
            <a:extLst>
              <a:ext uri="{FF2B5EF4-FFF2-40B4-BE49-F238E27FC236}">
                <a16:creationId xmlns:a16="http://schemas.microsoft.com/office/drawing/2014/main" id="{A0C1A73C-DDAC-4132-98B2-35DEDC19CD05}"/>
              </a:ext>
            </a:extLst>
          </p:cNvPr>
          <p:cNvSpPr txBox="1"/>
          <p:nvPr/>
        </p:nvSpPr>
        <p:spPr>
          <a:xfrm>
            <a:off x="1513491" y="2595869"/>
            <a:ext cx="870751" cy="769441"/>
          </a:xfrm>
          <a:prstGeom prst="rect">
            <a:avLst/>
          </a:prstGeom>
          <a:noFill/>
        </p:spPr>
        <p:txBody>
          <a:bodyPr wrap="none" rtlCol="0">
            <a:spAutoFit/>
          </a:bodyPr>
          <a:lstStyle/>
          <a:p>
            <a:r>
              <a:rPr lang="en-US" altLang="zh-CN" sz="4400" b="1" dirty="0">
                <a:solidFill>
                  <a:schemeClr val="bg1"/>
                </a:solidFill>
                <a:latin typeface="思源黑体 CN Heavy" panose="020B0A00000000000000" pitchFamily="34" charset="-122"/>
                <a:ea typeface="思源黑体 CN Heavy" panose="020B0A00000000000000" pitchFamily="34" charset="-122"/>
              </a:rPr>
              <a:t>01</a:t>
            </a:r>
            <a:endParaRPr lang="zh-CN" altLang="en-US" sz="4400" b="1" dirty="0">
              <a:solidFill>
                <a:schemeClr val="bg1"/>
              </a:solidFill>
              <a:latin typeface="思源黑体 CN Heavy" panose="020B0A00000000000000" pitchFamily="34" charset="-122"/>
              <a:ea typeface="思源黑体 CN Heavy" panose="020B0A00000000000000" pitchFamily="34" charset="-122"/>
            </a:endParaRPr>
          </a:p>
        </p:txBody>
      </p:sp>
      <p:grpSp>
        <p:nvGrpSpPr>
          <p:cNvPr id="34" name="组合 33">
            <a:extLst>
              <a:ext uri="{FF2B5EF4-FFF2-40B4-BE49-F238E27FC236}">
                <a16:creationId xmlns:a16="http://schemas.microsoft.com/office/drawing/2014/main" id="{09B7161F-1109-47D8-ADDE-569828EEFF5F}"/>
              </a:ext>
            </a:extLst>
          </p:cNvPr>
          <p:cNvGrpSpPr/>
          <p:nvPr/>
        </p:nvGrpSpPr>
        <p:grpSpPr>
          <a:xfrm>
            <a:off x="7770293" y="2512821"/>
            <a:ext cx="3022325" cy="1226330"/>
            <a:chOff x="1191693" y="1921667"/>
            <a:chExt cx="3022325" cy="1226330"/>
          </a:xfrm>
        </p:grpSpPr>
        <p:grpSp>
          <p:nvGrpSpPr>
            <p:cNvPr id="37" name="组合 36">
              <a:extLst>
                <a:ext uri="{FF2B5EF4-FFF2-40B4-BE49-F238E27FC236}">
                  <a16:creationId xmlns:a16="http://schemas.microsoft.com/office/drawing/2014/main" id="{50788B44-9588-4443-99D5-F18048BD686F}"/>
                </a:ext>
              </a:extLst>
            </p:cNvPr>
            <p:cNvGrpSpPr/>
            <p:nvPr/>
          </p:nvGrpSpPr>
          <p:grpSpPr>
            <a:xfrm>
              <a:off x="1273175" y="1921667"/>
              <a:ext cx="2940843" cy="907257"/>
              <a:chOff x="1273175" y="1921667"/>
              <a:chExt cx="2940843" cy="907257"/>
            </a:xfrm>
          </p:grpSpPr>
          <p:sp>
            <p:nvSpPr>
              <p:cNvPr id="42" name="任意多边形: 形状 41">
                <a:extLst>
                  <a:ext uri="{FF2B5EF4-FFF2-40B4-BE49-F238E27FC236}">
                    <a16:creationId xmlns:a16="http://schemas.microsoft.com/office/drawing/2014/main" id="{28E6F29B-5AC1-43BB-B2E9-3AFD985B07B9}"/>
                  </a:ext>
                </a:extLst>
              </p:cNvPr>
              <p:cNvSpPr/>
              <p:nvPr/>
            </p:nvSpPr>
            <p:spPr>
              <a:xfrm>
                <a:off x="1273175" y="1921667"/>
                <a:ext cx="2921000" cy="907257"/>
              </a:xfrm>
              <a:custGeom>
                <a:avLst/>
                <a:gdLst>
                  <a:gd name="connsiteX0" fmla="*/ 326628 w 2921000"/>
                  <a:gd name="connsiteY0" fmla="*/ 0 h 907257"/>
                  <a:gd name="connsiteX1" fmla="*/ 1233883 w 2921000"/>
                  <a:gd name="connsiteY1" fmla="*/ 0 h 907257"/>
                  <a:gd name="connsiteX2" fmla="*/ 1310679 w 2921000"/>
                  <a:gd name="connsiteY2" fmla="*/ 78582 h 907257"/>
                  <a:gd name="connsiteX3" fmla="*/ 2782885 w 2921000"/>
                  <a:gd name="connsiteY3" fmla="*/ 78582 h 907257"/>
                  <a:gd name="connsiteX4" fmla="*/ 2921000 w 2921000"/>
                  <a:gd name="connsiteY4" fmla="*/ 216697 h 907257"/>
                  <a:gd name="connsiteX5" fmla="*/ 2921000 w 2921000"/>
                  <a:gd name="connsiteY5" fmla="*/ 828675 h 907257"/>
                  <a:gd name="connsiteX6" fmla="*/ 1799828 w 2921000"/>
                  <a:gd name="connsiteY6" fmla="*/ 828675 h 907257"/>
                  <a:gd name="connsiteX7" fmla="*/ 1723032 w 2921000"/>
                  <a:gd name="connsiteY7" fmla="*/ 907257 h 907257"/>
                  <a:gd name="connsiteX8" fmla="*/ 138115 w 2921000"/>
                  <a:gd name="connsiteY8" fmla="*/ 907257 h 907257"/>
                  <a:gd name="connsiteX9" fmla="*/ 0 w 2921000"/>
                  <a:gd name="connsiteY9" fmla="*/ 769142 h 907257"/>
                  <a:gd name="connsiteX10" fmla="*/ 0 w 2921000"/>
                  <a:gd name="connsiteY10" fmla="*/ 78582 h 907257"/>
                  <a:gd name="connsiteX11" fmla="*/ 249832 w 2921000"/>
                  <a:gd name="connsiteY11" fmla="*/ 7858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21000" h="907257">
                    <a:moveTo>
                      <a:pt x="326628" y="0"/>
                    </a:moveTo>
                    <a:lnTo>
                      <a:pt x="1233883" y="0"/>
                    </a:lnTo>
                    <a:lnTo>
                      <a:pt x="1310679" y="78582"/>
                    </a:lnTo>
                    <a:lnTo>
                      <a:pt x="2782885" y="78582"/>
                    </a:lnTo>
                    <a:lnTo>
                      <a:pt x="2921000" y="216697"/>
                    </a:lnTo>
                    <a:lnTo>
                      <a:pt x="2921000" y="828675"/>
                    </a:lnTo>
                    <a:lnTo>
                      <a:pt x="1799828" y="828675"/>
                    </a:lnTo>
                    <a:lnTo>
                      <a:pt x="1723032" y="907257"/>
                    </a:lnTo>
                    <a:lnTo>
                      <a:pt x="138115" y="907257"/>
                    </a:lnTo>
                    <a:lnTo>
                      <a:pt x="0" y="769142"/>
                    </a:lnTo>
                    <a:lnTo>
                      <a:pt x="0" y="78582"/>
                    </a:lnTo>
                    <a:lnTo>
                      <a:pt x="249832" y="78582"/>
                    </a:lnTo>
                    <a:close/>
                  </a:path>
                </a:pathLst>
              </a:custGeom>
              <a:solidFill>
                <a:schemeClr val="accent1">
                  <a:alpha val="13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L 形 42">
                <a:extLst>
                  <a:ext uri="{FF2B5EF4-FFF2-40B4-BE49-F238E27FC236}">
                    <a16:creationId xmlns:a16="http://schemas.microsoft.com/office/drawing/2014/main" id="{1AFCE108-917B-4371-8C58-A24EC1678E39}"/>
                  </a:ext>
                </a:extLst>
              </p:cNvPr>
              <p:cNvSpPr/>
              <p:nvPr/>
            </p:nvSpPr>
            <p:spPr>
              <a:xfrm flipH="1">
                <a:off x="3956843" y="2516981"/>
                <a:ext cx="257175" cy="257175"/>
              </a:xfrm>
              <a:prstGeom prst="corner">
                <a:avLst>
                  <a:gd name="adj1" fmla="val 0"/>
                  <a:gd name="adj2" fmla="val 0"/>
                </a:avLst>
              </a:prstGeom>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a:extLst>
                <a:ext uri="{FF2B5EF4-FFF2-40B4-BE49-F238E27FC236}">
                  <a16:creationId xmlns:a16="http://schemas.microsoft.com/office/drawing/2014/main" id="{04316E06-97E9-46F9-914E-45A1E9C588EC}"/>
                </a:ext>
              </a:extLst>
            </p:cNvPr>
            <p:cNvSpPr txBox="1"/>
            <p:nvPr/>
          </p:nvSpPr>
          <p:spPr>
            <a:xfrm>
              <a:off x="1386840" y="2119598"/>
              <a:ext cx="2693670" cy="523220"/>
            </a:xfrm>
            <a:prstGeom prst="rect">
              <a:avLst/>
            </a:prstGeom>
            <a:noFill/>
          </p:spPr>
          <p:txBody>
            <a:bodyPr wrap="square" rtlCol="0">
              <a:spAutoFit/>
            </a:bodyPr>
            <a:lstStyle/>
            <a:p>
              <a:pPr algn="dist"/>
              <a:r>
                <a:rPr lang="zh-CN" altLang="en-US" sz="2800" dirty="0">
                  <a:solidFill>
                    <a:schemeClr val="bg1"/>
                  </a:solidFill>
                  <a:latin typeface="思源黑体 CN Medium" panose="020B0600000000000000" pitchFamily="34" charset="-122"/>
                  <a:ea typeface="思源黑体 CN Medium" panose="020B0600000000000000" pitchFamily="34" charset="-122"/>
                </a:rPr>
                <a:t>添加文本内容</a:t>
              </a:r>
            </a:p>
          </p:txBody>
        </p:sp>
        <p:grpSp>
          <p:nvGrpSpPr>
            <p:cNvPr id="39" name="组合 38">
              <a:extLst>
                <a:ext uri="{FF2B5EF4-FFF2-40B4-BE49-F238E27FC236}">
                  <a16:creationId xmlns:a16="http://schemas.microsoft.com/office/drawing/2014/main" id="{5BE9A333-0C96-4163-8F4C-68D9A7342EDB}"/>
                </a:ext>
              </a:extLst>
            </p:cNvPr>
            <p:cNvGrpSpPr/>
            <p:nvPr/>
          </p:nvGrpSpPr>
          <p:grpSpPr>
            <a:xfrm>
              <a:off x="1191693" y="2509847"/>
              <a:ext cx="2343999" cy="638150"/>
              <a:chOff x="5143980" y="5298782"/>
              <a:chExt cx="9004572" cy="2451480"/>
            </a:xfrm>
          </p:grpSpPr>
          <p:sp>
            <p:nvSpPr>
              <p:cNvPr id="40" name="矩形 39">
                <a:extLst>
                  <a:ext uri="{FF2B5EF4-FFF2-40B4-BE49-F238E27FC236}">
                    <a16:creationId xmlns:a16="http://schemas.microsoft.com/office/drawing/2014/main" id="{21A2569F-D66E-4B8C-91E9-C15C185A725D}"/>
                  </a:ext>
                </a:extLst>
              </p:cNvPr>
              <p:cNvSpPr/>
              <p:nvPr/>
            </p:nvSpPr>
            <p:spPr>
              <a:xfrm>
                <a:off x="6936668" y="5298782"/>
                <a:ext cx="5419196" cy="2451480"/>
              </a:xfrm>
              <a:prstGeom prst="rect">
                <a:avLst/>
              </a:prstGeom>
              <a:blipFill dpi="0" rotWithShape="1">
                <a:blip r:embed="rId4" cstate="screen">
                  <a:alphaModFix amt="7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a:extLst>
                  <a:ext uri="{FF2B5EF4-FFF2-40B4-BE49-F238E27FC236}">
                    <a16:creationId xmlns:a16="http://schemas.microsoft.com/office/drawing/2014/main" id="{779FBFFE-E04A-4A9F-B251-7B04FA62D827}"/>
                  </a:ext>
                </a:extLst>
              </p:cNvPr>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11500"/>
                        </a14:imgEffect>
                        <a14:imgEffect>
                          <a14:saturation sat="400000"/>
                        </a14:imgEffect>
                        <a14:imgEffect>
                          <a14:brightnessContrast bright="-3000" contrast="26000"/>
                        </a14:imgEffect>
                      </a14:imgLayer>
                    </a14:imgProps>
                  </a:ext>
                  <a:ext uri="{28A0092B-C50C-407E-A947-70E740481C1C}">
                    <a14:useLocalDpi xmlns:a14="http://schemas.microsoft.com/office/drawing/2010/main"/>
                  </a:ext>
                </a:extLst>
              </a:blip>
              <a:stretch>
                <a:fillRect/>
              </a:stretch>
            </p:blipFill>
            <p:spPr>
              <a:xfrm>
                <a:off x="5143980" y="6280661"/>
                <a:ext cx="9004572" cy="487722"/>
              </a:xfrm>
              <a:prstGeom prst="rect">
                <a:avLst/>
              </a:prstGeom>
            </p:spPr>
          </p:pic>
        </p:grpSp>
      </p:grpSp>
      <p:sp>
        <p:nvSpPr>
          <p:cNvPr id="35" name="文本框 34">
            <a:extLst>
              <a:ext uri="{FF2B5EF4-FFF2-40B4-BE49-F238E27FC236}">
                <a16:creationId xmlns:a16="http://schemas.microsoft.com/office/drawing/2014/main" id="{23D43B9B-621B-417E-BA2C-7321394D3B6E}"/>
              </a:ext>
            </a:extLst>
          </p:cNvPr>
          <p:cNvSpPr txBox="1"/>
          <p:nvPr/>
        </p:nvSpPr>
        <p:spPr>
          <a:xfrm>
            <a:off x="6717582" y="2624456"/>
            <a:ext cx="870751" cy="769441"/>
          </a:xfrm>
          <a:prstGeom prst="rect">
            <a:avLst/>
          </a:prstGeom>
          <a:noFill/>
        </p:spPr>
        <p:txBody>
          <a:bodyPr wrap="none" rtlCol="0">
            <a:spAutoFit/>
          </a:bodyPr>
          <a:lstStyle/>
          <a:p>
            <a:r>
              <a:rPr lang="en-US" altLang="zh-CN" sz="4400" b="1" dirty="0">
                <a:ln w="12700">
                  <a:solidFill>
                    <a:srgbClr val="FF551D"/>
                  </a:solidFill>
                </a:ln>
                <a:noFill/>
                <a:latin typeface="思源黑体 CN Heavy" panose="020B0A00000000000000" pitchFamily="34" charset="-122"/>
                <a:ea typeface="思源黑体 CN Heavy" panose="020B0A00000000000000" pitchFamily="34" charset="-122"/>
              </a:rPr>
              <a:t>02</a:t>
            </a:r>
            <a:endParaRPr lang="zh-CN" altLang="en-US" sz="4400" b="1" dirty="0">
              <a:ln w="12700">
                <a:solidFill>
                  <a:srgbClr val="FF551D"/>
                </a:solidFill>
              </a:ln>
              <a:noFill/>
              <a:latin typeface="思源黑体 CN Heavy" panose="020B0A00000000000000" pitchFamily="34" charset="-122"/>
              <a:ea typeface="思源黑体 CN Heavy" panose="020B0A00000000000000" pitchFamily="34" charset="-122"/>
            </a:endParaRPr>
          </a:p>
        </p:txBody>
      </p:sp>
      <p:sp>
        <p:nvSpPr>
          <p:cNvPr id="36" name="文本框 35">
            <a:extLst>
              <a:ext uri="{FF2B5EF4-FFF2-40B4-BE49-F238E27FC236}">
                <a16:creationId xmlns:a16="http://schemas.microsoft.com/office/drawing/2014/main" id="{B011D7EC-E6FD-4152-9895-8BCBDFE21B11}"/>
              </a:ext>
            </a:extLst>
          </p:cNvPr>
          <p:cNvSpPr txBox="1"/>
          <p:nvPr/>
        </p:nvSpPr>
        <p:spPr>
          <a:xfrm>
            <a:off x="6682391" y="2595869"/>
            <a:ext cx="870751" cy="769441"/>
          </a:xfrm>
          <a:prstGeom prst="rect">
            <a:avLst/>
          </a:prstGeom>
          <a:noFill/>
        </p:spPr>
        <p:txBody>
          <a:bodyPr wrap="none" rtlCol="0">
            <a:spAutoFit/>
          </a:bodyPr>
          <a:lstStyle/>
          <a:p>
            <a:r>
              <a:rPr lang="en-US" altLang="zh-CN" sz="4400" b="1" dirty="0">
                <a:solidFill>
                  <a:schemeClr val="bg1"/>
                </a:solidFill>
                <a:latin typeface="思源黑体 CN Heavy" panose="020B0A00000000000000" pitchFamily="34" charset="-122"/>
                <a:ea typeface="思源黑体 CN Heavy" panose="020B0A00000000000000" pitchFamily="34" charset="-122"/>
              </a:rPr>
              <a:t>02</a:t>
            </a:r>
            <a:endParaRPr lang="zh-CN" altLang="en-US" sz="4400" b="1" dirty="0">
              <a:solidFill>
                <a:schemeClr val="bg1"/>
              </a:solidFill>
              <a:latin typeface="思源黑体 CN Heavy" panose="020B0A00000000000000" pitchFamily="34" charset="-122"/>
              <a:ea typeface="思源黑体 CN Heavy" panose="020B0A00000000000000" pitchFamily="34" charset="-122"/>
            </a:endParaRPr>
          </a:p>
        </p:txBody>
      </p:sp>
      <p:grpSp>
        <p:nvGrpSpPr>
          <p:cNvPr id="45" name="组合 44">
            <a:extLst>
              <a:ext uri="{FF2B5EF4-FFF2-40B4-BE49-F238E27FC236}">
                <a16:creationId xmlns:a16="http://schemas.microsoft.com/office/drawing/2014/main" id="{387BEB81-25AE-4C7B-AABB-71299AACE312}"/>
              </a:ext>
            </a:extLst>
          </p:cNvPr>
          <p:cNvGrpSpPr/>
          <p:nvPr/>
        </p:nvGrpSpPr>
        <p:grpSpPr>
          <a:xfrm>
            <a:off x="2601393" y="4170972"/>
            <a:ext cx="3022325" cy="1226330"/>
            <a:chOff x="1191693" y="1921667"/>
            <a:chExt cx="3022325" cy="1226330"/>
          </a:xfrm>
        </p:grpSpPr>
        <p:grpSp>
          <p:nvGrpSpPr>
            <p:cNvPr id="48" name="组合 47">
              <a:extLst>
                <a:ext uri="{FF2B5EF4-FFF2-40B4-BE49-F238E27FC236}">
                  <a16:creationId xmlns:a16="http://schemas.microsoft.com/office/drawing/2014/main" id="{339FEEB9-0685-4DB5-B157-B06FBFDBB4F1}"/>
                </a:ext>
              </a:extLst>
            </p:cNvPr>
            <p:cNvGrpSpPr/>
            <p:nvPr/>
          </p:nvGrpSpPr>
          <p:grpSpPr>
            <a:xfrm>
              <a:off x="1273175" y="1921667"/>
              <a:ext cx="2940843" cy="907257"/>
              <a:chOff x="1273175" y="1921667"/>
              <a:chExt cx="2940843" cy="907257"/>
            </a:xfrm>
          </p:grpSpPr>
          <p:sp>
            <p:nvSpPr>
              <p:cNvPr id="53" name="任意多边形: 形状 52">
                <a:extLst>
                  <a:ext uri="{FF2B5EF4-FFF2-40B4-BE49-F238E27FC236}">
                    <a16:creationId xmlns:a16="http://schemas.microsoft.com/office/drawing/2014/main" id="{7E780AE5-D251-46EC-968F-043F60522B03}"/>
                  </a:ext>
                </a:extLst>
              </p:cNvPr>
              <p:cNvSpPr/>
              <p:nvPr/>
            </p:nvSpPr>
            <p:spPr>
              <a:xfrm>
                <a:off x="1273175" y="1921667"/>
                <a:ext cx="2921000" cy="907257"/>
              </a:xfrm>
              <a:custGeom>
                <a:avLst/>
                <a:gdLst>
                  <a:gd name="connsiteX0" fmla="*/ 326628 w 2921000"/>
                  <a:gd name="connsiteY0" fmla="*/ 0 h 907257"/>
                  <a:gd name="connsiteX1" fmla="*/ 1233883 w 2921000"/>
                  <a:gd name="connsiteY1" fmla="*/ 0 h 907257"/>
                  <a:gd name="connsiteX2" fmla="*/ 1310679 w 2921000"/>
                  <a:gd name="connsiteY2" fmla="*/ 78582 h 907257"/>
                  <a:gd name="connsiteX3" fmla="*/ 2782885 w 2921000"/>
                  <a:gd name="connsiteY3" fmla="*/ 78582 h 907257"/>
                  <a:gd name="connsiteX4" fmla="*/ 2921000 w 2921000"/>
                  <a:gd name="connsiteY4" fmla="*/ 216697 h 907257"/>
                  <a:gd name="connsiteX5" fmla="*/ 2921000 w 2921000"/>
                  <a:gd name="connsiteY5" fmla="*/ 828675 h 907257"/>
                  <a:gd name="connsiteX6" fmla="*/ 1799828 w 2921000"/>
                  <a:gd name="connsiteY6" fmla="*/ 828675 h 907257"/>
                  <a:gd name="connsiteX7" fmla="*/ 1723032 w 2921000"/>
                  <a:gd name="connsiteY7" fmla="*/ 907257 h 907257"/>
                  <a:gd name="connsiteX8" fmla="*/ 138115 w 2921000"/>
                  <a:gd name="connsiteY8" fmla="*/ 907257 h 907257"/>
                  <a:gd name="connsiteX9" fmla="*/ 0 w 2921000"/>
                  <a:gd name="connsiteY9" fmla="*/ 769142 h 907257"/>
                  <a:gd name="connsiteX10" fmla="*/ 0 w 2921000"/>
                  <a:gd name="connsiteY10" fmla="*/ 78582 h 907257"/>
                  <a:gd name="connsiteX11" fmla="*/ 249832 w 2921000"/>
                  <a:gd name="connsiteY11" fmla="*/ 7858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21000" h="907257">
                    <a:moveTo>
                      <a:pt x="326628" y="0"/>
                    </a:moveTo>
                    <a:lnTo>
                      <a:pt x="1233883" y="0"/>
                    </a:lnTo>
                    <a:lnTo>
                      <a:pt x="1310679" y="78582"/>
                    </a:lnTo>
                    <a:lnTo>
                      <a:pt x="2782885" y="78582"/>
                    </a:lnTo>
                    <a:lnTo>
                      <a:pt x="2921000" y="216697"/>
                    </a:lnTo>
                    <a:lnTo>
                      <a:pt x="2921000" y="828675"/>
                    </a:lnTo>
                    <a:lnTo>
                      <a:pt x="1799828" y="828675"/>
                    </a:lnTo>
                    <a:lnTo>
                      <a:pt x="1723032" y="907257"/>
                    </a:lnTo>
                    <a:lnTo>
                      <a:pt x="138115" y="907257"/>
                    </a:lnTo>
                    <a:lnTo>
                      <a:pt x="0" y="769142"/>
                    </a:lnTo>
                    <a:lnTo>
                      <a:pt x="0" y="78582"/>
                    </a:lnTo>
                    <a:lnTo>
                      <a:pt x="249832" y="78582"/>
                    </a:lnTo>
                    <a:close/>
                  </a:path>
                </a:pathLst>
              </a:custGeom>
              <a:solidFill>
                <a:schemeClr val="accent1">
                  <a:alpha val="13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L 形 53">
                <a:extLst>
                  <a:ext uri="{FF2B5EF4-FFF2-40B4-BE49-F238E27FC236}">
                    <a16:creationId xmlns:a16="http://schemas.microsoft.com/office/drawing/2014/main" id="{D4736DAD-B496-4D39-B73B-E68FB0E8F3DD}"/>
                  </a:ext>
                </a:extLst>
              </p:cNvPr>
              <p:cNvSpPr/>
              <p:nvPr/>
            </p:nvSpPr>
            <p:spPr>
              <a:xfrm flipH="1">
                <a:off x="3956843" y="2516981"/>
                <a:ext cx="257175" cy="257175"/>
              </a:xfrm>
              <a:prstGeom prst="corner">
                <a:avLst>
                  <a:gd name="adj1" fmla="val 0"/>
                  <a:gd name="adj2" fmla="val 0"/>
                </a:avLst>
              </a:prstGeom>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48">
              <a:extLst>
                <a:ext uri="{FF2B5EF4-FFF2-40B4-BE49-F238E27FC236}">
                  <a16:creationId xmlns:a16="http://schemas.microsoft.com/office/drawing/2014/main" id="{64DE4EDA-5B8F-4487-B971-DE350785B28B}"/>
                </a:ext>
              </a:extLst>
            </p:cNvPr>
            <p:cNvSpPr txBox="1"/>
            <p:nvPr/>
          </p:nvSpPr>
          <p:spPr>
            <a:xfrm>
              <a:off x="1386840" y="2119598"/>
              <a:ext cx="2693670" cy="523220"/>
            </a:xfrm>
            <a:prstGeom prst="rect">
              <a:avLst/>
            </a:prstGeom>
            <a:noFill/>
          </p:spPr>
          <p:txBody>
            <a:bodyPr wrap="square" rtlCol="0">
              <a:spAutoFit/>
            </a:bodyPr>
            <a:lstStyle/>
            <a:p>
              <a:pPr algn="dist"/>
              <a:r>
                <a:rPr lang="zh-CN" altLang="en-US" sz="2800" dirty="0">
                  <a:solidFill>
                    <a:schemeClr val="bg1"/>
                  </a:solidFill>
                  <a:latin typeface="思源黑体 CN Medium" panose="020B0600000000000000" pitchFamily="34" charset="-122"/>
                  <a:ea typeface="思源黑体 CN Medium" panose="020B0600000000000000" pitchFamily="34" charset="-122"/>
                </a:rPr>
                <a:t>添加文本内容</a:t>
              </a:r>
            </a:p>
          </p:txBody>
        </p:sp>
        <p:grpSp>
          <p:nvGrpSpPr>
            <p:cNvPr id="50" name="组合 49">
              <a:extLst>
                <a:ext uri="{FF2B5EF4-FFF2-40B4-BE49-F238E27FC236}">
                  <a16:creationId xmlns:a16="http://schemas.microsoft.com/office/drawing/2014/main" id="{2F3A508C-DC01-4CB0-9614-EA4CA1AA36CF}"/>
                </a:ext>
              </a:extLst>
            </p:cNvPr>
            <p:cNvGrpSpPr/>
            <p:nvPr/>
          </p:nvGrpSpPr>
          <p:grpSpPr>
            <a:xfrm>
              <a:off x="1191693" y="2509847"/>
              <a:ext cx="2343999" cy="638150"/>
              <a:chOff x="5143980" y="5298782"/>
              <a:chExt cx="9004572" cy="2451480"/>
            </a:xfrm>
          </p:grpSpPr>
          <p:sp>
            <p:nvSpPr>
              <p:cNvPr id="51" name="矩形 50">
                <a:extLst>
                  <a:ext uri="{FF2B5EF4-FFF2-40B4-BE49-F238E27FC236}">
                    <a16:creationId xmlns:a16="http://schemas.microsoft.com/office/drawing/2014/main" id="{CD5FC062-6A45-480B-90C2-13AA4EFAE9A2}"/>
                  </a:ext>
                </a:extLst>
              </p:cNvPr>
              <p:cNvSpPr/>
              <p:nvPr/>
            </p:nvSpPr>
            <p:spPr>
              <a:xfrm>
                <a:off x="6936668" y="5298782"/>
                <a:ext cx="5419196" cy="2451480"/>
              </a:xfrm>
              <a:prstGeom prst="rect">
                <a:avLst/>
              </a:prstGeom>
              <a:blipFill dpi="0" rotWithShape="1">
                <a:blip r:embed="rId4" cstate="screen">
                  <a:alphaModFix amt="7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图片 51">
                <a:extLst>
                  <a:ext uri="{FF2B5EF4-FFF2-40B4-BE49-F238E27FC236}">
                    <a16:creationId xmlns:a16="http://schemas.microsoft.com/office/drawing/2014/main" id="{75849DAD-F8EA-4976-89C1-376A62449146}"/>
                  </a:ext>
                </a:extLst>
              </p:cNvPr>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11500"/>
                        </a14:imgEffect>
                        <a14:imgEffect>
                          <a14:saturation sat="400000"/>
                        </a14:imgEffect>
                        <a14:imgEffect>
                          <a14:brightnessContrast bright="-3000" contrast="26000"/>
                        </a14:imgEffect>
                      </a14:imgLayer>
                    </a14:imgProps>
                  </a:ext>
                  <a:ext uri="{28A0092B-C50C-407E-A947-70E740481C1C}">
                    <a14:useLocalDpi xmlns:a14="http://schemas.microsoft.com/office/drawing/2010/main"/>
                  </a:ext>
                </a:extLst>
              </a:blip>
              <a:stretch>
                <a:fillRect/>
              </a:stretch>
            </p:blipFill>
            <p:spPr>
              <a:xfrm>
                <a:off x="5143980" y="6280661"/>
                <a:ext cx="9004572" cy="487722"/>
              </a:xfrm>
              <a:prstGeom prst="rect">
                <a:avLst/>
              </a:prstGeom>
            </p:spPr>
          </p:pic>
        </p:grpSp>
      </p:grpSp>
      <p:sp>
        <p:nvSpPr>
          <p:cNvPr id="46" name="文本框 45">
            <a:extLst>
              <a:ext uri="{FF2B5EF4-FFF2-40B4-BE49-F238E27FC236}">
                <a16:creationId xmlns:a16="http://schemas.microsoft.com/office/drawing/2014/main" id="{0A101C8A-2CFD-41DE-93B6-1BBC29AD78F7}"/>
              </a:ext>
            </a:extLst>
          </p:cNvPr>
          <p:cNvSpPr txBox="1"/>
          <p:nvPr/>
        </p:nvSpPr>
        <p:spPr>
          <a:xfrm>
            <a:off x="1548682" y="4282607"/>
            <a:ext cx="870751" cy="769441"/>
          </a:xfrm>
          <a:prstGeom prst="rect">
            <a:avLst/>
          </a:prstGeom>
          <a:noFill/>
        </p:spPr>
        <p:txBody>
          <a:bodyPr wrap="none" rtlCol="0">
            <a:spAutoFit/>
          </a:bodyPr>
          <a:lstStyle/>
          <a:p>
            <a:r>
              <a:rPr lang="en-US" altLang="zh-CN" sz="4400" b="1" dirty="0">
                <a:ln w="12700">
                  <a:solidFill>
                    <a:srgbClr val="FF551D"/>
                  </a:solidFill>
                </a:ln>
                <a:noFill/>
                <a:latin typeface="思源黑体 CN Heavy" panose="020B0A00000000000000" pitchFamily="34" charset="-122"/>
                <a:ea typeface="思源黑体 CN Heavy" panose="020B0A00000000000000" pitchFamily="34" charset="-122"/>
              </a:rPr>
              <a:t>03</a:t>
            </a:r>
            <a:endParaRPr lang="zh-CN" altLang="en-US" sz="4400" b="1" dirty="0">
              <a:ln w="12700">
                <a:solidFill>
                  <a:srgbClr val="FF551D"/>
                </a:solidFill>
              </a:ln>
              <a:noFill/>
              <a:latin typeface="思源黑体 CN Heavy" panose="020B0A00000000000000" pitchFamily="34" charset="-122"/>
              <a:ea typeface="思源黑体 CN Heavy" panose="020B0A00000000000000" pitchFamily="34" charset="-122"/>
            </a:endParaRPr>
          </a:p>
        </p:txBody>
      </p:sp>
      <p:sp>
        <p:nvSpPr>
          <p:cNvPr id="47" name="文本框 46">
            <a:extLst>
              <a:ext uri="{FF2B5EF4-FFF2-40B4-BE49-F238E27FC236}">
                <a16:creationId xmlns:a16="http://schemas.microsoft.com/office/drawing/2014/main" id="{D0DDB46E-C864-4946-8E90-9D591C366219}"/>
              </a:ext>
            </a:extLst>
          </p:cNvPr>
          <p:cNvSpPr txBox="1"/>
          <p:nvPr/>
        </p:nvSpPr>
        <p:spPr>
          <a:xfrm>
            <a:off x="1513491" y="4254020"/>
            <a:ext cx="870751" cy="769441"/>
          </a:xfrm>
          <a:prstGeom prst="rect">
            <a:avLst/>
          </a:prstGeom>
          <a:noFill/>
        </p:spPr>
        <p:txBody>
          <a:bodyPr wrap="none" rtlCol="0">
            <a:spAutoFit/>
          </a:bodyPr>
          <a:lstStyle/>
          <a:p>
            <a:r>
              <a:rPr lang="en-US" altLang="zh-CN" sz="4400" b="1" dirty="0">
                <a:solidFill>
                  <a:schemeClr val="bg1"/>
                </a:solidFill>
                <a:latin typeface="思源黑体 CN Heavy" panose="020B0A00000000000000" pitchFamily="34" charset="-122"/>
                <a:ea typeface="思源黑体 CN Heavy" panose="020B0A00000000000000" pitchFamily="34" charset="-122"/>
              </a:rPr>
              <a:t>03</a:t>
            </a:r>
            <a:endParaRPr lang="zh-CN" altLang="en-US" sz="4400" b="1" dirty="0">
              <a:solidFill>
                <a:schemeClr val="bg1"/>
              </a:solidFill>
              <a:latin typeface="思源黑体 CN Heavy" panose="020B0A00000000000000" pitchFamily="34" charset="-122"/>
              <a:ea typeface="思源黑体 CN Heavy" panose="020B0A00000000000000" pitchFamily="34" charset="-122"/>
            </a:endParaRPr>
          </a:p>
        </p:txBody>
      </p:sp>
      <p:grpSp>
        <p:nvGrpSpPr>
          <p:cNvPr id="56" name="组合 55">
            <a:extLst>
              <a:ext uri="{FF2B5EF4-FFF2-40B4-BE49-F238E27FC236}">
                <a16:creationId xmlns:a16="http://schemas.microsoft.com/office/drawing/2014/main" id="{78B5270D-5F7B-4852-99E3-AB806727071A}"/>
              </a:ext>
            </a:extLst>
          </p:cNvPr>
          <p:cNvGrpSpPr/>
          <p:nvPr/>
        </p:nvGrpSpPr>
        <p:grpSpPr>
          <a:xfrm>
            <a:off x="7770293" y="4170972"/>
            <a:ext cx="3022325" cy="1226330"/>
            <a:chOff x="1191693" y="1921667"/>
            <a:chExt cx="3022325" cy="1226330"/>
          </a:xfrm>
        </p:grpSpPr>
        <p:grpSp>
          <p:nvGrpSpPr>
            <p:cNvPr id="59" name="组合 58">
              <a:extLst>
                <a:ext uri="{FF2B5EF4-FFF2-40B4-BE49-F238E27FC236}">
                  <a16:creationId xmlns:a16="http://schemas.microsoft.com/office/drawing/2014/main" id="{02157073-E1B6-462B-AB34-EDB126697BFB}"/>
                </a:ext>
              </a:extLst>
            </p:cNvPr>
            <p:cNvGrpSpPr/>
            <p:nvPr/>
          </p:nvGrpSpPr>
          <p:grpSpPr>
            <a:xfrm>
              <a:off x="1273175" y="1921667"/>
              <a:ext cx="2940843" cy="907257"/>
              <a:chOff x="1273175" y="1921667"/>
              <a:chExt cx="2940843" cy="907257"/>
            </a:xfrm>
          </p:grpSpPr>
          <p:sp>
            <p:nvSpPr>
              <p:cNvPr id="64" name="任意多边形: 形状 63">
                <a:extLst>
                  <a:ext uri="{FF2B5EF4-FFF2-40B4-BE49-F238E27FC236}">
                    <a16:creationId xmlns:a16="http://schemas.microsoft.com/office/drawing/2014/main" id="{958661A6-3B1B-4EC7-820D-8C5303766414}"/>
                  </a:ext>
                </a:extLst>
              </p:cNvPr>
              <p:cNvSpPr/>
              <p:nvPr/>
            </p:nvSpPr>
            <p:spPr>
              <a:xfrm>
                <a:off x="1273175" y="1921667"/>
                <a:ext cx="2921000" cy="907257"/>
              </a:xfrm>
              <a:custGeom>
                <a:avLst/>
                <a:gdLst>
                  <a:gd name="connsiteX0" fmla="*/ 326628 w 2921000"/>
                  <a:gd name="connsiteY0" fmla="*/ 0 h 907257"/>
                  <a:gd name="connsiteX1" fmla="*/ 1233883 w 2921000"/>
                  <a:gd name="connsiteY1" fmla="*/ 0 h 907257"/>
                  <a:gd name="connsiteX2" fmla="*/ 1310679 w 2921000"/>
                  <a:gd name="connsiteY2" fmla="*/ 78582 h 907257"/>
                  <a:gd name="connsiteX3" fmla="*/ 2782885 w 2921000"/>
                  <a:gd name="connsiteY3" fmla="*/ 78582 h 907257"/>
                  <a:gd name="connsiteX4" fmla="*/ 2921000 w 2921000"/>
                  <a:gd name="connsiteY4" fmla="*/ 216697 h 907257"/>
                  <a:gd name="connsiteX5" fmla="*/ 2921000 w 2921000"/>
                  <a:gd name="connsiteY5" fmla="*/ 828675 h 907257"/>
                  <a:gd name="connsiteX6" fmla="*/ 1799828 w 2921000"/>
                  <a:gd name="connsiteY6" fmla="*/ 828675 h 907257"/>
                  <a:gd name="connsiteX7" fmla="*/ 1723032 w 2921000"/>
                  <a:gd name="connsiteY7" fmla="*/ 907257 h 907257"/>
                  <a:gd name="connsiteX8" fmla="*/ 138115 w 2921000"/>
                  <a:gd name="connsiteY8" fmla="*/ 907257 h 907257"/>
                  <a:gd name="connsiteX9" fmla="*/ 0 w 2921000"/>
                  <a:gd name="connsiteY9" fmla="*/ 769142 h 907257"/>
                  <a:gd name="connsiteX10" fmla="*/ 0 w 2921000"/>
                  <a:gd name="connsiteY10" fmla="*/ 78582 h 907257"/>
                  <a:gd name="connsiteX11" fmla="*/ 249832 w 2921000"/>
                  <a:gd name="connsiteY11" fmla="*/ 7858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21000" h="907257">
                    <a:moveTo>
                      <a:pt x="326628" y="0"/>
                    </a:moveTo>
                    <a:lnTo>
                      <a:pt x="1233883" y="0"/>
                    </a:lnTo>
                    <a:lnTo>
                      <a:pt x="1310679" y="78582"/>
                    </a:lnTo>
                    <a:lnTo>
                      <a:pt x="2782885" y="78582"/>
                    </a:lnTo>
                    <a:lnTo>
                      <a:pt x="2921000" y="216697"/>
                    </a:lnTo>
                    <a:lnTo>
                      <a:pt x="2921000" y="828675"/>
                    </a:lnTo>
                    <a:lnTo>
                      <a:pt x="1799828" y="828675"/>
                    </a:lnTo>
                    <a:lnTo>
                      <a:pt x="1723032" y="907257"/>
                    </a:lnTo>
                    <a:lnTo>
                      <a:pt x="138115" y="907257"/>
                    </a:lnTo>
                    <a:lnTo>
                      <a:pt x="0" y="769142"/>
                    </a:lnTo>
                    <a:lnTo>
                      <a:pt x="0" y="78582"/>
                    </a:lnTo>
                    <a:lnTo>
                      <a:pt x="249832" y="78582"/>
                    </a:lnTo>
                    <a:close/>
                  </a:path>
                </a:pathLst>
              </a:custGeom>
              <a:solidFill>
                <a:schemeClr val="accent1">
                  <a:alpha val="13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 name="L 形 64">
                <a:extLst>
                  <a:ext uri="{FF2B5EF4-FFF2-40B4-BE49-F238E27FC236}">
                    <a16:creationId xmlns:a16="http://schemas.microsoft.com/office/drawing/2014/main" id="{CDEAD73D-935A-4801-A7B5-2E0B1B48353D}"/>
                  </a:ext>
                </a:extLst>
              </p:cNvPr>
              <p:cNvSpPr/>
              <p:nvPr/>
            </p:nvSpPr>
            <p:spPr>
              <a:xfrm flipH="1">
                <a:off x="3956843" y="2516981"/>
                <a:ext cx="257175" cy="257175"/>
              </a:xfrm>
              <a:prstGeom prst="corner">
                <a:avLst>
                  <a:gd name="adj1" fmla="val 0"/>
                  <a:gd name="adj2" fmla="val 0"/>
                </a:avLst>
              </a:prstGeom>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59">
              <a:extLst>
                <a:ext uri="{FF2B5EF4-FFF2-40B4-BE49-F238E27FC236}">
                  <a16:creationId xmlns:a16="http://schemas.microsoft.com/office/drawing/2014/main" id="{28220F3A-F09D-4D9D-8750-AA19F6286A81}"/>
                </a:ext>
              </a:extLst>
            </p:cNvPr>
            <p:cNvSpPr txBox="1"/>
            <p:nvPr/>
          </p:nvSpPr>
          <p:spPr>
            <a:xfrm>
              <a:off x="1386840" y="2119598"/>
              <a:ext cx="2693670" cy="523220"/>
            </a:xfrm>
            <a:prstGeom prst="rect">
              <a:avLst/>
            </a:prstGeom>
            <a:noFill/>
          </p:spPr>
          <p:txBody>
            <a:bodyPr wrap="square" rtlCol="0">
              <a:spAutoFit/>
            </a:bodyPr>
            <a:lstStyle/>
            <a:p>
              <a:pPr algn="dist"/>
              <a:r>
                <a:rPr lang="zh-CN" altLang="en-US" sz="2800" dirty="0">
                  <a:solidFill>
                    <a:schemeClr val="bg1"/>
                  </a:solidFill>
                  <a:latin typeface="思源黑体 CN Medium" panose="020B0600000000000000" pitchFamily="34" charset="-122"/>
                  <a:ea typeface="思源黑体 CN Medium" panose="020B0600000000000000" pitchFamily="34" charset="-122"/>
                </a:rPr>
                <a:t>添加文本内容</a:t>
              </a:r>
            </a:p>
          </p:txBody>
        </p:sp>
        <p:grpSp>
          <p:nvGrpSpPr>
            <p:cNvPr id="61" name="组合 60">
              <a:extLst>
                <a:ext uri="{FF2B5EF4-FFF2-40B4-BE49-F238E27FC236}">
                  <a16:creationId xmlns:a16="http://schemas.microsoft.com/office/drawing/2014/main" id="{CBE45FEF-793A-4125-B8D8-7B56517B396F}"/>
                </a:ext>
              </a:extLst>
            </p:cNvPr>
            <p:cNvGrpSpPr/>
            <p:nvPr/>
          </p:nvGrpSpPr>
          <p:grpSpPr>
            <a:xfrm>
              <a:off x="1191693" y="2509847"/>
              <a:ext cx="2343999" cy="638150"/>
              <a:chOff x="5143980" y="5298782"/>
              <a:chExt cx="9004572" cy="2451480"/>
            </a:xfrm>
          </p:grpSpPr>
          <p:sp>
            <p:nvSpPr>
              <p:cNvPr id="62" name="矩形 61">
                <a:extLst>
                  <a:ext uri="{FF2B5EF4-FFF2-40B4-BE49-F238E27FC236}">
                    <a16:creationId xmlns:a16="http://schemas.microsoft.com/office/drawing/2014/main" id="{7B1B451D-580F-4A7D-A016-1CA2B8C1E551}"/>
                  </a:ext>
                </a:extLst>
              </p:cNvPr>
              <p:cNvSpPr/>
              <p:nvPr/>
            </p:nvSpPr>
            <p:spPr>
              <a:xfrm>
                <a:off x="6936668" y="5298782"/>
                <a:ext cx="5419196" cy="2451480"/>
              </a:xfrm>
              <a:prstGeom prst="rect">
                <a:avLst/>
              </a:prstGeom>
              <a:blipFill dpi="0" rotWithShape="1">
                <a:blip r:embed="rId4" cstate="screen">
                  <a:alphaModFix amt="7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3" name="图片 62">
                <a:extLst>
                  <a:ext uri="{FF2B5EF4-FFF2-40B4-BE49-F238E27FC236}">
                    <a16:creationId xmlns:a16="http://schemas.microsoft.com/office/drawing/2014/main" id="{9A2E1651-16DC-44F1-91CA-0F3450664D81}"/>
                  </a:ext>
                </a:extLst>
              </p:cNvPr>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11500"/>
                        </a14:imgEffect>
                        <a14:imgEffect>
                          <a14:saturation sat="400000"/>
                        </a14:imgEffect>
                        <a14:imgEffect>
                          <a14:brightnessContrast bright="-3000" contrast="26000"/>
                        </a14:imgEffect>
                      </a14:imgLayer>
                    </a14:imgProps>
                  </a:ext>
                  <a:ext uri="{28A0092B-C50C-407E-A947-70E740481C1C}">
                    <a14:useLocalDpi xmlns:a14="http://schemas.microsoft.com/office/drawing/2010/main"/>
                  </a:ext>
                </a:extLst>
              </a:blip>
              <a:stretch>
                <a:fillRect/>
              </a:stretch>
            </p:blipFill>
            <p:spPr>
              <a:xfrm>
                <a:off x="5143980" y="6280661"/>
                <a:ext cx="9004572" cy="487722"/>
              </a:xfrm>
              <a:prstGeom prst="rect">
                <a:avLst/>
              </a:prstGeom>
            </p:spPr>
          </p:pic>
        </p:grpSp>
      </p:grpSp>
      <p:sp>
        <p:nvSpPr>
          <p:cNvPr id="57" name="文本框 56">
            <a:extLst>
              <a:ext uri="{FF2B5EF4-FFF2-40B4-BE49-F238E27FC236}">
                <a16:creationId xmlns:a16="http://schemas.microsoft.com/office/drawing/2014/main" id="{6C2F0704-A836-4E6E-BB57-53841CFE125D}"/>
              </a:ext>
            </a:extLst>
          </p:cNvPr>
          <p:cNvSpPr txBox="1"/>
          <p:nvPr/>
        </p:nvSpPr>
        <p:spPr>
          <a:xfrm>
            <a:off x="6717582" y="4282607"/>
            <a:ext cx="870751" cy="769441"/>
          </a:xfrm>
          <a:prstGeom prst="rect">
            <a:avLst/>
          </a:prstGeom>
          <a:noFill/>
        </p:spPr>
        <p:txBody>
          <a:bodyPr wrap="none" rtlCol="0">
            <a:spAutoFit/>
          </a:bodyPr>
          <a:lstStyle/>
          <a:p>
            <a:r>
              <a:rPr lang="en-US" altLang="zh-CN" sz="4400" b="1" dirty="0">
                <a:ln w="12700">
                  <a:solidFill>
                    <a:srgbClr val="FF551D"/>
                  </a:solidFill>
                </a:ln>
                <a:noFill/>
                <a:latin typeface="思源黑体 CN Heavy" panose="020B0A00000000000000" pitchFamily="34" charset="-122"/>
                <a:ea typeface="思源黑体 CN Heavy" panose="020B0A00000000000000" pitchFamily="34" charset="-122"/>
              </a:rPr>
              <a:t>04</a:t>
            </a:r>
            <a:endParaRPr lang="zh-CN" altLang="en-US" sz="4400" b="1" dirty="0">
              <a:ln w="12700">
                <a:solidFill>
                  <a:srgbClr val="FF551D"/>
                </a:solidFill>
              </a:ln>
              <a:noFill/>
              <a:latin typeface="思源黑体 CN Heavy" panose="020B0A00000000000000" pitchFamily="34" charset="-122"/>
              <a:ea typeface="思源黑体 CN Heavy" panose="020B0A00000000000000" pitchFamily="34" charset="-122"/>
            </a:endParaRPr>
          </a:p>
        </p:txBody>
      </p:sp>
      <p:sp>
        <p:nvSpPr>
          <p:cNvPr id="58" name="文本框 57">
            <a:extLst>
              <a:ext uri="{FF2B5EF4-FFF2-40B4-BE49-F238E27FC236}">
                <a16:creationId xmlns:a16="http://schemas.microsoft.com/office/drawing/2014/main" id="{3A0066B7-26A9-4CC8-A448-38AB974352F9}"/>
              </a:ext>
            </a:extLst>
          </p:cNvPr>
          <p:cNvSpPr txBox="1"/>
          <p:nvPr/>
        </p:nvSpPr>
        <p:spPr>
          <a:xfrm>
            <a:off x="6682391" y="4254020"/>
            <a:ext cx="870751" cy="769441"/>
          </a:xfrm>
          <a:prstGeom prst="rect">
            <a:avLst/>
          </a:prstGeom>
          <a:noFill/>
        </p:spPr>
        <p:txBody>
          <a:bodyPr wrap="none" rtlCol="0">
            <a:spAutoFit/>
          </a:bodyPr>
          <a:lstStyle/>
          <a:p>
            <a:r>
              <a:rPr lang="en-US" altLang="zh-CN" sz="4400" b="1" dirty="0">
                <a:solidFill>
                  <a:schemeClr val="bg1"/>
                </a:solidFill>
                <a:latin typeface="思源黑体 CN Heavy" panose="020B0A00000000000000" pitchFamily="34" charset="-122"/>
                <a:ea typeface="思源黑体 CN Heavy" panose="020B0A00000000000000" pitchFamily="34" charset="-122"/>
              </a:rPr>
              <a:t>04</a:t>
            </a:r>
            <a:endParaRPr lang="zh-CN" altLang="en-US" sz="4400" b="1" dirty="0">
              <a:solidFill>
                <a:schemeClr val="bg1"/>
              </a:solidFill>
              <a:latin typeface="思源黑体 CN Heavy" panose="020B0A00000000000000" pitchFamily="34" charset="-122"/>
              <a:ea typeface="思源黑体 CN Heavy" panose="020B0A00000000000000" pitchFamily="34" charset="-122"/>
            </a:endParaRPr>
          </a:p>
        </p:txBody>
      </p:sp>
      <p:sp>
        <p:nvSpPr>
          <p:cNvPr id="78" name="任意多边形: 形状 77">
            <a:extLst>
              <a:ext uri="{FF2B5EF4-FFF2-40B4-BE49-F238E27FC236}">
                <a16:creationId xmlns:a16="http://schemas.microsoft.com/office/drawing/2014/main" id="{BF9FEB6A-E1A1-4DB0-B03F-5CE120D68B23}"/>
              </a:ext>
            </a:extLst>
          </p:cNvPr>
          <p:cNvSpPr/>
          <p:nvPr/>
        </p:nvSpPr>
        <p:spPr>
          <a:xfrm>
            <a:off x="3537033" y="964756"/>
            <a:ext cx="8654967" cy="266262"/>
          </a:xfrm>
          <a:custGeom>
            <a:avLst/>
            <a:gdLst>
              <a:gd name="connsiteX0" fmla="*/ 6426619 w 8654967"/>
              <a:gd name="connsiteY0" fmla="*/ 0 h 266262"/>
              <a:gd name="connsiteX1" fmla="*/ 8654967 w 8654967"/>
              <a:gd name="connsiteY1" fmla="*/ 0 h 266262"/>
              <a:gd name="connsiteX2" fmla="*/ 8654967 w 8654967"/>
              <a:gd name="connsiteY2" fmla="*/ 220543 h 266262"/>
              <a:gd name="connsiteX3" fmla="*/ 8654967 w 8654967"/>
              <a:gd name="connsiteY3" fmla="*/ 243155 h 266262"/>
              <a:gd name="connsiteX4" fmla="*/ 8654967 w 8654967"/>
              <a:gd name="connsiteY4" fmla="*/ 266262 h 266262"/>
              <a:gd name="connsiteX5" fmla="*/ 11430 w 8654967"/>
              <a:gd name="connsiteY5" fmla="*/ 266262 h 266262"/>
              <a:gd name="connsiteX6" fmla="*/ 0 w 8654967"/>
              <a:gd name="connsiteY6" fmla="*/ 220543 h 266262"/>
              <a:gd name="connsiteX7" fmla="*/ 6340708 w 8654967"/>
              <a:gd name="connsiteY7" fmla="*/ 220543 h 266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54967" h="266262">
                <a:moveTo>
                  <a:pt x="6426619" y="0"/>
                </a:moveTo>
                <a:lnTo>
                  <a:pt x="8654967" y="0"/>
                </a:lnTo>
                <a:lnTo>
                  <a:pt x="8654967" y="220543"/>
                </a:lnTo>
                <a:lnTo>
                  <a:pt x="8654967" y="243155"/>
                </a:lnTo>
                <a:lnTo>
                  <a:pt x="8654967" y="266262"/>
                </a:lnTo>
                <a:lnTo>
                  <a:pt x="11430" y="266262"/>
                </a:lnTo>
                <a:lnTo>
                  <a:pt x="0" y="220543"/>
                </a:lnTo>
                <a:lnTo>
                  <a:pt x="6340708" y="22054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任意多边形: 形状 80">
            <a:extLst>
              <a:ext uri="{FF2B5EF4-FFF2-40B4-BE49-F238E27FC236}">
                <a16:creationId xmlns:a16="http://schemas.microsoft.com/office/drawing/2014/main" id="{49DA33E1-64BF-4C61-B54D-DBA5DE5B0B98}"/>
              </a:ext>
            </a:extLst>
          </p:cNvPr>
          <p:cNvSpPr/>
          <p:nvPr/>
        </p:nvSpPr>
        <p:spPr>
          <a:xfrm>
            <a:off x="7265403" y="913955"/>
            <a:ext cx="2596147" cy="188573"/>
          </a:xfrm>
          <a:custGeom>
            <a:avLst/>
            <a:gdLst>
              <a:gd name="connsiteX0" fmla="*/ 2446545 w 2596147"/>
              <a:gd name="connsiteY0" fmla="*/ 0 h 188573"/>
              <a:gd name="connsiteX1" fmla="*/ 2596147 w 2596147"/>
              <a:gd name="connsiteY1" fmla="*/ 0 h 188573"/>
              <a:gd name="connsiteX2" fmla="*/ 2510035 w 2596147"/>
              <a:gd name="connsiteY2" fmla="*/ 188573 h 188573"/>
              <a:gd name="connsiteX3" fmla="*/ 2360433 w 2596147"/>
              <a:gd name="connsiteY3" fmla="*/ 188573 h 188573"/>
              <a:gd name="connsiteX4" fmla="*/ 2210831 w 2596147"/>
              <a:gd name="connsiteY4" fmla="*/ 0 h 188573"/>
              <a:gd name="connsiteX5" fmla="*/ 2360433 w 2596147"/>
              <a:gd name="connsiteY5" fmla="*/ 0 h 188573"/>
              <a:gd name="connsiteX6" fmla="*/ 2274321 w 2596147"/>
              <a:gd name="connsiteY6" fmla="*/ 188573 h 188573"/>
              <a:gd name="connsiteX7" fmla="*/ 2124719 w 2596147"/>
              <a:gd name="connsiteY7" fmla="*/ 188573 h 188573"/>
              <a:gd name="connsiteX8" fmla="*/ 1975117 w 2596147"/>
              <a:gd name="connsiteY8" fmla="*/ 0 h 188573"/>
              <a:gd name="connsiteX9" fmla="*/ 2124719 w 2596147"/>
              <a:gd name="connsiteY9" fmla="*/ 0 h 188573"/>
              <a:gd name="connsiteX10" fmla="*/ 2038607 w 2596147"/>
              <a:gd name="connsiteY10" fmla="*/ 188573 h 188573"/>
              <a:gd name="connsiteX11" fmla="*/ 1889005 w 2596147"/>
              <a:gd name="connsiteY11" fmla="*/ 188573 h 188573"/>
              <a:gd name="connsiteX12" fmla="*/ 1739402 w 2596147"/>
              <a:gd name="connsiteY12" fmla="*/ 0 h 188573"/>
              <a:gd name="connsiteX13" fmla="*/ 1889005 w 2596147"/>
              <a:gd name="connsiteY13" fmla="*/ 0 h 188573"/>
              <a:gd name="connsiteX14" fmla="*/ 1802893 w 2596147"/>
              <a:gd name="connsiteY14" fmla="*/ 188573 h 188573"/>
              <a:gd name="connsiteX15" fmla="*/ 1653290 w 2596147"/>
              <a:gd name="connsiteY15" fmla="*/ 188573 h 188573"/>
              <a:gd name="connsiteX16" fmla="*/ 1500397 w 2596147"/>
              <a:gd name="connsiteY16" fmla="*/ 0 h 188573"/>
              <a:gd name="connsiteX17" fmla="*/ 1503688 w 2596147"/>
              <a:gd name="connsiteY17" fmla="*/ 0 h 188573"/>
              <a:gd name="connsiteX18" fmla="*/ 1649999 w 2596147"/>
              <a:gd name="connsiteY18" fmla="*/ 0 h 188573"/>
              <a:gd name="connsiteX19" fmla="*/ 1653290 w 2596147"/>
              <a:gd name="connsiteY19" fmla="*/ 0 h 188573"/>
              <a:gd name="connsiteX20" fmla="*/ 1567179 w 2596147"/>
              <a:gd name="connsiteY20" fmla="*/ 188573 h 188573"/>
              <a:gd name="connsiteX21" fmla="*/ 1563887 w 2596147"/>
              <a:gd name="connsiteY21" fmla="*/ 188573 h 188573"/>
              <a:gd name="connsiteX22" fmla="*/ 1417576 w 2596147"/>
              <a:gd name="connsiteY22" fmla="*/ 188573 h 188573"/>
              <a:gd name="connsiteX23" fmla="*/ 1414285 w 2596147"/>
              <a:gd name="connsiteY23" fmla="*/ 188573 h 188573"/>
              <a:gd name="connsiteX24" fmla="*/ 1264683 w 2596147"/>
              <a:gd name="connsiteY24" fmla="*/ 0 h 188573"/>
              <a:gd name="connsiteX25" fmla="*/ 1267974 w 2596147"/>
              <a:gd name="connsiteY25" fmla="*/ 0 h 188573"/>
              <a:gd name="connsiteX26" fmla="*/ 1414285 w 2596147"/>
              <a:gd name="connsiteY26" fmla="*/ 0 h 188573"/>
              <a:gd name="connsiteX27" fmla="*/ 1417576 w 2596147"/>
              <a:gd name="connsiteY27" fmla="*/ 0 h 188573"/>
              <a:gd name="connsiteX28" fmla="*/ 1331464 w 2596147"/>
              <a:gd name="connsiteY28" fmla="*/ 188573 h 188573"/>
              <a:gd name="connsiteX29" fmla="*/ 1328173 w 2596147"/>
              <a:gd name="connsiteY29" fmla="*/ 188573 h 188573"/>
              <a:gd name="connsiteX30" fmla="*/ 1181862 w 2596147"/>
              <a:gd name="connsiteY30" fmla="*/ 188573 h 188573"/>
              <a:gd name="connsiteX31" fmla="*/ 1178571 w 2596147"/>
              <a:gd name="connsiteY31" fmla="*/ 188573 h 188573"/>
              <a:gd name="connsiteX32" fmla="*/ 1028969 w 2596147"/>
              <a:gd name="connsiteY32" fmla="*/ 0 h 188573"/>
              <a:gd name="connsiteX33" fmla="*/ 1032260 w 2596147"/>
              <a:gd name="connsiteY33" fmla="*/ 0 h 188573"/>
              <a:gd name="connsiteX34" fmla="*/ 1178571 w 2596147"/>
              <a:gd name="connsiteY34" fmla="*/ 0 h 188573"/>
              <a:gd name="connsiteX35" fmla="*/ 1181862 w 2596147"/>
              <a:gd name="connsiteY35" fmla="*/ 0 h 188573"/>
              <a:gd name="connsiteX36" fmla="*/ 1095750 w 2596147"/>
              <a:gd name="connsiteY36" fmla="*/ 188573 h 188573"/>
              <a:gd name="connsiteX37" fmla="*/ 1092459 w 2596147"/>
              <a:gd name="connsiteY37" fmla="*/ 188573 h 188573"/>
              <a:gd name="connsiteX38" fmla="*/ 946148 w 2596147"/>
              <a:gd name="connsiteY38" fmla="*/ 188573 h 188573"/>
              <a:gd name="connsiteX39" fmla="*/ 942857 w 2596147"/>
              <a:gd name="connsiteY39" fmla="*/ 188573 h 188573"/>
              <a:gd name="connsiteX40" fmla="*/ 793255 w 2596147"/>
              <a:gd name="connsiteY40" fmla="*/ 0 h 188573"/>
              <a:gd name="connsiteX41" fmla="*/ 942857 w 2596147"/>
              <a:gd name="connsiteY41" fmla="*/ 0 h 188573"/>
              <a:gd name="connsiteX42" fmla="*/ 856745 w 2596147"/>
              <a:gd name="connsiteY42" fmla="*/ 188573 h 188573"/>
              <a:gd name="connsiteX43" fmla="*/ 707143 w 2596147"/>
              <a:gd name="connsiteY43" fmla="*/ 188573 h 188573"/>
              <a:gd name="connsiteX44" fmla="*/ 557540 w 2596147"/>
              <a:gd name="connsiteY44" fmla="*/ 0 h 188573"/>
              <a:gd name="connsiteX45" fmla="*/ 707143 w 2596147"/>
              <a:gd name="connsiteY45" fmla="*/ 0 h 188573"/>
              <a:gd name="connsiteX46" fmla="*/ 621031 w 2596147"/>
              <a:gd name="connsiteY46" fmla="*/ 188573 h 188573"/>
              <a:gd name="connsiteX47" fmla="*/ 471429 w 2596147"/>
              <a:gd name="connsiteY47" fmla="*/ 188573 h 188573"/>
              <a:gd name="connsiteX48" fmla="*/ 321826 w 2596147"/>
              <a:gd name="connsiteY48" fmla="*/ 0 h 188573"/>
              <a:gd name="connsiteX49" fmla="*/ 471429 w 2596147"/>
              <a:gd name="connsiteY49" fmla="*/ 0 h 188573"/>
              <a:gd name="connsiteX50" fmla="*/ 385317 w 2596147"/>
              <a:gd name="connsiteY50" fmla="*/ 188573 h 188573"/>
              <a:gd name="connsiteX51" fmla="*/ 235714 w 2596147"/>
              <a:gd name="connsiteY51" fmla="*/ 188573 h 188573"/>
              <a:gd name="connsiteX52" fmla="*/ 86112 w 2596147"/>
              <a:gd name="connsiteY52" fmla="*/ 0 h 188573"/>
              <a:gd name="connsiteX53" fmla="*/ 235714 w 2596147"/>
              <a:gd name="connsiteY53" fmla="*/ 0 h 188573"/>
              <a:gd name="connsiteX54" fmla="*/ 149602 w 2596147"/>
              <a:gd name="connsiteY54" fmla="*/ 188573 h 188573"/>
              <a:gd name="connsiteX55" fmla="*/ 0 w 2596147"/>
              <a:gd name="connsiteY55" fmla="*/ 188573 h 188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596147" h="188573">
                <a:moveTo>
                  <a:pt x="2446545" y="0"/>
                </a:moveTo>
                <a:lnTo>
                  <a:pt x="2596147" y="0"/>
                </a:lnTo>
                <a:lnTo>
                  <a:pt x="2510035" y="188573"/>
                </a:lnTo>
                <a:lnTo>
                  <a:pt x="2360433" y="188573"/>
                </a:lnTo>
                <a:close/>
                <a:moveTo>
                  <a:pt x="2210831" y="0"/>
                </a:moveTo>
                <a:lnTo>
                  <a:pt x="2360433" y="0"/>
                </a:lnTo>
                <a:lnTo>
                  <a:pt x="2274321" y="188573"/>
                </a:lnTo>
                <a:lnTo>
                  <a:pt x="2124719" y="188573"/>
                </a:lnTo>
                <a:close/>
                <a:moveTo>
                  <a:pt x="1975117" y="0"/>
                </a:moveTo>
                <a:lnTo>
                  <a:pt x="2124719" y="0"/>
                </a:lnTo>
                <a:lnTo>
                  <a:pt x="2038607" y="188573"/>
                </a:lnTo>
                <a:lnTo>
                  <a:pt x="1889005" y="188573"/>
                </a:lnTo>
                <a:close/>
                <a:moveTo>
                  <a:pt x="1739402" y="0"/>
                </a:moveTo>
                <a:lnTo>
                  <a:pt x="1889005" y="0"/>
                </a:lnTo>
                <a:lnTo>
                  <a:pt x="1802893" y="188573"/>
                </a:lnTo>
                <a:lnTo>
                  <a:pt x="1653290" y="188573"/>
                </a:lnTo>
                <a:close/>
                <a:moveTo>
                  <a:pt x="1500397" y="0"/>
                </a:moveTo>
                <a:lnTo>
                  <a:pt x="1503688" y="0"/>
                </a:lnTo>
                <a:lnTo>
                  <a:pt x="1649999" y="0"/>
                </a:lnTo>
                <a:lnTo>
                  <a:pt x="1653290" y="0"/>
                </a:lnTo>
                <a:lnTo>
                  <a:pt x="1567179" y="188573"/>
                </a:lnTo>
                <a:lnTo>
                  <a:pt x="1563887" y="188573"/>
                </a:lnTo>
                <a:lnTo>
                  <a:pt x="1417576" y="188573"/>
                </a:lnTo>
                <a:lnTo>
                  <a:pt x="1414285" y="188573"/>
                </a:lnTo>
                <a:close/>
                <a:moveTo>
                  <a:pt x="1264683" y="0"/>
                </a:moveTo>
                <a:lnTo>
                  <a:pt x="1267974" y="0"/>
                </a:lnTo>
                <a:lnTo>
                  <a:pt x="1414285" y="0"/>
                </a:lnTo>
                <a:lnTo>
                  <a:pt x="1417576" y="0"/>
                </a:lnTo>
                <a:lnTo>
                  <a:pt x="1331464" y="188573"/>
                </a:lnTo>
                <a:lnTo>
                  <a:pt x="1328173" y="188573"/>
                </a:lnTo>
                <a:lnTo>
                  <a:pt x="1181862" y="188573"/>
                </a:lnTo>
                <a:lnTo>
                  <a:pt x="1178571" y="188573"/>
                </a:lnTo>
                <a:close/>
                <a:moveTo>
                  <a:pt x="1028969" y="0"/>
                </a:moveTo>
                <a:lnTo>
                  <a:pt x="1032260" y="0"/>
                </a:lnTo>
                <a:lnTo>
                  <a:pt x="1178571" y="0"/>
                </a:lnTo>
                <a:lnTo>
                  <a:pt x="1181862" y="0"/>
                </a:lnTo>
                <a:lnTo>
                  <a:pt x="1095750" y="188573"/>
                </a:lnTo>
                <a:lnTo>
                  <a:pt x="1092459" y="188573"/>
                </a:lnTo>
                <a:lnTo>
                  <a:pt x="946148" y="188573"/>
                </a:lnTo>
                <a:lnTo>
                  <a:pt x="942857" y="188573"/>
                </a:lnTo>
                <a:close/>
                <a:moveTo>
                  <a:pt x="793255" y="0"/>
                </a:moveTo>
                <a:lnTo>
                  <a:pt x="942857" y="0"/>
                </a:lnTo>
                <a:lnTo>
                  <a:pt x="856745" y="188573"/>
                </a:lnTo>
                <a:lnTo>
                  <a:pt x="707143" y="188573"/>
                </a:lnTo>
                <a:close/>
                <a:moveTo>
                  <a:pt x="557540" y="0"/>
                </a:moveTo>
                <a:lnTo>
                  <a:pt x="707143" y="0"/>
                </a:lnTo>
                <a:lnTo>
                  <a:pt x="621031" y="188573"/>
                </a:lnTo>
                <a:lnTo>
                  <a:pt x="471429" y="188573"/>
                </a:lnTo>
                <a:close/>
                <a:moveTo>
                  <a:pt x="321826" y="0"/>
                </a:moveTo>
                <a:lnTo>
                  <a:pt x="471429" y="0"/>
                </a:lnTo>
                <a:lnTo>
                  <a:pt x="385317" y="188573"/>
                </a:lnTo>
                <a:lnTo>
                  <a:pt x="235714" y="188573"/>
                </a:lnTo>
                <a:close/>
                <a:moveTo>
                  <a:pt x="86112" y="0"/>
                </a:moveTo>
                <a:lnTo>
                  <a:pt x="235714" y="0"/>
                </a:lnTo>
                <a:lnTo>
                  <a:pt x="149602" y="188573"/>
                </a:lnTo>
                <a:lnTo>
                  <a:pt x="0" y="188573"/>
                </a:lnTo>
                <a:close/>
              </a:path>
            </a:pathLst>
          </a:custGeom>
          <a:gradFill>
            <a:gsLst>
              <a:gs pos="7000">
                <a:schemeClr val="accent1">
                  <a:alpha val="0"/>
                </a:schemeClr>
              </a:gs>
              <a:gs pos="100000">
                <a:schemeClr val="accent1">
                  <a:alpha val="7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8" name="任意多边形: 形状 87">
            <a:extLst>
              <a:ext uri="{FF2B5EF4-FFF2-40B4-BE49-F238E27FC236}">
                <a16:creationId xmlns:a16="http://schemas.microsoft.com/office/drawing/2014/main" id="{1C3CDE99-9211-45AF-99CD-41A07647DC19}"/>
              </a:ext>
            </a:extLst>
          </p:cNvPr>
          <p:cNvSpPr/>
          <p:nvPr/>
        </p:nvSpPr>
        <p:spPr>
          <a:xfrm>
            <a:off x="0" y="6503958"/>
            <a:ext cx="12192000" cy="354042"/>
          </a:xfrm>
          <a:custGeom>
            <a:avLst/>
            <a:gdLst>
              <a:gd name="connsiteX0" fmla="*/ 6538070 w 12192000"/>
              <a:gd name="connsiteY0" fmla="*/ 0 h 354042"/>
              <a:gd name="connsiteX1" fmla="*/ 10626319 w 12192000"/>
              <a:gd name="connsiteY1" fmla="*/ 0 h 354042"/>
              <a:gd name="connsiteX2" fmla="*/ 10752733 w 12192000"/>
              <a:gd name="connsiteY2" fmla="*/ 181257 h 354042"/>
              <a:gd name="connsiteX3" fmla="*/ 12192000 w 12192000"/>
              <a:gd name="connsiteY3" fmla="*/ 181257 h 354042"/>
              <a:gd name="connsiteX4" fmla="*/ 12192000 w 12192000"/>
              <a:gd name="connsiteY4" fmla="*/ 354042 h 354042"/>
              <a:gd name="connsiteX5" fmla="*/ 0 w 12192000"/>
              <a:gd name="connsiteY5" fmla="*/ 354042 h 354042"/>
              <a:gd name="connsiteX6" fmla="*/ 0 w 12192000"/>
              <a:gd name="connsiteY6" fmla="*/ 181257 h 354042"/>
              <a:gd name="connsiteX7" fmla="*/ 6411656 w 12192000"/>
              <a:gd name="connsiteY7" fmla="*/ 181257 h 35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54042">
                <a:moveTo>
                  <a:pt x="6538070" y="0"/>
                </a:moveTo>
                <a:lnTo>
                  <a:pt x="10626319" y="0"/>
                </a:lnTo>
                <a:lnTo>
                  <a:pt x="10752733" y="181257"/>
                </a:lnTo>
                <a:lnTo>
                  <a:pt x="12192000" y="181257"/>
                </a:lnTo>
                <a:lnTo>
                  <a:pt x="12192000" y="354042"/>
                </a:lnTo>
                <a:lnTo>
                  <a:pt x="0" y="354042"/>
                </a:lnTo>
                <a:lnTo>
                  <a:pt x="0" y="181257"/>
                </a:lnTo>
                <a:lnTo>
                  <a:pt x="6411656" y="181257"/>
                </a:lnTo>
                <a:close/>
              </a:path>
            </a:pathLst>
          </a:custGeom>
          <a:gradFill>
            <a:gsLst>
              <a:gs pos="7000">
                <a:schemeClr val="accent3"/>
              </a:gs>
              <a:gs pos="100000">
                <a:schemeClr val="accent1"/>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4" name="任意多边形: 形状 93">
            <a:extLst>
              <a:ext uri="{FF2B5EF4-FFF2-40B4-BE49-F238E27FC236}">
                <a16:creationId xmlns:a16="http://schemas.microsoft.com/office/drawing/2014/main" id="{BE2D6683-2C4B-46E1-8126-3DFB2A39946E}"/>
              </a:ext>
            </a:extLst>
          </p:cNvPr>
          <p:cNvSpPr/>
          <p:nvPr/>
        </p:nvSpPr>
        <p:spPr>
          <a:xfrm rot="4500000">
            <a:off x="9418309" y="4445397"/>
            <a:ext cx="1956330" cy="3762085"/>
          </a:xfrm>
          <a:custGeom>
            <a:avLst/>
            <a:gdLst>
              <a:gd name="connsiteX0" fmla="*/ 104692 w 1956330"/>
              <a:gd name="connsiteY0" fmla="*/ 1140315 h 3762085"/>
              <a:gd name="connsiteX1" fmla="*/ 847417 w 1956330"/>
              <a:gd name="connsiteY1" fmla="*/ 35879 h 3762085"/>
              <a:gd name="connsiteX2" fmla="*/ 895397 w 1956330"/>
              <a:gd name="connsiteY2" fmla="*/ 0 h 3762085"/>
              <a:gd name="connsiteX3" fmla="*/ 1956330 w 1956330"/>
              <a:gd name="connsiteY3" fmla="*/ 284276 h 3762085"/>
              <a:gd name="connsiteX4" fmla="*/ 1024454 w 1956330"/>
              <a:gd name="connsiteY4" fmla="*/ 3762085 h 3762085"/>
              <a:gd name="connsiteX5" fmla="*/ 847417 w 1956330"/>
              <a:gd name="connsiteY5" fmla="*/ 3629699 h 3762085"/>
              <a:gd name="connsiteX6" fmla="*/ 0 w 1956330"/>
              <a:gd name="connsiteY6" fmla="*/ 1832789 h 3762085"/>
              <a:gd name="connsiteX7" fmla="*/ 104692 w 1956330"/>
              <a:gd name="connsiteY7" fmla="*/ 1140315 h 376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6330" h="3762085">
                <a:moveTo>
                  <a:pt x="104692" y="1140315"/>
                </a:moveTo>
                <a:cubicBezTo>
                  <a:pt x="240770" y="702811"/>
                  <a:pt x="502391" y="320620"/>
                  <a:pt x="847417" y="35879"/>
                </a:cubicBezTo>
                <a:lnTo>
                  <a:pt x="895397" y="0"/>
                </a:lnTo>
                <a:lnTo>
                  <a:pt x="1956330" y="284276"/>
                </a:lnTo>
                <a:lnTo>
                  <a:pt x="1024454" y="3762085"/>
                </a:lnTo>
                <a:lnTo>
                  <a:pt x="847417" y="3629699"/>
                </a:lnTo>
                <a:cubicBezTo>
                  <a:pt x="329878" y="3202588"/>
                  <a:pt x="0" y="2556212"/>
                  <a:pt x="0" y="1832789"/>
                </a:cubicBezTo>
                <a:cubicBezTo>
                  <a:pt x="0" y="1591649"/>
                  <a:pt x="36653" y="1359068"/>
                  <a:pt x="104692" y="1140315"/>
                </a:cubicBezTo>
                <a:close/>
              </a:path>
            </a:pathLst>
          </a:custGeom>
          <a:gradFill>
            <a:gsLst>
              <a:gs pos="7000">
                <a:schemeClr val="accent3">
                  <a:alpha val="0"/>
                </a:schemeClr>
              </a:gs>
              <a:gs pos="100000">
                <a:schemeClr val="accent1">
                  <a:alpha val="49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2" name="任意多边形: 形状 91">
            <a:extLst>
              <a:ext uri="{FF2B5EF4-FFF2-40B4-BE49-F238E27FC236}">
                <a16:creationId xmlns:a16="http://schemas.microsoft.com/office/drawing/2014/main" id="{5BE67B14-4069-45D6-AABF-4C818ED00742}"/>
              </a:ext>
            </a:extLst>
          </p:cNvPr>
          <p:cNvSpPr/>
          <p:nvPr/>
        </p:nvSpPr>
        <p:spPr>
          <a:xfrm rot="20099202">
            <a:off x="-903879" y="-24077"/>
            <a:ext cx="2741590" cy="3744678"/>
          </a:xfrm>
          <a:custGeom>
            <a:avLst/>
            <a:gdLst>
              <a:gd name="connsiteX0" fmla="*/ 1729170 w 2741590"/>
              <a:gd name="connsiteY0" fmla="*/ 0 h 3744678"/>
              <a:gd name="connsiteX1" fmla="*/ 2482414 w 2741590"/>
              <a:gd name="connsiteY1" fmla="*/ 351457 h 3744678"/>
              <a:gd name="connsiteX2" fmla="*/ 2558592 w 2741590"/>
              <a:gd name="connsiteY2" fmla="*/ 509593 h 3744678"/>
              <a:gd name="connsiteX3" fmla="*/ 2741590 w 2741590"/>
              <a:gd name="connsiteY3" fmla="*/ 1416014 h 3744678"/>
              <a:gd name="connsiteX4" fmla="*/ 412926 w 2741590"/>
              <a:gd name="connsiteY4" fmla="*/ 3744678 h 3744678"/>
              <a:gd name="connsiteX5" fmla="*/ 174834 w 2741590"/>
              <a:gd name="connsiteY5" fmla="*/ 3732655 h 3744678"/>
              <a:gd name="connsiteX6" fmla="*/ 0 w 2741590"/>
              <a:gd name="connsiteY6" fmla="*/ 3705973 h 3744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1590" h="3744678">
                <a:moveTo>
                  <a:pt x="1729170" y="0"/>
                </a:moveTo>
                <a:lnTo>
                  <a:pt x="2482414" y="351457"/>
                </a:lnTo>
                <a:lnTo>
                  <a:pt x="2558592" y="509593"/>
                </a:lnTo>
                <a:cubicBezTo>
                  <a:pt x="2676429" y="788190"/>
                  <a:pt x="2741590" y="1094493"/>
                  <a:pt x="2741590" y="1416014"/>
                </a:cubicBezTo>
                <a:cubicBezTo>
                  <a:pt x="2741590" y="2702100"/>
                  <a:pt x="1699012" y="3744678"/>
                  <a:pt x="412926" y="3744678"/>
                </a:cubicBezTo>
                <a:cubicBezTo>
                  <a:pt x="332546" y="3744678"/>
                  <a:pt x="253117" y="3740605"/>
                  <a:pt x="174834" y="3732655"/>
                </a:cubicBezTo>
                <a:lnTo>
                  <a:pt x="0" y="3705973"/>
                </a:lnTo>
                <a:close/>
              </a:path>
            </a:pathLst>
          </a:custGeom>
          <a:gradFill>
            <a:gsLst>
              <a:gs pos="7000">
                <a:schemeClr val="accent3">
                  <a:alpha val="0"/>
                </a:schemeClr>
              </a:gs>
              <a:gs pos="100000">
                <a:schemeClr val="accent1">
                  <a:alpha val="49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5" name="任意多边形: 形状 94">
            <a:extLst>
              <a:ext uri="{FF2B5EF4-FFF2-40B4-BE49-F238E27FC236}">
                <a16:creationId xmlns:a16="http://schemas.microsoft.com/office/drawing/2014/main" id="{77619866-EB40-4D08-B0D3-477EF1C40C8D}"/>
              </a:ext>
            </a:extLst>
          </p:cNvPr>
          <p:cNvSpPr/>
          <p:nvPr/>
        </p:nvSpPr>
        <p:spPr>
          <a:xfrm flipV="1">
            <a:off x="0" y="1185300"/>
            <a:ext cx="320716" cy="45719"/>
          </a:xfrm>
          <a:custGeom>
            <a:avLst/>
            <a:gdLst>
              <a:gd name="connsiteX0" fmla="*/ 0 w 320716"/>
              <a:gd name="connsiteY0" fmla="*/ 45719 h 45719"/>
              <a:gd name="connsiteX1" fmla="*/ 320716 w 320716"/>
              <a:gd name="connsiteY1" fmla="*/ 45719 h 45719"/>
              <a:gd name="connsiteX2" fmla="*/ 309286 w 320716"/>
              <a:gd name="connsiteY2" fmla="*/ 0 h 45719"/>
              <a:gd name="connsiteX3" fmla="*/ 0 w 320716"/>
              <a:gd name="connsiteY3" fmla="*/ 0 h 45719"/>
            </a:gdLst>
            <a:ahLst/>
            <a:cxnLst>
              <a:cxn ang="0">
                <a:pos x="connsiteX0" y="connsiteY0"/>
              </a:cxn>
              <a:cxn ang="0">
                <a:pos x="connsiteX1" y="connsiteY1"/>
              </a:cxn>
              <a:cxn ang="0">
                <a:pos x="connsiteX2" y="connsiteY2"/>
              </a:cxn>
              <a:cxn ang="0">
                <a:pos x="connsiteX3" y="connsiteY3"/>
              </a:cxn>
            </a:cxnLst>
            <a:rect l="l" t="t" r="r" b="b"/>
            <a:pathLst>
              <a:path w="320716" h="45719">
                <a:moveTo>
                  <a:pt x="0" y="45719"/>
                </a:moveTo>
                <a:lnTo>
                  <a:pt x="320716" y="45719"/>
                </a:lnTo>
                <a:lnTo>
                  <a:pt x="30928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6" name="文本框 95">
            <a:extLst>
              <a:ext uri="{FF2B5EF4-FFF2-40B4-BE49-F238E27FC236}">
                <a16:creationId xmlns:a16="http://schemas.microsoft.com/office/drawing/2014/main" id="{6A12081B-6BF9-402F-A354-5F5B52BC07E9}"/>
              </a:ext>
            </a:extLst>
          </p:cNvPr>
          <p:cNvSpPr txBox="1"/>
          <p:nvPr/>
        </p:nvSpPr>
        <p:spPr>
          <a:xfrm>
            <a:off x="716914" y="520197"/>
            <a:ext cx="2534286" cy="1323439"/>
          </a:xfrm>
          <a:prstGeom prst="rect">
            <a:avLst/>
          </a:prstGeom>
          <a:noFill/>
        </p:spPr>
        <p:txBody>
          <a:bodyPr wrap="square" rtlCol="0">
            <a:spAutoFit/>
          </a:bodyPr>
          <a:lstStyle/>
          <a:p>
            <a:pPr algn="dist"/>
            <a:r>
              <a:rPr lang="zh-CN" altLang="en-US" sz="8000" dirty="0">
                <a:ln>
                  <a:solidFill>
                    <a:schemeClr val="bg1"/>
                  </a:solidFill>
                </a:ln>
                <a:noFill/>
                <a:latin typeface="思源黑体 CN Heavy" panose="020B0A00000000000000" pitchFamily="34" charset="-122"/>
                <a:ea typeface="思源黑体 CN Heavy" panose="020B0A00000000000000" pitchFamily="34" charset="-122"/>
              </a:rPr>
              <a:t>目录</a:t>
            </a:r>
          </a:p>
        </p:txBody>
      </p:sp>
      <p:sp>
        <p:nvSpPr>
          <p:cNvPr id="97" name="文本框 96">
            <a:extLst>
              <a:ext uri="{FF2B5EF4-FFF2-40B4-BE49-F238E27FC236}">
                <a16:creationId xmlns:a16="http://schemas.microsoft.com/office/drawing/2014/main" id="{BC0B0589-7306-44AD-98BC-C4CA8D30ABDC}"/>
              </a:ext>
            </a:extLst>
          </p:cNvPr>
          <p:cNvSpPr txBox="1"/>
          <p:nvPr/>
        </p:nvSpPr>
        <p:spPr>
          <a:xfrm>
            <a:off x="681723" y="491610"/>
            <a:ext cx="2534286" cy="1323439"/>
          </a:xfrm>
          <a:prstGeom prst="rect">
            <a:avLst/>
          </a:prstGeom>
          <a:noFill/>
        </p:spPr>
        <p:txBody>
          <a:bodyPr wrap="square" rtlCol="0">
            <a:spAutoFit/>
          </a:bodyPr>
          <a:lstStyle/>
          <a:p>
            <a:pPr algn="dist"/>
            <a:r>
              <a:rPr lang="zh-CN" altLang="en-US" sz="8000" dirty="0">
                <a:solidFill>
                  <a:schemeClr val="accent1"/>
                </a:solidFill>
                <a:latin typeface="思源黑体 CN Heavy" panose="020B0A00000000000000" pitchFamily="34" charset="-122"/>
                <a:ea typeface="思源黑体 CN Heavy" panose="020B0A00000000000000" pitchFamily="34" charset="-122"/>
              </a:rPr>
              <a:t>目录</a:t>
            </a:r>
          </a:p>
        </p:txBody>
      </p:sp>
    </p:spTree>
    <p:extLst>
      <p:ext uri="{BB962C8B-B14F-4D97-AF65-F5344CB8AC3E}">
        <p14:creationId xmlns:p14="http://schemas.microsoft.com/office/powerpoint/2010/main" val="13231714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夜晚的星空&#10;&#10;描述已自动生成">
            <a:extLst>
              <a:ext uri="{FF2B5EF4-FFF2-40B4-BE49-F238E27FC236}">
                <a16:creationId xmlns:a16="http://schemas.microsoft.com/office/drawing/2014/main" id="{4565BA72-78E0-49BB-9A5E-3E0949B595B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id="{E1F77CF7-D0F4-4637-B013-40E83D614162}"/>
              </a:ext>
            </a:extLst>
          </p:cNvPr>
          <p:cNvSpPr/>
          <p:nvPr/>
        </p:nvSpPr>
        <p:spPr>
          <a:xfrm>
            <a:off x="0" y="0"/>
            <a:ext cx="12192000" cy="6858000"/>
          </a:xfrm>
          <a:prstGeom prst="rect">
            <a:avLst/>
          </a:prstGeom>
          <a:gradFill>
            <a:gsLst>
              <a:gs pos="7000">
                <a:schemeClr val="tx1">
                  <a:alpha val="49000"/>
                </a:schemeClr>
              </a:gs>
              <a:gs pos="100000">
                <a:schemeClr val="tx1">
                  <a:alpha val="5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62ED8C92-4053-4E40-BA31-9739E6BB8217}"/>
              </a:ext>
            </a:extLst>
          </p:cNvPr>
          <p:cNvSpPr/>
          <p:nvPr/>
        </p:nvSpPr>
        <p:spPr>
          <a:xfrm rot="20099202">
            <a:off x="-1365855" y="-133477"/>
            <a:ext cx="4867360" cy="7048667"/>
          </a:xfrm>
          <a:custGeom>
            <a:avLst/>
            <a:gdLst>
              <a:gd name="connsiteX0" fmla="*/ 2899759 w 4867360"/>
              <a:gd name="connsiteY0" fmla="*/ 0 h 7048667"/>
              <a:gd name="connsiteX1" fmla="*/ 4379161 w 4867360"/>
              <a:gd name="connsiteY1" fmla="*/ 690275 h 7048667"/>
              <a:gd name="connsiteX2" fmla="*/ 4508655 w 4867360"/>
              <a:gd name="connsiteY2" fmla="*/ 959089 h 7048667"/>
              <a:gd name="connsiteX3" fmla="*/ 4867360 w 4867360"/>
              <a:gd name="connsiteY3" fmla="*/ 2735817 h 7048667"/>
              <a:gd name="connsiteX4" fmla="*/ 2079539 w 4867360"/>
              <a:gd name="connsiteY4" fmla="*/ 6941662 h 7048667"/>
              <a:gd name="connsiteX5" fmla="*/ 1787181 w 4867360"/>
              <a:gd name="connsiteY5" fmla="*/ 7048667 h 7048667"/>
              <a:gd name="connsiteX6" fmla="*/ 0 w 4867360"/>
              <a:gd name="connsiteY6" fmla="*/ 6214786 h 704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67360" h="7048667">
                <a:moveTo>
                  <a:pt x="2899759" y="0"/>
                </a:moveTo>
                <a:lnTo>
                  <a:pt x="4379161" y="690275"/>
                </a:lnTo>
                <a:lnTo>
                  <a:pt x="4508655" y="959089"/>
                </a:lnTo>
                <a:cubicBezTo>
                  <a:pt x="4739634" y="1505183"/>
                  <a:pt x="4867360" y="2105585"/>
                  <a:pt x="4867360" y="2735817"/>
                </a:cubicBezTo>
                <a:cubicBezTo>
                  <a:pt x="4867360" y="4626516"/>
                  <a:pt x="3717825" y="6248726"/>
                  <a:pt x="2079539" y="6941662"/>
                </a:cubicBezTo>
                <a:lnTo>
                  <a:pt x="1787181" y="7048667"/>
                </a:lnTo>
                <a:lnTo>
                  <a:pt x="0" y="6214786"/>
                </a:lnTo>
                <a:close/>
              </a:path>
            </a:pathLst>
          </a:custGeom>
          <a:gradFill>
            <a:gsLst>
              <a:gs pos="7000">
                <a:schemeClr val="accent3">
                  <a:alpha val="0"/>
                </a:schemeClr>
              </a:gs>
              <a:gs pos="100000">
                <a:schemeClr val="accent1">
                  <a:alpha val="2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F9633071-A74D-4001-A9B3-96493E6D3B5F}"/>
              </a:ext>
            </a:extLst>
          </p:cNvPr>
          <p:cNvSpPr/>
          <p:nvPr/>
        </p:nvSpPr>
        <p:spPr>
          <a:xfrm>
            <a:off x="5127387" y="0"/>
            <a:ext cx="6948498" cy="6858000"/>
          </a:xfrm>
          <a:custGeom>
            <a:avLst/>
            <a:gdLst>
              <a:gd name="connsiteX0" fmla="*/ 315469 w 6948498"/>
              <a:gd name="connsiteY0" fmla="*/ 0 h 6858000"/>
              <a:gd name="connsiteX1" fmla="*/ 6948498 w 6948498"/>
              <a:gd name="connsiteY1" fmla="*/ 0 h 6858000"/>
              <a:gd name="connsiteX2" fmla="*/ 6948498 w 6948498"/>
              <a:gd name="connsiteY2" fmla="*/ 2656007 h 6858000"/>
              <a:gd name="connsiteX3" fmla="*/ 6760905 w 6948498"/>
              <a:gd name="connsiteY3" fmla="*/ 2772234 h 6858000"/>
              <a:gd name="connsiteX4" fmla="*/ 6760905 w 6948498"/>
              <a:gd name="connsiteY4" fmla="*/ 6858000 h 6858000"/>
              <a:gd name="connsiteX5" fmla="*/ 315469 w 6948498"/>
              <a:gd name="connsiteY5" fmla="*/ 6858000 h 6858000"/>
              <a:gd name="connsiteX6" fmla="*/ 315469 w 6948498"/>
              <a:gd name="connsiteY6" fmla="*/ 6270452 h 6858000"/>
              <a:gd name="connsiteX7" fmla="*/ 0 w 6948498"/>
              <a:gd name="connsiteY7" fmla="*/ 6063902 h 6858000"/>
              <a:gd name="connsiteX8" fmla="*/ 0 w 6948498"/>
              <a:gd name="connsiteY8" fmla="*/ 4012643 h 6858000"/>
              <a:gd name="connsiteX9" fmla="*/ 315469 w 6948498"/>
              <a:gd name="connsiteY9" fmla="*/ 380609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48498" h="6858000">
                <a:moveTo>
                  <a:pt x="315469" y="0"/>
                </a:moveTo>
                <a:lnTo>
                  <a:pt x="6948498" y="0"/>
                </a:lnTo>
                <a:lnTo>
                  <a:pt x="6948498" y="2656007"/>
                </a:lnTo>
                <a:lnTo>
                  <a:pt x="6760905" y="2772234"/>
                </a:lnTo>
                <a:lnTo>
                  <a:pt x="6760905" y="6858000"/>
                </a:lnTo>
                <a:lnTo>
                  <a:pt x="315469" y="6858000"/>
                </a:lnTo>
                <a:lnTo>
                  <a:pt x="315469" y="6270452"/>
                </a:lnTo>
                <a:lnTo>
                  <a:pt x="0" y="6063902"/>
                </a:lnTo>
                <a:lnTo>
                  <a:pt x="0" y="4012643"/>
                </a:lnTo>
                <a:lnTo>
                  <a:pt x="315469" y="3806093"/>
                </a:lnTo>
                <a:close/>
              </a:path>
            </a:pathLst>
          </a:custGeom>
          <a:gradFill>
            <a:gsLst>
              <a:gs pos="7000">
                <a:schemeClr val="accent1"/>
              </a:gs>
              <a:gs pos="100000">
                <a:schemeClr val="accent3"/>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15" name="图片 14">
            <a:extLst>
              <a:ext uri="{FF2B5EF4-FFF2-40B4-BE49-F238E27FC236}">
                <a16:creationId xmlns:a16="http://schemas.microsoft.com/office/drawing/2014/main" id="{7989B785-F10C-4D59-B86C-52C71BD9EC52}"/>
              </a:ext>
            </a:extLst>
          </p:cNvPr>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a:ext>
            </a:extLst>
          </a:blip>
          <a:stretch>
            <a:fillRect/>
          </a:stretch>
        </p:blipFill>
        <p:spPr>
          <a:xfrm rot="11189894">
            <a:off x="-626757" y="3115950"/>
            <a:ext cx="7283925" cy="4098718"/>
          </a:xfrm>
          <a:prstGeom prst="rect">
            <a:avLst/>
          </a:prstGeom>
        </p:spPr>
      </p:pic>
      <p:sp>
        <p:nvSpPr>
          <p:cNvPr id="18" name="任意多边形: 形状 17">
            <a:extLst>
              <a:ext uri="{FF2B5EF4-FFF2-40B4-BE49-F238E27FC236}">
                <a16:creationId xmlns:a16="http://schemas.microsoft.com/office/drawing/2014/main" id="{40C569C7-E7C8-4368-9B33-17B72E15C73B}"/>
              </a:ext>
            </a:extLst>
          </p:cNvPr>
          <p:cNvSpPr/>
          <p:nvPr/>
        </p:nvSpPr>
        <p:spPr>
          <a:xfrm>
            <a:off x="802746" y="-566057"/>
            <a:ext cx="8285335" cy="6908800"/>
          </a:xfrm>
          <a:custGeom>
            <a:avLst/>
            <a:gdLst>
              <a:gd name="connsiteX0" fmla="*/ 636306 w 8285335"/>
              <a:gd name="connsiteY0" fmla="*/ 0 h 6908800"/>
              <a:gd name="connsiteX1" fmla="*/ 8285335 w 8285335"/>
              <a:gd name="connsiteY1" fmla="*/ 3541486 h 6908800"/>
              <a:gd name="connsiteX2" fmla="*/ 4584192 w 8285335"/>
              <a:gd name="connsiteY2" fmla="*/ 6908800 h 6908800"/>
              <a:gd name="connsiteX3" fmla="*/ 4473544 w 8285335"/>
              <a:gd name="connsiteY3" fmla="*/ 6838519 h 6908800"/>
              <a:gd name="connsiteX4" fmla="*/ 4371520 w 8285335"/>
              <a:gd name="connsiteY4" fmla="*/ 6847545 h 6908800"/>
              <a:gd name="connsiteX5" fmla="*/ 2045634 w 8285335"/>
              <a:gd name="connsiteY5" fmla="*/ 6039101 h 6908800"/>
              <a:gd name="connsiteX6" fmla="*/ 19468 w 8285335"/>
              <a:gd name="connsiteY6" fmla="*/ 4233150 h 6908800"/>
              <a:gd name="connsiteX7" fmla="*/ 127086 w 8285335"/>
              <a:gd name="connsiteY7" fmla="*/ 4145956 h 6908800"/>
              <a:gd name="connsiteX8" fmla="*/ 202887 w 8285335"/>
              <a:gd name="connsiteY8" fmla="*/ 4125886 h 6908800"/>
              <a:gd name="connsiteX9" fmla="*/ 128306 w 8285335"/>
              <a:gd name="connsiteY9" fmla="*/ 4078514 h 690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85335" h="6908800">
                <a:moveTo>
                  <a:pt x="636306" y="0"/>
                </a:moveTo>
                <a:lnTo>
                  <a:pt x="8285335" y="3541486"/>
                </a:lnTo>
                <a:lnTo>
                  <a:pt x="4584192" y="6908800"/>
                </a:lnTo>
                <a:lnTo>
                  <a:pt x="4473544" y="6838519"/>
                </a:lnTo>
                <a:lnTo>
                  <a:pt x="4371520" y="6847545"/>
                </a:lnTo>
                <a:cubicBezTo>
                  <a:pt x="3910949" y="6858582"/>
                  <a:pt x="3008973" y="6555847"/>
                  <a:pt x="2045634" y="6039101"/>
                </a:cubicBezTo>
                <a:cubicBezTo>
                  <a:pt x="761182" y="5350105"/>
                  <a:pt x="-145963" y="4541554"/>
                  <a:pt x="19468" y="4233150"/>
                </a:cubicBezTo>
                <a:cubicBezTo>
                  <a:pt x="40147" y="4194600"/>
                  <a:pt x="76606" y="4165689"/>
                  <a:pt x="127086" y="4145956"/>
                </a:cubicBezTo>
                <a:lnTo>
                  <a:pt x="202887" y="4125886"/>
                </a:lnTo>
                <a:lnTo>
                  <a:pt x="128306" y="4078514"/>
                </a:lnTo>
                <a:close/>
              </a:path>
            </a:pathLst>
          </a:custGeom>
          <a:gradFill>
            <a:gsLst>
              <a:gs pos="100000">
                <a:schemeClr val="bg1">
                  <a:alpha val="34000"/>
                </a:schemeClr>
              </a:gs>
              <a:gs pos="41000">
                <a:schemeClr val="bg1">
                  <a:alpha val="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8" name="组合 27">
            <a:extLst>
              <a:ext uri="{FF2B5EF4-FFF2-40B4-BE49-F238E27FC236}">
                <a16:creationId xmlns:a16="http://schemas.microsoft.com/office/drawing/2014/main" id="{994CD73A-0846-45DE-8915-C34795DF5D00}"/>
              </a:ext>
            </a:extLst>
          </p:cNvPr>
          <p:cNvGrpSpPr/>
          <p:nvPr/>
        </p:nvGrpSpPr>
        <p:grpSpPr>
          <a:xfrm rot="1904892">
            <a:off x="678568" y="1541528"/>
            <a:ext cx="6966857" cy="3429954"/>
            <a:chOff x="1553029" y="-2889412"/>
            <a:chExt cx="6966857" cy="3429954"/>
          </a:xfrm>
        </p:grpSpPr>
        <p:sp>
          <p:nvSpPr>
            <p:cNvPr id="19" name="椭圆 18">
              <a:extLst>
                <a:ext uri="{FF2B5EF4-FFF2-40B4-BE49-F238E27FC236}">
                  <a16:creationId xmlns:a16="http://schemas.microsoft.com/office/drawing/2014/main" id="{96BD8B23-9C00-4BC9-A8CC-39DE25608148}"/>
                </a:ext>
              </a:extLst>
            </p:cNvPr>
            <p:cNvSpPr/>
            <p:nvPr/>
          </p:nvSpPr>
          <p:spPr>
            <a:xfrm>
              <a:off x="2548165" y="-603244"/>
              <a:ext cx="4976586" cy="1143786"/>
            </a:xfrm>
            <a:prstGeom prst="ellipse">
              <a:avLst/>
            </a:prstGeom>
            <a:noFill/>
            <a:ln>
              <a:solidFill>
                <a:srgbClr val="FF55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椭圆 24">
              <a:extLst>
                <a:ext uri="{FF2B5EF4-FFF2-40B4-BE49-F238E27FC236}">
                  <a16:creationId xmlns:a16="http://schemas.microsoft.com/office/drawing/2014/main" id="{FF1839DE-9911-4AB2-9174-C3F136A7C1CD}"/>
                </a:ext>
              </a:extLst>
            </p:cNvPr>
            <p:cNvSpPr/>
            <p:nvPr/>
          </p:nvSpPr>
          <p:spPr>
            <a:xfrm>
              <a:off x="2299381" y="-1174786"/>
              <a:ext cx="5474154" cy="1258144"/>
            </a:xfrm>
            <a:prstGeom prst="ellipse">
              <a:avLst/>
            </a:prstGeom>
            <a:noFill/>
            <a:ln w="12700" cap="flat" cmpd="sng" algn="ctr">
              <a:solidFill>
                <a:srgbClr val="FF551D">
                  <a:alpha val="79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 name="椭圆 25">
              <a:extLst>
                <a:ext uri="{FF2B5EF4-FFF2-40B4-BE49-F238E27FC236}">
                  <a16:creationId xmlns:a16="http://schemas.microsoft.com/office/drawing/2014/main" id="{064A3CC8-BC88-48C5-A94A-406D6C440178}"/>
                </a:ext>
              </a:extLst>
            </p:cNvPr>
            <p:cNvSpPr/>
            <p:nvPr/>
          </p:nvSpPr>
          <p:spPr>
            <a:xfrm>
              <a:off x="2050597" y="-1746328"/>
              <a:ext cx="5971722" cy="1372501"/>
            </a:xfrm>
            <a:prstGeom prst="ellipse">
              <a:avLst/>
            </a:prstGeom>
            <a:noFill/>
            <a:ln w="12700" cap="flat" cmpd="sng" algn="ctr">
              <a:solidFill>
                <a:srgbClr val="FF551D">
                  <a:alpha val="58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 name="椭圆 26">
              <a:extLst>
                <a:ext uri="{FF2B5EF4-FFF2-40B4-BE49-F238E27FC236}">
                  <a16:creationId xmlns:a16="http://schemas.microsoft.com/office/drawing/2014/main" id="{E6829BB1-27E1-4635-AFE1-5BDD34414BAC}"/>
                </a:ext>
              </a:extLst>
            </p:cNvPr>
            <p:cNvSpPr/>
            <p:nvPr/>
          </p:nvSpPr>
          <p:spPr>
            <a:xfrm>
              <a:off x="1801813" y="-2317870"/>
              <a:ext cx="6469289" cy="1486858"/>
            </a:xfrm>
            <a:prstGeom prst="ellipse">
              <a:avLst/>
            </a:prstGeom>
            <a:noFill/>
            <a:ln w="12700" cap="flat" cmpd="sng" algn="ctr">
              <a:solidFill>
                <a:srgbClr val="FF551D">
                  <a:alpha val="37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 name="椭圆 19">
              <a:extLst>
                <a:ext uri="{FF2B5EF4-FFF2-40B4-BE49-F238E27FC236}">
                  <a16:creationId xmlns:a16="http://schemas.microsoft.com/office/drawing/2014/main" id="{187D071A-5903-4E45-96D0-F5285AF0771B}"/>
                </a:ext>
              </a:extLst>
            </p:cNvPr>
            <p:cNvSpPr/>
            <p:nvPr/>
          </p:nvSpPr>
          <p:spPr>
            <a:xfrm>
              <a:off x="1553029" y="-2889412"/>
              <a:ext cx="6966857" cy="1601216"/>
            </a:xfrm>
            <a:prstGeom prst="ellipse">
              <a:avLst/>
            </a:prstGeom>
            <a:noFill/>
            <a:ln>
              <a:solidFill>
                <a:srgbClr val="FF551D">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a:extLst>
              <a:ext uri="{FF2B5EF4-FFF2-40B4-BE49-F238E27FC236}">
                <a16:creationId xmlns:a16="http://schemas.microsoft.com/office/drawing/2014/main" id="{43FCBF4B-D26B-4AF9-BEA8-F934E872CCDF}"/>
              </a:ext>
            </a:extLst>
          </p:cNvPr>
          <p:cNvSpPr txBox="1"/>
          <p:nvPr/>
        </p:nvSpPr>
        <p:spPr>
          <a:xfrm>
            <a:off x="2782005" y="1697405"/>
            <a:ext cx="2547492" cy="2646878"/>
          </a:xfrm>
          <a:prstGeom prst="rect">
            <a:avLst/>
          </a:prstGeom>
          <a:noFill/>
        </p:spPr>
        <p:txBody>
          <a:bodyPr wrap="none" rtlCol="0">
            <a:spAutoFit/>
          </a:bodyPr>
          <a:lstStyle/>
          <a:p>
            <a:r>
              <a:rPr lang="en-US" altLang="zh-CN" sz="16600" b="1" dirty="0">
                <a:solidFill>
                  <a:schemeClr val="bg1">
                    <a:alpha val="78000"/>
                  </a:schemeClr>
                </a:solidFill>
                <a:effectLst>
                  <a:outerShdw blurRad="622300" sx="102000" sy="102000" algn="ctr" rotWithShape="0">
                    <a:srgbClr val="FF551D">
                      <a:alpha val="40000"/>
                    </a:srgbClr>
                  </a:outerShdw>
                </a:effectLst>
              </a:rPr>
              <a:t>01</a:t>
            </a:r>
            <a:endParaRPr lang="zh-CN" altLang="en-US" sz="16600" b="1" dirty="0">
              <a:solidFill>
                <a:schemeClr val="bg1">
                  <a:alpha val="78000"/>
                </a:schemeClr>
              </a:solidFill>
              <a:effectLst>
                <a:outerShdw blurRad="622300" sx="102000" sy="102000" algn="ctr" rotWithShape="0">
                  <a:srgbClr val="FF551D">
                    <a:alpha val="40000"/>
                  </a:srgbClr>
                </a:outerShdw>
              </a:effectLst>
            </a:endParaRPr>
          </a:p>
        </p:txBody>
      </p:sp>
      <p:sp>
        <p:nvSpPr>
          <p:cNvPr id="30" name="文本框 29">
            <a:extLst>
              <a:ext uri="{FF2B5EF4-FFF2-40B4-BE49-F238E27FC236}">
                <a16:creationId xmlns:a16="http://schemas.microsoft.com/office/drawing/2014/main" id="{A2B09AB9-7D5F-4CBE-874E-2278279F88F5}"/>
              </a:ext>
            </a:extLst>
          </p:cNvPr>
          <p:cNvSpPr txBox="1"/>
          <p:nvPr/>
        </p:nvSpPr>
        <p:spPr>
          <a:xfrm>
            <a:off x="6369963" y="2761679"/>
            <a:ext cx="4971803" cy="1015663"/>
          </a:xfrm>
          <a:prstGeom prst="rect">
            <a:avLst/>
          </a:prstGeom>
          <a:noFill/>
        </p:spPr>
        <p:txBody>
          <a:bodyPr wrap="square" rtlCol="0">
            <a:spAutoFit/>
          </a:bodyPr>
          <a:lstStyle/>
          <a:p>
            <a:pPr algn="dist"/>
            <a:r>
              <a:rPr lang="zh-CN" altLang="en-US" sz="6000" dirty="0">
                <a:solidFill>
                  <a:schemeClr val="bg1"/>
                </a:solidFill>
                <a:latin typeface="思源黑体 CN Heavy" panose="020B0A00000000000000" pitchFamily="34" charset="-122"/>
                <a:ea typeface="思源黑体 CN Heavy" panose="020B0A00000000000000" pitchFamily="34" charset="-122"/>
              </a:rPr>
              <a:t>添加文本内容</a:t>
            </a:r>
          </a:p>
        </p:txBody>
      </p:sp>
      <p:sp>
        <p:nvSpPr>
          <p:cNvPr id="31" name="梯形 30">
            <a:extLst>
              <a:ext uri="{FF2B5EF4-FFF2-40B4-BE49-F238E27FC236}">
                <a16:creationId xmlns:a16="http://schemas.microsoft.com/office/drawing/2014/main" id="{764217CD-B1F7-44C5-9C3B-13B8E29DBC94}"/>
              </a:ext>
            </a:extLst>
          </p:cNvPr>
          <p:cNvSpPr/>
          <p:nvPr/>
        </p:nvSpPr>
        <p:spPr>
          <a:xfrm>
            <a:off x="6369963" y="145858"/>
            <a:ext cx="4927894" cy="320092"/>
          </a:xfrm>
          <a:prstGeom prst="trapezoid">
            <a:avLst>
              <a:gd name="adj" fmla="val 117842"/>
            </a:avLst>
          </a:prstGeom>
          <a:noFill/>
          <a:ln>
            <a:gradFill>
              <a:gsLst>
                <a:gs pos="83000">
                  <a:schemeClr val="bg1"/>
                </a:gs>
                <a:gs pos="94000">
                  <a:schemeClr val="accent1">
                    <a:lumMod val="30000"/>
                    <a:lumOff val="7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梯形 31">
            <a:extLst>
              <a:ext uri="{FF2B5EF4-FFF2-40B4-BE49-F238E27FC236}">
                <a16:creationId xmlns:a16="http://schemas.microsoft.com/office/drawing/2014/main" id="{98A5D2D5-9458-4C26-BAFA-5C2CC6E180E1}"/>
              </a:ext>
            </a:extLst>
          </p:cNvPr>
          <p:cNvSpPr/>
          <p:nvPr/>
        </p:nvSpPr>
        <p:spPr>
          <a:xfrm flipV="1">
            <a:off x="6369962" y="6361956"/>
            <a:ext cx="5117187" cy="320092"/>
          </a:xfrm>
          <a:prstGeom prst="trapezoid">
            <a:avLst>
              <a:gd name="adj" fmla="val 117842"/>
            </a:avLst>
          </a:prstGeom>
          <a:noFill/>
          <a:ln>
            <a:gradFill>
              <a:gsLst>
                <a:gs pos="83000">
                  <a:schemeClr val="bg1"/>
                </a:gs>
                <a:gs pos="94000">
                  <a:schemeClr val="accent1">
                    <a:lumMod val="30000"/>
                    <a:lumOff val="7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梯形 32">
            <a:extLst>
              <a:ext uri="{FF2B5EF4-FFF2-40B4-BE49-F238E27FC236}">
                <a16:creationId xmlns:a16="http://schemas.microsoft.com/office/drawing/2014/main" id="{48E7329A-3707-428E-8053-99AD39C238B6}"/>
              </a:ext>
            </a:extLst>
          </p:cNvPr>
          <p:cNvSpPr/>
          <p:nvPr/>
        </p:nvSpPr>
        <p:spPr>
          <a:xfrm flipV="1">
            <a:off x="6489707" y="6289587"/>
            <a:ext cx="4927894" cy="320092"/>
          </a:xfrm>
          <a:prstGeom prst="trapezoid">
            <a:avLst>
              <a:gd name="adj" fmla="val 117842"/>
            </a:avLst>
          </a:prstGeom>
          <a:noFill/>
          <a:ln>
            <a:gradFill>
              <a:gsLst>
                <a:gs pos="83000">
                  <a:schemeClr val="bg1"/>
                </a:gs>
                <a:gs pos="94000">
                  <a:schemeClr val="accent1">
                    <a:lumMod val="30000"/>
                    <a:lumOff val="7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梯形 34">
            <a:extLst>
              <a:ext uri="{FF2B5EF4-FFF2-40B4-BE49-F238E27FC236}">
                <a16:creationId xmlns:a16="http://schemas.microsoft.com/office/drawing/2014/main" id="{1A72114A-A264-4BFD-AF29-A034D7D74728}"/>
              </a:ext>
            </a:extLst>
          </p:cNvPr>
          <p:cNvSpPr/>
          <p:nvPr/>
        </p:nvSpPr>
        <p:spPr>
          <a:xfrm>
            <a:off x="6489707" y="252436"/>
            <a:ext cx="4688406" cy="320092"/>
          </a:xfrm>
          <a:prstGeom prst="trapezoid">
            <a:avLst>
              <a:gd name="adj" fmla="val 117842"/>
            </a:avLst>
          </a:prstGeom>
          <a:noFill/>
          <a:ln>
            <a:gradFill>
              <a:gsLst>
                <a:gs pos="83000">
                  <a:schemeClr val="bg1"/>
                </a:gs>
                <a:gs pos="94000">
                  <a:schemeClr val="accent1">
                    <a:lumMod val="30000"/>
                    <a:lumOff val="7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id="{4F1C29CC-00C1-4F01-B61F-4F508780C81E}"/>
              </a:ext>
            </a:extLst>
          </p:cNvPr>
          <p:cNvSpPr/>
          <p:nvPr/>
        </p:nvSpPr>
        <p:spPr>
          <a:xfrm>
            <a:off x="6477000" y="2429703"/>
            <a:ext cx="4610100" cy="203200"/>
          </a:xfrm>
          <a:custGeom>
            <a:avLst/>
            <a:gdLst>
              <a:gd name="connsiteX0" fmla="*/ 0 w 4610100"/>
              <a:gd name="connsiteY0" fmla="*/ 203200 h 203200"/>
              <a:gd name="connsiteX1" fmla="*/ 2578100 w 4610100"/>
              <a:gd name="connsiteY1" fmla="*/ 203200 h 203200"/>
              <a:gd name="connsiteX2" fmla="*/ 2781300 w 4610100"/>
              <a:gd name="connsiteY2" fmla="*/ 0 h 203200"/>
              <a:gd name="connsiteX3" fmla="*/ 4610100 w 4610100"/>
              <a:gd name="connsiteY3" fmla="*/ 0 h 203200"/>
            </a:gdLst>
            <a:ahLst/>
            <a:cxnLst>
              <a:cxn ang="0">
                <a:pos x="connsiteX0" y="connsiteY0"/>
              </a:cxn>
              <a:cxn ang="0">
                <a:pos x="connsiteX1" y="connsiteY1"/>
              </a:cxn>
              <a:cxn ang="0">
                <a:pos x="connsiteX2" y="connsiteY2"/>
              </a:cxn>
              <a:cxn ang="0">
                <a:pos x="connsiteX3" y="connsiteY3"/>
              </a:cxn>
            </a:cxnLst>
            <a:rect l="l" t="t" r="r" b="b"/>
            <a:pathLst>
              <a:path w="4610100" h="203200">
                <a:moveTo>
                  <a:pt x="0" y="203200"/>
                </a:moveTo>
                <a:lnTo>
                  <a:pt x="2578100" y="203200"/>
                </a:lnTo>
                <a:lnTo>
                  <a:pt x="2781300" y="0"/>
                </a:lnTo>
                <a:lnTo>
                  <a:pt x="4610100" y="0"/>
                </a:lnTo>
              </a:path>
            </a:pathLst>
          </a:custGeom>
          <a:noFill/>
          <a:ln w="19050">
            <a:solidFill>
              <a:schemeClr val="bg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梯形 36">
            <a:extLst>
              <a:ext uri="{FF2B5EF4-FFF2-40B4-BE49-F238E27FC236}">
                <a16:creationId xmlns:a16="http://schemas.microsoft.com/office/drawing/2014/main" id="{265E421F-F68B-4656-974E-2F73CED1547C}"/>
              </a:ext>
            </a:extLst>
          </p:cNvPr>
          <p:cNvSpPr/>
          <p:nvPr/>
        </p:nvSpPr>
        <p:spPr>
          <a:xfrm>
            <a:off x="9155143" y="2479208"/>
            <a:ext cx="768228" cy="153695"/>
          </a:xfrm>
          <a:prstGeom prst="trapezoid">
            <a:avLst>
              <a:gd name="adj" fmla="val 9907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a:extLst>
              <a:ext uri="{FF2B5EF4-FFF2-40B4-BE49-F238E27FC236}">
                <a16:creationId xmlns:a16="http://schemas.microsoft.com/office/drawing/2014/main" id="{94A6B3AB-119F-42F1-96FC-431EBE3EECBB}"/>
              </a:ext>
            </a:extLst>
          </p:cNvPr>
          <p:cNvSpPr/>
          <p:nvPr/>
        </p:nvSpPr>
        <p:spPr>
          <a:xfrm flipH="1">
            <a:off x="9867113" y="2477034"/>
            <a:ext cx="360842" cy="153695"/>
          </a:xfrm>
          <a:prstGeom prst="parallelogram">
            <a:avLst>
              <a:gd name="adj" fmla="val 987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a:extLst>
              <a:ext uri="{FF2B5EF4-FFF2-40B4-BE49-F238E27FC236}">
                <a16:creationId xmlns:a16="http://schemas.microsoft.com/office/drawing/2014/main" id="{4956BA55-BAF8-4F50-971F-7CC7B9BF857E}"/>
              </a:ext>
            </a:extLst>
          </p:cNvPr>
          <p:cNvSpPr/>
          <p:nvPr/>
        </p:nvSpPr>
        <p:spPr>
          <a:xfrm flipH="1">
            <a:off x="10175849" y="2477034"/>
            <a:ext cx="360842" cy="153695"/>
          </a:xfrm>
          <a:prstGeom prst="parallelogram">
            <a:avLst>
              <a:gd name="adj" fmla="val 987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a:extLst>
              <a:ext uri="{FF2B5EF4-FFF2-40B4-BE49-F238E27FC236}">
                <a16:creationId xmlns:a16="http://schemas.microsoft.com/office/drawing/2014/main" id="{3A7B35C4-FF0A-496F-8BC4-632A2B07DB7F}"/>
              </a:ext>
            </a:extLst>
          </p:cNvPr>
          <p:cNvSpPr/>
          <p:nvPr/>
        </p:nvSpPr>
        <p:spPr>
          <a:xfrm flipH="1">
            <a:off x="10484585" y="2477034"/>
            <a:ext cx="360842" cy="153695"/>
          </a:xfrm>
          <a:prstGeom prst="parallelogram">
            <a:avLst>
              <a:gd name="adj" fmla="val 987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a:extLst>
              <a:ext uri="{FF2B5EF4-FFF2-40B4-BE49-F238E27FC236}">
                <a16:creationId xmlns:a16="http://schemas.microsoft.com/office/drawing/2014/main" id="{F3F9B5F6-791D-46D0-9C1D-86BA3462CB66}"/>
              </a:ext>
            </a:extLst>
          </p:cNvPr>
          <p:cNvSpPr/>
          <p:nvPr/>
        </p:nvSpPr>
        <p:spPr>
          <a:xfrm flipH="1">
            <a:off x="10793320" y="2477034"/>
            <a:ext cx="360842" cy="153695"/>
          </a:xfrm>
          <a:prstGeom prst="parallelogram">
            <a:avLst>
              <a:gd name="adj" fmla="val 987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B363F00D-8976-497B-97E5-E0E5D2E615BE}"/>
              </a:ext>
            </a:extLst>
          </p:cNvPr>
          <p:cNvSpPr txBox="1"/>
          <p:nvPr/>
        </p:nvSpPr>
        <p:spPr>
          <a:xfrm>
            <a:off x="6555939" y="3686621"/>
            <a:ext cx="4599852" cy="400110"/>
          </a:xfrm>
          <a:prstGeom prst="rect">
            <a:avLst/>
          </a:prstGeom>
          <a:noFill/>
        </p:spPr>
        <p:txBody>
          <a:bodyPr wrap="square" rtlCol="0">
            <a:spAutoFit/>
          </a:bodyPr>
          <a:lstStyle/>
          <a:p>
            <a:pPr algn="dist"/>
            <a:r>
              <a:rPr lang="en-US" altLang="zh-CN" sz="2000" dirty="0">
                <a:solidFill>
                  <a:schemeClr val="bg1"/>
                </a:solidFill>
                <a:latin typeface="思源黑体 CN Heavy" panose="020B0A00000000000000" pitchFamily="34" charset="-122"/>
                <a:ea typeface="思源黑体 CN Heavy" panose="020B0A00000000000000" pitchFamily="34" charset="-122"/>
              </a:rPr>
              <a:t>MAX-QING</a:t>
            </a:r>
            <a:endParaRPr lang="zh-CN" altLang="en-US" sz="2000" dirty="0">
              <a:solidFill>
                <a:schemeClr val="bg1"/>
              </a:solidFill>
              <a:latin typeface="思源黑体 CN Heavy" panose="020B0A00000000000000" pitchFamily="34" charset="-122"/>
              <a:ea typeface="思源黑体 CN Heavy" panose="020B0A00000000000000" pitchFamily="34" charset="-122"/>
            </a:endParaRPr>
          </a:p>
        </p:txBody>
      </p:sp>
      <p:cxnSp>
        <p:nvCxnSpPr>
          <p:cNvPr id="44" name="直接连接符 43">
            <a:extLst>
              <a:ext uri="{FF2B5EF4-FFF2-40B4-BE49-F238E27FC236}">
                <a16:creationId xmlns:a16="http://schemas.microsoft.com/office/drawing/2014/main" id="{05459C90-AFF3-4CCD-88B7-30833438A459}"/>
              </a:ext>
            </a:extLst>
          </p:cNvPr>
          <p:cNvCxnSpPr>
            <a:cxnSpLocks/>
          </p:cNvCxnSpPr>
          <p:nvPr/>
        </p:nvCxnSpPr>
        <p:spPr>
          <a:xfrm>
            <a:off x="6572634" y="4220065"/>
            <a:ext cx="4598223"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a16="http://schemas.microsoft.com/office/drawing/2014/main" id="{AFA44A49-A180-4BA7-93D6-E1B3A265813F}"/>
              </a:ext>
            </a:extLst>
          </p:cNvPr>
          <p:cNvSpPr txBox="1"/>
          <p:nvPr/>
        </p:nvSpPr>
        <p:spPr>
          <a:xfrm>
            <a:off x="8425500" y="5313548"/>
            <a:ext cx="3390791" cy="1200798"/>
          </a:xfrm>
          <a:custGeom>
            <a:avLst/>
            <a:gdLst/>
            <a:ahLst/>
            <a:cxnLst/>
            <a:rect l="l" t="t" r="r" b="b"/>
            <a:pathLst>
              <a:path w="480184" h="170050">
                <a:moveTo>
                  <a:pt x="254418" y="30375"/>
                </a:moveTo>
                <a:cubicBezTo>
                  <a:pt x="252347" y="39399"/>
                  <a:pt x="250204" y="48623"/>
                  <a:pt x="247990" y="58047"/>
                </a:cubicBezTo>
                <a:cubicBezTo>
                  <a:pt x="245776" y="67471"/>
                  <a:pt x="243576" y="76467"/>
                  <a:pt x="241390" y="85033"/>
                </a:cubicBezTo>
                <a:lnTo>
                  <a:pt x="237733" y="99441"/>
                </a:lnTo>
                <a:lnTo>
                  <a:pt x="272474" y="99441"/>
                </a:lnTo>
                <a:lnTo>
                  <a:pt x="268817" y="85033"/>
                </a:lnTo>
                <a:cubicBezTo>
                  <a:pt x="266541" y="76438"/>
                  <a:pt x="264294" y="67386"/>
                  <a:pt x="262075" y="57876"/>
                </a:cubicBezTo>
                <a:cubicBezTo>
                  <a:pt x="259856" y="48366"/>
                  <a:pt x="257608" y="39199"/>
                  <a:pt x="255332" y="30375"/>
                </a:cubicBezTo>
                <a:close/>
                <a:moveTo>
                  <a:pt x="338251" y="0"/>
                </a:moveTo>
                <a:lnTo>
                  <a:pt x="383734" y="0"/>
                </a:lnTo>
                <a:lnTo>
                  <a:pt x="397447" y="30399"/>
                </a:lnTo>
                <a:cubicBezTo>
                  <a:pt x="399261" y="34375"/>
                  <a:pt x="401175" y="38651"/>
                  <a:pt x="403190" y="43227"/>
                </a:cubicBezTo>
                <a:cubicBezTo>
                  <a:pt x="405204" y="47803"/>
                  <a:pt x="407404" y="52822"/>
                  <a:pt x="409789" y="58283"/>
                </a:cubicBezTo>
                <a:lnTo>
                  <a:pt x="410703" y="58283"/>
                </a:lnTo>
                <a:cubicBezTo>
                  <a:pt x="412646" y="52822"/>
                  <a:pt x="414531" y="47803"/>
                  <a:pt x="416360" y="43227"/>
                </a:cubicBezTo>
                <a:cubicBezTo>
                  <a:pt x="418188" y="38651"/>
                  <a:pt x="419960" y="34375"/>
                  <a:pt x="421674" y="30399"/>
                </a:cubicBezTo>
                <a:lnTo>
                  <a:pt x="434016" y="0"/>
                </a:lnTo>
                <a:lnTo>
                  <a:pt x="477213" y="0"/>
                </a:lnTo>
                <a:lnTo>
                  <a:pt x="433330" y="84339"/>
                </a:lnTo>
                <a:lnTo>
                  <a:pt x="480184" y="170050"/>
                </a:lnTo>
                <a:lnTo>
                  <a:pt x="434702" y="170050"/>
                </a:lnTo>
                <a:lnTo>
                  <a:pt x="418931" y="136908"/>
                </a:lnTo>
                <a:cubicBezTo>
                  <a:pt x="416893" y="132485"/>
                  <a:pt x="414855" y="127961"/>
                  <a:pt x="412817" y="123338"/>
                </a:cubicBezTo>
                <a:cubicBezTo>
                  <a:pt x="410780" y="118714"/>
                  <a:pt x="408627" y="113790"/>
                  <a:pt x="406361" y="108567"/>
                </a:cubicBezTo>
                <a:lnTo>
                  <a:pt x="405447" y="108567"/>
                </a:lnTo>
                <a:cubicBezTo>
                  <a:pt x="403404" y="113790"/>
                  <a:pt x="401433" y="118714"/>
                  <a:pt x="399533" y="123338"/>
                </a:cubicBezTo>
                <a:cubicBezTo>
                  <a:pt x="397633" y="127961"/>
                  <a:pt x="395718" y="132485"/>
                  <a:pt x="393790" y="136908"/>
                </a:cubicBezTo>
                <a:lnTo>
                  <a:pt x="379163" y="170050"/>
                </a:lnTo>
                <a:lnTo>
                  <a:pt x="335509" y="170050"/>
                </a:lnTo>
                <a:lnTo>
                  <a:pt x="382362" y="82511"/>
                </a:lnTo>
                <a:close/>
                <a:moveTo>
                  <a:pt x="231334" y="0"/>
                </a:moveTo>
                <a:lnTo>
                  <a:pt x="280245" y="0"/>
                </a:lnTo>
                <a:lnTo>
                  <a:pt x="333042" y="170050"/>
                </a:lnTo>
                <a:lnTo>
                  <a:pt x="290073" y="170050"/>
                </a:lnTo>
                <a:lnTo>
                  <a:pt x="280245" y="130959"/>
                </a:lnTo>
                <a:lnTo>
                  <a:pt x="229962" y="130959"/>
                </a:lnTo>
                <a:lnTo>
                  <a:pt x="220134" y="170050"/>
                </a:lnTo>
                <a:lnTo>
                  <a:pt x="178537" y="170050"/>
                </a:lnTo>
                <a:close/>
                <a:moveTo>
                  <a:pt x="0" y="0"/>
                </a:moveTo>
                <a:lnTo>
                  <a:pt x="44094" y="0"/>
                </a:lnTo>
                <a:lnTo>
                  <a:pt x="71077" y="73352"/>
                </a:lnTo>
                <a:cubicBezTo>
                  <a:pt x="72769" y="78291"/>
                  <a:pt x="74360" y="83387"/>
                  <a:pt x="75851" y="88640"/>
                </a:cubicBezTo>
                <a:cubicBezTo>
                  <a:pt x="77342" y="93893"/>
                  <a:pt x="78876" y="99160"/>
                  <a:pt x="80453" y="104442"/>
                </a:cubicBezTo>
                <a:lnTo>
                  <a:pt x="81596" y="104442"/>
                </a:lnTo>
                <a:cubicBezTo>
                  <a:pt x="83288" y="99160"/>
                  <a:pt x="84879" y="93893"/>
                  <a:pt x="86370" y="88640"/>
                </a:cubicBezTo>
                <a:cubicBezTo>
                  <a:pt x="87861" y="83387"/>
                  <a:pt x="89395" y="78291"/>
                  <a:pt x="90972" y="73352"/>
                </a:cubicBezTo>
                <a:lnTo>
                  <a:pt x="117041" y="0"/>
                </a:lnTo>
                <a:lnTo>
                  <a:pt x="161363" y="0"/>
                </a:lnTo>
                <a:lnTo>
                  <a:pt x="161363" y="170050"/>
                </a:lnTo>
                <a:lnTo>
                  <a:pt x="124130" y="170050"/>
                </a:lnTo>
                <a:lnTo>
                  <a:pt x="124130" y="111757"/>
                </a:lnTo>
                <a:cubicBezTo>
                  <a:pt x="124220" y="102941"/>
                  <a:pt x="124839" y="93083"/>
                  <a:pt x="125986" y="82182"/>
                </a:cubicBezTo>
                <a:cubicBezTo>
                  <a:pt x="127133" y="71280"/>
                  <a:pt x="128266" y="61479"/>
                  <a:pt x="129384" y="52778"/>
                </a:cubicBezTo>
                <a:lnTo>
                  <a:pt x="128470" y="52778"/>
                </a:lnTo>
                <a:lnTo>
                  <a:pt x="114297" y="93469"/>
                </a:lnTo>
                <a:lnTo>
                  <a:pt x="91429" y="155648"/>
                </a:lnTo>
                <a:lnTo>
                  <a:pt x="69019" y="155648"/>
                </a:lnTo>
                <a:lnTo>
                  <a:pt x="45923" y="93469"/>
                </a:lnTo>
                <a:lnTo>
                  <a:pt x="32208" y="52778"/>
                </a:lnTo>
                <a:lnTo>
                  <a:pt x="31294" y="52778"/>
                </a:lnTo>
                <a:cubicBezTo>
                  <a:pt x="32412" y="61479"/>
                  <a:pt x="33545" y="71281"/>
                  <a:pt x="34692" y="82183"/>
                </a:cubicBezTo>
                <a:cubicBezTo>
                  <a:pt x="35839" y="93085"/>
                  <a:pt x="36457" y="102947"/>
                  <a:pt x="36548" y="111767"/>
                </a:cubicBezTo>
                <a:lnTo>
                  <a:pt x="36548" y="170050"/>
                </a:lnTo>
                <a:lnTo>
                  <a:pt x="0" y="170050"/>
                </a:lnTo>
                <a:close/>
              </a:path>
            </a:pathLst>
          </a:custGeom>
          <a:gradFill>
            <a:gsLst>
              <a:gs pos="7000">
                <a:schemeClr val="bg1">
                  <a:alpha val="18000"/>
                </a:schemeClr>
              </a:gs>
              <a:gs pos="100000">
                <a:schemeClr val="bg1">
                  <a:alpha val="0"/>
                </a:schemeClr>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p>
        </p:txBody>
      </p:sp>
      <p:sp>
        <p:nvSpPr>
          <p:cNvPr id="58" name="文本框 57">
            <a:extLst>
              <a:ext uri="{FF2B5EF4-FFF2-40B4-BE49-F238E27FC236}">
                <a16:creationId xmlns:a16="http://schemas.microsoft.com/office/drawing/2014/main" id="{2631C72E-A3B5-4673-8731-1E0E603D7B3E}"/>
              </a:ext>
            </a:extLst>
          </p:cNvPr>
          <p:cNvSpPr txBox="1"/>
          <p:nvPr/>
        </p:nvSpPr>
        <p:spPr>
          <a:xfrm>
            <a:off x="5780521" y="388189"/>
            <a:ext cx="3586579" cy="1393072"/>
          </a:xfrm>
          <a:custGeom>
            <a:avLst/>
            <a:gdLst/>
            <a:ahLst/>
            <a:cxnLst/>
            <a:rect l="l" t="t" r="r" b="b"/>
            <a:pathLst>
              <a:path w="569642" h="221256">
                <a:moveTo>
                  <a:pt x="77938" y="34947"/>
                </a:moveTo>
                <a:cubicBezTo>
                  <a:pt x="66628" y="35071"/>
                  <a:pt x="57804" y="39688"/>
                  <a:pt x="51467" y="48800"/>
                </a:cubicBezTo>
                <a:cubicBezTo>
                  <a:pt x="45131" y="57911"/>
                  <a:pt x="41910" y="70772"/>
                  <a:pt x="41805" y="87382"/>
                </a:cubicBezTo>
                <a:cubicBezTo>
                  <a:pt x="41910" y="105238"/>
                  <a:pt x="45131" y="118986"/>
                  <a:pt x="51467" y="128627"/>
                </a:cubicBezTo>
                <a:cubicBezTo>
                  <a:pt x="57804" y="138268"/>
                  <a:pt x="66628" y="143144"/>
                  <a:pt x="77938" y="143253"/>
                </a:cubicBezTo>
                <a:cubicBezTo>
                  <a:pt x="89258" y="143144"/>
                  <a:pt x="98120" y="138268"/>
                  <a:pt x="104523" y="128627"/>
                </a:cubicBezTo>
                <a:cubicBezTo>
                  <a:pt x="110927" y="118986"/>
                  <a:pt x="114185" y="105238"/>
                  <a:pt x="114300" y="87382"/>
                </a:cubicBezTo>
                <a:cubicBezTo>
                  <a:pt x="114185" y="70772"/>
                  <a:pt x="110927" y="57911"/>
                  <a:pt x="104523" y="48800"/>
                </a:cubicBezTo>
                <a:cubicBezTo>
                  <a:pt x="98120" y="39688"/>
                  <a:pt x="89258" y="35071"/>
                  <a:pt x="77938" y="34947"/>
                </a:cubicBezTo>
                <a:close/>
                <a:moveTo>
                  <a:pt x="264947" y="3200"/>
                </a:moveTo>
                <a:lnTo>
                  <a:pt x="306525" y="3200"/>
                </a:lnTo>
                <a:lnTo>
                  <a:pt x="348838" y="84568"/>
                </a:lnTo>
                <a:lnTo>
                  <a:pt x="365528" y="122281"/>
                </a:lnTo>
                <a:lnTo>
                  <a:pt x="366670" y="122281"/>
                </a:lnTo>
                <a:cubicBezTo>
                  <a:pt x="365442" y="113033"/>
                  <a:pt x="364243" y="102843"/>
                  <a:pt x="363072" y="91710"/>
                </a:cubicBezTo>
                <a:cubicBezTo>
                  <a:pt x="361902" y="80578"/>
                  <a:pt x="361273" y="69816"/>
                  <a:pt x="361188" y="59426"/>
                </a:cubicBezTo>
                <a:lnTo>
                  <a:pt x="361188" y="3200"/>
                </a:lnTo>
                <a:lnTo>
                  <a:pt x="400021" y="3200"/>
                </a:lnTo>
                <a:lnTo>
                  <a:pt x="400021" y="173250"/>
                </a:lnTo>
                <a:lnTo>
                  <a:pt x="358444" y="173250"/>
                </a:lnTo>
                <a:lnTo>
                  <a:pt x="316360" y="91196"/>
                </a:lnTo>
                <a:lnTo>
                  <a:pt x="299669" y="53941"/>
                </a:lnTo>
                <a:lnTo>
                  <a:pt x="298527" y="53941"/>
                </a:lnTo>
                <a:cubicBezTo>
                  <a:pt x="299545" y="63574"/>
                  <a:pt x="300649" y="73849"/>
                  <a:pt x="301839" y="84768"/>
                </a:cubicBezTo>
                <a:cubicBezTo>
                  <a:pt x="303029" y="95687"/>
                  <a:pt x="303676" y="106362"/>
                  <a:pt x="303781" y="116795"/>
                </a:cubicBezTo>
                <a:lnTo>
                  <a:pt x="303781" y="173250"/>
                </a:lnTo>
                <a:lnTo>
                  <a:pt x="264947" y="173250"/>
                </a:lnTo>
                <a:close/>
                <a:moveTo>
                  <a:pt x="188747" y="3200"/>
                </a:moveTo>
                <a:lnTo>
                  <a:pt x="229638" y="3200"/>
                </a:lnTo>
                <a:lnTo>
                  <a:pt x="229638" y="173250"/>
                </a:lnTo>
                <a:lnTo>
                  <a:pt x="188747" y="173250"/>
                </a:lnTo>
                <a:close/>
                <a:moveTo>
                  <a:pt x="512283" y="0"/>
                </a:moveTo>
                <a:cubicBezTo>
                  <a:pt x="524725" y="195"/>
                  <a:pt x="535450" y="2431"/>
                  <a:pt x="544456" y="6709"/>
                </a:cubicBezTo>
                <a:cubicBezTo>
                  <a:pt x="553462" y="10987"/>
                  <a:pt x="560868" y="16136"/>
                  <a:pt x="566673" y="22156"/>
                </a:cubicBezTo>
                <a:lnTo>
                  <a:pt x="544973" y="48215"/>
                </a:lnTo>
                <a:cubicBezTo>
                  <a:pt x="540957" y="44359"/>
                  <a:pt x="536482" y="41204"/>
                  <a:pt x="531548" y="38750"/>
                </a:cubicBezTo>
                <a:cubicBezTo>
                  <a:pt x="526614" y="36296"/>
                  <a:pt x="520650" y="35028"/>
                  <a:pt x="513655" y="34947"/>
                </a:cubicBezTo>
                <a:cubicBezTo>
                  <a:pt x="500848" y="35076"/>
                  <a:pt x="490499" y="39736"/>
                  <a:pt x="482608" y="48927"/>
                </a:cubicBezTo>
                <a:cubicBezTo>
                  <a:pt x="474718" y="58119"/>
                  <a:pt x="470659" y="71067"/>
                  <a:pt x="470430" y="87772"/>
                </a:cubicBezTo>
                <a:cubicBezTo>
                  <a:pt x="470401" y="104800"/>
                  <a:pt x="474232" y="117945"/>
                  <a:pt x="481922" y="127208"/>
                </a:cubicBezTo>
                <a:cubicBezTo>
                  <a:pt x="489613" y="136470"/>
                  <a:pt x="501334" y="141159"/>
                  <a:pt x="517086" y="141274"/>
                </a:cubicBezTo>
                <a:cubicBezTo>
                  <a:pt x="520235" y="141265"/>
                  <a:pt x="523256" y="140884"/>
                  <a:pt x="526148" y="140130"/>
                </a:cubicBezTo>
                <a:cubicBezTo>
                  <a:pt x="529040" y="139377"/>
                  <a:pt x="531432" y="138309"/>
                  <a:pt x="533324" y="136927"/>
                </a:cubicBezTo>
                <a:lnTo>
                  <a:pt x="533324" y="109470"/>
                </a:lnTo>
                <a:lnTo>
                  <a:pt x="506337" y="109470"/>
                </a:lnTo>
                <a:lnTo>
                  <a:pt x="506337" y="76123"/>
                </a:lnTo>
                <a:lnTo>
                  <a:pt x="569642" y="76123"/>
                </a:lnTo>
                <a:lnTo>
                  <a:pt x="569642" y="155664"/>
                </a:lnTo>
                <a:cubicBezTo>
                  <a:pt x="563571" y="161527"/>
                  <a:pt x="555613" y="166419"/>
                  <a:pt x="545769" y="170340"/>
                </a:cubicBezTo>
                <a:cubicBezTo>
                  <a:pt x="535926" y="174261"/>
                  <a:pt x="524992" y="176298"/>
                  <a:pt x="512969" y="176450"/>
                </a:cubicBezTo>
                <a:cubicBezTo>
                  <a:pt x="497025" y="176439"/>
                  <a:pt x="482724" y="173162"/>
                  <a:pt x="470064" y="166618"/>
                </a:cubicBezTo>
                <a:cubicBezTo>
                  <a:pt x="457403" y="160074"/>
                  <a:pt x="447373" y="150329"/>
                  <a:pt x="439973" y="137384"/>
                </a:cubicBezTo>
                <a:cubicBezTo>
                  <a:pt x="432572" y="124439"/>
                  <a:pt x="428790" y="108358"/>
                  <a:pt x="428625" y="89142"/>
                </a:cubicBezTo>
                <a:cubicBezTo>
                  <a:pt x="428815" y="70189"/>
                  <a:pt x="432673" y="54084"/>
                  <a:pt x="440201" y="40828"/>
                </a:cubicBezTo>
                <a:cubicBezTo>
                  <a:pt x="447728" y="27571"/>
                  <a:pt x="457784" y="17465"/>
                  <a:pt x="470368" y="10509"/>
                </a:cubicBezTo>
                <a:cubicBezTo>
                  <a:pt x="482952" y="3553"/>
                  <a:pt x="496924" y="50"/>
                  <a:pt x="512283" y="0"/>
                </a:cubicBezTo>
                <a:close/>
                <a:moveTo>
                  <a:pt x="77938" y="0"/>
                </a:moveTo>
                <a:cubicBezTo>
                  <a:pt x="101491" y="163"/>
                  <a:pt x="120283" y="7773"/>
                  <a:pt x="134312" y="22829"/>
                </a:cubicBezTo>
                <a:cubicBezTo>
                  <a:pt x="148342" y="37884"/>
                  <a:pt x="155530" y="59402"/>
                  <a:pt x="155876" y="87382"/>
                </a:cubicBezTo>
                <a:cubicBezTo>
                  <a:pt x="155691" y="110180"/>
                  <a:pt x="150865" y="128928"/>
                  <a:pt x="141397" y="143626"/>
                </a:cubicBezTo>
                <a:cubicBezTo>
                  <a:pt x="131930" y="158323"/>
                  <a:pt x="118933" y="168198"/>
                  <a:pt x="102408" y="173250"/>
                </a:cubicBezTo>
                <a:cubicBezTo>
                  <a:pt x="106486" y="178945"/>
                  <a:pt x="111877" y="183018"/>
                  <a:pt x="118580" y="185468"/>
                </a:cubicBezTo>
                <a:cubicBezTo>
                  <a:pt x="125283" y="187918"/>
                  <a:pt x="132156" y="189113"/>
                  <a:pt x="139200" y="189052"/>
                </a:cubicBezTo>
                <a:cubicBezTo>
                  <a:pt x="142869" y="189033"/>
                  <a:pt x="146325" y="188732"/>
                  <a:pt x="149566" y="188149"/>
                </a:cubicBezTo>
                <a:cubicBezTo>
                  <a:pt x="152807" y="187566"/>
                  <a:pt x="155749" y="186813"/>
                  <a:pt x="158391" y="185891"/>
                </a:cubicBezTo>
                <a:lnTo>
                  <a:pt x="165478" y="215546"/>
                </a:lnTo>
                <a:cubicBezTo>
                  <a:pt x="162234" y="217283"/>
                  <a:pt x="157978" y="218663"/>
                  <a:pt x="152708" y="219686"/>
                </a:cubicBezTo>
                <a:cubicBezTo>
                  <a:pt x="147439" y="220709"/>
                  <a:pt x="141413" y="221232"/>
                  <a:pt x="134631" y="221256"/>
                </a:cubicBezTo>
                <a:cubicBezTo>
                  <a:pt x="116070" y="221010"/>
                  <a:pt x="100450" y="216649"/>
                  <a:pt x="87769" y="208172"/>
                </a:cubicBezTo>
                <a:cubicBezTo>
                  <a:pt x="75088" y="199696"/>
                  <a:pt x="65637" y="188582"/>
                  <a:pt x="59414" y="174830"/>
                </a:cubicBezTo>
                <a:cubicBezTo>
                  <a:pt x="41139" y="170695"/>
                  <a:pt x="26723" y="161133"/>
                  <a:pt x="16165" y="146141"/>
                </a:cubicBezTo>
                <a:cubicBezTo>
                  <a:pt x="5607" y="131150"/>
                  <a:pt x="218" y="111564"/>
                  <a:pt x="0" y="87382"/>
                </a:cubicBezTo>
                <a:cubicBezTo>
                  <a:pt x="346" y="59302"/>
                  <a:pt x="7535" y="37755"/>
                  <a:pt x="21564" y="22743"/>
                </a:cubicBezTo>
                <a:cubicBezTo>
                  <a:pt x="35594" y="7730"/>
                  <a:pt x="54385" y="149"/>
                  <a:pt x="77938" y="0"/>
                </a:cubicBezTo>
                <a:close/>
              </a:path>
            </a:pathLst>
          </a:custGeom>
          <a:gradFill>
            <a:gsLst>
              <a:gs pos="100000">
                <a:schemeClr val="bg1">
                  <a:alpha val="18000"/>
                </a:schemeClr>
              </a:gs>
              <a:gs pos="0">
                <a:schemeClr val="bg1">
                  <a:alpha val="0"/>
                </a:schemeClr>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chemeClr val="bg1"/>
              </a:solidFill>
              <a:latin typeface="思源黑体 CN Heavy" panose="020B0A00000000000000" pitchFamily="34" charset="-122"/>
              <a:ea typeface="思源黑体 CN Heavy" panose="020B0A00000000000000" pitchFamily="34" charset="-122"/>
            </a:endParaRPr>
          </a:p>
        </p:txBody>
      </p:sp>
    </p:spTree>
    <p:extLst>
      <p:ext uri="{BB962C8B-B14F-4D97-AF65-F5344CB8AC3E}">
        <p14:creationId xmlns:p14="http://schemas.microsoft.com/office/powerpoint/2010/main" val="10204435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AF04A6F7-2054-4F48-B8D1-799B719C966A}"/>
              </a:ext>
            </a:extLst>
          </p:cNvPr>
          <p:cNvGrpSpPr/>
          <p:nvPr/>
        </p:nvGrpSpPr>
        <p:grpSpPr>
          <a:xfrm>
            <a:off x="1190684" y="772160"/>
            <a:ext cx="5785485" cy="243840"/>
            <a:chOff x="681990" y="462281"/>
            <a:chExt cx="5785485" cy="317498"/>
          </a:xfrm>
        </p:grpSpPr>
        <p:sp>
          <p:nvSpPr>
            <p:cNvPr id="17" name="平行四边形 16">
              <a:extLst>
                <a:ext uri="{FF2B5EF4-FFF2-40B4-BE49-F238E27FC236}">
                  <a16:creationId xmlns:a16="http://schemas.microsoft.com/office/drawing/2014/main" id="{8A1D96BC-4117-44AD-84E1-C00BFC76CC50}"/>
                </a:ext>
              </a:extLst>
            </p:cNvPr>
            <p:cNvSpPr/>
            <p:nvPr/>
          </p:nvSpPr>
          <p:spPr>
            <a:xfrm>
              <a:off x="681990" y="61214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B7DDE7CA-0C14-4906-B953-DE0FE3BD5963}"/>
                </a:ext>
              </a:extLst>
            </p:cNvPr>
            <p:cNvSpPr/>
            <p:nvPr/>
          </p:nvSpPr>
          <p:spPr>
            <a:xfrm>
              <a:off x="849630" y="49022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a:extLst>
                <a:ext uri="{FF2B5EF4-FFF2-40B4-BE49-F238E27FC236}">
                  <a16:creationId xmlns:a16="http://schemas.microsoft.com/office/drawing/2014/main" id="{4A6AB0A7-4242-48AF-9754-3EBCCE2323BA}"/>
                </a:ext>
              </a:extLst>
            </p:cNvPr>
            <p:cNvSpPr/>
            <p:nvPr/>
          </p:nvSpPr>
          <p:spPr>
            <a:xfrm>
              <a:off x="742950" y="73406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a:extLst>
                <a:ext uri="{FF2B5EF4-FFF2-40B4-BE49-F238E27FC236}">
                  <a16:creationId xmlns:a16="http://schemas.microsoft.com/office/drawing/2014/main" id="{FFDB212E-8233-4361-8180-7D5C015417A7}"/>
                </a:ext>
              </a:extLst>
            </p:cNvPr>
            <p:cNvSpPr/>
            <p:nvPr/>
          </p:nvSpPr>
          <p:spPr>
            <a:xfrm>
              <a:off x="866775" y="706121"/>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a:extLst>
                <a:ext uri="{FF2B5EF4-FFF2-40B4-BE49-F238E27FC236}">
                  <a16:creationId xmlns:a16="http://schemas.microsoft.com/office/drawing/2014/main" id="{06ABA479-8188-4F20-95D9-AC6414725352}"/>
                </a:ext>
              </a:extLst>
            </p:cNvPr>
            <p:cNvSpPr/>
            <p:nvPr/>
          </p:nvSpPr>
          <p:spPr>
            <a:xfrm>
              <a:off x="681990" y="462281"/>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a:extLst>
              <a:ext uri="{FF2B5EF4-FFF2-40B4-BE49-F238E27FC236}">
                <a16:creationId xmlns:a16="http://schemas.microsoft.com/office/drawing/2014/main" id="{463DC11C-5FA7-4250-B0CC-E625494AFD88}"/>
              </a:ext>
            </a:extLst>
          </p:cNvPr>
          <p:cNvSpPr/>
          <p:nvPr/>
        </p:nvSpPr>
        <p:spPr>
          <a:xfrm rot="1520077">
            <a:off x="331695" y="800650"/>
            <a:ext cx="746919" cy="171667"/>
          </a:xfrm>
          <a:prstGeom prst="ellipse">
            <a:avLst/>
          </a:prstGeom>
          <a:solidFill>
            <a:schemeClr val="accent1">
              <a:alpha val="13000"/>
            </a:schemeClr>
          </a:solidFill>
          <a:ln>
            <a:solidFill>
              <a:srgbClr val="FF55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space-ship_40483">
            <a:extLst>
              <a:ext uri="{FF2B5EF4-FFF2-40B4-BE49-F238E27FC236}">
                <a16:creationId xmlns:a16="http://schemas.microsoft.com/office/drawing/2014/main" id="{D06B3C30-6B59-4F4E-BC6E-D66157EC1A92}"/>
              </a:ext>
            </a:extLst>
          </p:cNvPr>
          <p:cNvSpPr/>
          <p:nvPr/>
        </p:nvSpPr>
        <p:spPr>
          <a:xfrm>
            <a:off x="469740" y="457829"/>
            <a:ext cx="609685" cy="464535"/>
          </a:xfrm>
          <a:custGeom>
            <a:avLst/>
            <a:gdLst>
              <a:gd name="connsiteX0" fmla="*/ 143812 w 606792"/>
              <a:gd name="connsiteY0" fmla="*/ 403550 h 462331"/>
              <a:gd name="connsiteX1" fmla="*/ 305879 w 606792"/>
              <a:gd name="connsiteY1" fmla="*/ 424237 h 462331"/>
              <a:gd name="connsiteX2" fmla="*/ 462627 w 606792"/>
              <a:gd name="connsiteY2" fmla="*/ 404955 h 462331"/>
              <a:gd name="connsiteX3" fmla="*/ 304158 w 606792"/>
              <a:gd name="connsiteY3" fmla="*/ 462331 h 462331"/>
              <a:gd name="connsiteX4" fmla="*/ 143812 w 606792"/>
              <a:gd name="connsiteY4" fmla="*/ 403550 h 462331"/>
              <a:gd name="connsiteX5" fmla="*/ 303396 w 606792"/>
              <a:gd name="connsiteY5" fmla="*/ 303564 h 462331"/>
              <a:gd name="connsiteX6" fmla="*/ 262881 w 606792"/>
              <a:gd name="connsiteY6" fmla="*/ 331913 h 462331"/>
              <a:gd name="connsiteX7" fmla="*/ 303396 w 606792"/>
              <a:gd name="connsiteY7" fmla="*/ 360184 h 462331"/>
              <a:gd name="connsiteX8" fmla="*/ 343912 w 606792"/>
              <a:gd name="connsiteY8" fmla="*/ 331913 h 462331"/>
              <a:gd name="connsiteX9" fmla="*/ 303396 w 606792"/>
              <a:gd name="connsiteY9" fmla="*/ 303564 h 462331"/>
              <a:gd name="connsiteX10" fmla="*/ 451848 w 606792"/>
              <a:gd name="connsiteY10" fmla="*/ 285836 h 462331"/>
              <a:gd name="connsiteX11" fmla="*/ 415400 w 606792"/>
              <a:gd name="connsiteY11" fmla="*/ 311295 h 462331"/>
              <a:gd name="connsiteX12" fmla="*/ 451848 w 606792"/>
              <a:gd name="connsiteY12" fmla="*/ 336677 h 462331"/>
              <a:gd name="connsiteX13" fmla="*/ 488375 w 606792"/>
              <a:gd name="connsiteY13" fmla="*/ 311295 h 462331"/>
              <a:gd name="connsiteX14" fmla="*/ 451848 w 606792"/>
              <a:gd name="connsiteY14" fmla="*/ 285836 h 462331"/>
              <a:gd name="connsiteX15" fmla="*/ 169492 w 606792"/>
              <a:gd name="connsiteY15" fmla="*/ 285836 h 462331"/>
              <a:gd name="connsiteX16" fmla="*/ 132966 w 606792"/>
              <a:gd name="connsiteY16" fmla="*/ 311295 h 462331"/>
              <a:gd name="connsiteX17" fmla="*/ 169492 w 606792"/>
              <a:gd name="connsiteY17" fmla="*/ 336677 h 462331"/>
              <a:gd name="connsiteX18" fmla="*/ 205940 w 606792"/>
              <a:gd name="connsiteY18" fmla="*/ 311295 h 462331"/>
              <a:gd name="connsiteX19" fmla="*/ 169492 w 606792"/>
              <a:gd name="connsiteY19" fmla="*/ 285836 h 462331"/>
              <a:gd name="connsiteX20" fmla="*/ 535147 w 606792"/>
              <a:gd name="connsiteY20" fmla="*/ 239134 h 462331"/>
              <a:gd name="connsiteX21" fmla="*/ 507224 w 606792"/>
              <a:gd name="connsiteY21" fmla="*/ 258658 h 462331"/>
              <a:gd name="connsiteX22" fmla="*/ 535147 w 606792"/>
              <a:gd name="connsiteY22" fmla="*/ 278104 h 462331"/>
              <a:gd name="connsiteX23" fmla="*/ 563070 w 606792"/>
              <a:gd name="connsiteY23" fmla="*/ 258658 h 462331"/>
              <a:gd name="connsiteX24" fmla="*/ 535147 w 606792"/>
              <a:gd name="connsiteY24" fmla="*/ 239134 h 462331"/>
              <a:gd name="connsiteX25" fmla="*/ 87601 w 606792"/>
              <a:gd name="connsiteY25" fmla="*/ 235854 h 462331"/>
              <a:gd name="connsiteX26" fmla="*/ 59756 w 606792"/>
              <a:gd name="connsiteY26" fmla="*/ 255378 h 462331"/>
              <a:gd name="connsiteX27" fmla="*/ 87601 w 606792"/>
              <a:gd name="connsiteY27" fmla="*/ 274824 h 462331"/>
              <a:gd name="connsiteX28" fmla="*/ 115524 w 606792"/>
              <a:gd name="connsiteY28" fmla="*/ 255378 h 462331"/>
              <a:gd name="connsiteX29" fmla="*/ 87601 w 606792"/>
              <a:gd name="connsiteY29" fmla="*/ 235854 h 462331"/>
              <a:gd name="connsiteX30" fmla="*/ 309878 w 606792"/>
              <a:gd name="connsiteY30" fmla="*/ 167 h 462331"/>
              <a:gd name="connsiteX31" fmla="*/ 328581 w 606792"/>
              <a:gd name="connsiteY31" fmla="*/ 2344 h 462331"/>
              <a:gd name="connsiteX32" fmla="*/ 353845 w 606792"/>
              <a:gd name="connsiteY32" fmla="*/ 39049 h 462331"/>
              <a:gd name="connsiteX33" fmla="*/ 326000 w 606792"/>
              <a:gd name="connsiteY33" fmla="*/ 78020 h 462331"/>
              <a:gd name="connsiteX34" fmla="*/ 326548 w 606792"/>
              <a:gd name="connsiteY34" fmla="*/ 110352 h 462331"/>
              <a:gd name="connsiteX35" fmla="*/ 487045 w 606792"/>
              <a:gd name="connsiteY35" fmla="*/ 193135 h 462331"/>
              <a:gd name="connsiteX36" fmla="*/ 606792 w 606792"/>
              <a:gd name="connsiteY36" fmla="*/ 289272 h 462331"/>
              <a:gd name="connsiteX37" fmla="*/ 562288 w 606792"/>
              <a:gd name="connsiteY37" fmla="*/ 353780 h 462331"/>
              <a:gd name="connsiteX38" fmla="*/ 483604 w 606792"/>
              <a:gd name="connsiteY38" fmla="*/ 386268 h 462331"/>
              <a:gd name="connsiteX39" fmla="*/ 480084 w 606792"/>
              <a:gd name="connsiteY39" fmla="*/ 387284 h 462331"/>
              <a:gd name="connsiteX40" fmla="*/ 479927 w 606792"/>
              <a:gd name="connsiteY40" fmla="*/ 387440 h 462331"/>
              <a:gd name="connsiteX41" fmla="*/ 305899 w 606792"/>
              <a:gd name="connsiteY41" fmla="*/ 411806 h 462331"/>
              <a:gd name="connsiteX42" fmla="*/ 125770 w 606792"/>
              <a:gd name="connsiteY42" fmla="*/ 384706 h 462331"/>
              <a:gd name="connsiteX43" fmla="*/ 42627 w 606792"/>
              <a:gd name="connsiteY43" fmla="*/ 346517 h 462331"/>
              <a:gd name="connsiteX44" fmla="*/ 0 w 606792"/>
              <a:gd name="connsiteY44" fmla="*/ 288022 h 462331"/>
              <a:gd name="connsiteX45" fmla="*/ 56941 w 606792"/>
              <a:gd name="connsiteY45" fmla="*/ 222421 h 462331"/>
              <a:gd name="connsiteX46" fmla="*/ 119200 w 606792"/>
              <a:gd name="connsiteY46" fmla="*/ 195868 h 462331"/>
              <a:gd name="connsiteX47" fmla="*/ 302927 w 606792"/>
              <a:gd name="connsiteY47" fmla="*/ 109337 h 462331"/>
              <a:gd name="connsiteX48" fmla="*/ 302927 w 606792"/>
              <a:gd name="connsiteY48" fmla="*/ 108712 h 462331"/>
              <a:gd name="connsiteX49" fmla="*/ 302301 w 606792"/>
              <a:gd name="connsiteY49" fmla="*/ 78488 h 462331"/>
              <a:gd name="connsiteX50" fmla="*/ 272971 w 606792"/>
              <a:gd name="connsiteY50" fmla="*/ 40611 h 462331"/>
              <a:gd name="connsiteX51" fmla="*/ 299564 w 606792"/>
              <a:gd name="connsiteY51" fmla="*/ 2031 h 462331"/>
              <a:gd name="connsiteX52" fmla="*/ 309878 w 606792"/>
              <a:gd name="connsiteY52" fmla="*/ 167 h 462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6792" h="462331">
                <a:moveTo>
                  <a:pt x="143812" y="403550"/>
                </a:moveTo>
                <a:cubicBezTo>
                  <a:pt x="193011" y="416821"/>
                  <a:pt x="247998" y="424237"/>
                  <a:pt x="305879" y="424237"/>
                </a:cubicBezTo>
                <a:cubicBezTo>
                  <a:pt x="361726" y="424237"/>
                  <a:pt x="414758" y="417289"/>
                  <a:pt x="462627" y="404955"/>
                </a:cubicBezTo>
                <a:cubicBezTo>
                  <a:pt x="423284" y="440161"/>
                  <a:pt x="366967" y="462331"/>
                  <a:pt x="304158" y="462331"/>
                </a:cubicBezTo>
                <a:cubicBezTo>
                  <a:pt x="240411" y="462331"/>
                  <a:pt x="183234" y="439615"/>
                  <a:pt x="143812" y="403550"/>
                </a:cubicBezTo>
                <a:close/>
                <a:moveTo>
                  <a:pt x="303396" y="303564"/>
                </a:moveTo>
                <a:cubicBezTo>
                  <a:pt x="281027" y="303564"/>
                  <a:pt x="262881" y="316294"/>
                  <a:pt x="262881" y="331913"/>
                </a:cubicBezTo>
                <a:cubicBezTo>
                  <a:pt x="262881" y="347454"/>
                  <a:pt x="281027" y="360184"/>
                  <a:pt x="303396" y="360184"/>
                </a:cubicBezTo>
                <a:cubicBezTo>
                  <a:pt x="325766" y="360184"/>
                  <a:pt x="343912" y="347532"/>
                  <a:pt x="343912" y="331913"/>
                </a:cubicBezTo>
                <a:cubicBezTo>
                  <a:pt x="343912" y="316294"/>
                  <a:pt x="325766" y="303564"/>
                  <a:pt x="303396" y="303564"/>
                </a:cubicBezTo>
                <a:close/>
                <a:moveTo>
                  <a:pt x="451848" y="285836"/>
                </a:moveTo>
                <a:cubicBezTo>
                  <a:pt x="431747" y="285836"/>
                  <a:pt x="415400" y="297238"/>
                  <a:pt x="415400" y="311295"/>
                </a:cubicBezTo>
                <a:cubicBezTo>
                  <a:pt x="415400" y="325275"/>
                  <a:pt x="431747" y="336677"/>
                  <a:pt x="451848" y="336677"/>
                </a:cubicBezTo>
                <a:cubicBezTo>
                  <a:pt x="472028" y="336677"/>
                  <a:pt x="488375" y="325353"/>
                  <a:pt x="488375" y="311295"/>
                </a:cubicBezTo>
                <a:cubicBezTo>
                  <a:pt x="488375" y="297238"/>
                  <a:pt x="472028" y="285836"/>
                  <a:pt x="451848" y="285836"/>
                </a:cubicBezTo>
                <a:close/>
                <a:moveTo>
                  <a:pt x="169492" y="285836"/>
                </a:moveTo>
                <a:cubicBezTo>
                  <a:pt x="149313" y="285836"/>
                  <a:pt x="132966" y="297238"/>
                  <a:pt x="132966" y="311295"/>
                </a:cubicBezTo>
                <a:cubicBezTo>
                  <a:pt x="132966" y="325275"/>
                  <a:pt x="149313" y="336677"/>
                  <a:pt x="169492" y="336677"/>
                </a:cubicBezTo>
                <a:cubicBezTo>
                  <a:pt x="189593" y="336677"/>
                  <a:pt x="205940" y="325353"/>
                  <a:pt x="205940" y="311295"/>
                </a:cubicBezTo>
                <a:cubicBezTo>
                  <a:pt x="205940" y="297238"/>
                  <a:pt x="189593" y="285836"/>
                  <a:pt x="169492" y="285836"/>
                </a:cubicBezTo>
                <a:close/>
                <a:moveTo>
                  <a:pt x="535147" y="239134"/>
                </a:moveTo>
                <a:cubicBezTo>
                  <a:pt x="519739" y="239134"/>
                  <a:pt x="507224" y="247881"/>
                  <a:pt x="507224" y="258658"/>
                </a:cubicBezTo>
                <a:cubicBezTo>
                  <a:pt x="507224" y="269357"/>
                  <a:pt x="519739" y="278104"/>
                  <a:pt x="535147" y="278104"/>
                </a:cubicBezTo>
                <a:cubicBezTo>
                  <a:pt x="550556" y="278104"/>
                  <a:pt x="563070" y="269357"/>
                  <a:pt x="563070" y="258658"/>
                </a:cubicBezTo>
                <a:cubicBezTo>
                  <a:pt x="563070" y="247881"/>
                  <a:pt x="550634" y="239134"/>
                  <a:pt x="535147" y="239134"/>
                </a:cubicBezTo>
                <a:close/>
                <a:moveTo>
                  <a:pt x="87601" y="235854"/>
                </a:moveTo>
                <a:cubicBezTo>
                  <a:pt x="72193" y="235854"/>
                  <a:pt x="59756" y="244601"/>
                  <a:pt x="59756" y="255378"/>
                </a:cubicBezTo>
                <a:cubicBezTo>
                  <a:pt x="59756" y="266077"/>
                  <a:pt x="72193" y="274824"/>
                  <a:pt x="87601" y="274824"/>
                </a:cubicBezTo>
                <a:cubicBezTo>
                  <a:pt x="103088" y="274824"/>
                  <a:pt x="115524" y="266077"/>
                  <a:pt x="115524" y="255378"/>
                </a:cubicBezTo>
                <a:cubicBezTo>
                  <a:pt x="115524" y="244601"/>
                  <a:pt x="103088" y="235854"/>
                  <a:pt x="87601" y="235854"/>
                </a:cubicBezTo>
                <a:close/>
                <a:moveTo>
                  <a:pt x="309878" y="167"/>
                </a:moveTo>
                <a:cubicBezTo>
                  <a:pt x="314776" y="-253"/>
                  <a:pt x="321073" y="1"/>
                  <a:pt x="328581" y="2344"/>
                </a:cubicBezTo>
                <a:cubicBezTo>
                  <a:pt x="343129" y="8279"/>
                  <a:pt x="353532" y="22337"/>
                  <a:pt x="353845" y="39049"/>
                </a:cubicBezTo>
                <a:cubicBezTo>
                  <a:pt x="354236" y="57168"/>
                  <a:pt x="342425" y="72631"/>
                  <a:pt x="326000" y="78020"/>
                </a:cubicBezTo>
                <a:lnTo>
                  <a:pt x="326548" y="110352"/>
                </a:lnTo>
                <a:cubicBezTo>
                  <a:pt x="394438" y="116131"/>
                  <a:pt x="452865" y="147838"/>
                  <a:pt x="487045" y="193135"/>
                </a:cubicBezTo>
                <a:cubicBezTo>
                  <a:pt x="556813" y="212971"/>
                  <a:pt x="606792" y="245303"/>
                  <a:pt x="606792" y="289272"/>
                </a:cubicBezTo>
                <a:cubicBezTo>
                  <a:pt x="606792" y="314732"/>
                  <a:pt x="589976" y="336286"/>
                  <a:pt x="562288" y="353780"/>
                </a:cubicBezTo>
                <a:cubicBezTo>
                  <a:pt x="538823" y="366510"/>
                  <a:pt x="512465" y="377443"/>
                  <a:pt x="483604" y="386268"/>
                </a:cubicBezTo>
                <a:cubicBezTo>
                  <a:pt x="482430" y="386581"/>
                  <a:pt x="481257" y="386971"/>
                  <a:pt x="480084" y="387284"/>
                </a:cubicBezTo>
                <a:cubicBezTo>
                  <a:pt x="480006" y="387362"/>
                  <a:pt x="480006" y="387362"/>
                  <a:pt x="479927" y="387440"/>
                </a:cubicBezTo>
                <a:cubicBezTo>
                  <a:pt x="428071" y="402981"/>
                  <a:pt x="368862" y="411806"/>
                  <a:pt x="305899" y="411806"/>
                </a:cubicBezTo>
                <a:cubicBezTo>
                  <a:pt x="212432" y="411806"/>
                  <a:pt x="126161" y="385097"/>
                  <a:pt x="125770" y="384706"/>
                </a:cubicBezTo>
                <a:cubicBezTo>
                  <a:pt x="92137" y="374944"/>
                  <a:pt x="63276" y="362136"/>
                  <a:pt x="42627" y="346517"/>
                </a:cubicBezTo>
                <a:cubicBezTo>
                  <a:pt x="16816" y="332303"/>
                  <a:pt x="0" y="313326"/>
                  <a:pt x="0" y="288022"/>
                </a:cubicBezTo>
                <a:cubicBezTo>
                  <a:pt x="0" y="258268"/>
                  <a:pt x="23152" y="237259"/>
                  <a:pt x="56941" y="222421"/>
                </a:cubicBezTo>
                <a:cubicBezTo>
                  <a:pt x="74226" y="212034"/>
                  <a:pt x="95422" y="203209"/>
                  <a:pt x="119200" y="195868"/>
                </a:cubicBezTo>
                <a:cubicBezTo>
                  <a:pt x="156508" y="144402"/>
                  <a:pt x="224712" y="109727"/>
                  <a:pt x="302927" y="109337"/>
                </a:cubicBezTo>
                <a:cubicBezTo>
                  <a:pt x="302927" y="109102"/>
                  <a:pt x="302927" y="108712"/>
                  <a:pt x="302927" y="108712"/>
                </a:cubicBezTo>
                <a:lnTo>
                  <a:pt x="302301" y="78488"/>
                </a:lnTo>
                <a:cubicBezTo>
                  <a:pt x="285720" y="73724"/>
                  <a:pt x="273283" y="58808"/>
                  <a:pt x="272971" y="40611"/>
                </a:cubicBezTo>
                <a:cubicBezTo>
                  <a:pt x="272579" y="22883"/>
                  <a:pt x="283764" y="7733"/>
                  <a:pt x="299564" y="2031"/>
                </a:cubicBezTo>
                <a:cubicBezTo>
                  <a:pt x="301480" y="1680"/>
                  <a:pt x="304980" y="587"/>
                  <a:pt x="309878" y="167"/>
                </a:cubicBezTo>
                <a:close/>
              </a:path>
            </a:pathLst>
          </a:custGeom>
          <a:gradFill>
            <a:gsLst>
              <a:gs pos="0">
                <a:schemeClr val="accent1"/>
              </a:gs>
              <a:gs pos="99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椭圆 25">
            <a:extLst>
              <a:ext uri="{FF2B5EF4-FFF2-40B4-BE49-F238E27FC236}">
                <a16:creationId xmlns:a16="http://schemas.microsoft.com/office/drawing/2014/main" id="{E8612FD5-03AA-41E4-97D5-9B2D6A1A7115}"/>
              </a:ext>
            </a:extLst>
          </p:cNvPr>
          <p:cNvSpPr/>
          <p:nvPr/>
        </p:nvSpPr>
        <p:spPr>
          <a:xfrm rot="19695108">
            <a:off x="288671" y="628554"/>
            <a:ext cx="1082164" cy="299722"/>
          </a:xfrm>
          <a:prstGeom prst="ellipse">
            <a:avLst/>
          </a:prstGeom>
          <a:noFill/>
          <a:ln>
            <a:gradFill>
              <a:gsLst>
                <a:gs pos="0">
                  <a:schemeClr val="accent1">
                    <a:alpha val="0"/>
                  </a:schemeClr>
                </a:gs>
                <a:gs pos="99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文本框 26">
            <a:extLst>
              <a:ext uri="{FF2B5EF4-FFF2-40B4-BE49-F238E27FC236}">
                <a16:creationId xmlns:a16="http://schemas.microsoft.com/office/drawing/2014/main" id="{5504FED1-0CEE-4DBC-B992-4EF876EECF95}"/>
              </a:ext>
            </a:extLst>
          </p:cNvPr>
          <p:cNvSpPr txBox="1"/>
          <p:nvPr/>
        </p:nvSpPr>
        <p:spPr>
          <a:xfrm>
            <a:off x="1395472" y="483353"/>
            <a:ext cx="3638550" cy="523220"/>
          </a:xfrm>
          <a:prstGeom prst="rect">
            <a:avLst/>
          </a:prstGeom>
          <a:noFill/>
        </p:spPr>
        <p:txBody>
          <a:bodyPr wrap="square" rtlCol="0">
            <a:spAutoFit/>
          </a:bodyPr>
          <a:lstStyle/>
          <a:p>
            <a:r>
              <a:rPr lang="zh-CN" altLang="en-US" sz="2800" b="1" dirty="0">
                <a:solidFill>
                  <a:schemeClr val="bg1"/>
                </a:solidFill>
                <a:latin typeface="思源黑体 CN Medium" panose="020B0600000000000000" pitchFamily="34" charset="-122"/>
                <a:ea typeface="思源黑体 CN Medium" panose="020B0600000000000000" pitchFamily="34" charset="-122"/>
              </a:rPr>
              <a:t>添加标题文本内容</a:t>
            </a:r>
          </a:p>
        </p:txBody>
      </p:sp>
      <p:grpSp>
        <p:nvGrpSpPr>
          <p:cNvPr id="39" name="组合 38">
            <a:extLst>
              <a:ext uri="{FF2B5EF4-FFF2-40B4-BE49-F238E27FC236}">
                <a16:creationId xmlns:a16="http://schemas.microsoft.com/office/drawing/2014/main" id="{802D79CF-7E0C-4C70-A644-2D640A996945}"/>
              </a:ext>
            </a:extLst>
          </p:cNvPr>
          <p:cNvGrpSpPr/>
          <p:nvPr/>
        </p:nvGrpSpPr>
        <p:grpSpPr>
          <a:xfrm>
            <a:off x="587935" y="1784486"/>
            <a:ext cx="3423995" cy="3737222"/>
            <a:chOff x="587935" y="1784486"/>
            <a:chExt cx="3423995" cy="3737222"/>
          </a:xfrm>
        </p:grpSpPr>
        <p:sp>
          <p:nvSpPr>
            <p:cNvPr id="32" name="任意多边形: 形状 31">
              <a:extLst>
                <a:ext uri="{FF2B5EF4-FFF2-40B4-BE49-F238E27FC236}">
                  <a16:creationId xmlns:a16="http://schemas.microsoft.com/office/drawing/2014/main" id="{557C56F3-0882-4874-A64B-FE0DF998BFE1}"/>
                </a:ext>
              </a:extLst>
            </p:cNvPr>
            <p:cNvSpPr/>
            <p:nvPr/>
          </p:nvSpPr>
          <p:spPr>
            <a:xfrm>
              <a:off x="587935" y="1784486"/>
              <a:ext cx="3423995" cy="3737222"/>
            </a:xfrm>
            <a:custGeom>
              <a:avLst/>
              <a:gdLst>
                <a:gd name="connsiteX0" fmla="*/ 322968 w 3835400"/>
                <a:gd name="connsiteY0" fmla="*/ 311014 h 4186262"/>
                <a:gd name="connsiteX1" fmla="*/ 163454 w 3835400"/>
                <a:gd name="connsiteY1" fmla="*/ 470528 h 4186262"/>
                <a:gd name="connsiteX2" fmla="*/ 322968 w 3835400"/>
                <a:gd name="connsiteY2" fmla="*/ 630042 h 4186262"/>
                <a:gd name="connsiteX3" fmla="*/ 482482 w 3835400"/>
                <a:gd name="connsiteY3" fmla="*/ 470528 h 4186262"/>
                <a:gd name="connsiteX4" fmla="*/ 322968 w 3835400"/>
                <a:gd name="connsiteY4" fmla="*/ 311014 h 4186262"/>
                <a:gd name="connsiteX5" fmla="*/ 828876 w 3835400"/>
                <a:gd name="connsiteY5" fmla="*/ 0 h 4186262"/>
                <a:gd name="connsiteX6" fmla="*/ 3416040 w 3835400"/>
                <a:gd name="connsiteY6" fmla="*/ 0 h 4186262"/>
                <a:gd name="connsiteX7" fmla="*/ 3521016 w 3835400"/>
                <a:gd name="connsiteY7" fmla="*/ 104976 h 4186262"/>
                <a:gd name="connsiteX8" fmla="*/ 3521016 w 3835400"/>
                <a:gd name="connsiteY8" fmla="*/ 174563 h 4186262"/>
                <a:gd name="connsiteX9" fmla="*/ 3691457 w 3835400"/>
                <a:gd name="connsiteY9" fmla="*/ 174563 h 4186262"/>
                <a:gd name="connsiteX10" fmla="*/ 3835400 w 3835400"/>
                <a:gd name="connsiteY10" fmla="*/ 318506 h 4186262"/>
                <a:gd name="connsiteX11" fmla="*/ 3835400 w 3835400"/>
                <a:gd name="connsiteY11" fmla="*/ 4042319 h 4186262"/>
                <a:gd name="connsiteX12" fmla="*/ 3691457 w 3835400"/>
                <a:gd name="connsiteY12" fmla="*/ 4186262 h 4186262"/>
                <a:gd name="connsiteX13" fmla="*/ 143943 w 3835400"/>
                <a:gd name="connsiteY13" fmla="*/ 4186262 h 4186262"/>
                <a:gd name="connsiteX14" fmla="*/ 0 w 3835400"/>
                <a:gd name="connsiteY14" fmla="*/ 4042319 h 4186262"/>
                <a:gd name="connsiteX15" fmla="*/ 0 w 3835400"/>
                <a:gd name="connsiteY15" fmla="*/ 318506 h 4186262"/>
                <a:gd name="connsiteX16" fmla="*/ 143943 w 3835400"/>
                <a:gd name="connsiteY16" fmla="*/ 174563 h 4186262"/>
                <a:gd name="connsiteX17" fmla="*/ 723900 w 3835400"/>
                <a:gd name="connsiteY17" fmla="*/ 174563 h 4186262"/>
                <a:gd name="connsiteX18" fmla="*/ 723900 w 3835400"/>
                <a:gd name="connsiteY18" fmla="*/ 104976 h 4186262"/>
                <a:gd name="connsiteX19" fmla="*/ 828876 w 3835400"/>
                <a:gd name="connsiteY19" fmla="*/ 0 h 4186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35400" h="4186262">
                  <a:moveTo>
                    <a:pt x="322968" y="311014"/>
                  </a:moveTo>
                  <a:cubicBezTo>
                    <a:pt x="234871" y="311014"/>
                    <a:pt x="163454" y="382431"/>
                    <a:pt x="163454" y="470528"/>
                  </a:cubicBezTo>
                  <a:cubicBezTo>
                    <a:pt x="163454" y="558625"/>
                    <a:pt x="234871" y="630042"/>
                    <a:pt x="322968" y="630042"/>
                  </a:cubicBezTo>
                  <a:cubicBezTo>
                    <a:pt x="411065" y="630042"/>
                    <a:pt x="482482" y="558625"/>
                    <a:pt x="482482" y="470528"/>
                  </a:cubicBezTo>
                  <a:cubicBezTo>
                    <a:pt x="482482" y="382431"/>
                    <a:pt x="411065" y="311014"/>
                    <a:pt x="322968" y="311014"/>
                  </a:cubicBezTo>
                  <a:close/>
                  <a:moveTo>
                    <a:pt x="828876" y="0"/>
                  </a:moveTo>
                  <a:lnTo>
                    <a:pt x="3416040" y="0"/>
                  </a:lnTo>
                  <a:cubicBezTo>
                    <a:pt x="3474017" y="0"/>
                    <a:pt x="3521016" y="46999"/>
                    <a:pt x="3521016" y="104976"/>
                  </a:cubicBezTo>
                  <a:lnTo>
                    <a:pt x="3521016" y="174563"/>
                  </a:lnTo>
                  <a:lnTo>
                    <a:pt x="3691457" y="174563"/>
                  </a:lnTo>
                  <a:cubicBezTo>
                    <a:pt x="3770955" y="174563"/>
                    <a:pt x="3835400" y="239008"/>
                    <a:pt x="3835400" y="318506"/>
                  </a:cubicBezTo>
                  <a:lnTo>
                    <a:pt x="3835400" y="4042319"/>
                  </a:lnTo>
                  <a:cubicBezTo>
                    <a:pt x="3835400" y="4121817"/>
                    <a:pt x="3770955" y="4186262"/>
                    <a:pt x="3691457" y="4186262"/>
                  </a:cubicBezTo>
                  <a:lnTo>
                    <a:pt x="143943" y="4186262"/>
                  </a:lnTo>
                  <a:cubicBezTo>
                    <a:pt x="64445" y="4186262"/>
                    <a:pt x="0" y="4121817"/>
                    <a:pt x="0" y="4042319"/>
                  </a:cubicBezTo>
                  <a:lnTo>
                    <a:pt x="0" y="318506"/>
                  </a:lnTo>
                  <a:cubicBezTo>
                    <a:pt x="0" y="239008"/>
                    <a:pt x="64445" y="174563"/>
                    <a:pt x="143943" y="174563"/>
                  </a:cubicBezTo>
                  <a:lnTo>
                    <a:pt x="723900" y="174563"/>
                  </a:lnTo>
                  <a:lnTo>
                    <a:pt x="723900" y="104976"/>
                  </a:lnTo>
                  <a:cubicBezTo>
                    <a:pt x="723900" y="46999"/>
                    <a:pt x="770899" y="0"/>
                    <a:pt x="828876" y="0"/>
                  </a:cubicBezTo>
                  <a:close/>
                </a:path>
              </a:pathLst>
            </a:custGeom>
            <a:gradFill>
              <a:gsLst>
                <a:gs pos="72000">
                  <a:schemeClr val="accent1"/>
                </a:gs>
                <a:gs pos="10000">
                  <a:schemeClr val="accent3"/>
                </a:gs>
              </a:gsLst>
              <a:lin ang="2700000" scaled="0"/>
            </a:gradFill>
            <a:ln>
              <a:noFill/>
            </a:ln>
            <a:effectLst>
              <a:outerShdw blurRad="5461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文本框 35">
              <a:extLst>
                <a:ext uri="{FF2B5EF4-FFF2-40B4-BE49-F238E27FC236}">
                  <a16:creationId xmlns:a16="http://schemas.microsoft.com/office/drawing/2014/main" id="{49B00433-8CBA-4305-9878-51F2D8B4B548}"/>
                </a:ext>
              </a:extLst>
            </p:cNvPr>
            <p:cNvSpPr txBox="1"/>
            <p:nvPr/>
          </p:nvSpPr>
          <p:spPr>
            <a:xfrm>
              <a:off x="1358324" y="1920677"/>
              <a:ext cx="2396810" cy="523220"/>
            </a:xfrm>
            <a:prstGeom prst="rect">
              <a:avLst/>
            </a:prstGeom>
            <a:noFill/>
          </p:spPr>
          <p:txBody>
            <a:bodyPr wrap="none" rtlCol="0">
              <a:spAutoFit/>
            </a:bodyPr>
            <a:lstStyle/>
            <a:p>
              <a:r>
                <a:rPr kumimoji="0" lang="zh-CN" altLang="en-US" sz="2800" b="1"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rPr>
                <a:t>添加文本内容</a:t>
              </a:r>
              <a:endParaRPr lang="zh-CN" altLang="en-US" sz="2800" b="1" dirty="0">
                <a:solidFill>
                  <a:schemeClr val="bg1"/>
                </a:solidFill>
                <a:latin typeface="思源黑体 CN Heavy" panose="020B0A00000000000000" pitchFamily="34" charset="-122"/>
                <a:ea typeface="思源黑体 CN Heavy" panose="020B0A00000000000000" pitchFamily="34" charset="-122"/>
              </a:endParaRPr>
            </a:p>
          </p:txBody>
        </p:sp>
        <p:sp>
          <p:nvSpPr>
            <p:cNvPr id="37" name="任意多边形: 形状 36">
              <a:extLst>
                <a:ext uri="{FF2B5EF4-FFF2-40B4-BE49-F238E27FC236}">
                  <a16:creationId xmlns:a16="http://schemas.microsoft.com/office/drawing/2014/main" id="{CA0DB33F-BAA6-4225-AC5A-960DF8EE69BE}"/>
                </a:ext>
              </a:extLst>
            </p:cNvPr>
            <p:cNvSpPr/>
            <p:nvPr/>
          </p:nvSpPr>
          <p:spPr>
            <a:xfrm>
              <a:off x="790575" y="2514600"/>
              <a:ext cx="3028950" cy="133350"/>
            </a:xfrm>
            <a:custGeom>
              <a:avLst/>
              <a:gdLst>
                <a:gd name="connsiteX0" fmla="*/ 0 w 3028950"/>
                <a:gd name="connsiteY0" fmla="*/ 133350 h 133350"/>
                <a:gd name="connsiteX1" fmla="*/ 1838325 w 3028950"/>
                <a:gd name="connsiteY1" fmla="*/ 133350 h 133350"/>
                <a:gd name="connsiteX2" fmla="*/ 1933575 w 3028950"/>
                <a:gd name="connsiteY2" fmla="*/ 0 h 133350"/>
                <a:gd name="connsiteX3" fmla="*/ 3028950 w 3028950"/>
                <a:gd name="connsiteY3" fmla="*/ 0 h 133350"/>
              </a:gdLst>
              <a:ahLst/>
              <a:cxnLst>
                <a:cxn ang="0">
                  <a:pos x="connsiteX0" y="connsiteY0"/>
                </a:cxn>
                <a:cxn ang="0">
                  <a:pos x="connsiteX1" y="connsiteY1"/>
                </a:cxn>
                <a:cxn ang="0">
                  <a:pos x="connsiteX2" y="connsiteY2"/>
                </a:cxn>
                <a:cxn ang="0">
                  <a:pos x="connsiteX3" y="connsiteY3"/>
                </a:cxn>
              </a:cxnLst>
              <a:rect l="l" t="t" r="r" b="b"/>
              <a:pathLst>
                <a:path w="3028950" h="133350">
                  <a:moveTo>
                    <a:pt x="0" y="133350"/>
                  </a:moveTo>
                  <a:lnTo>
                    <a:pt x="1838325" y="133350"/>
                  </a:lnTo>
                  <a:lnTo>
                    <a:pt x="1933575" y="0"/>
                  </a:lnTo>
                  <a:lnTo>
                    <a:pt x="3028950" y="0"/>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4C722612-51D2-4A00-9017-73711034ED3A}"/>
                </a:ext>
              </a:extLst>
            </p:cNvPr>
            <p:cNvSpPr txBox="1"/>
            <p:nvPr/>
          </p:nvSpPr>
          <p:spPr>
            <a:xfrm>
              <a:off x="757297" y="2718653"/>
              <a:ext cx="3024128" cy="2541337"/>
            </a:xfrm>
            <a:prstGeom prst="rect">
              <a:avLst/>
            </a:prstGeom>
            <a:noFill/>
          </p:spPr>
          <p:txBody>
            <a:bodyPr wrap="square" rtlCol="0">
              <a:spAutoFit/>
            </a:bodyPr>
            <a:lstStyle/>
            <a:p>
              <a:pPr>
                <a:lnSpc>
                  <a:spcPct val="150000"/>
                </a:lnSpc>
              </a:pPr>
              <a:r>
                <a:rPr lang="zh-CN" altLang="en-US" b="1" dirty="0">
                  <a:solidFill>
                    <a:schemeClr val="bg1"/>
                  </a:solidFill>
                  <a:latin typeface="思源黑体 CN Medium" panose="020B0600000000000000" pitchFamily="34" charset="-122"/>
                  <a:ea typeface="思源黑体 CN Medium" panose="020B0600000000000000" pitchFamily="34" charset="-122"/>
                </a:rPr>
                <a:t>请任意输入内容请任意输入内容请任意输入内容请任意输入内容请任意输入内容请任意输入内容请任意输入内容请任意输入内容请任意输入内容。</a:t>
              </a:r>
            </a:p>
          </p:txBody>
        </p:sp>
      </p:grpSp>
      <p:grpSp>
        <p:nvGrpSpPr>
          <p:cNvPr id="40" name="组合 39">
            <a:extLst>
              <a:ext uri="{FF2B5EF4-FFF2-40B4-BE49-F238E27FC236}">
                <a16:creationId xmlns:a16="http://schemas.microsoft.com/office/drawing/2014/main" id="{16AF0221-DE03-4913-9092-E3C9F82E3910}"/>
              </a:ext>
            </a:extLst>
          </p:cNvPr>
          <p:cNvGrpSpPr/>
          <p:nvPr/>
        </p:nvGrpSpPr>
        <p:grpSpPr>
          <a:xfrm>
            <a:off x="4384002" y="1784486"/>
            <a:ext cx="3423995" cy="3737222"/>
            <a:chOff x="587935" y="1784486"/>
            <a:chExt cx="3423995" cy="3737222"/>
          </a:xfrm>
        </p:grpSpPr>
        <p:sp>
          <p:nvSpPr>
            <p:cNvPr id="41" name="任意多边形: 形状 40">
              <a:extLst>
                <a:ext uri="{FF2B5EF4-FFF2-40B4-BE49-F238E27FC236}">
                  <a16:creationId xmlns:a16="http://schemas.microsoft.com/office/drawing/2014/main" id="{C12F49B3-9B7F-4C78-9A52-5BC33E68407D}"/>
                </a:ext>
              </a:extLst>
            </p:cNvPr>
            <p:cNvSpPr/>
            <p:nvPr/>
          </p:nvSpPr>
          <p:spPr>
            <a:xfrm>
              <a:off x="587935" y="1784486"/>
              <a:ext cx="3423995" cy="3737222"/>
            </a:xfrm>
            <a:custGeom>
              <a:avLst/>
              <a:gdLst>
                <a:gd name="connsiteX0" fmla="*/ 322968 w 3835400"/>
                <a:gd name="connsiteY0" fmla="*/ 311014 h 4186262"/>
                <a:gd name="connsiteX1" fmla="*/ 163454 w 3835400"/>
                <a:gd name="connsiteY1" fmla="*/ 470528 h 4186262"/>
                <a:gd name="connsiteX2" fmla="*/ 322968 w 3835400"/>
                <a:gd name="connsiteY2" fmla="*/ 630042 h 4186262"/>
                <a:gd name="connsiteX3" fmla="*/ 482482 w 3835400"/>
                <a:gd name="connsiteY3" fmla="*/ 470528 h 4186262"/>
                <a:gd name="connsiteX4" fmla="*/ 322968 w 3835400"/>
                <a:gd name="connsiteY4" fmla="*/ 311014 h 4186262"/>
                <a:gd name="connsiteX5" fmla="*/ 828876 w 3835400"/>
                <a:gd name="connsiteY5" fmla="*/ 0 h 4186262"/>
                <a:gd name="connsiteX6" fmla="*/ 3416040 w 3835400"/>
                <a:gd name="connsiteY6" fmla="*/ 0 h 4186262"/>
                <a:gd name="connsiteX7" fmla="*/ 3521016 w 3835400"/>
                <a:gd name="connsiteY7" fmla="*/ 104976 h 4186262"/>
                <a:gd name="connsiteX8" fmla="*/ 3521016 w 3835400"/>
                <a:gd name="connsiteY8" fmla="*/ 174563 h 4186262"/>
                <a:gd name="connsiteX9" fmla="*/ 3691457 w 3835400"/>
                <a:gd name="connsiteY9" fmla="*/ 174563 h 4186262"/>
                <a:gd name="connsiteX10" fmla="*/ 3835400 w 3835400"/>
                <a:gd name="connsiteY10" fmla="*/ 318506 h 4186262"/>
                <a:gd name="connsiteX11" fmla="*/ 3835400 w 3835400"/>
                <a:gd name="connsiteY11" fmla="*/ 4042319 h 4186262"/>
                <a:gd name="connsiteX12" fmla="*/ 3691457 w 3835400"/>
                <a:gd name="connsiteY12" fmla="*/ 4186262 h 4186262"/>
                <a:gd name="connsiteX13" fmla="*/ 143943 w 3835400"/>
                <a:gd name="connsiteY13" fmla="*/ 4186262 h 4186262"/>
                <a:gd name="connsiteX14" fmla="*/ 0 w 3835400"/>
                <a:gd name="connsiteY14" fmla="*/ 4042319 h 4186262"/>
                <a:gd name="connsiteX15" fmla="*/ 0 w 3835400"/>
                <a:gd name="connsiteY15" fmla="*/ 318506 h 4186262"/>
                <a:gd name="connsiteX16" fmla="*/ 143943 w 3835400"/>
                <a:gd name="connsiteY16" fmla="*/ 174563 h 4186262"/>
                <a:gd name="connsiteX17" fmla="*/ 723900 w 3835400"/>
                <a:gd name="connsiteY17" fmla="*/ 174563 h 4186262"/>
                <a:gd name="connsiteX18" fmla="*/ 723900 w 3835400"/>
                <a:gd name="connsiteY18" fmla="*/ 104976 h 4186262"/>
                <a:gd name="connsiteX19" fmla="*/ 828876 w 3835400"/>
                <a:gd name="connsiteY19" fmla="*/ 0 h 4186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35400" h="4186262">
                  <a:moveTo>
                    <a:pt x="322968" y="311014"/>
                  </a:moveTo>
                  <a:cubicBezTo>
                    <a:pt x="234871" y="311014"/>
                    <a:pt x="163454" y="382431"/>
                    <a:pt x="163454" y="470528"/>
                  </a:cubicBezTo>
                  <a:cubicBezTo>
                    <a:pt x="163454" y="558625"/>
                    <a:pt x="234871" y="630042"/>
                    <a:pt x="322968" y="630042"/>
                  </a:cubicBezTo>
                  <a:cubicBezTo>
                    <a:pt x="411065" y="630042"/>
                    <a:pt x="482482" y="558625"/>
                    <a:pt x="482482" y="470528"/>
                  </a:cubicBezTo>
                  <a:cubicBezTo>
                    <a:pt x="482482" y="382431"/>
                    <a:pt x="411065" y="311014"/>
                    <a:pt x="322968" y="311014"/>
                  </a:cubicBezTo>
                  <a:close/>
                  <a:moveTo>
                    <a:pt x="828876" y="0"/>
                  </a:moveTo>
                  <a:lnTo>
                    <a:pt x="3416040" y="0"/>
                  </a:lnTo>
                  <a:cubicBezTo>
                    <a:pt x="3474017" y="0"/>
                    <a:pt x="3521016" y="46999"/>
                    <a:pt x="3521016" y="104976"/>
                  </a:cubicBezTo>
                  <a:lnTo>
                    <a:pt x="3521016" y="174563"/>
                  </a:lnTo>
                  <a:lnTo>
                    <a:pt x="3691457" y="174563"/>
                  </a:lnTo>
                  <a:cubicBezTo>
                    <a:pt x="3770955" y="174563"/>
                    <a:pt x="3835400" y="239008"/>
                    <a:pt x="3835400" y="318506"/>
                  </a:cubicBezTo>
                  <a:lnTo>
                    <a:pt x="3835400" y="4042319"/>
                  </a:lnTo>
                  <a:cubicBezTo>
                    <a:pt x="3835400" y="4121817"/>
                    <a:pt x="3770955" y="4186262"/>
                    <a:pt x="3691457" y="4186262"/>
                  </a:cubicBezTo>
                  <a:lnTo>
                    <a:pt x="143943" y="4186262"/>
                  </a:lnTo>
                  <a:cubicBezTo>
                    <a:pt x="64445" y="4186262"/>
                    <a:pt x="0" y="4121817"/>
                    <a:pt x="0" y="4042319"/>
                  </a:cubicBezTo>
                  <a:lnTo>
                    <a:pt x="0" y="318506"/>
                  </a:lnTo>
                  <a:cubicBezTo>
                    <a:pt x="0" y="239008"/>
                    <a:pt x="64445" y="174563"/>
                    <a:pt x="143943" y="174563"/>
                  </a:cubicBezTo>
                  <a:lnTo>
                    <a:pt x="723900" y="174563"/>
                  </a:lnTo>
                  <a:lnTo>
                    <a:pt x="723900" y="104976"/>
                  </a:lnTo>
                  <a:cubicBezTo>
                    <a:pt x="723900" y="46999"/>
                    <a:pt x="770899" y="0"/>
                    <a:pt x="828876" y="0"/>
                  </a:cubicBezTo>
                  <a:close/>
                </a:path>
              </a:pathLst>
            </a:custGeom>
            <a:gradFill>
              <a:gsLst>
                <a:gs pos="72000">
                  <a:schemeClr val="accent1"/>
                </a:gs>
                <a:gs pos="10000">
                  <a:schemeClr val="accent3"/>
                </a:gs>
              </a:gsLst>
              <a:lin ang="2700000" scaled="0"/>
            </a:gradFill>
            <a:ln>
              <a:noFill/>
            </a:ln>
            <a:effectLst>
              <a:outerShdw blurRad="5461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文本框 41">
              <a:extLst>
                <a:ext uri="{FF2B5EF4-FFF2-40B4-BE49-F238E27FC236}">
                  <a16:creationId xmlns:a16="http://schemas.microsoft.com/office/drawing/2014/main" id="{E42DEE7C-9AD9-498E-8CD8-7289DDDF77EC}"/>
                </a:ext>
              </a:extLst>
            </p:cNvPr>
            <p:cNvSpPr txBox="1"/>
            <p:nvPr/>
          </p:nvSpPr>
          <p:spPr>
            <a:xfrm>
              <a:off x="1358324" y="1920677"/>
              <a:ext cx="2396810" cy="523220"/>
            </a:xfrm>
            <a:prstGeom prst="rect">
              <a:avLst/>
            </a:prstGeom>
            <a:noFill/>
          </p:spPr>
          <p:txBody>
            <a:bodyPr wrap="none" rtlCol="0">
              <a:spAutoFit/>
            </a:bodyPr>
            <a:lstStyle/>
            <a:p>
              <a:r>
                <a:rPr kumimoji="0" lang="zh-CN" altLang="en-US" sz="2800" b="1"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rPr>
                <a:t>添加文本内容</a:t>
              </a:r>
              <a:endParaRPr lang="zh-CN" altLang="en-US" sz="2800" b="1" dirty="0">
                <a:solidFill>
                  <a:schemeClr val="bg1"/>
                </a:solidFill>
                <a:latin typeface="思源黑体 CN Heavy" panose="020B0A00000000000000" pitchFamily="34" charset="-122"/>
                <a:ea typeface="思源黑体 CN Heavy" panose="020B0A00000000000000" pitchFamily="34" charset="-122"/>
              </a:endParaRPr>
            </a:p>
          </p:txBody>
        </p:sp>
        <p:sp>
          <p:nvSpPr>
            <p:cNvPr id="43" name="任意多边形: 形状 42">
              <a:extLst>
                <a:ext uri="{FF2B5EF4-FFF2-40B4-BE49-F238E27FC236}">
                  <a16:creationId xmlns:a16="http://schemas.microsoft.com/office/drawing/2014/main" id="{36A27EF6-5214-4382-BBB2-E88B58BF43E1}"/>
                </a:ext>
              </a:extLst>
            </p:cNvPr>
            <p:cNvSpPr/>
            <p:nvPr/>
          </p:nvSpPr>
          <p:spPr>
            <a:xfrm>
              <a:off x="790575" y="2514600"/>
              <a:ext cx="3028950" cy="133350"/>
            </a:xfrm>
            <a:custGeom>
              <a:avLst/>
              <a:gdLst>
                <a:gd name="connsiteX0" fmla="*/ 0 w 3028950"/>
                <a:gd name="connsiteY0" fmla="*/ 133350 h 133350"/>
                <a:gd name="connsiteX1" fmla="*/ 1838325 w 3028950"/>
                <a:gd name="connsiteY1" fmla="*/ 133350 h 133350"/>
                <a:gd name="connsiteX2" fmla="*/ 1933575 w 3028950"/>
                <a:gd name="connsiteY2" fmla="*/ 0 h 133350"/>
                <a:gd name="connsiteX3" fmla="*/ 3028950 w 3028950"/>
                <a:gd name="connsiteY3" fmla="*/ 0 h 133350"/>
              </a:gdLst>
              <a:ahLst/>
              <a:cxnLst>
                <a:cxn ang="0">
                  <a:pos x="connsiteX0" y="connsiteY0"/>
                </a:cxn>
                <a:cxn ang="0">
                  <a:pos x="connsiteX1" y="connsiteY1"/>
                </a:cxn>
                <a:cxn ang="0">
                  <a:pos x="connsiteX2" y="connsiteY2"/>
                </a:cxn>
                <a:cxn ang="0">
                  <a:pos x="connsiteX3" y="connsiteY3"/>
                </a:cxn>
              </a:cxnLst>
              <a:rect l="l" t="t" r="r" b="b"/>
              <a:pathLst>
                <a:path w="3028950" h="133350">
                  <a:moveTo>
                    <a:pt x="0" y="133350"/>
                  </a:moveTo>
                  <a:lnTo>
                    <a:pt x="1838325" y="133350"/>
                  </a:lnTo>
                  <a:lnTo>
                    <a:pt x="1933575" y="0"/>
                  </a:lnTo>
                  <a:lnTo>
                    <a:pt x="3028950" y="0"/>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56B59888-B80D-4360-A568-F386BE55EED1}"/>
                </a:ext>
              </a:extLst>
            </p:cNvPr>
            <p:cNvSpPr txBox="1"/>
            <p:nvPr/>
          </p:nvSpPr>
          <p:spPr>
            <a:xfrm>
              <a:off x="757297" y="2718653"/>
              <a:ext cx="3024128" cy="2541337"/>
            </a:xfrm>
            <a:prstGeom prst="rect">
              <a:avLst/>
            </a:prstGeom>
            <a:noFill/>
          </p:spPr>
          <p:txBody>
            <a:bodyPr wrap="square" rtlCol="0">
              <a:spAutoFit/>
            </a:bodyPr>
            <a:lstStyle/>
            <a:p>
              <a:pPr>
                <a:lnSpc>
                  <a:spcPct val="150000"/>
                </a:lnSpc>
              </a:pPr>
              <a:r>
                <a:rPr lang="zh-CN" altLang="en-US" b="1" dirty="0">
                  <a:solidFill>
                    <a:schemeClr val="bg1"/>
                  </a:solidFill>
                  <a:latin typeface="思源黑体 CN Medium" panose="020B0600000000000000" pitchFamily="34" charset="-122"/>
                  <a:ea typeface="思源黑体 CN Medium" panose="020B0600000000000000" pitchFamily="34" charset="-122"/>
                </a:rPr>
                <a:t>请任意输入内容请任意输入内容请任意输入内容请任意输入内容请任意输入内容请任意输入内容请任意输入内容请任意输入内容请任意输入内容。</a:t>
              </a:r>
            </a:p>
          </p:txBody>
        </p:sp>
      </p:grpSp>
      <p:grpSp>
        <p:nvGrpSpPr>
          <p:cNvPr id="45" name="组合 44">
            <a:extLst>
              <a:ext uri="{FF2B5EF4-FFF2-40B4-BE49-F238E27FC236}">
                <a16:creationId xmlns:a16="http://schemas.microsoft.com/office/drawing/2014/main" id="{F9B0492F-BA76-44A9-976A-CAC911105090}"/>
              </a:ext>
            </a:extLst>
          </p:cNvPr>
          <p:cNvGrpSpPr/>
          <p:nvPr/>
        </p:nvGrpSpPr>
        <p:grpSpPr>
          <a:xfrm>
            <a:off x="8180070" y="1784486"/>
            <a:ext cx="3423995" cy="3737222"/>
            <a:chOff x="587935" y="1784486"/>
            <a:chExt cx="3423995" cy="3737222"/>
          </a:xfrm>
        </p:grpSpPr>
        <p:sp>
          <p:nvSpPr>
            <p:cNvPr id="46" name="任意多边形: 形状 45">
              <a:extLst>
                <a:ext uri="{FF2B5EF4-FFF2-40B4-BE49-F238E27FC236}">
                  <a16:creationId xmlns:a16="http://schemas.microsoft.com/office/drawing/2014/main" id="{671A3FD1-33D2-4476-A651-537999907089}"/>
                </a:ext>
              </a:extLst>
            </p:cNvPr>
            <p:cNvSpPr/>
            <p:nvPr/>
          </p:nvSpPr>
          <p:spPr>
            <a:xfrm>
              <a:off x="587935" y="1784486"/>
              <a:ext cx="3423995" cy="3737222"/>
            </a:xfrm>
            <a:custGeom>
              <a:avLst/>
              <a:gdLst>
                <a:gd name="connsiteX0" fmla="*/ 322968 w 3835400"/>
                <a:gd name="connsiteY0" fmla="*/ 311014 h 4186262"/>
                <a:gd name="connsiteX1" fmla="*/ 163454 w 3835400"/>
                <a:gd name="connsiteY1" fmla="*/ 470528 h 4186262"/>
                <a:gd name="connsiteX2" fmla="*/ 322968 w 3835400"/>
                <a:gd name="connsiteY2" fmla="*/ 630042 h 4186262"/>
                <a:gd name="connsiteX3" fmla="*/ 482482 w 3835400"/>
                <a:gd name="connsiteY3" fmla="*/ 470528 h 4186262"/>
                <a:gd name="connsiteX4" fmla="*/ 322968 w 3835400"/>
                <a:gd name="connsiteY4" fmla="*/ 311014 h 4186262"/>
                <a:gd name="connsiteX5" fmla="*/ 828876 w 3835400"/>
                <a:gd name="connsiteY5" fmla="*/ 0 h 4186262"/>
                <a:gd name="connsiteX6" fmla="*/ 3416040 w 3835400"/>
                <a:gd name="connsiteY6" fmla="*/ 0 h 4186262"/>
                <a:gd name="connsiteX7" fmla="*/ 3521016 w 3835400"/>
                <a:gd name="connsiteY7" fmla="*/ 104976 h 4186262"/>
                <a:gd name="connsiteX8" fmla="*/ 3521016 w 3835400"/>
                <a:gd name="connsiteY8" fmla="*/ 174563 h 4186262"/>
                <a:gd name="connsiteX9" fmla="*/ 3691457 w 3835400"/>
                <a:gd name="connsiteY9" fmla="*/ 174563 h 4186262"/>
                <a:gd name="connsiteX10" fmla="*/ 3835400 w 3835400"/>
                <a:gd name="connsiteY10" fmla="*/ 318506 h 4186262"/>
                <a:gd name="connsiteX11" fmla="*/ 3835400 w 3835400"/>
                <a:gd name="connsiteY11" fmla="*/ 4042319 h 4186262"/>
                <a:gd name="connsiteX12" fmla="*/ 3691457 w 3835400"/>
                <a:gd name="connsiteY12" fmla="*/ 4186262 h 4186262"/>
                <a:gd name="connsiteX13" fmla="*/ 143943 w 3835400"/>
                <a:gd name="connsiteY13" fmla="*/ 4186262 h 4186262"/>
                <a:gd name="connsiteX14" fmla="*/ 0 w 3835400"/>
                <a:gd name="connsiteY14" fmla="*/ 4042319 h 4186262"/>
                <a:gd name="connsiteX15" fmla="*/ 0 w 3835400"/>
                <a:gd name="connsiteY15" fmla="*/ 318506 h 4186262"/>
                <a:gd name="connsiteX16" fmla="*/ 143943 w 3835400"/>
                <a:gd name="connsiteY16" fmla="*/ 174563 h 4186262"/>
                <a:gd name="connsiteX17" fmla="*/ 723900 w 3835400"/>
                <a:gd name="connsiteY17" fmla="*/ 174563 h 4186262"/>
                <a:gd name="connsiteX18" fmla="*/ 723900 w 3835400"/>
                <a:gd name="connsiteY18" fmla="*/ 104976 h 4186262"/>
                <a:gd name="connsiteX19" fmla="*/ 828876 w 3835400"/>
                <a:gd name="connsiteY19" fmla="*/ 0 h 4186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35400" h="4186262">
                  <a:moveTo>
                    <a:pt x="322968" y="311014"/>
                  </a:moveTo>
                  <a:cubicBezTo>
                    <a:pt x="234871" y="311014"/>
                    <a:pt x="163454" y="382431"/>
                    <a:pt x="163454" y="470528"/>
                  </a:cubicBezTo>
                  <a:cubicBezTo>
                    <a:pt x="163454" y="558625"/>
                    <a:pt x="234871" y="630042"/>
                    <a:pt x="322968" y="630042"/>
                  </a:cubicBezTo>
                  <a:cubicBezTo>
                    <a:pt x="411065" y="630042"/>
                    <a:pt x="482482" y="558625"/>
                    <a:pt x="482482" y="470528"/>
                  </a:cubicBezTo>
                  <a:cubicBezTo>
                    <a:pt x="482482" y="382431"/>
                    <a:pt x="411065" y="311014"/>
                    <a:pt x="322968" y="311014"/>
                  </a:cubicBezTo>
                  <a:close/>
                  <a:moveTo>
                    <a:pt x="828876" y="0"/>
                  </a:moveTo>
                  <a:lnTo>
                    <a:pt x="3416040" y="0"/>
                  </a:lnTo>
                  <a:cubicBezTo>
                    <a:pt x="3474017" y="0"/>
                    <a:pt x="3521016" y="46999"/>
                    <a:pt x="3521016" y="104976"/>
                  </a:cubicBezTo>
                  <a:lnTo>
                    <a:pt x="3521016" y="174563"/>
                  </a:lnTo>
                  <a:lnTo>
                    <a:pt x="3691457" y="174563"/>
                  </a:lnTo>
                  <a:cubicBezTo>
                    <a:pt x="3770955" y="174563"/>
                    <a:pt x="3835400" y="239008"/>
                    <a:pt x="3835400" y="318506"/>
                  </a:cubicBezTo>
                  <a:lnTo>
                    <a:pt x="3835400" y="4042319"/>
                  </a:lnTo>
                  <a:cubicBezTo>
                    <a:pt x="3835400" y="4121817"/>
                    <a:pt x="3770955" y="4186262"/>
                    <a:pt x="3691457" y="4186262"/>
                  </a:cubicBezTo>
                  <a:lnTo>
                    <a:pt x="143943" y="4186262"/>
                  </a:lnTo>
                  <a:cubicBezTo>
                    <a:pt x="64445" y="4186262"/>
                    <a:pt x="0" y="4121817"/>
                    <a:pt x="0" y="4042319"/>
                  </a:cubicBezTo>
                  <a:lnTo>
                    <a:pt x="0" y="318506"/>
                  </a:lnTo>
                  <a:cubicBezTo>
                    <a:pt x="0" y="239008"/>
                    <a:pt x="64445" y="174563"/>
                    <a:pt x="143943" y="174563"/>
                  </a:cubicBezTo>
                  <a:lnTo>
                    <a:pt x="723900" y="174563"/>
                  </a:lnTo>
                  <a:lnTo>
                    <a:pt x="723900" y="104976"/>
                  </a:lnTo>
                  <a:cubicBezTo>
                    <a:pt x="723900" y="46999"/>
                    <a:pt x="770899" y="0"/>
                    <a:pt x="828876" y="0"/>
                  </a:cubicBezTo>
                  <a:close/>
                </a:path>
              </a:pathLst>
            </a:custGeom>
            <a:gradFill>
              <a:gsLst>
                <a:gs pos="72000">
                  <a:schemeClr val="accent1"/>
                </a:gs>
                <a:gs pos="10000">
                  <a:schemeClr val="accent3"/>
                </a:gs>
              </a:gsLst>
              <a:lin ang="2700000" scaled="0"/>
            </a:gradFill>
            <a:ln>
              <a:noFill/>
            </a:ln>
            <a:effectLst>
              <a:outerShdw blurRad="5461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文本框 46">
              <a:extLst>
                <a:ext uri="{FF2B5EF4-FFF2-40B4-BE49-F238E27FC236}">
                  <a16:creationId xmlns:a16="http://schemas.microsoft.com/office/drawing/2014/main" id="{0500A811-DF5F-4316-9487-1E8DFBE65FF2}"/>
                </a:ext>
              </a:extLst>
            </p:cNvPr>
            <p:cNvSpPr txBox="1"/>
            <p:nvPr/>
          </p:nvSpPr>
          <p:spPr>
            <a:xfrm>
              <a:off x="1358324" y="1920677"/>
              <a:ext cx="2396810" cy="523220"/>
            </a:xfrm>
            <a:prstGeom prst="rect">
              <a:avLst/>
            </a:prstGeom>
            <a:noFill/>
          </p:spPr>
          <p:txBody>
            <a:bodyPr wrap="none" rtlCol="0">
              <a:spAutoFit/>
            </a:bodyPr>
            <a:lstStyle/>
            <a:p>
              <a:r>
                <a:rPr kumimoji="0" lang="zh-CN" altLang="en-US" sz="2800" b="1"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rPr>
                <a:t>添加文本内容</a:t>
              </a:r>
              <a:endParaRPr lang="zh-CN" altLang="en-US" sz="2800" b="1" dirty="0">
                <a:solidFill>
                  <a:schemeClr val="bg1"/>
                </a:solidFill>
                <a:latin typeface="思源黑体 CN Heavy" panose="020B0A00000000000000" pitchFamily="34" charset="-122"/>
                <a:ea typeface="思源黑体 CN Heavy" panose="020B0A00000000000000" pitchFamily="34" charset="-122"/>
              </a:endParaRPr>
            </a:p>
          </p:txBody>
        </p:sp>
        <p:sp>
          <p:nvSpPr>
            <p:cNvPr id="48" name="任意多边形: 形状 47">
              <a:extLst>
                <a:ext uri="{FF2B5EF4-FFF2-40B4-BE49-F238E27FC236}">
                  <a16:creationId xmlns:a16="http://schemas.microsoft.com/office/drawing/2014/main" id="{89D2DAFC-5A16-4355-9C6A-7712537A216E}"/>
                </a:ext>
              </a:extLst>
            </p:cNvPr>
            <p:cNvSpPr/>
            <p:nvPr/>
          </p:nvSpPr>
          <p:spPr>
            <a:xfrm>
              <a:off x="790575" y="2514600"/>
              <a:ext cx="3028950" cy="133350"/>
            </a:xfrm>
            <a:custGeom>
              <a:avLst/>
              <a:gdLst>
                <a:gd name="connsiteX0" fmla="*/ 0 w 3028950"/>
                <a:gd name="connsiteY0" fmla="*/ 133350 h 133350"/>
                <a:gd name="connsiteX1" fmla="*/ 1838325 w 3028950"/>
                <a:gd name="connsiteY1" fmla="*/ 133350 h 133350"/>
                <a:gd name="connsiteX2" fmla="*/ 1933575 w 3028950"/>
                <a:gd name="connsiteY2" fmla="*/ 0 h 133350"/>
                <a:gd name="connsiteX3" fmla="*/ 3028950 w 3028950"/>
                <a:gd name="connsiteY3" fmla="*/ 0 h 133350"/>
              </a:gdLst>
              <a:ahLst/>
              <a:cxnLst>
                <a:cxn ang="0">
                  <a:pos x="connsiteX0" y="connsiteY0"/>
                </a:cxn>
                <a:cxn ang="0">
                  <a:pos x="connsiteX1" y="connsiteY1"/>
                </a:cxn>
                <a:cxn ang="0">
                  <a:pos x="connsiteX2" y="connsiteY2"/>
                </a:cxn>
                <a:cxn ang="0">
                  <a:pos x="connsiteX3" y="connsiteY3"/>
                </a:cxn>
              </a:cxnLst>
              <a:rect l="l" t="t" r="r" b="b"/>
              <a:pathLst>
                <a:path w="3028950" h="133350">
                  <a:moveTo>
                    <a:pt x="0" y="133350"/>
                  </a:moveTo>
                  <a:lnTo>
                    <a:pt x="1838325" y="133350"/>
                  </a:lnTo>
                  <a:lnTo>
                    <a:pt x="1933575" y="0"/>
                  </a:lnTo>
                  <a:lnTo>
                    <a:pt x="3028950" y="0"/>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89839B5D-AB81-40F6-889D-ADAC5D4A1BD5}"/>
                </a:ext>
              </a:extLst>
            </p:cNvPr>
            <p:cNvSpPr txBox="1"/>
            <p:nvPr/>
          </p:nvSpPr>
          <p:spPr>
            <a:xfrm>
              <a:off x="757297" y="2718653"/>
              <a:ext cx="3024128" cy="2541337"/>
            </a:xfrm>
            <a:prstGeom prst="rect">
              <a:avLst/>
            </a:prstGeom>
            <a:noFill/>
          </p:spPr>
          <p:txBody>
            <a:bodyPr wrap="square" rtlCol="0">
              <a:spAutoFit/>
            </a:bodyPr>
            <a:lstStyle/>
            <a:p>
              <a:pPr>
                <a:lnSpc>
                  <a:spcPct val="150000"/>
                </a:lnSpc>
              </a:pPr>
              <a:r>
                <a:rPr lang="zh-CN" altLang="en-US" b="1" dirty="0">
                  <a:solidFill>
                    <a:schemeClr val="bg1"/>
                  </a:solidFill>
                  <a:latin typeface="思源黑体 CN Medium" panose="020B0600000000000000" pitchFamily="34" charset="-122"/>
                  <a:ea typeface="思源黑体 CN Medium" panose="020B0600000000000000" pitchFamily="34" charset="-122"/>
                </a:rPr>
                <a:t>请任意输入内容请任意输入内容请任意输入内容请任意输入内容请任意输入内容请任意输入内容请任意输入内容请任意输入内容请任意输入内容。</a:t>
              </a:r>
            </a:p>
          </p:txBody>
        </p:sp>
      </p:grpSp>
    </p:spTree>
    <p:custDataLst>
      <p:tags r:id="rId1"/>
    </p:custDataLst>
    <p:extLst>
      <p:ext uri="{BB962C8B-B14F-4D97-AF65-F5344CB8AC3E}">
        <p14:creationId xmlns:p14="http://schemas.microsoft.com/office/powerpoint/2010/main" val="356676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AF04A6F7-2054-4F48-B8D1-799B719C966A}"/>
              </a:ext>
            </a:extLst>
          </p:cNvPr>
          <p:cNvGrpSpPr/>
          <p:nvPr/>
        </p:nvGrpSpPr>
        <p:grpSpPr>
          <a:xfrm>
            <a:off x="1190684" y="772160"/>
            <a:ext cx="5785485" cy="243840"/>
            <a:chOff x="681990" y="462281"/>
            <a:chExt cx="5785485" cy="317498"/>
          </a:xfrm>
        </p:grpSpPr>
        <p:sp>
          <p:nvSpPr>
            <p:cNvPr id="17" name="平行四边形 16">
              <a:extLst>
                <a:ext uri="{FF2B5EF4-FFF2-40B4-BE49-F238E27FC236}">
                  <a16:creationId xmlns:a16="http://schemas.microsoft.com/office/drawing/2014/main" id="{8A1D96BC-4117-44AD-84E1-C00BFC76CC50}"/>
                </a:ext>
              </a:extLst>
            </p:cNvPr>
            <p:cNvSpPr/>
            <p:nvPr/>
          </p:nvSpPr>
          <p:spPr>
            <a:xfrm>
              <a:off x="681990" y="61214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B7DDE7CA-0C14-4906-B953-DE0FE3BD5963}"/>
                </a:ext>
              </a:extLst>
            </p:cNvPr>
            <p:cNvSpPr/>
            <p:nvPr/>
          </p:nvSpPr>
          <p:spPr>
            <a:xfrm>
              <a:off x="849630" y="49022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a:extLst>
                <a:ext uri="{FF2B5EF4-FFF2-40B4-BE49-F238E27FC236}">
                  <a16:creationId xmlns:a16="http://schemas.microsoft.com/office/drawing/2014/main" id="{4A6AB0A7-4242-48AF-9754-3EBCCE2323BA}"/>
                </a:ext>
              </a:extLst>
            </p:cNvPr>
            <p:cNvSpPr/>
            <p:nvPr/>
          </p:nvSpPr>
          <p:spPr>
            <a:xfrm>
              <a:off x="742950" y="73406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a:extLst>
                <a:ext uri="{FF2B5EF4-FFF2-40B4-BE49-F238E27FC236}">
                  <a16:creationId xmlns:a16="http://schemas.microsoft.com/office/drawing/2014/main" id="{FFDB212E-8233-4361-8180-7D5C015417A7}"/>
                </a:ext>
              </a:extLst>
            </p:cNvPr>
            <p:cNvSpPr/>
            <p:nvPr/>
          </p:nvSpPr>
          <p:spPr>
            <a:xfrm>
              <a:off x="866775" y="706121"/>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a:extLst>
                <a:ext uri="{FF2B5EF4-FFF2-40B4-BE49-F238E27FC236}">
                  <a16:creationId xmlns:a16="http://schemas.microsoft.com/office/drawing/2014/main" id="{06ABA479-8188-4F20-95D9-AC6414725352}"/>
                </a:ext>
              </a:extLst>
            </p:cNvPr>
            <p:cNvSpPr/>
            <p:nvPr/>
          </p:nvSpPr>
          <p:spPr>
            <a:xfrm>
              <a:off x="681990" y="462281"/>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a:extLst>
              <a:ext uri="{FF2B5EF4-FFF2-40B4-BE49-F238E27FC236}">
                <a16:creationId xmlns:a16="http://schemas.microsoft.com/office/drawing/2014/main" id="{463DC11C-5FA7-4250-B0CC-E625494AFD88}"/>
              </a:ext>
            </a:extLst>
          </p:cNvPr>
          <p:cNvSpPr/>
          <p:nvPr/>
        </p:nvSpPr>
        <p:spPr>
          <a:xfrm rot="1520077">
            <a:off x="331695" y="800650"/>
            <a:ext cx="746919" cy="171667"/>
          </a:xfrm>
          <a:prstGeom prst="ellipse">
            <a:avLst/>
          </a:prstGeom>
          <a:solidFill>
            <a:schemeClr val="accent1">
              <a:alpha val="13000"/>
            </a:schemeClr>
          </a:solidFill>
          <a:ln>
            <a:solidFill>
              <a:srgbClr val="FF55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space-ship_40483">
            <a:extLst>
              <a:ext uri="{FF2B5EF4-FFF2-40B4-BE49-F238E27FC236}">
                <a16:creationId xmlns:a16="http://schemas.microsoft.com/office/drawing/2014/main" id="{D06B3C30-6B59-4F4E-BC6E-D66157EC1A92}"/>
              </a:ext>
            </a:extLst>
          </p:cNvPr>
          <p:cNvSpPr/>
          <p:nvPr/>
        </p:nvSpPr>
        <p:spPr>
          <a:xfrm>
            <a:off x="469740" y="457829"/>
            <a:ext cx="609685" cy="464535"/>
          </a:xfrm>
          <a:custGeom>
            <a:avLst/>
            <a:gdLst>
              <a:gd name="connsiteX0" fmla="*/ 143812 w 606792"/>
              <a:gd name="connsiteY0" fmla="*/ 403550 h 462331"/>
              <a:gd name="connsiteX1" fmla="*/ 305879 w 606792"/>
              <a:gd name="connsiteY1" fmla="*/ 424237 h 462331"/>
              <a:gd name="connsiteX2" fmla="*/ 462627 w 606792"/>
              <a:gd name="connsiteY2" fmla="*/ 404955 h 462331"/>
              <a:gd name="connsiteX3" fmla="*/ 304158 w 606792"/>
              <a:gd name="connsiteY3" fmla="*/ 462331 h 462331"/>
              <a:gd name="connsiteX4" fmla="*/ 143812 w 606792"/>
              <a:gd name="connsiteY4" fmla="*/ 403550 h 462331"/>
              <a:gd name="connsiteX5" fmla="*/ 303396 w 606792"/>
              <a:gd name="connsiteY5" fmla="*/ 303564 h 462331"/>
              <a:gd name="connsiteX6" fmla="*/ 262881 w 606792"/>
              <a:gd name="connsiteY6" fmla="*/ 331913 h 462331"/>
              <a:gd name="connsiteX7" fmla="*/ 303396 w 606792"/>
              <a:gd name="connsiteY7" fmla="*/ 360184 h 462331"/>
              <a:gd name="connsiteX8" fmla="*/ 343912 w 606792"/>
              <a:gd name="connsiteY8" fmla="*/ 331913 h 462331"/>
              <a:gd name="connsiteX9" fmla="*/ 303396 w 606792"/>
              <a:gd name="connsiteY9" fmla="*/ 303564 h 462331"/>
              <a:gd name="connsiteX10" fmla="*/ 451848 w 606792"/>
              <a:gd name="connsiteY10" fmla="*/ 285836 h 462331"/>
              <a:gd name="connsiteX11" fmla="*/ 415400 w 606792"/>
              <a:gd name="connsiteY11" fmla="*/ 311295 h 462331"/>
              <a:gd name="connsiteX12" fmla="*/ 451848 w 606792"/>
              <a:gd name="connsiteY12" fmla="*/ 336677 h 462331"/>
              <a:gd name="connsiteX13" fmla="*/ 488375 w 606792"/>
              <a:gd name="connsiteY13" fmla="*/ 311295 h 462331"/>
              <a:gd name="connsiteX14" fmla="*/ 451848 w 606792"/>
              <a:gd name="connsiteY14" fmla="*/ 285836 h 462331"/>
              <a:gd name="connsiteX15" fmla="*/ 169492 w 606792"/>
              <a:gd name="connsiteY15" fmla="*/ 285836 h 462331"/>
              <a:gd name="connsiteX16" fmla="*/ 132966 w 606792"/>
              <a:gd name="connsiteY16" fmla="*/ 311295 h 462331"/>
              <a:gd name="connsiteX17" fmla="*/ 169492 w 606792"/>
              <a:gd name="connsiteY17" fmla="*/ 336677 h 462331"/>
              <a:gd name="connsiteX18" fmla="*/ 205940 w 606792"/>
              <a:gd name="connsiteY18" fmla="*/ 311295 h 462331"/>
              <a:gd name="connsiteX19" fmla="*/ 169492 w 606792"/>
              <a:gd name="connsiteY19" fmla="*/ 285836 h 462331"/>
              <a:gd name="connsiteX20" fmla="*/ 535147 w 606792"/>
              <a:gd name="connsiteY20" fmla="*/ 239134 h 462331"/>
              <a:gd name="connsiteX21" fmla="*/ 507224 w 606792"/>
              <a:gd name="connsiteY21" fmla="*/ 258658 h 462331"/>
              <a:gd name="connsiteX22" fmla="*/ 535147 w 606792"/>
              <a:gd name="connsiteY22" fmla="*/ 278104 h 462331"/>
              <a:gd name="connsiteX23" fmla="*/ 563070 w 606792"/>
              <a:gd name="connsiteY23" fmla="*/ 258658 h 462331"/>
              <a:gd name="connsiteX24" fmla="*/ 535147 w 606792"/>
              <a:gd name="connsiteY24" fmla="*/ 239134 h 462331"/>
              <a:gd name="connsiteX25" fmla="*/ 87601 w 606792"/>
              <a:gd name="connsiteY25" fmla="*/ 235854 h 462331"/>
              <a:gd name="connsiteX26" fmla="*/ 59756 w 606792"/>
              <a:gd name="connsiteY26" fmla="*/ 255378 h 462331"/>
              <a:gd name="connsiteX27" fmla="*/ 87601 w 606792"/>
              <a:gd name="connsiteY27" fmla="*/ 274824 h 462331"/>
              <a:gd name="connsiteX28" fmla="*/ 115524 w 606792"/>
              <a:gd name="connsiteY28" fmla="*/ 255378 h 462331"/>
              <a:gd name="connsiteX29" fmla="*/ 87601 w 606792"/>
              <a:gd name="connsiteY29" fmla="*/ 235854 h 462331"/>
              <a:gd name="connsiteX30" fmla="*/ 309878 w 606792"/>
              <a:gd name="connsiteY30" fmla="*/ 167 h 462331"/>
              <a:gd name="connsiteX31" fmla="*/ 328581 w 606792"/>
              <a:gd name="connsiteY31" fmla="*/ 2344 h 462331"/>
              <a:gd name="connsiteX32" fmla="*/ 353845 w 606792"/>
              <a:gd name="connsiteY32" fmla="*/ 39049 h 462331"/>
              <a:gd name="connsiteX33" fmla="*/ 326000 w 606792"/>
              <a:gd name="connsiteY33" fmla="*/ 78020 h 462331"/>
              <a:gd name="connsiteX34" fmla="*/ 326548 w 606792"/>
              <a:gd name="connsiteY34" fmla="*/ 110352 h 462331"/>
              <a:gd name="connsiteX35" fmla="*/ 487045 w 606792"/>
              <a:gd name="connsiteY35" fmla="*/ 193135 h 462331"/>
              <a:gd name="connsiteX36" fmla="*/ 606792 w 606792"/>
              <a:gd name="connsiteY36" fmla="*/ 289272 h 462331"/>
              <a:gd name="connsiteX37" fmla="*/ 562288 w 606792"/>
              <a:gd name="connsiteY37" fmla="*/ 353780 h 462331"/>
              <a:gd name="connsiteX38" fmla="*/ 483604 w 606792"/>
              <a:gd name="connsiteY38" fmla="*/ 386268 h 462331"/>
              <a:gd name="connsiteX39" fmla="*/ 480084 w 606792"/>
              <a:gd name="connsiteY39" fmla="*/ 387284 h 462331"/>
              <a:gd name="connsiteX40" fmla="*/ 479927 w 606792"/>
              <a:gd name="connsiteY40" fmla="*/ 387440 h 462331"/>
              <a:gd name="connsiteX41" fmla="*/ 305899 w 606792"/>
              <a:gd name="connsiteY41" fmla="*/ 411806 h 462331"/>
              <a:gd name="connsiteX42" fmla="*/ 125770 w 606792"/>
              <a:gd name="connsiteY42" fmla="*/ 384706 h 462331"/>
              <a:gd name="connsiteX43" fmla="*/ 42627 w 606792"/>
              <a:gd name="connsiteY43" fmla="*/ 346517 h 462331"/>
              <a:gd name="connsiteX44" fmla="*/ 0 w 606792"/>
              <a:gd name="connsiteY44" fmla="*/ 288022 h 462331"/>
              <a:gd name="connsiteX45" fmla="*/ 56941 w 606792"/>
              <a:gd name="connsiteY45" fmla="*/ 222421 h 462331"/>
              <a:gd name="connsiteX46" fmla="*/ 119200 w 606792"/>
              <a:gd name="connsiteY46" fmla="*/ 195868 h 462331"/>
              <a:gd name="connsiteX47" fmla="*/ 302927 w 606792"/>
              <a:gd name="connsiteY47" fmla="*/ 109337 h 462331"/>
              <a:gd name="connsiteX48" fmla="*/ 302927 w 606792"/>
              <a:gd name="connsiteY48" fmla="*/ 108712 h 462331"/>
              <a:gd name="connsiteX49" fmla="*/ 302301 w 606792"/>
              <a:gd name="connsiteY49" fmla="*/ 78488 h 462331"/>
              <a:gd name="connsiteX50" fmla="*/ 272971 w 606792"/>
              <a:gd name="connsiteY50" fmla="*/ 40611 h 462331"/>
              <a:gd name="connsiteX51" fmla="*/ 299564 w 606792"/>
              <a:gd name="connsiteY51" fmla="*/ 2031 h 462331"/>
              <a:gd name="connsiteX52" fmla="*/ 309878 w 606792"/>
              <a:gd name="connsiteY52" fmla="*/ 167 h 462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6792" h="462331">
                <a:moveTo>
                  <a:pt x="143812" y="403550"/>
                </a:moveTo>
                <a:cubicBezTo>
                  <a:pt x="193011" y="416821"/>
                  <a:pt x="247998" y="424237"/>
                  <a:pt x="305879" y="424237"/>
                </a:cubicBezTo>
                <a:cubicBezTo>
                  <a:pt x="361726" y="424237"/>
                  <a:pt x="414758" y="417289"/>
                  <a:pt x="462627" y="404955"/>
                </a:cubicBezTo>
                <a:cubicBezTo>
                  <a:pt x="423284" y="440161"/>
                  <a:pt x="366967" y="462331"/>
                  <a:pt x="304158" y="462331"/>
                </a:cubicBezTo>
                <a:cubicBezTo>
                  <a:pt x="240411" y="462331"/>
                  <a:pt x="183234" y="439615"/>
                  <a:pt x="143812" y="403550"/>
                </a:cubicBezTo>
                <a:close/>
                <a:moveTo>
                  <a:pt x="303396" y="303564"/>
                </a:moveTo>
                <a:cubicBezTo>
                  <a:pt x="281027" y="303564"/>
                  <a:pt x="262881" y="316294"/>
                  <a:pt x="262881" y="331913"/>
                </a:cubicBezTo>
                <a:cubicBezTo>
                  <a:pt x="262881" y="347454"/>
                  <a:pt x="281027" y="360184"/>
                  <a:pt x="303396" y="360184"/>
                </a:cubicBezTo>
                <a:cubicBezTo>
                  <a:pt x="325766" y="360184"/>
                  <a:pt x="343912" y="347532"/>
                  <a:pt x="343912" y="331913"/>
                </a:cubicBezTo>
                <a:cubicBezTo>
                  <a:pt x="343912" y="316294"/>
                  <a:pt x="325766" y="303564"/>
                  <a:pt x="303396" y="303564"/>
                </a:cubicBezTo>
                <a:close/>
                <a:moveTo>
                  <a:pt x="451848" y="285836"/>
                </a:moveTo>
                <a:cubicBezTo>
                  <a:pt x="431747" y="285836"/>
                  <a:pt x="415400" y="297238"/>
                  <a:pt x="415400" y="311295"/>
                </a:cubicBezTo>
                <a:cubicBezTo>
                  <a:pt x="415400" y="325275"/>
                  <a:pt x="431747" y="336677"/>
                  <a:pt x="451848" y="336677"/>
                </a:cubicBezTo>
                <a:cubicBezTo>
                  <a:pt x="472028" y="336677"/>
                  <a:pt x="488375" y="325353"/>
                  <a:pt x="488375" y="311295"/>
                </a:cubicBezTo>
                <a:cubicBezTo>
                  <a:pt x="488375" y="297238"/>
                  <a:pt x="472028" y="285836"/>
                  <a:pt x="451848" y="285836"/>
                </a:cubicBezTo>
                <a:close/>
                <a:moveTo>
                  <a:pt x="169492" y="285836"/>
                </a:moveTo>
                <a:cubicBezTo>
                  <a:pt x="149313" y="285836"/>
                  <a:pt x="132966" y="297238"/>
                  <a:pt x="132966" y="311295"/>
                </a:cubicBezTo>
                <a:cubicBezTo>
                  <a:pt x="132966" y="325275"/>
                  <a:pt x="149313" y="336677"/>
                  <a:pt x="169492" y="336677"/>
                </a:cubicBezTo>
                <a:cubicBezTo>
                  <a:pt x="189593" y="336677"/>
                  <a:pt x="205940" y="325353"/>
                  <a:pt x="205940" y="311295"/>
                </a:cubicBezTo>
                <a:cubicBezTo>
                  <a:pt x="205940" y="297238"/>
                  <a:pt x="189593" y="285836"/>
                  <a:pt x="169492" y="285836"/>
                </a:cubicBezTo>
                <a:close/>
                <a:moveTo>
                  <a:pt x="535147" y="239134"/>
                </a:moveTo>
                <a:cubicBezTo>
                  <a:pt x="519739" y="239134"/>
                  <a:pt x="507224" y="247881"/>
                  <a:pt x="507224" y="258658"/>
                </a:cubicBezTo>
                <a:cubicBezTo>
                  <a:pt x="507224" y="269357"/>
                  <a:pt x="519739" y="278104"/>
                  <a:pt x="535147" y="278104"/>
                </a:cubicBezTo>
                <a:cubicBezTo>
                  <a:pt x="550556" y="278104"/>
                  <a:pt x="563070" y="269357"/>
                  <a:pt x="563070" y="258658"/>
                </a:cubicBezTo>
                <a:cubicBezTo>
                  <a:pt x="563070" y="247881"/>
                  <a:pt x="550634" y="239134"/>
                  <a:pt x="535147" y="239134"/>
                </a:cubicBezTo>
                <a:close/>
                <a:moveTo>
                  <a:pt x="87601" y="235854"/>
                </a:moveTo>
                <a:cubicBezTo>
                  <a:pt x="72193" y="235854"/>
                  <a:pt x="59756" y="244601"/>
                  <a:pt x="59756" y="255378"/>
                </a:cubicBezTo>
                <a:cubicBezTo>
                  <a:pt x="59756" y="266077"/>
                  <a:pt x="72193" y="274824"/>
                  <a:pt x="87601" y="274824"/>
                </a:cubicBezTo>
                <a:cubicBezTo>
                  <a:pt x="103088" y="274824"/>
                  <a:pt x="115524" y="266077"/>
                  <a:pt x="115524" y="255378"/>
                </a:cubicBezTo>
                <a:cubicBezTo>
                  <a:pt x="115524" y="244601"/>
                  <a:pt x="103088" y="235854"/>
                  <a:pt x="87601" y="235854"/>
                </a:cubicBezTo>
                <a:close/>
                <a:moveTo>
                  <a:pt x="309878" y="167"/>
                </a:moveTo>
                <a:cubicBezTo>
                  <a:pt x="314776" y="-253"/>
                  <a:pt x="321073" y="1"/>
                  <a:pt x="328581" y="2344"/>
                </a:cubicBezTo>
                <a:cubicBezTo>
                  <a:pt x="343129" y="8279"/>
                  <a:pt x="353532" y="22337"/>
                  <a:pt x="353845" y="39049"/>
                </a:cubicBezTo>
                <a:cubicBezTo>
                  <a:pt x="354236" y="57168"/>
                  <a:pt x="342425" y="72631"/>
                  <a:pt x="326000" y="78020"/>
                </a:cubicBezTo>
                <a:lnTo>
                  <a:pt x="326548" y="110352"/>
                </a:lnTo>
                <a:cubicBezTo>
                  <a:pt x="394438" y="116131"/>
                  <a:pt x="452865" y="147838"/>
                  <a:pt x="487045" y="193135"/>
                </a:cubicBezTo>
                <a:cubicBezTo>
                  <a:pt x="556813" y="212971"/>
                  <a:pt x="606792" y="245303"/>
                  <a:pt x="606792" y="289272"/>
                </a:cubicBezTo>
                <a:cubicBezTo>
                  <a:pt x="606792" y="314732"/>
                  <a:pt x="589976" y="336286"/>
                  <a:pt x="562288" y="353780"/>
                </a:cubicBezTo>
                <a:cubicBezTo>
                  <a:pt x="538823" y="366510"/>
                  <a:pt x="512465" y="377443"/>
                  <a:pt x="483604" y="386268"/>
                </a:cubicBezTo>
                <a:cubicBezTo>
                  <a:pt x="482430" y="386581"/>
                  <a:pt x="481257" y="386971"/>
                  <a:pt x="480084" y="387284"/>
                </a:cubicBezTo>
                <a:cubicBezTo>
                  <a:pt x="480006" y="387362"/>
                  <a:pt x="480006" y="387362"/>
                  <a:pt x="479927" y="387440"/>
                </a:cubicBezTo>
                <a:cubicBezTo>
                  <a:pt x="428071" y="402981"/>
                  <a:pt x="368862" y="411806"/>
                  <a:pt x="305899" y="411806"/>
                </a:cubicBezTo>
                <a:cubicBezTo>
                  <a:pt x="212432" y="411806"/>
                  <a:pt x="126161" y="385097"/>
                  <a:pt x="125770" y="384706"/>
                </a:cubicBezTo>
                <a:cubicBezTo>
                  <a:pt x="92137" y="374944"/>
                  <a:pt x="63276" y="362136"/>
                  <a:pt x="42627" y="346517"/>
                </a:cubicBezTo>
                <a:cubicBezTo>
                  <a:pt x="16816" y="332303"/>
                  <a:pt x="0" y="313326"/>
                  <a:pt x="0" y="288022"/>
                </a:cubicBezTo>
                <a:cubicBezTo>
                  <a:pt x="0" y="258268"/>
                  <a:pt x="23152" y="237259"/>
                  <a:pt x="56941" y="222421"/>
                </a:cubicBezTo>
                <a:cubicBezTo>
                  <a:pt x="74226" y="212034"/>
                  <a:pt x="95422" y="203209"/>
                  <a:pt x="119200" y="195868"/>
                </a:cubicBezTo>
                <a:cubicBezTo>
                  <a:pt x="156508" y="144402"/>
                  <a:pt x="224712" y="109727"/>
                  <a:pt x="302927" y="109337"/>
                </a:cubicBezTo>
                <a:cubicBezTo>
                  <a:pt x="302927" y="109102"/>
                  <a:pt x="302927" y="108712"/>
                  <a:pt x="302927" y="108712"/>
                </a:cubicBezTo>
                <a:lnTo>
                  <a:pt x="302301" y="78488"/>
                </a:lnTo>
                <a:cubicBezTo>
                  <a:pt x="285720" y="73724"/>
                  <a:pt x="273283" y="58808"/>
                  <a:pt x="272971" y="40611"/>
                </a:cubicBezTo>
                <a:cubicBezTo>
                  <a:pt x="272579" y="22883"/>
                  <a:pt x="283764" y="7733"/>
                  <a:pt x="299564" y="2031"/>
                </a:cubicBezTo>
                <a:cubicBezTo>
                  <a:pt x="301480" y="1680"/>
                  <a:pt x="304980" y="587"/>
                  <a:pt x="309878" y="167"/>
                </a:cubicBezTo>
                <a:close/>
              </a:path>
            </a:pathLst>
          </a:custGeom>
          <a:gradFill>
            <a:gsLst>
              <a:gs pos="0">
                <a:schemeClr val="accent1"/>
              </a:gs>
              <a:gs pos="99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椭圆 25">
            <a:extLst>
              <a:ext uri="{FF2B5EF4-FFF2-40B4-BE49-F238E27FC236}">
                <a16:creationId xmlns:a16="http://schemas.microsoft.com/office/drawing/2014/main" id="{E8612FD5-03AA-41E4-97D5-9B2D6A1A7115}"/>
              </a:ext>
            </a:extLst>
          </p:cNvPr>
          <p:cNvSpPr/>
          <p:nvPr/>
        </p:nvSpPr>
        <p:spPr>
          <a:xfrm rot="19695108">
            <a:off x="288671" y="628554"/>
            <a:ext cx="1082164" cy="299722"/>
          </a:xfrm>
          <a:prstGeom prst="ellipse">
            <a:avLst/>
          </a:prstGeom>
          <a:noFill/>
          <a:ln>
            <a:gradFill>
              <a:gsLst>
                <a:gs pos="0">
                  <a:schemeClr val="accent1">
                    <a:alpha val="0"/>
                  </a:schemeClr>
                </a:gs>
                <a:gs pos="99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文本框 26">
            <a:extLst>
              <a:ext uri="{FF2B5EF4-FFF2-40B4-BE49-F238E27FC236}">
                <a16:creationId xmlns:a16="http://schemas.microsoft.com/office/drawing/2014/main" id="{5504FED1-0CEE-4DBC-B992-4EF876EECF95}"/>
              </a:ext>
            </a:extLst>
          </p:cNvPr>
          <p:cNvSpPr txBox="1"/>
          <p:nvPr/>
        </p:nvSpPr>
        <p:spPr>
          <a:xfrm>
            <a:off x="1395472" y="483353"/>
            <a:ext cx="3638550" cy="523220"/>
          </a:xfrm>
          <a:prstGeom prst="rect">
            <a:avLst/>
          </a:prstGeom>
          <a:noFill/>
        </p:spPr>
        <p:txBody>
          <a:bodyPr wrap="square" rtlCol="0">
            <a:spAutoFit/>
          </a:bodyPr>
          <a:lstStyle/>
          <a:p>
            <a:r>
              <a:rPr lang="zh-CN" altLang="en-US" sz="2800" b="1" dirty="0">
                <a:solidFill>
                  <a:schemeClr val="bg1"/>
                </a:solidFill>
                <a:latin typeface="思源黑体 CN Medium" panose="020B0600000000000000" pitchFamily="34" charset="-122"/>
                <a:ea typeface="思源黑体 CN Medium" panose="020B0600000000000000" pitchFamily="34" charset="-122"/>
              </a:rPr>
              <a:t>添加标题文本内容</a:t>
            </a:r>
          </a:p>
        </p:txBody>
      </p:sp>
      <p:grpSp>
        <p:nvGrpSpPr>
          <p:cNvPr id="56" name="组合 55">
            <a:extLst>
              <a:ext uri="{FF2B5EF4-FFF2-40B4-BE49-F238E27FC236}">
                <a16:creationId xmlns:a16="http://schemas.microsoft.com/office/drawing/2014/main" id="{4744B9FF-A430-4BB3-BA48-178E3F5C572A}"/>
              </a:ext>
            </a:extLst>
          </p:cNvPr>
          <p:cNvGrpSpPr/>
          <p:nvPr/>
        </p:nvGrpSpPr>
        <p:grpSpPr>
          <a:xfrm>
            <a:off x="8376083" y="4107797"/>
            <a:ext cx="2550997" cy="1035085"/>
            <a:chOff x="1191693" y="1921667"/>
            <a:chExt cx="3022325" cy="1226330"/>
          </a:xfrm>
        </p:grpSpPr>
        <p:grpSp>
          <p:nvGrpSpPr>
            <p:cNvPr id="57" name="组合 56">
              <a:extLst>
                <a:ext uri="{FF2B5EF4-FFF2-40B4-BE49-F238E27FC236}">
                  <a16:creationId xmlns:a16="http://schemas.microsoft.com/office/drawing/2014/main" id="{E4B0C0CA-5CB4-4F51-BAF8-C6388B3CD604}"/>
                </a:ext>
              </a:extLst>
            </p:cNvPr>
            <p:cNvGrpSpPr/>
            <p:nvPr/>
          </p:nvGrpSpPr>
          <p:grpSpPr>
            <a:xfrm>
              <a:off x="1273175" y="1921667"/>
              <a:ext cx="2940843" cy="907257"/>
              <a:chOff x="1273175" y="1921667"/>
              <a:chExt cx="2940843" cy="907257"/>
            </a:xfrm>
          </p:grpSpPr>
          <p:sp>
            <p:nvSpPr>
              <p:cNvPr id="62" name="任意多边形: 形状 61">
                <a:extLst>
                  <a:ext uri="{FF2B5EF4-FFF2-40B4-BE49-F238E27FC236}">
                    <a16:creationId xmlns:a16="http://schemas.microsoft.com/office/drawing/2014/main" id="{1D990770-E024-410F-9FC6-91C85A37A859}"/>
                  </a:ext>
                </a:extLst>
              </p:cNvPr>
              <p:cNvSpPr/>
              <p:nvPr/>
            </p:nvSpPr>
            <p:spPr>
              <a:xfrm>
                <a:off x="1273175" y="1921667"/>
                <a:ext cx="2921000" cy="907257"/>
              </a:xfrm>
              <a:custGeom>
                <a:avLst/>
                <a:gdLst>
                  <a:gd name="connsiteX0" fmla="*/ 326628 w 2921000"/>
                  <a:gd name="connsiteY0" fmla="*/ 0 h 907257"/>
                  <a:gd name="connsiteX1" fmla="*/ 1233883 w 2921000"/>
                  <a:gd name="connsiteY1" fmla="*/ 0 h 907257"/>
                  <a:gd name="connsiteX2" fmla="*/ 1310679 w 2921000"/>
                  <a:gd name="connsiteY2" fmla="*/ 78582 h 907257"/>
                  <a:gd name="connsiteX3" fmla="*/ 2782885 w 2921000"/>
                  <a:gd name="connsiteY3" fmla="*/ 78582 h 907257"/>
                  <a:gd name="connsiteX4" fmla="*/ 2921000 w 2921000"/>
                  <a:gd name="connsiteY4" fmla="*/ 216697 h 907257"/>
                  <a:gd name="connsiteX5" fmla="*/ 2921000 w 2921000"/>
                  <a:gd name="connsiteY5" fmla="*/ 828675 h 907257"/>
                  <a:gd name="connsiteX6" fmla="*/ 1799828 w 2921000"/>
                  <a:gd name="connsiteY6" fmla="*/ 828675 h 907257"/>
                  <a:gd name="connsiteX7" fmla="*/ 1723032 w 2921000"/>
                  <a:gd name="connsiteY7" fmla="*/ 907257 h 907257"/>
                  <a:gd name="connsiteX8" fmla="*/ 138115 w 2921000"/>
                  <a:gd name="connsiteY8" fmla="*/ 907257 h 907257"/>
                  <a:gd name="connsiteX9" fmla="*/ 0 w 2921000"/>
                  <a:gd name="connsiteY9" fmla="*/ 769142 h 907257"/>
                  <a:gd name="connsiteX10" fmla="*/ 0 w 2921000"/>
                  <a:gd name="connsiteY10" fmla="*/ 78582 h 907257"/>
                  <a:gd name="connsiteX11" fmla="*/ 249832 w 2921000"/>
                  <a:gd name="connsiteY11" fmla="*/ 7858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21000" h="907257">
                    <a:moveTo>
                      <a:pt x="326628" y="0"/>
                    </a:moveTo>
                    <a:lnTo>
                      <a:pt x="1233883" y="0"/>
                    </a:lnTo>
                    <a:lnTo>
                      <a:pt x="1310679" y="78582"/>
                    </a:lnTo>
                    <a:lnTo>
                      <a:pt x="2782885" y="78582"/>
                    </a:lnTo>
                    <a:lnTo>
                      <a:pt x="2921000" y="216697"/>
                    </a:lnTo>
                    <a:lnTo>
                      <a:pt x="2921000" y="828675"/>
                    </a:lnTo>
                    <a:lnTo>
                      <a:pt x="1799828" y="828675"/>
                    </a:lnTo>
                    <a:lnTo>
                      <a:pt x="1723032" y="907257"/>
                    </a:lnTo>
                    <a:lnTo>
                      <a:pt x="138115" y="907257"/>
                    </a:lnTo>
                    <a:lnTo>
                      <a:pt x="0" y="769142"/>
                    </a:lnTo>
                    <a:lnTo>
                      <a:pt x="0" y="78582"/>
                    </a:lnTo>
                    <a:lnTo>
                      <a:pt x="249832" y="78582"/>
                    </a:lnTo>
                    <a:close/>
                  </a:path>
                </a:pathLst>
              </a:custGeom>
              <a:solidFill>
                <a:schemeClr val="accent1">
                  <a:alpha val="13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 name="L 形 62">
                <a:extLst>
                  <a:ext uri="{FF2B5EF4-FFF2-40B4-BE49-F238E27FC236}">
                    <a16:creationId xmlns:a16="http://schemas.microsoft.com/office/drawing/2014/main" id="{31ABE64C-80EC-4E74-B1DD-E0C446FADB34}"/>
                  </a:ext>
                </a:extLst>
              </p:cNvPr>
              <p:cNvSpPr/>
              <p:nvPr/>
            </p:nvSpPr>
            <p:spPr>
              <a:xfrm flipH="1">
                <a:off x="3956843" y="2516981"/>
                <a:ext cx="257175" cy="257175"/>
              </a:xfrm>
              <a:prstGeom prst="corner">
                <a:avLst>
                  <a:gd name="adj1" fmla="val 0"/>
                  <a:gd name="adj2" fmla="val 0"/>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a:extLst>
                <a:ext uri="{FF2B5EF4-FFF2-40B4-BE49-F238E27FC236}">
                  <a16:creationId xmlns:a16="http://schemas.microsoft.com/office/drawing/2014/main" id="{D9120927-82AC-494F-8204-16A4B2571F68}"/>
                </a:ext>
              </a:extLst>
            </p:cNvPr>
            <p:cNvSpPr txBox="1"/>
            <p:nvPr/>
          </p:nvSpPr>
          <p:spPr>
            <a:xfrm>
              <a:off x="1386840" y="2119598"/>
              <a:ext cx="2693670" cy="546963"/>
            </a:xfrm>
            <a:prstGeom prst="rect">
              <a:avLst/>
            </a:prstGeom>
            <a:noFill/>
          </p:spPr>
          <p:txBody>
            <a:bodyPr wrap="square" rtlCol="0">
              <a:spAutoFit/>
            </a:bodyPr>
            <a:lstStyle/>
            <a:p>
              <a:pPr algn="dist"/>
              <a:r>
                <a:rPr lang="zh-CN" altLang="en-US" sz="2400" dirty="0">
                  <a:solidFill>
                    <a:schemeClr val="bg1"/>
                  </a:solidFill>
                  <a:latin typeface="思源黑体 CN Medium" panose="020B0600000000000000" pitchFamily="34" charset="-122"/>
                  <a:ea typeface="思源黑体 CN Medium" panose="020B0600000000000000" pitchFamily="34" charset="-122"/>
                </a:rPr>
                <a:t>添加文本内容</a:t>
              </a:r>
            </a:p>
          </p:txBody>
        </p:sp>
        <p:grpSp>
          <p:nvGrpSpPr>
            <p:cNvPr id="59" name="组合 58">
              <a:extLst>
                <a:ext uri="{FF2B5EF4-FFF2-40B4-BE49-F238E27FC236}">
                  <a16:creationId xmlns:a16="http://schemas.microsoft.com/office/drawing/2014/main" id="{84E0DD6C-6EE2-4E71-A674-54C96AE7FE8C}"/>
                </a:ext>
              </a:extLst>
            </p:cNvPr>
            <p:cNvGrpSpPr/>
            <p:nvPr/>
          </p:nvGrpSpPr>
          <p:grpSpPr>
            <a:xfrm>
              <a:off x="1191693" y="2509847"/>
              <a:ext cx="2343999" cy="638150"/>
              <a:chOff x="5143980" y="5298782"/>
              <a:chExt cx="9004572" cy="2451480"/>
            </a:xfrm>
          </p:grpSpPr>
          <p:sp>
            <p:nvSpPr>
              <p:cNvPr id="60" name="矩形 59">
                <a:extLst>
                  <a:ext uri="{FF2B5EF4-FFF2-40B4-BE49-F238E27FC236}">
                    <a16:creationId xmlns:a16="http://schemas.microsoft.com/office/drawing/2014/main" id="{EB0E417F-5637-4E5A-A2CC-F9161448972C}"/>
                  </a:ext>
                </a:extLst>
              </p:cNvPr>
              <p:cNvSpPr/>
              <p:nvPr/>
            </p:nvSpPr>
            <p:spPr>
              <a:xfrm>
                <a:off x="6936668" y="5298782"/>
                <a:ext cx="5419196" cy="2451480"/>
              </a:xfrm>
              <a:prstGeom prst="rect">
                <a:avLst/>
              </a:prstGeom>
              <a:blipFill dpi="0" rotWithShape="1">
                <a:blip r:embed="rId4" cstate="screen">
                  <a:alphaModFix amt="7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 name="图片 60">
                <a:extLst>
                  <a:ext uri="{FF2B5EF4-FFF2-40B4-BE49-F238E27FC236}">
                    <a16:creationId xmlns:a16="http://schemas.microsoft.com/office/drawing/2014/main" id="{F6D74EFE-EDB5-4165-B420-E0402B30D039}"/>
                  </a:ext>
                </a:extLst>
              </p:cNvPr>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11500"/>
                        </a14:imgEffect>
                        <a14:imgEffect>
                          <a14:saturation sat="400000"/>
                        </a14:imgEffect>
                        <a14:imgEffect>
                          <a14:brightnessContrast bright="-3000" contrast="26000"/>
                        </a14:imgEffect>
                      </a14:imgLayer>
                    </a14:imgProps>
                  </a:ext>
                  <a:ext uri="{28A0092B-C50C-407E-A947-70E740481C1C}">
                    <a14:useLocalDpi xmlns:a14="http://schemas.microsoft.com/office/drawing/2010/main"/>
                  </a:ext>
                </a:extLst>
              </a:blip>
              <a:stretch>
                <a:fillRect/>
              </a:stretch>
            </p:blipFill>
            <p:spPr>
              <a:xfrm>
                <a:off x="5143980" y="6280661"/>
                <a:ext cx="9004572" cy="487722"/>
              </a:xfrm>
              <a:prstGeom prst="rect">
                <a:avLst/>
              </a:prstGeom>
            </p:spPr>
          </p:pic>
        </p:grpSp>
      </p:grpSp>
      <p:sp>
        <p:nvSpPr>
          <p:cNvPr id="64" name="文本框 63">
            <a:extLst>
              <a:ext uri="{FF2B5EF4-FFF2-40B4-BE49-F238E27FC236}">
                <a16:creationId xmlns:a16="http://schemas.microsoft.com/office/drawing/2014/main" id="{8BECE00D-AF0A-4A88-A519-88FE4DFF38E8}"/>
              </a:ext>
            </a:extLst>
          </p:cNvPr>
          <p:cNvSpPr txBox="1"/>
          <p:nvPr/>
        </p:nvSpPr>
        <p:spPr>
          <a:xfrm>
            <a:off x="8376083" y="5038369"/>
            <a:ext cx="3024128" cy="1171026"/>
          </a:xfrm>
          <a:prstGeom prst="rect">
            <a:avLst/>
          </a:prstGeom>
          <a:noFill/>
        </p:spPr>
        <p:txBody>
          <a:bodyPr wrap="square" rtlCol="0">
            <a:spAutoFit/>
          </a:bodyPr>
          <a:lstStyle/>
          <a:p>
            <a:pPr>
              <a:lnSpc>
                <a:spcPct val="150000"/>
              </a:lnSpc>
            </a:pPr>
            <a:r>
              <a:rPr lang="zh-CN" altLang="en-US" sz="1200" dirty="0">
                <a:solidFill>
                  <a:schemeClr val="bg1"/>
                </a:solidFill>
                <a:latin typeface="思源黑体 CN Medium" panose="020B0600000000000000" pitchFamily="34" charset="-122"/>
                <a:ea typeface="思源黑体 CN Medium" panose="020B0600000000000000" pitchFamily="34" charset="-122"/>
              </a:rPr>
              <a:t>请任意输入内容请任意输入内容请任意输入内容请任意输入内容请任意输入内容请任意输入内容请任意输入内容请任意输入内容请任意输入内容。</a:t>
            </a:r>
          </a:p>
        </p:txBody>
      </p:sp>
      <p:grpSp>
        <p:nvGrpSpPr>
          <p:cNvPr id="65" name="组合 64">
            <a:extLst>
              <a:ext uri="{FF2B5EF4-FFF2-40B4-BE49-F238E27FC236}">
                <a16:creationId xmlns:a16="http://schemas.microsoft.com/office/drawing/2014/main" id="{F60C4ADE-6C76-4B40-84AE-AEDB1AF80C62}"/>
              </a:ext>
            </a:extLst>
          </p:cNvPr>
          <p:cNvGrpSpPr/>
          <p:nvPr/>
        </p:nvGrpSpPr>
        <p:grpSpPr>
          <a:xfrm>
            <a:off x="8376083" y="1359219"/>
            <a:ext cx="2550997" cy="1035085"/>
            <a:chOff x="1191693" y="1921667"/>
            <a:chExt cx="3022325" cy="1226330"/>
          </a:xfrm>
        </p:grpSpPr>
        <p:grpSp>
          <p:nvGrpSpPr>
            <p:cNvPr id="66" name="组合 65">
              <a:extLst>
                <a:ext uri="{FF2B5EF4-FFF2-40B4-BE49-F238E27FC236}">
                  <a16:creationId xmlns:a16="http://schemas.microsoft.com/office/drawing/2014/main" id="{0FD6AFAC-6ACA-44F1-A8AA-815EBED70C74}"/>
                </a:ext>
              </a:extLst>
            </p:cNvPr>
            <p:cNvGrpSpPr/>
            <p:nvPr/>
          </p:nvGrpSpPr>
          <p:grpSpPr>
            <a:xfrm>
              <a:off x="1273175" y="1921667"/>
              <a:ext cx="2940843" cy="907257"/>
              <a:chOff x="1273175" y="1921667"/>
              <a:chExt cx="2940843" cy="907257"/>
            </a:xfrm>
          </p:grpSpPr>
          <p:sp>
            <p:nvSpPr>
              <p:cNvPr id="71" name="任意多边形: 形状 70">
                <a:extLst>
                  <a:ext uri="{FF2B5EF4-FFF2-40B4-BE49-F238E27FC236}">
                    <a16:creationId xmlns:a16="http://schemas.microsoft.com/office/drawing/2014/main" id="{605FD652-E1B9-44E4-8916-8B5EA5DDFEFB}"/>
                  </a:ext>
                </a:extLst>
              </p:cNvPr>
              <p:cNvSpPr/>
              <p:nvPr/>
            </p:nvSpPr>
            <p:spPr>
              <a:xfrm>
                <a:off x="1273175" y="1921667"/>
                <a:ext cx="2921000" cy="907257"/>
              </a:xfrm>
              <a:custGeom>
                <a:avLst/>
                <a:gdLst>
                  <a:gd name="connsiteX0" fmla="*/ 326628 w 2921000"/>
                  <a:gd name="connsiteY0" fmla="*/ 0 h 907257"/>
                  <a:gd name="connsiteX1" fmla="*/ 1233883 w 2921000"/>
                  <a:gd name="connsiteY1" fmla="*/ 0 h 907257"/>
                  <a:gd name="connsiteX2" fmla="*/ 1310679 w 2921000"/>
                  <a:gd name="connsiteY2" fmla="*/ 78582 h 907257"/>
                  <a:gd name="connsiteX3" fmla="*/ 2782885 w 2921000"/>
                  <a:gd name="connsiteY3" fmla="*/ 78582 h 907257"/>
                  <a:gd name="connsiteX4" fmla="*/ 2921000 w 2921000"/>
                  <a:gd name="connsiteY4" fmla="*/ 216697 h 907257"/>
                  <a:gd name="connsiteX5" fmla="*/ 2921000 w 2921000"/>
                  <a:gd name="connsiteY5" fmla="*/ 828675 h 907257"/>
                  <a:gd name="connsiteX6" fmla="*/ 1799828 w 2921000"/>
                  <a:gd name="connsiteY6" fmla="*/ 828675 h 907257"/>
                  <a:gd name="connsiteX7" fmla="*/ 1723032 w 2921000"/>
                  <a:gd name="connsiteY7" fmla="*/ 907257 h 907257"/>
                  <a:gd name="connsiteX8" fmla="*/ 138115 w 2921000"/>
                  <a:gd name="connsiteY8" fmla="*/ 907257 h 907257"/>
                  <a:gd name="connsiteX9" fmla="*/ 0 w 2921000"/>
                  <a:gd name="connsiteY9" fmla="*/ 769142 h 907257"/>
                  <a:gd name="connsiteX10" fmla="*/ 0 w 2921000"/>
                  <a:gd name="connsiteY10" fmla="*/ 78582 h 907257"/>
                  <a:gd name="connsiteX11" fmla="*/ 249832 w 2921000"/>
                  <a:gd name="connsiteY11" fmla="*/ 7858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21000" h="907257">
                    <a:moveTo>
                      <a:pt x="326628" y="0"/>
                    </a:moveTo>
                    <a:lnTo>
                      <a:pt x="1233883" y="0"/>
                    </a:lnTo>
                    <a:lnTo>
                      <a:pt x="1310679" y="78582"/>
                    </a:lnTo>
                    <a:lnTo>
                      <a:pt x="2782885" y="78582"/>
                    </a:lnTo>
                    <a:lnTo>
                      <a:pt x="2921000" y="216697"/>
                    </a:lnTo>
                    <a:lnTo>
                      <a:pt x="2921000" y="828675"/>
                    </a:lnTo>
                    <a:lnTo>
                      <a:pt x="1799828" y="828675"/>
                    </a:lnTo>
                    <a:lnTo>
                      <a:pt x="1723032" y="907257"/>
                    </a:lnTo>
                    <a:lnTo>
                      <a:pt x="138115" y="907257"/>
                    </a:lnTo>
                    <a:lnTo>
                      <a:pt x="0" y="769142"/>
                    </a:lnTo>
                    <a:lnTo>
                      <a:pt x="0" y="78582"/>
                    </a:lnTo>
                    <a:lnTo>
                      <a:pt x="249832" y="78582"/>
                    </a:lnTo>
                    <a:close/>
                  </a:path>
                </a:pathLst>
              </a:custGeom>
              <a:solidFill>
                <a:schemeClr val="accent1">
                  <a:alpha val="13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 name="L 形 71">
                <a:extLst>
                  <a:ext uri="{FF2B5EF4-FFF2-40B4-BE49-F238E27FC236}">
                    <a16:creationId xmlns:a16="http://schemas.microsoft.com/office/drawing/2014/main" id="{3F7ECF54-C83C-473F-80E6-339F149B9C76}"/>
                  </a:ext>
                </a:extLst>
              </p:cNvPr>
              <p:cNvSpPr/>
              <p:nvPr/>
            </p:nvSpPr>
            <p:spPr>
              <a:xfrm flipH="1">
                <a:off x="3956843" y="2516981"/>
                <a:ext cx="257175" cy="257175"/>
              </a:xfrm>
              <a:prstGeom prst="corner">
                <a:avLst>
                  <a:gd name="adj1" fmla="val 0"/>
                  <a:gd name="adj2" fmla="val 0"/>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a:extLst>
                <a:ext uri="{FF2B5EF4-FFF2-40B4-BE49-F238E27FC236}">
                  <a16:creationId xmlns:a16="http://schemas.microsoft.com/office/drawing/2014/main" id="{635C3105-697B-4021-8ECD-B7E1FE17D99E}"/>
                </a:ext>
              </a:extLst>
            </p:cNvPr>
            <p:cNvSpPr txBox="1"/>
            <p:nvPr/>
          </p:nvSpPr>
          <p:spPr>
            <a:xfrm>
              <a:off x="1386840" y="2119598"/>
              <a:ext cx="2693670" cy="546963"/>
            </a:xfrm>
            <a:prstGeom prst="rect">
              <a:avLst/>
            </a:prstGeom>
            <a:noFill/>
          </p:spPr>
          <p:txBody>
            <a:bodyPr wrap="square" rtlCol="0">
              <a:spAutoFit/>
            </a:bodyPr>
            <a:lstStyle/>
            <a:p>
              <a:pPr algn="dist"/>
              <a:r>
                <a:rPr lang="zh-CN" altLang="en-US" sz="2400" dirty="0">
                  <a:solidFill>
                    <a:schemeClr val="bg1"/>
                  </a:solidFill>
                  <a:latin typeface="思源黑体 CN Medium" panose="020B0600000000000000" pitchFamily="34" charset="-122"/>
                  <a:ea typeface="思源黑体 CN Medium" panose="020B0600000000000000" pitchFamily="34" charset="-122"/>
                </a:rPr>
                <a:t>添加文本内容</a:t>
              </a:r>
            </a:p>
          </p:txBody>
        </p:sp>
        <p:grpSp>
          <p:nvGrpSpPr>
            <p:cNvPr id="68" name="组合 67">
              <a:extLst>
                <a:ext uri="{FF2B5EF4-FFF2-40B4-BE49-F238E27FC236}">
                  <a16:creationId xmlns:a16="http://schemas.microsoft.com/office/drawing/2014/main" id="{4B1F4D88-AE02-4CB8-9E6D-972C1CBA2A37}"/>
                </a:ext>
              </a:extLst>
            </p:cNvPr>
            <p:cNvGrpSpPr/>
            <p:nvPr/>
          </p:nvGrpSpPr>
          <p:grpSpPr>
            <a:xfrm>
              <a:off x="1191693" y="2509847"/>
              <a:ext cx="2343999" cy="638150"/>
              <a:chOff x="5143980" y="5298782"/>
              <a:chExt cx="9004572" cy="2451480"/>
            </a:xfrm>
          </p:grpSpPr>
          <p:sp>
            <p:nvSpPr>
              <p:cNvPr id="69" name="矩形 68">
                <a:extLst>
                  <a:ext uri="{FF2B5EF4-FFF2-40B4-BE49-F238E27FC236}">
                    <a16:creationId xmlns:a16="http://schemas.microsoft.com/office/drawing/2014/main" id="{46F66B19-18AE-4141-9629-AB9010BD7000}"/>
                  </a:ext>
                </a:extLst>
              </p:cNvPr>
              <p:cNvSpPr/>
              <p:nvPr/>
            </p:nvSpPr>
            <p:spPr>
              <a:xfrm>
                <a:off x="6936668" y="5298782"/>
                <a:ext cx="5419196" cy="2451480"/>
              </a:xfrm>
              <a:prstGeom prst="rect">
                <a:avLst/>
              </a:prstGeom>
              <a:blipFill dpi="0" rotWithShape="1">
                <a:blip r:embed="rId4" cstate="screen">
                  <a:alphaModFix amt="7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0" name="图片 69">
                <a:extLst>
                  <a:ext uri="{FF2B5EF4-FFF2-40B4-BE49-F238E27FC236}">
                    <a16:creationId xmlns:a16="http://schemas.microsoft.com/office/drawing/2014/main" id="{47E21E07-6B21-4832-A41D-CB8BF5E4A56F}"/>
                  </a:ext>
                </a:extLst>
              </p:cNvPr>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11500"/>
                        </a14:imgEffect>
                        <a14:imgEffect>
                          <a14:saturation sat="400000"/>
                        </a14:imgEffect>
                        <a14:imgEffect>
                          <a14:brightnessContrast bright="-3000" contrast="26000"/>
                        </a14:imgEffect>
                      </a14:imgLayer>
                    </a14:imgProps>
                  </a:ext>
                  <a:ext uri="{28A0092B-C50C-407E-A947-70E740481C1C}">
                    <a14:useLocalDpi xmlns:a14="http://schemas.microsoft.com/office/drawing/2010/main"/>
                  </a:ext>
                </a:extLst>
              </a:blip>
              <a:stretch>
                <a:fillRect/>
              </a:stretch>
            </p:blipFill>
            <p:spPr>
              <a:xfrm>
                <a:off x="5143980" y="6280661"/>
                <a:ext cx="9004572" cy="487722"/>
              </a:xfrm>
              <a:prstGeom prst="rect">
                <a:avLst/>
              </a:prstGeom>
            </p:spPr>
          </p:pic>
        </p:grpSp>
      </p:grpSp>
      <p:sp>
        <p:nvSpPr>
          <p:cNvPr id="73" name="文本框 72">
            <a:extLst>
              <a:ext uri="{FF2B5EF4-FFF2-40B4-BE49-F238E27FC236}">
                <a16:creationId xmlns:a16="http://schemas.microsoft.com/office/drawing/2014/main" id="{7BDB5D18-65F4-4B33-8E2C-E3A5408097FD}"/>
              </a:ext>
            </a:extLst>
          </p:cNvPr>
          <p:cNvSpPr txBox="1"/>
          <p:nvPr/>
        </p:nvSpPr>
        <p:spPr>
          <a:xfrm>
            <a:off x="8376083" y="2289791"/>
            <a:ext cx="3024128" cy="1171026"/>
          </a:xfrm>
          <a:prstGeom prst="rect">
            <a:avLst/>
          </a:prstGeom>
          <a:noFill/>
        </p:spPr>
        <p:txBody>
          <a:bodyPr wrap="square" rtlCol="0">
            <a:spAutoFit/>
          </a:bodyPr>
          <a:lstStyle/>
          <a:p>
            <a:pPr>
              <a:lnSpc>
                <a:spcPct val="150000"/>
              </a:lnSpc>
            </a:pPr>
            <a:r>
              <a:rPr lang="zh-CN" altLang="en-US" sz="1200" dirty="0">
                <a:solidFill>
                  <a:schemeClr val="bg1"/>
                </a:solidFill>
                <a:latin typeface="思源黑体 CN Medium" panose="020B0600000000000000" pitchFamily="34" charset="-122"/>
                <a:ea typeface="思源黑体 CN Medium" panose="020B0600000000000000" pitchFamily="34" charset="-122"/>
              </a:rPr>
              <a:t>请任意输入内容请任意输入内容请任意输入内容请任意输入内容请任意输入内容请任意输入内容请任意输入内容请任意输入内容请任意输入内容。</a:t>
            </a:r>
          </a:p>
        </p:txBody>
      </p:sp>
      <p:grpSp>
        <p:nvGrpSpPr>
          <p:cNvPr id="74" name="组合 73">
            <a:extLst>
              <a:ext uri="{FF2B5EF4-FFF2-40B4-BE49-F238E27FC236}">
                <a16:creationId xmlns:a16="http://schemas.microsoft.com/office/drawing/2014/main" id="{8E88A7AC-69E3-4A4E-B485-B6BD2AD095B7}"/>
              </a:ext>
            </a:extLst>
          </p:cNvPr>
          <p:cNvGrpSpPr/>
          <p:nvPr/>
        </p:nvGrpSpPr>
        <p:grpSpPr>
          <a:xfrm>
            <a:off x="961507" y="4107797"/>
            <a:ext cx="2550997" cy="1035085"/>
            <a:chOff x="1191693" y="1921667"/>
            <a:chExt cx="3022325" cy="1226330"/>
          </a:xfrm>
        </p:grpSpPr>
        <p:grpSp>
          <p:nvGrpSpPr>
            <p:cNvPr id="75" name="组合 74">
              <a:extLst>
                <a:ext uri="{FF2B5EF4-FFF2-40B4-BE49-F238E27FC236}">
                  <a16:creationId xmlns:a16="http://schemas.microsoft.com/office/drawing/2014/main" id="{0685A7C8-D734-44B3-9EA4-A86D93852EAD}"/>
                </a:ext>
              </a:extLst>
            </p:cNvPr>
            <p:cNvGrpSpPr/>
            <p:nvPr/>
          </p:nvGrpSpPr>
          <p:grpSpPr>
            <a:xfrm>
              <a:off x="1273175" y="1921667"/>
              <a:ext cx="2940843" cy="907257"/>
              <a:chOff x="1273175" y="1921667"/>
              <a:chExt cx="2940843" cy="907257"/>
            </a:xfrm>
          </p:grpSpPr>
          <p:sp>
            <p:nvSpPr>
              <p:cNvPr id="80" name="任意多边形: 形状 79">
                <a:extLst>
                  <a:ext uri="{FF2B5EF4-FFF2-40B4-BE49-F238E27FC236}">
                    <a16:creationId xmlns:a16="http://schemas.microsoft.com/office/drawing/2014/main" id="{0F5F7026-F453-4777-AA1D-2A14868001D8}"/>
                  </a:ext>
                </a:extLst>
              </p:cNvPr>
              <p:cNvSpPr/>
              <p:nvPr/>
            </p:nvSpPr>
            <p:spPr>
              <a:xfrm>
                <a:off x="1273175" y="1921667"/>
                <a:ext cx="2921000" cy="907257"/>
              </a:xfrm>
              <a:custGeom>
                <a:avLst/>
                <a:gdLst>
                  <a:gd name="connsiteX0" fmla="*/ 326628 w 2921000"/>
                  <a:gd name="connsiteY0" fmla="*/ 0 h 907257"/>
                  <a:gd name="connsiteX1" fmla="*/ 1233883 w 2921000"/>
                  <a:gd name="connsiteY1" fmla="*/ 0 h 907257"/>
                  <a:gd name="connsiteX2" fmla="*/ 1310679 w 2921000"/>
                  <a:gd name="connsiteY2" fmla="*/ 78582 h 907257"/>
                  <a:gd name="connsiteX3" fmla="*/ 2782885 w 2921000"/>
                  <a:gd name="connsiteY3" fmla="*/ 78582 h 907257"/>
                  <a:gd name="connsiteX4" fmla="*/ 2921000 w 2921000"/>
                  <a:gd name="connsiteY4" fmla="*/ 216697 h 907257"/>
                  <a:gd name="connsiteX5" fmla="*/ 2921000 w 2921000"/>
                  <a:gd name="connsiteY5" fmla="*/ 828675 h 907257"/>
                  <a:gd name="connsiteX6" fmla="*/ 1799828 w 2921000"/>
                  <a:gd name="connsiteY6" fmla="*/ 828675 h 907257"/>
                  <a:gd name="connsiteX7" fmla="*/ 1723032 w 2921000"/>
                  <a:gd name="connsiteY7" fmla="*/ 907257 h 907257"/>
                  <a:gd name="connsiteX8" fmla="*/ 138115 w 2921000"/>
                  <a:gd name="connsiteY8" fmla="*/ 907257 h 907257"/>
                  <a:gd name="connsiteX9" fmla="*/ 0 w 2921000"/>
                  <a:gd name="connsiteY9" fmla="*/ 769142 h 907257"/>
                  <a:gd name="connsiteX10" fmla="*/ 0 w 2921000"/>
                  <a:gd name="connsiteY10" fmla="*/ 78582 h 907257"/>
                  <a:gd name="connsiteX11" fmla="*/ 249832 w 2921000"/>
                  <a:gd name="connsiteY11" fmla="*/ 7858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21000" h="907257">
                    <a:moveTo>
                      <a:pt x="326628" y="0"/>
                    </a:moveTo>
                    <a:lnTo>
                      <a:pt x="1233883" y="0"/>
                    </a:lnTo>
                    <a:lnTo>
                      <a:pt x="1310679" y="78582"/>
                    </a:lnTo>
                    <a:lnTo>
                      <a:pt x="2782885" y="78582"/>
                    </a:lnTo>
                    <a:lnTo>
                      <a:pt x="2921000" y="216697"/>
                    </a:lnTo>
                    <a:lnTo>
                      <a:pt x="2921000" y="828675"/>
                    </a:lnTo>
                    <a:lnTo>
                      <a:pt x="1799828" y="828675"/>
                    </a:lnTo>
                    <a:lnTo>
                      <a:pt x="1723032" y="907257"/>
                    </a:lnTo>
                    <a:lnTo>
                      <a:pt x="138115" y="907257"/>
                    </a:lnTo>
                    <a:lnTo>
                      <a:pt x="0" y="769142"/>
                    </a:lnTo>
                    <a:lnTo>
                      <a:pt x="0" y="78582"/>
                    </a:lnTo>
                    <a:lnTo>
                      <a:pt x="249832" y="78582"/>
                    </a:lnTo>
                    <a:close/>
                  </a:path>
                </a:pathLst>
              </a:custGeom>
              <a:solidFill>
                <a:schemeClr val="accent1">
                  <a:alpha val="13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L 形 80">
                <a:extLst>
                  <a:ext uri="{FF2B5EF4-FFF2-40B4-BE49-F238E27FC236}">
                    <a16:creationId xmlns:a16="http://schemas.microsoft.com/office/drawing/2014/main" id="{BB142635-504D-4734-8E8B-CC46DE095695}"/>
                  </a:ext>
                </a:extLst>
              </p:cNvPr>
              <p:cNvSpPr/>
              <p:nvPr/>
            </p:nvSpPr>
            <p:spPr>
              <a:xfrm flipH="1">
                <a:off x="3956843" y="2516981"/>
                <a:ext cx="257175" cy="257175"/>
              </a:xfrm>
              <a:prstGeom prst="corner">
                <a:avLst>
                  <a:gd name="adj1" fmla="val 0"/>
                  <a:gd name="adj2" fmla="val 0"/>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文本框 75">
              <a:extLst>
                <a:ext uri="{FF2B5EF4-FFF2-40B4-BE49-F238E27FC236}">
                  <a16:creationId xmlns:a16="http://schemas.microsoft.com/office/drawing/2014/main" id="{EC12BB6A-23EA-4964-A6B2-4B477FE1A75F}"/>
                </a:ext>
              </a:extLst>
            </p:cNvPr>
            <p:cNvSpPr txBox="1"/>
            <p:nvPr/>
          </p:nvSpPr>
          <p:spPr>
            <a:xfrm>
              <a:off x="1386840" y="2119598"/>
              <a:ext cx="2693670" cy="546963"/>
            </a:xfrm>
            <a:prstGeom prst="rect">
              <a:avLst/>
            </a:prstGeom>
            <a:noFill/>
          </p:spPr>
          <p:txBody>
            <a:bodyPr wrap="square" rtlCol="0">
              <a:spAutoFit/>
            </a:bodyPr>
            <a:lstStyle/>
            <a:p>
              <a:pPr algn="dist"/>
              <a:r>
                <a:rPr lang="zh-CN" altLang="en-US" sz="2400" dirty="0">
                  <a:solidFill>
                    <a:schemeClr val="bg1"/>
                  </a:solidFill>
                  <a:latin typeface="思源黑体 CN Medium" panose="020B0600000000000000" pitchFamily="34" charset="-122"/>
                  <a:ea typeface="思源黑体 CN Medium" panose="020B0600000000000000" pitchFamily="34" charset="-122"/>
                </a:rPr>
                <a:t>添加文本内容</a:t>
              </a:r>
            </a:p>
          </p:txBody>
        </p:sp>
        <p:grpSp>
          <p:nvGrpSpPr>
            <p:cNvPr id="77" name="组合 76">
              <a:extLst>
                <a:ext uri="{FF2B5EF4-FFF2-40B4-BE49-F238E27FC236}">
                  <a16:creationId xmlns:a16="http://schemas.microsoft.com/office/drawing/2014/main" id="{ECCA99C5-ED8D-4B9D-8A46-DF3513020CDB}"/>
                </a:ext>
              </a:extLst>
            </p:cNvPr>
            <p:cNvGrpSpPr/>
            <p:nvPr/>
          </p:nvGrpSpPr>
          <p:grpSpPr>
            <a:xfrm>
              <a:off x="1191693" y="2509847"/>
              <a:ext cx="2343999" cy="638150"/>
              <a:chOff x="5143980" y="5298782"/>
              <a:chExt cx="9004572" cy="2451480"/>
            </a:xfrm>
          </p:grpSpPr>
          <p:sp>
            <p:nvSpPr>
              <p:cNvPr id="78" name="矩形 77">
                <a:extLst>
                  <a:ext uri="{FF2B5EF4-FFF2-40B4-BE49-F238E27FC236}">
                    <a16:creationId xmlns:a16="http://schemas.microsoft.com/office/drawing/2014/main" id="{20B9999B-6C95-433E-8534-6E25F9AD1EF8}"/>
                  </a:ext>
                </a:extLst>
              </p:cNvPr>
              <p:cNvSpPr/>
              <p:nvPr/>
            </p:nvSpPr>
            <p:spPr>
              <a:xfrm>
                <a:off x="6936668" y="5298782"/>
                <a:ext cx="5419196" cy="2451480"/>
              </a:xfrm>
              <a:prstGeom prst="rect">
                <a:avLst/>
              </a:prstGeom>
              <a:blipFill dpi="0" rotWithShape="1">
                <a:blip r:embed="rId4" cstate="screen">
                  <a:alphaModFix amt="7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9" name="图片 78">
                <a:extLst>
                  <a:ext uri="{FF2B5EF4-FFF2-40B4-BE49-F238E27FC236}">
                    <a16:creationId xmlns:a16="http://schemas.microsoft.com/office/drawing/2014/main" id="{0D2E0EF1-8F45-41A3-82EC-ADCD126B9EBC}"/>
                  </a:ext>
                </a:extLst>
              </p:cNvPr>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11500"/>
                        </a14:imgEffect>
                        <a14:imgEffect>
                          <a14:saturation sat="400000"/>
                        </a14:imgEffect>
                        <a14:imgEffect>
                          <a14:brightnessContrast bright="-3000" contrast="26000"/>
                        </a14:imgEffect>
                      </a14:imgLayer>
                    </a14:imgProps>
                  </a:ext>
                  <a:ext uri="{28A0092B-C50C-407E-A947-70E740481C1C}">
                    <a14:useLocalDpi xmlns:a14="http://schemas.microsoft.com/office/drawing/2010/main"/>
                  </a:ext>
                </a:extLst>
              </a:blip>
              <a:stretch>
                <a:fillRect/>
              </a:stretch>
            </p:blipFill>
            <p:spPr>
              <a:xfrm>
                <a:off x="5143980" y="6280661"/>
                <a:ext cx="9004572" cy="487722"/>
              </a:xfrm>
              <a:prstGeom prst="rect">
                <a:avLst/>
              </a:prstGeom>
            </p:spPr>
          </p:pic>
        </p:grpSp>
      </p:grpSp>
      <p:sp>
        <p:nvSpPr>
          <p:cNvPr id="82" name="文本框 81">
            <a:extLst>
              <a:ext uri="{FF2B5EF4-FFF2-40B4-BE49-F238E27FC236}">
                <a16:creationId xmlns:a16="http://schemas.microsoft.com/office/drawing/2014/main" id="{4B25D36A-0229-4D9F-A03E-413F7798FF63}"/>
              </a:ext>
            </a:extLst>
          </p:cNvPr>
          <p:cNvSpPr txBox="1"/>
          <p:nvPr/>
        </p:nvSpPr>
        <p:spPr>
          <a:xfrm>
            <a:off x="961507" y="5038369"/>
            <a:ext cx="3024128" cy="1171026"/>
          </a:xfrm>
          <a:prstGeom prst="rect">
            <a:avLst/>
          </a:prstGeom>
          <a:noFill/>
        </p:spPr>
        <p:txBody>
          <a:bodyPr wrap="square" rtlCol="0">
            <a:spAutoFit/>
          </a:bodyPr>
          <a:lstStyle/>
          <a:p>
            <a:pPr>
              <a:lnSpc>
                <a:spcPct val="150000"/>
              </a:lnSpc>
            </a:pPr>
            <a:r>
              <a:rPr lang="zh-CN" altLang="en-US" sz="1200" dirty="0">
                <a:solidFill>
                  <a:schemeClr val="bg1"/>
                </a:solidFill>
                <a:latin typeface="思源黑体 CN Medium" panose="020B0600000000000000" pitchFamily="34" charset="-122"/>
                <a:ea typeface="思源黑体 CN Medium" panose="020B0600000000000000" pitchFamily="34" charset="-122"/>
              </a:rPr>
              <a:t>请任意输入内容请任意输入内容请任意输入内容请任意输入内容请任意输入内容请任意输入内容请任意输入内容请任意输入内容请任意输入内容。</a:t>
            </a:r>
          </a:p>
        </p:txBody>
      </p:sp>
      <p:grpSp>
        <p:nvGrpSpPr>
          <p:cNvPr id="83" name="组合 82">
            <a:extLst>
              <a:ext uri="{FF2B5EF4-FFF2-40B4-BE49-F238E27FC236}">
                <a16:creationId xmlns:a16="http://schemas.microsoft.com/office/drawing/2014/main" id="{0D0CCD48-BBAF-43B3-A04F-F27832A5CBFD}"/>
              </a:ext>
            </a:extLst>
          </p:cNvPr>
          <p:cNvGrpSpPr/>
          <p:nvPr/>
        </p:nvGrpSpPr>
        <p:grpSpPr>
          <a:xfrm>
            <a:off x="961507" y="1359219"/>
            <a:ext cx="2550997" cy="1035085"/>
            <a:chOff x="1191693" y="1921667"/>
            <a:chExt cx="3022325" cy="1226330"/>
          </a:xfrm>
        </p:grpSpPr>
        <p:grpSp>
          <p:nvGrpSpPr>
            <p:cNvPr id="84" name="组合 83">
              <a:extLst>
                <a:ext uri="{FF2B5EF4-FFF2-40B4-BE49-F238E27FC236}">
                  <a16:creationId xmlns:a16="http://schemas.microsoft.com/office/drawing/2014/main" id="{32A3DEC1-F112-4358-8125-89C70C5B6B96}"/>
                </a:ext>
              </a:extLst>
            </p:cNvPr>
            <p:cNvGrpSpPr/>
            <p:nvPr/>
          </p:nvGrpSpPr>
          <p:grpSpPr>
            <a:xfrm>
              <a:off x="1273175" y="1921667"/>
              <a:ext cx="2940843" cy="907257"/>
              <a:chOff x="1273175" y="1921667"/>
              <a:chExt cx="2940843" cy="907257"/>
            </a:xfrm>
          </p:grpSpPr>
          <p:sp>
            <p:nvSpPr>
              <p:cNvPr id="89" name="任意多边形: 形状 88">
                <a:extLst>
                  <a:ext uri="{FF2B5EF4-FFF2-40B4-BE49-F238E27FC236}">
                    <a16:creationId xmlns:a16="http://schemas.microsoft.com/office/drawing/2014/main" id="{3C6A9806-26BF-451D-A14C-5BC8D621F23C}"/>
                  </a:ext>
                </a:extLst>
              </p:cNvPr>
              <p:cNvSpPr/>
              <p:nvPr/>
            </p:nvSpPr>
            <p:spPr>
              <a:xfrm>
                <a:off x="1273175" y="1921667"/>
                <a:ext cx="2921000" cy="907257"/>
              </a:xfrm>
              <a:custGeom>
                <a:avLst/>
                <a:gdLst>
                  <a:gd name="connsiteX0" fmla="*/ 326628 w 2921000"/>
                  <a:gd name="connsiteY0" fmla="*/ 0 h 907257"/>
                  <a:gd name="connsiteX1" fmla="*/ 1233883 w 2921000"/>
                  <a:gd name="connsiteY1" fmla="*/ 0 h 907257"/>
                  <a:gd name="connsiteX2" fmla="*/ 1310679 w 2921000"/>
                  <a:gd name="connsiteY2" fmla="*/ 78582 h 907257"/>
                  <a:gd name="connsiteX3" fmla="*/ 2782885 w 2921000"/>
                  <a:gd name="connsiteY3" fmla="*/ 78582 h 907257"/>
                  <a:gd name="connsiteX4" fmla="*/ 2921000 w 2921000"/>
                  <a:gd name="connsiteY4" fmla="*/ 216697 h 907257"/>
                  <a:gd name="connsiteX5" fmla="*/ 2921000 w 2921000"/>
                  <a:gd name="connsiteY5" fmla="*/ 828675 h 907257"/>
                  <a:gd name="connsiteX6" fmla="*/ 1799828 w 2921000"/>
                  <a:gd name="connsiteY6" fmla="*/ 828675 h 907257"/>
                  <a:gd name="connsiteX7" fmla="*/ 1723032 w 2921000"/>
                  <a:gd name="connsiteY7" fmla="*/ 907257 h 907257"/>
                  <a:gd name="connsiteX8" fmla="*/ 138115 w 2921000"/>
                  <a:gd name="connsiteY8" fmla="*/ 907257 h 907257"/>
                  <a:gd name="connsiteX9" fmla="*/ 0 w 2921000"/>
                  <a:gd name="connsiteY9" fmla="*/ 769142 h 907257"/>
                  <a:gd name="connsiteX10" fmla="*/ 0 w 2921000"/>
                  <a:gd name="connsiteY10" fmla="*/ 78582 h 907257"/>
                  <a:gd name="connsiteX11" fmla="*/ 249832 w 2921000"/>
                  <a:gd name="connsiteY11" fmla="*/ 7858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21000" h="907257">
                    <a:moveTo>
                      <a:pt x="326628" y="0"/>
                    </a:moveTo>
                    <a:lnTo>
                      <a:pt x="1233883" y="0"/>
                    </a:lnTo>
                    <a:lnTo>
                      <a:pt x="1310679" y="78582"/>
                    </a:lnTo>
                    <a:lnTo>
                      <a:pt x="2782885" y="78582"/>
                    </a:lnTo>
                    <a:lnTo>
                      <a:pt x="2921000" y="216697"/>
                    </a:lnTo>
                    <a:lnTo>
                      <a:pt x="2921000" y="828675"/>
                    </a:lnTo>
                    <a:lnTo>
                      <a:pt x="1799828" y="828675"/>
                    </a:lnTo>
                    <a:lnTo>
                      <a:pt x="1723032" y="907257"/>
                    </a:lnTo>
                    <a:lnTo>
                      <a:pt x="138115" y="907257"/>
                    </a:lnTo>
                    <a:lnTo>
                      <a:pt x="0" y="769142"/>
                    </a:lnTo>
                    <a:lnTo>
                      <a:pt x="0" y="78582"/>
                    </a:lnTo>
                    <a:lnTo>
                      <a:pt x="249832" y="78582"/>
                    </a:lnTo>
                    <a:close/>
                  </a:path>
                </a:pathLst>
              </a:custGeom>
              <a:solidFill>
                <a:schemeClr val="accent1">
                  <a:alpha val="13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0" name="L 形 89">
                <a:extLst>
                  <a:ext uri="{FF2B5EF4-FFF2-40B4-BE49-F238E27FC236}">
                    <a16:creationId xmlns:a16="http://schemas.microsoft.com/office/drawing/2014/main" id="{4A2F4DF7-06F5-4614-A61C-43FAD927404C}"/>
                  </a:ext>
                </a:extLst>
              </p:cNvPr>
              <p:cNvSpPr/>
              <p:nvPr/>
            </p:nvSpPr>
            <p:spPr>
              <a:xfrm flipH="1">
                <a:off x="3956843" y="2516981"/>
                <a:ext cx="257175" cy="257175"/>
              </a:xfrm>
              <a:prstGeom prst="corner">
                <a:avLst>
                  <a:gd name="adj1" fmla="val 0"/>
                  <a:gd name="adj2" fmla="val 0"/>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文本框 84">
              <a:extLst>
                <a:ext uri="{FF2B5EF4-FFF2-40B4-BE49-F238E27FC236}">
                  <a16:creationId xmlns:a16="http://schemas.microsoft.com/office/drawing/2014/main" id="{3BF4A5D8-EA86-450E-A898-09B24C958D38}"/>
                </a:ext>
              </a:extLst>
            </p:cNvPr>
            <p:cNvSpPr txBox="1"/>
            <p:nvPr/>
          </p:nvSpPr>
          <p:spPr>
            <a:xfrm>
              <a:off x="1386840" y="2119598"/>
              <a:ext cx="2693670" cy="546963"/>
            </a:xfrm>
            <a:prstGeom prst="rect">
              <a:avLst/>
            </a:prstGeom>
            <a:noFill/>
          </p:spPr>
          <p:txBody>
            <a:bodyPr wrap="square" rtlCol="0">
              <a:spAutoFit/>
            </a:bodyPr>
            <a:lstStyle/>
            <a:p>
              <a:pPr algn="dist"/>
              <a:r>
                <a:rPr lang="zh-CN" altLang="en-US" sz="2400" dirty="0">
                  <a:solidFill>
                    <a:schemeClr val="bg1"/>
                  </a:solidFill>
                  <a:latin typeface="思源黑体 CN Medium" panose="020B0600000000000000" pitchFamily="34" charset="-122"/>
                  <a:ea typeface="思源黑体 CN Medium" panose="020B0600000000000000" pitchFamily="34" charset="-122"/>
                </a:rPr>
                <a:t>添加文本内容</a:t>
              </a:r>
            </a:p>
          </p:txBody>
        </p:sp>
        <p:grpSp>
          <p:nvGrpSpPr>
            <p:cNvPr id="86" name="组合 85">
              <a:extLst>
                <a:ext uri="{FF2B5EF4-FFF2-40B4-BE49-F238E27FC236}">
                  <a16:creationId xmlns:a16="http://schemas.microsoft.com/office/drawing/2014/main" id="{95812C01-9655-43BC-AA98-D98BA4EB8E79}"/>
                </a:ext>
              </a:extLst>
            </p:cNvPr>
            <p:cNvGrpSpPr/>
            <p:nvPr/>
          </p:nvGrpSpPr>
          <p:grpSpPr>
            <a:xfrm>
              <a:off x="1191693" y="2509847"/>
              <a:ext cx="2343999" cy="638150"/>
              <a:chOff x="5143980" y="5298782"/>
              <a:chExt cx="9004572" cy="2451480"/>
            </a:xfrm>
          </p:grpSpPr>
          <p:sp>
            <p:nvSpPr>
              <p:cNvPr id="87" name="矩形 86">
                <a:extLst>
                  <a:ext uri="{FF2B5EF4-FFF2-40B4-BE49-F238E27FC236}">
                    <a16:creationId xmlns:a16="http://schemas.microsoft.com/office/drawing/2014/main" id="{DB674602-5DAA-463F-85EB-5C8CE08EDF8C}"/>
                  </a:ext>
                </a:extLst>
              </p:cNvPr>
              <p:cNvSpPr/>
              <p:nvPr/>
            </p:nvSpPr>
            <p:spPr>
              <a:xfrm>
                <a:off x="6936668" y="5298782"/>
                <a:ext cx="5419196" cy="2451480"/>
              </a:xfrm>
              <a:prstGeom prst="rect">
                <a:avLst/>
              </a:prstGeom>
              <a:blipFill dpi="0" rotWithShape="1">
                <a:blip r:embed="rId4" cstate="screen">
                  <a:alphaModFix amt="7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8" name="图片 87">
                <a:extLst>
                  <a:ext uri="{FF2B5EF4-FFF2-40B4-BE49-F238E27FC236}">
                    <a16:creationId xmlns:a16="http://schemas.microsoft.com/office/drawing/2014/main" id="{38667271-C30B-45ED-A3C4-5F3C6C1AC62E}"/>
                  </a:ext>
                </a:extLst>
              </p:cNvPr>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11500"/>
                        </a14:imgEffect>
                        <a14:imgEffect>
                          <a14:saturation sat="400000"/>
                        </a14:imgEffect>
                        <a14:imgEffect>
                          <a14:brightnessContrast bright="-3000" contrast="26000"/>
                        </a14:imgEffect>
                      </a14:imgLayer>
                    </a14:imgProps>
                  </a:ext>
                  <a:ext uri="{28A0092B-C50C-407E-A947-70E740481C1C}">
                    <a14:useLocalDpi xmlns:a14="http://schemas.microsoft.com/office/drawing/2010/main"/>
                  </a:ext>
                </a:extLst>
              </a:blip>
              <a:stretch>
                <a:fillRect/>
              </a:stretch>
            </p:blipFill>
            <p:spPr>
              <a:xfrm>
                <a:off x="5143980" y="6280661"/>
                <a:ext cx="9004572" cy="487722"/>
              </a:xfrm>
              <a:prstGeom prst="rect">
                <a:avLst/>
              </a:prstGeom>
            </p:spPr>
          </p:pic>
        </p:grpSp>
      </p:grpSp>
      <p:sp>
        <p:nvSpPr>
          <p:cNvPr id="91" name="文本框 90">
            <a:extLst>
              <a:ext uri="{FF2B5EF4-FFF2-40B4-BE49-F238E27FC236}">
                <a16:creationId xmlns:a16="http://schemas.microsoft.com/office/drawing/2014/main" id="{29F55028-563B-456E-98E5-A3B7A78CDFC4}"/>
              </a:ext>
            </a:extLst>
          </p:cNvPr>
          <p:cNvSpPr txBox="1"/>
          <p:nvPr/>
        </p:nvSpPr>
        <p:spPr>
          <a:xfrm>
            <a:off x="961507" y="2289791"/>
            <a:ext cx="3024128" cy="1171026"/>
          </a:xfrm>
          <a:prstGeom prst="rect">
            <a:avLst/>
          </a:prstGeom>
          <a:noFill/>
        </p:spPr>
        <p:txBody>
          <a:bodyPr wrap="square" rtlCol="0">
            <a:spAutoFit/>
          </a:bodyPr>
          <a:lstStyle/>
          <a:p>
            <a:pPr>
              <a:lnSpc>
                <a:spcPct val="150000"/>
              </a:lnSpc>
            </a:pPr>
            <a:r>
              <a:rPr lang="zh-CN" altLang="en-US" sz="1200" dirty="0">
                <a:solidFill>
                  <a:schemeClr val="bg1"/>
                </a:solidFill>
                <a:latin typeface="思源黑体 CN Medium" panose="020B0600000000000000" pitchFamily="34" charset="-122"/>
                <a:ea typeface="思源黑体 CN Medium" panose="020B0600000000000000" pitchFamily="34" charset="-122"/>
              </a:rPr>
              <a:t>请任意输入内容请任意输入内容请任意输入内容请任意输入内容请任意输入内容请任意输入内容请任意输入内容请任意输入内容请任意输入内容。</a:t>
            </a:r>
          </a:p>
        </p:txBody>
      </p:sp>
      <p:grpSp>
        <p:nvGrpSpPr>
          <p:cNvPr id="6" name="组合 5">
            <a:extLst>
              <a:ext uri="{FF2B5EF4-FFF2-40B4-BE49-F238E27FC236}">
                <a16:creationId xmlns:a16="http://schemas.microsoft.com/office/drawing/2014/main" id="{46708D8F-4433-49A3-BFC0-96204E42C67B}"/>
              </a:ext>
            </a:extLst>
          </p:cNvPr>
          <p:cNvGrpSpPr/>
          <p:nvPr/>
        </p:nvGrpSpPr>
        <p:grpSpPr>
          <a:xfrm>
            <a:off x="4304206" y="1957256"/>
            <a:ext cx="3606684" cy="3606684"/>
            <a:chOff x="3991034" y="1644084"/>
            <a:chExt cx="4233028" cy="4233028"/>
          </a:xfrm>
        </p:grpSpPr>
        <p:sp>
          <p:nvSpPr>
            <p:cNvPr id="28" name="椭圆 27">
              <a:extLst>
                <a:ext uri="{FF2B5EF4-FFF2-40B4-BE49-F238E27FC236}">
                  <a16:creationId xmlns:a16="http://schemas.microsoft.com/office/drawing/2014/main" id="{A6602F05-C5D2-4D8F-8F71-AAD8CF18ECC5}"/>
                </a:ext>
              </a:extLst>
            </p:cNvPr>
            <p:cNvSpPr/>
            <p:nvPr/>
          </p:nvSpPr>
          <p:spPr>
            <a:xfrm>
              <a:off x="4522588" y="2175639"/>
              <a:ext cx="3169920" cy="3169918"/>
            </a:xfrm>
            <a:prstGeom prst="ellipse">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id="{D9F563E2-F995-46C4-9DD1-E0D829D6CFD8}"/>
                </a:ext>
              </a:extLst>
            </p:cNvPr>
            <p:cNvSpPr/>
            <p:nvPr/>
          </p:nvSpPr>
          <p:spPr>
            <a:xfrm>
              <a:off x="4801593" y="2454644"/>
              <a:ext cx="2611910" cy="2611908"/>
            </a:xfrm>
            <a:prstGeom prst="ellipse">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F16DF042-621D-4023-9FCA-364F650EEC74}"/>
                </a:ext>
              </a:extLst>
            </p:cNvPr>
            <p:cNvGrpSpPr/>
            <p:nvPr/>
          </p:nvGrpSpPr>
          <p:grpSpPr>
            <a:xfrm rot="2629861">
              <a:off x="3991034" y="1644084"/>
              <a:ext cx="4233028" cy="4233028"/>
              <a:chOff x="3991034" y="1644084"/>
              <a:chExt cx="4233028" cy="4233028"/>
            </a:xfrm>
          </p:grpSpPr>
          <p:grpSp>
            <p:nvGrpSpPr>
              <p:cNvPr id="4" name="组合 3">
                <a:extLst>
                  <a:ext uri="{FF2B5EF4-FFF2-40B4-BE49-F238E27FC236}">
                    <a16:creationId xmlns:a16="http://schemas.microsoft.com/office/drawing/2014/main" id="{BC289B1D-A708-4F8F-B47A-0535D3C12114}"/>
                  </a:ext>
                </a:extLst>
              </p:cNvPr>
              <p:cNvGrpSpPr/>
              <p:nvPr/>
            </p:nvGrpSpPr>
            <p:grpSpPr>
              <a:xfrm>
                <a:off x="3991034" y="1644084"/>
                <a:ext cx="4233028" cy="4233028"/>
                <a:chOff x="3979486" y="1575504"/>
                <a:chExt cx="4233028" cy="4233028"/>
              </a:xfrm>
            </p:grpSpPr>
            <p:sp>
              <p:nvSpPr>
                <p:cNvPr id="3" name="椭圆 2">
                  <a:extLst>
                    <a:ext uri="{FF2B5EF4-FFF2-40B4-BE49-F238E27FC236}">
                      <a16:creationId xmlns:a16="http://schemas.microsoft.com/office/drawing/2014/main" id="{F76DABE6-739B-4474-99C4-D2A79FAC3E64}"/>
                    </a:ext>
                  </a:extLst>
                </p:cNvPr>
                <p:cNvSpPr/>
                <p:nvPr/>
              </p:nvSpPr>
              <p:spPr>
                <a:xfrm>
                  <a:off x="3979486" y="1575504"/>
                  <a:ext cx="4233028" cy="4233028"/>
                </a:xfrm>
                <a:prstGeom prst="ellipse">
                  <a:avLst/>
                </a:prstGeom>
                <a:noFill/>
                <a:ln>
                  <a:gradFill>
                    <a:gsLst>
                      <a:gs pos="0">
                        <a:schemeClr val="accent1"/>
                      </a:gs>
                      <a:gs pos="7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8548957E-DC19-4DA2-8510-CC4140D4A559}"/>
                    </a:ext>
                  </a:extLst>
                </p:cNvPr>
                <p:cNvSpPr/>
                <p:nvPr/>
              </p:nvSpPr>
              <p:spPr>
                <a:xfrm>
                  <a:off x="4164320" y="1748790"/>
                  <a:ext cx="3886456" cy="3886456"/>
                </a:xfrm>
                <a:prstGeom prst="ellipse">
                  <a:avLst/>
                </a:prstGeom>
                <a:noFill/>
                <a:ln>
                  <a:gradFill>
                    <a:gsLst>
                      <a:gs pos="0">
                        <a:schemeClr val="accent1"/>
                      </a:gs>
                      <a:gs pos="3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9E875D61-F15D-4DCE-A836-18E6F46E9852}"/>
                  </a:ext>
                </a:extLst>
              </p:cNvPr>
              <p:cNvGrpSpPr/>
              <p:nvPr/>
            </p:nvGrpSpPr>
            <p:grpSpPr>
              <a:xfrm flipV="1">
                <a:off x="3991034" y="1644084"/>
                <a:ext cx="4233028" cy="4233028"/>
                <a:chOff x="3979486" y="1575504"/>
                <a:chExt cx="4233028" cy="4233028"/>
              </a:xfrm>
            </p:grpSpPr>
            <p:sp>
              <p:nvSpPr>
                <p:cNvPr id="34" name="椭圆 33">
                  <a:extLst>
                    <a:ext uri="{FF2B5EF4-FFF2-40B4-BE49-F238E27FC236}">
                      <a16:creationId xmlns:a16="http://schemas.microsoft.com/office/drawing/2014/main" id="{7F42A122-E040-4D65-9B23-26D8FA2B0262}"/>
                    </a:ext>
                  </a:extLst>
                </p:cNvPr>
                <p:cNvSpPr/>
                <p:nvPr/>
              </p:nvSpPr>
              <p:spPr>
                <a:xfrm>
                  <a:off x="3979486" y="1575504"/>
                  <a:ext cx="4233028" cy="4233028"/>
                </a:xfrm>
                <a:prstGeom prst="ellipse">
                  <a:avLst/>
                </a:prstGeom>
                <a:noFill/>
                <a:ln>
                  <a:gradFill>
                    <a:gsLst>
                      <a:gs pos="0">
                        <a:schemeClr val="accent1"/>
                      </a:gs>
                      <a:gs pos="7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4CEB12D5-4241-44D9-A144-FB110F47639F}"/>
                    </a:ext>
                  </a:extLst>
                </p:cNvPr>
                <p:cNvSpPr/>
                <p:nvPr/>
              </p:nvSpPr>
              <p:spPr>
                <a:xfrm>
                  <a:off x="4164320" y="1748790"/>
                  <a:ext cx="3886456" cy="3886456"/>
                </a:xfrm>
                <a:prstGeom prst="ellipse">
                  <a:avLst/>
                </a:prstGeom>
                <a:noFill/>
                <a:ln>
                  <a:gradFill>
                    <a:gsLst>
                      <a:gs pos="0">
                        <a:schemeClr val="accent1"/>
                      </a:gs>
                      <a:gs pos="3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a:extLst>
                  <a:ext uri="{FF2B5EF4-FFF2-40B4-BE49-F238E27FC236}">
                    <a16:creationId xmlns:a16="http://schemas.microsoft.com/office/drawing/2014/main" id="{A620CAE3-C44B-4A2F-9C63-7FC61EDCD1EF}"/>
                  </a:ext>
                </a:extLst>
              </p:cNvPr>
              <p:cNvGrpSpPr/>
              <p:nvPr/>
            </p:nvGrpSpPr>
            <p:grpSpPr>
              <a:xfrm rot="5400000">
                <a:off x="3991034" y="1644084"/>
                <a:ext cx="4233028" cy="4233028"/>
                <a:chOff x="3979486" y="1575504"/>
                <a:chExt cx="4233028" cy="4233028"/>
              </a:xfrm>
            </p:grpSpPr>
            <p:sp>
              <p:nvSpPr>
                <p:cNvPr id="51" name="椭圆 50">
                  <a:extLst>
                    <a:ext uri="{FF2B5EF4-FFF2-40B4-BE49-F238E27FC236}">
                      <a16:creationId xmlns:a16="http://schemas.microsoft.com/office/drawing/2014/main" id="{E3D43B8A-DE10-4F28-89D0-19D36F17DCD2}"/>
                    </a:ext>
                  </a:extLst>
                </p:cNvPr>
                <p:cNvSpPr/>
                <p:nvPr/>
              </p:nvSpPr>
              <p:spPr>
                <a:xfrm>
                  <a:off x="3979486" y="1575504"/>
                  <a:ext cx="4233028" cy="4233028"/>
                </a:xfrm>
                <a:prstGeom prst="ellipse">
                  <a:avLst/>
                </a:prstGeom>
                <a:noFill/>
                <a:ln>
                  <a:gradFill>
                    <a:gsLst>
                      <a:gs pos="0">
                        <a:schemeClr val="accent1"/>
                      </a:gs>
                      <a:gs pos="7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182DAE80-AA1D-4220-AE34-0988BF75C78E}"/>
                    </a:ext>
                  </a:extLst>
                </p:cNvPr>
                <p:cNvSpPr/>
                <p:nvPr/>
              </p:nvSpPr>
              <p:spPr>
                <a:xfrm>
                  <a:off x="4164320" y="1748790"/>
                  <a:ext cx="3886456" cy="3886456"/>
                </a:xfrm>
                <a:prstGeom prst="ellipse">
                  <a:avLst/>
                </a:prstGeom>
                <a:noFill/>
                <a:ln>
                  <a:gradFill>
                    <a:gsLst>
                      <a:gs pos="0">
                        <a:schemeClr val="accent1"/>
                      </a:gs>
                      <a:gs pos="3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a:extLst>
                  <a:ext uri="{FF2B5EF4-FFF2-40B4-BE49-F238E27FC236}">
                    <a16:creationId xmlns:a16="http://schemas.microsoft.com/office/drawing/2014/main" id="{B40CC023-B0E1-46B9-8561-3E652CA842A7}"/>
                  </a:ext>
                </a:extLst>
              </p:cNvPr>
              <p:cNvGrpSpPr/>
              <p:nvPr/>
            </p:nvGrpSpPr>
            <p:grpSpPr>
              <a:xfrm rot="5400000" flipV="1">
                <a:off x="3991034" y="1644084"/>
                <a:ext cx="4233028" cy="4233028"/>
                <a:chOff x="3979486" y="1575504"/>
                <a:chExt cx="4233028" cy="4233028"/>
              </a:xfrm>
            </p:grpSpPr>
            <p:sp>
              <p:nvSpPr>
                <p:cNvPr id="54" name="椭圆 53">
                  <a:extLst>
                    <a:ext uri="{FF2B5EF4-FFF2-40B4-BE49-F238E27FC236}">
                      <a16:creationId xmlns:a16="http://schemas.microsoft.com/office/drawing/2014/main" id="{6C3DF9D2-293C-4EB6-9B5D-AA40B23F5526}"/>
                    </a:ext>
                  </a:extLst>
                </p:cNvPr>
                <p:cNvSpPr/>
                <p:nvPr/>
              </p:nvSpPr>
              <p:spPr>
                <a:xfrm>
                  <a:off x="3979486" y="1575504"/>
                  <a:ext cx="4233028" cy="4233028"/>
                </a:xfrm>
                <a:prstGeom prst="ellipse">
                  <a:avLst/>
                </a:prstGeom>
                <a:noFill/>
                <a:ln>
                  <a:gradFill>
                    <a:gsLst>
                      <a:gs pos="0">
                        <a:schemeClr val="accent1"/>
                      </a:gs>
                      <a:gs pos="7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5A1BDD83-84F8-442C-A109-CC3DB157AA69}"/>
                    </a:ext>
                  </a:extLst>
                </p:cNvPr>
                <p:cNvSpPr/>
                <p:nvPr/>
              </p:nvSpPr>
              <p:spPr>
                <a:xfrm>
                  <a:off x="4164320" y="1748790"/>
                  <a:ext cx="3886456" cy="3886456"/>
                </a:xfrm>
                <a:prstGeom prst="ellipse">
                  <a:avLst/>
                </a:prstGeom>
                <a:noFill/>
                <a:ln>
                  <a:gradFill>
                    <a:gsLst>
                      <a:gs pos="0">
                        <a:schemeClr val="accent1"/>
                      </a:gs>
                      <a:gs pos="3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2" name="bahai_75510">
              <a:extLst>
                <a:ext uri="{FF2B5EF4-FFF2-40B4-BE49-F238E27FC236}">
                  <a16:creationId xmlns:a16="http://schemas.microsoft.com/office/drawing/2014/main" id="{82E34D90-7A64-4778-9441-530ADE951363}"/>
                </a:ext>
              </a:extLst>
            </p:cNvPr>
            <p:cNvSpPr/>
            <p:nvPr/>
          </p:nvSpPr>
          <p:spPr>
            <a:xfrm>
              <a:off x="5270513" y="2937510"/>
              <a:ext cx="1674070" cy="1646176"/>
            </a:xfrm>
            <a:custGeom>
              <a:avLst/>
              <a:gdLst>
                <a:gd name="T0" fmla="*/ 3138 w 6475"/>
                <a:gd name="T1" fmla="*/ 73 h 6377"/>
                <a:gd name="T2" fmla="*/ 3237 w 6475"/>
                <a:gd name="T3" fmla="*/ 0 h 6377"/>
                <a:gd name="T4" fmla="*/ 3337 w 6475"/>
                <a:gd name="T5" fmla="*/ 73 h 6377"/>
                <a:gd name="T6" fmla="*/ 3838 w 6475"/>
                <a:gd name="T7" fmla="*/ 1628 h 6377"/>
                <a:gd name="T8" fmla="*/ 5223 w 6475"/>
                <a:gd name="T9" fmla="*/ 759 h 6377"/>
                <a:gd name="T10" fmla="*/ 5345 w 6475"/>
                <a:gd name="T11" fmla="*/ 768 h 6377"/>
                <a:gd name="T12" fmla="*/ 5375 w 6475"/>
                <a:gd name="T13" fmla="*/ 887 h 6377"/>
                <a:gd name="T14" fmla="*/ 4759 w 6475"/>
                <a:gd name="T15" fmla="*/ 2401 h 6377"/>
                <a:gd name="T16" fmla="*/ 6379 w 6475"/>
                <a:gd name="T17" fmla="*/ 2625 h 6377"/>
                <a:gd name="T18" fmla="*/ 6467 w 6475"/>
                <a:gd name="T19" fmla="*/ 2711 h 6377"/>
                <a:gd name="T20" fmla="*/ 6413 w 6475"/>
                <a:gd name="T21" fmla="*/ 2821 h 6377"/>
                <a:gd name="T22" fmla="*/ 4968 w 6475"/>
                <a:gd name="T23" fmla="*/ 3585 h 6377"/>
                <a:gd name="T24" fmla="*/ 6065 w 6475"/>
                <a:gd name="T25" fmla="*/ 4798 h 6377"/>
                <a:gd name="T26" fmla="*/ 6077 w 6475"/>
                <a:gd name="T27" fmla="*/ 4920 h 6377"/>
                <a:gd name="T28" fmla="*/ 5965 w 6475"/>
                <a:gd name="T29" fmla="*/ 4970 h 6377"/>
                <a:gd name="T30" fmla="*/ 4367 w 6475"/>
                <a:gd name="T31" fmla="*/ 4626 h 6377"/>
                <a:gd name="T32" fmla="*/ 4428 w 6475"/>
                <a:gd name="T33" fmla="*/ 6260 h 6377"/>
                <a:gd name="T34" fmla="*/ 4359 w 6475"/>
                <a:gd name="T35" fmla="*/ 6362 h 6377"/>
                <a:gd name="T36" fmla="*/ 4241 w 6475"/>
                <a:gd name="T37" fmla="*/ 6328 h 6377"/>
                <a:gd name="T38" fmla="*/ 3237 w 6475"/>
                <a:gd name="T39" fmla="*/ 5038 h 6377"/>
                <a:gd name="T40" fmla="*/ 2234 w 6475"/>
                <a:gd name="T41" fmla="*/ 6328 h 6377"/>
                <a:gd name="T42" fmla="*/ 2116 w 6475"/>
                <a:gd name="T43" fmla="*/ 6362 h 6377"/>
                <a:gd name="T44" fmla="*/ 2047 w 6475"/>
                <a:gd name="T45" fmla="*/ 6260 h 6377"/>
                <a:gd name="T46" fmla="*/ 2108 w 6475"/>
                <a:gd name="T47" fmla="*/ 4626 h 6377"/>
                <a:gd name="T48" fmla="*/ 509 w 6475"/>
                <a:gd name="T49" fmla="*/ 4970 h 6377"/>
                <a:gd name="T50" fmla="*/ 397 w 6475"/>
                <a:gd name="T51" fmla="*/ 4920 h 6377"/>
                <a:gd name="T52" fmla="*/ 410 w 6475"/>
                <a:gd name="T53" fmla="*/ 4798 h 6377"/>
                <a:gd name="T54" fmla="*/ 1506 w 6475"/>
                <a:gd name="T55" fmla="*/ 3585 h 6377"/>
                <a:gd name="T56" fmla="*/ 62 w 6475"/>
                <a:gd name="T57" fmla="*/ 2821 h 6377"/>
                <a:gd name="T58" fmla="*/ 8 w 6475"/>
                <a:gd name="T59" fmla="*/ 2711 h 6377"/>
                <a:gd name="T60" fmla="*/ 96 w 6475"/>
                <a:gd name="T61" fmla="*/ 2625 h 6377"/>
                <a:gd name="T62" fmla="*/ 1715 w 6475"/>
                <a:gd name="T63" fmla="*/ 2401 h 6377"/>
                <a:gd name="T64" fmla="*/ 1100 w 6475"/>
                <a:gd name="T65" fmla="*/ 887 h 6377"/>
                <a:gd name="T66" fmla="*/ 1129 w 6475"/>
                <a:gd name="T67" fmla="*/ 768 h 6377"/>
                <a:gd name="T68" fmla="*/ 1252 w 6475"/>
                <a:gd name="T69" fmla="*/ 759 h 6377"/>
                <a:gd name="T70" fmla="*/ 2636 w 6475"/>
                <a:gd name="T71" fmla="*/ 1628 h 6377"/>
                <a:gd name="T72" fmla="*/ 3138 w 6475"/>
                <a:gd name="T73" fmla="*/ 73 h 6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75" h="6377">
                  <a:moveTo>
                    <a:pt x="3138" y="73"/>
                  </a:moveTo>
                  <a:cubicBezTo>
                    <a:pt x="3152" y="30"/>
                    <a:pt x="3192" y="1"/>
                    <a:pt x="3237" y="0"/>
                  </a:cubicBezTo>
                  <a:cubicBezTo>
                    <a:pt x="3283" y="0"/>
                    <a:pt x="3323" y="30"/>
                    <a:pt x="3337" y="73"/>
                  </a:cubicBezTo>
                  <a:lnTo>
                    <a:pt x="3838" y="1628"/>
                  </a:lnTo>
                  <a:lnTo>
                    <a:pt x="5223" y="759"/>
                  </a:lnTo>
                  <a:cubicBezTo>
                    <a:pt x="5261" y="735"/>
                    <a:pt x="5311" y="739"/>
                    <a:pt x="5345" y="768"/>
                  </a:cubicBezTo>
                  <a:cubicBezTo>
                    <a:pt x="5380" y="797"/>
                    <a:pt x="5392" y="845"/>
                    <a:pt x="5375" y="887"/>
                  </a:cubicBezTo>
                  <a:lnTo>
                    <a:pt x="4759" y="2401"/>
                  </a:lnTo>
                  <a:lnTo>
                    <a:pt x="6379" y="2625"/>
                  </a:lnTo>
                  <a:cubicBezTo>
                    <a:pt x="6423" y="2632"/>
                    <a:pt x="6459" y="2666"/>
                    <a:pt x="6467" y="2711"/>
                  </a:cubicBezTo>
                  <a:cubicBezTo>
                    <a:pt x="6475" y="2755"/>
                    <a:pt x="6453" y="2800"/>
                    <a:pt x="6413" y="2821"/>
                  </a:cubicBezTo>
                  <a:lnTo>
                    <a:pt x="4968" y="3585"/>
                  </a:lnTo>
                  <a:lnTo>
                    <a:pt x="6065" y="4798"/>
                  </a:lnTo>
                  <a:cubicBezTo>
                    <a:pt x="6095" y="4831"/>
                    <a:pt x="6100" y="4881"/>
                    <a:pt x="6077" y="4920"/>
                  </a:cubicBezTo>
                  <a:cubicBezTo>
                    <a:pt x="6055" y="4959"/>
                    <a:pt x="6009" y="4979"/>
                    <a:pt x="5965" y="4970"/>
                  </a:cubicBezTo>
                  <a:lnTo>
                    <a:pt x="4367" y="4626"/>
                  </a:lnTo>
                  <a:lnTo>
                    <a:pt x="4428" y="6260"/>
                  </a:lnTo>
                  <a:cubicBezTo>
                    <a:pt x="4429" y="6305"/>
                    <a:pt x="4402" y="6346"/>
                    <a:pt x="4359" y="6362"/>
                  </a:cubicBezTo>
                  <a:cubicBezTo>
                    <a:pt x="4317" y="6377"/>
                    <a:pt x="4269" y="6364"/>
                    <a:pt x="4241" y="6328"/>
                  </a:cubicBezTo>
                  <a:lnTo>
                    <a:pt x="3237" y="5038"/>
                  </a:lnTo>
                  <a:lnTo>
                    <a:pt x="2234" y="6328"/>
                  </a:lnTo>
                  <a:cubicBezTo>
                    <a:pt x="2206" y="6364"/>
                    <a:pt x="2158" y="6377"/>
                    <a:pt x="2116" y="6362"/>
                  </a:cubicBezTo>
                  <a:cubicBezTo>
                    <a:pt x="2073" y="6346"/>
                    <a:pt x="2045" y="6305"/>
                    <a:pt x="2047" y="6260"/>
                  </a:cubicBezTo>
                  <a:lnTo>
                    <a:pt x="2108" y="4626"/>
                  </a:lnTo>
                  <a:lnTo>
                    <a:pt x="509" y="4970"/>
                  </a:lnTo>
                  <a:cubicBezTo>
                    <a:pt x="465" y="4979"/>
                    <a:pt x="420" y="4959"/>
                    <a:pt x="397" y="4920"/>
                  </a:cubicBezTo>
                  <a:cubicBezTo>
                    <a:pt x="375" y="4881"/>
                    <a:pt x="380" y="4831"/>
                    <a:pt x="410" y="4798"/>
                  </a:cubicBezTo>
                  <a:lnTo>
                    <a:pt x="1506" y="3585"/>
                  </a:lnTo>
                  <a:lnTo>
                    <a:pt x="62" y="2821"/>
                  </a:lnTo>
                  <a:cubicBezTo>
                    <a:pt x="22" y="2800"/>
                    <a:pt x="0" y="2755"/>
                    <a:pt x="8" y="2711"/>
                  </a:cubicBezTo>
                  <a:cubicBezTo>
                    <a:pt x="15" y="2666"/>
                    <a:pt x="51" y="2632"/>
                    <a:pt x="96" y="2625"/>
                  </a:cubicBezTo>
                  <a:lnTo>
                    <a:pt x="1715" y="2401"/>
                  </a:lnTo>
                  <a:lnTo>
                    <a:pt x="1100" y="887"/>
                  </a:lnTo>
                  <a:cubicBezTo>
                    <a:pt x="1083" y="845"/>
                    <a:pt x="1095" y="797"/>
                    <a:pt x="1129" y="768"/>
                  </a:cubicBezTo>
                  <a:cubicBezTo>
                    <a:pt x="1164" y="739"/>
                    <a:pt x="1213" y="735"/>
                    <a:pt x="1252" y="759"/>
                  </a:cubicBezTo>
                  <a:lnTo>
                    <a:pt x="2636" y="1628"/>
                  </a:lnTo>
                  <a:lnTo>
                    <a:pt x="3138" y="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latin typeface="思源黑体 CN Heavy" panose="020B0A00000000000000" pitchFamily="34" charset="-122"/>
                  <a:ea typeface="思源黑体 CN Heavy" panose="020B0A00000000000000" pitchFamily="34" charset="-122"/>
                </a:rPr>
                <a:t>通</a:t>
              </a:r>
              <a:endParaRPr lang="en-US" sz="3600" dirty="0">
                <a:latin typeface="思源黑体 CN Heavy" panose="020B0A00000000000000" pitchFamily="34" charset="-122"/>
                <a:ea typeface="思源黑体 CN Heavy" panose="020B0A00000000000000" pitchFamily="34" charset="-122"/>
              </a:endParaRPr>
            </a:p>
          </p:txBody>
        </p:sp>
      </p:grpSp>
    </p:spTree>
    <p:custDataLst>
      <p:tags r:id="rId1"/>
    </p:custDataLst>
    <p:extLst>
      <p:ext uri="{BB962C8B-B14F-4D97-AF65-F5344CB8AC3E}">
        <p14:creationId xmlns:p14="http://schemas.microsoft.com/office/powerpoint/2010/main" val="951195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AF04A6F7-2054-4F48-B8D1-799B719C966A}"/>
              </a:ext>
            </a:extLst>
          </p:cNvPr>
          <p:cNvGrpSpPr/>
          <p:nvPr/>
        </p:nvGrpSpPr>
        <p:grpSpPr>
          <a:xfrm>
            <a:off x="1190684" y="772160"/>
            <a:ext cx="5785485" cy="243840"/>
            <a:chOff x="681990" y="462281"/>
            <a:chExt cx="5785485" cy="317498"/>
          </a:xfrm>
        </p:grpSpPr>
        <p:sp>
          <p:nvSpPr>
            <p:cNvPr id="17" name="平行四边形 16">
              <a:extLst>
                <a:ext uri="{FF2B5EF4-FFF2-40B4-BE49-F238E27FC236}">
                  <a16:creationId xmlns:a16="http://schemas.microsoft.com/office/drawing/2014/main" id="{8A1D96BC-4117-44AD-84E1-C00BFC76CC50}"/>
                </a:ext>
              </a:extLst>
            </p:cNvPr>
            <p:cNvSpPr/>
            <p:nvPr/>
          </p:nvSpPr>
          <p:spPr>
            <a:xfrm>
              <a:off x="681990" y="61214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B7DDE7CA-0C14-4906-B953-DE0FE3BD5963}"/>
                </a:ext>
              </a:extLst>
            </p:cNvPr>
            <p:cNvSpPr/>
            <p:nvPr/>
          </p:nvSpPr>
          <p:spPr>
            <a:xfrm>
              <a:off x="849630" y="49022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a:extLst>
                <a:ext uri="{FF2B5EF4-FFF2-40B4-BE49-F238E27FC236}">
                  <a16:creationId xmlns:a16="http://schemas.microsoft.com/office/drawing/2014/main" id="{4A6AB0A7-4242-48AF-9754-3EBCCE2323BA}"/>
                </a:ext>
              </a:extLst>
            </p:cNvPr>
            <p:cNvSpPr/>
            <p:nvPr/>
          </p:nvSpPr>
          <p:spPr>
            <a:xfrm>
              <a:off x="742950" y="73406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a:extLst>
                <a:ext uri="{FF2B5EF4-FFF2-40B4-BE49-F238E27FC236}">
                  <a16:creationId xmlns:a16="http://schemas.microsoft.com/office/drawing/2014/main" id="{FFDB212E-8233-4361-8180-7D5C015417A7}"/>
                </a:ext>
              </a:extLst>
            </p:cNvPr>
            <p:cNvSpPr/>
            <p:nvPr/>
          </p:nvSpPr>
          <p:spPr>
            <a:xfrm>
              <a:off x="866775" y="706121"/>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a:extLst>
                <a:ext uri="{FF2B5EF4-FFF2-40B4-BE49-F238E27FC236}">
                  <a16:creationId xmlns:a16="http://schemas.microsoft.com/office/drawing/2014/main" id="{06ABA479-8188-4F20-95D9-AC6414725352}"/>
                </a:ext>
              </a:extLst>
            </p:cNvPr>
            <p:cNvSpPr/>
            <p:nvPr/>
          </p:nvSpPr>
          <p:spPr>
            <a:xfrm>
              <a:off x="681990" y="462281"/>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a:extLst>
              <a:ext uri="{FF2B5EF4-FFF2-40B4-BE49-F238E27FC236}">
                <a16:creationId xmlns:a16="http://schemas.microsoft.com/office/drawing/2014/main" id="{463DC11C-5FA7-4250-B0CC-E625494AFD88}"/>
              </a:ext>
            </a:extLst>
          </p:cNvPr>
          <p:cNvSpPr/>
          <p:nvPr/>
        </p:nvSpPr>
        <p:spPr>
          <a:xfrm rot="1520077">
            <a:off x="331695" y="800650"/>
            <a:ext cx="746919" cy="171667"/>
          </a:xfrm>
          <a:prstGeom prst="ellipse">
            <a:avLst/>
          </a:prstGeom>
          <a:solidFill>
            <a:schemeClr val="accent1">
              <a:alpha val="13000"/>
            </a:schemeClr>
          </a:solidFill>
          <a:ln>
            <a:solidFill>
              <a:srgbClr val="FF55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space-ship_40483">
            <a:extLst>
              <a:ext uri="{FF2B5EF4-FFF2-40B4-BE49-F238E27FC236}">
                <a16:creationId xmlns:a16="http://schemas.microsoft.com/office/drawing/2014/main" id="{D06B3C30-6B59-4F4E-BC6E-D66157EC1A92}"/>
              </a:ext>
            </a:extLst>
          </p:cNvPr>
          <p:cNvSpPr/>
          <p:nvPr/>
        </p:nvSpPr>
        <p:spPr>
          <a:xfrm>
            <a:off x="469740" y="457829"/>
            <a:ext cx="609685" cy="464535"/>
          </a:xfrm>
          <a:custGeom>
            <a:avLst/>
            <a:gdLst>
              <a:gd name="connsiteX0" fmla="*/ 143812 w 606792"/>
              <a:gd name="connsiteY0" fmla="*/ 403550 h 462331"/>
              <a:gd name="connsiteX1" fmla="*/ 305879 w 606792"/>
              <a:gd name="connsiteY1" fmla="*/ 424237 h 462331"/>
              <a:gd name="connsiteX2" fmla="*/ 462627 w 606792"/>
              <a:gd name="connsiteY2" fmla="*/ 404955 h 462331"/>
              <a:gd name="connsiteX3" fmla="*/ 304158 w 606792"/>
              <a:gd name="connsiteY3" fmla="*/ 462331 h 462331"/>
              <a:gd name="connsiteX4" fmla="*/ 143812 w 606792"/>
              <a:gd name="connsiteY4" fmla="*/ 403550 h 462331"/>
              <a:gd name="connsiteX5" fmla="*/ 303396 w 606792"/>
              <a:gd name="connsiteY5" fmla="*/ 303564 h 462331"/>
              <a:gd name="connsiteX6" fmla="*/ 262881 w 606792"/>
              <a:gd name="connsiteY6" fmla="*/ 331913 h 462331"/>
              <a:gd name="connsiteX7" fmla="*/ 303396 w 606792"/>
              <a:gd name="connsiteY7" fmla="*/ 360184 h 462331"/>
              <a:gd name="connsiteX8" fmla="*/ 343912 w 606792"/>
              <a:gd name="connsiteY8" fmla="*/ 331913 h 462331"/>
              <a:gd name="connsiteX9" fmla="*/ 303396 w 606792"/>
              <a:gd name="connsiteY9" fmla="*/ 303564 h 462331"/>
              <a:gd name="connsiteX10" fmla="*/ 451848 w 606792"/>
              <a:gd name="connsiteY10" fmla="*/ 285836 h 462331"/>
              <a:gd name="connsiteX11" fmla="*/ 415400 w 606792"/>
              <a:gd name="connsiteY11" fmla="*/ 311295 h 462331"/>
              <a:gd name="connsiteX12" fmla="*/ 451848 w 606792"/>
              <a:gd name="connsiteY12" fmla="*/ 336677 h 462331"/>
              <a:gd name="connsiteX13" fmla="*/ 488375 w 606792"/>
              <a:gd name="connsiteY13" fmla="*/ 311295 h 462331"/>
              <a:gd name="connsiteX14" fmla="*/ 451848 w 606792"/>
              <a:gd name="connsiteY14" fmla="*/ 285836 h 462331"/>
              <a:gd name="connsiteX15" fmla="*/ 169492 w 606792"/>
              <a:gd name="connsiteY15" fmla="*/ 285836 h 462331"/>
              <a:gd name="connsiteX16" fmla="*/ 132966 w 606792"/>
              <a:gd name="connsiteY16" fmla="*/ 311295 h 462331"/>
              <a:gd name="connsiteX17" fmla="*/ 169492 w 606792"/>
              <a:gd name="connsiteY17" fmla="*/ 336677 h 462331"/>
              <a:gd name="connsiteX18" fmla="*/ 205940 w 606792"/>
              <a:gd name="connsiteY18" fmla="*/ 311295 h 462331"/>
              <a:gd name="connsiteX19" fmla="*/ 169492 w 606792"/>
              <a:gd name="connsiteY19" fmla="*/ 285836 h 462331"/>
              <a:gd name="connsiteX20" fmla="*/ 535147 w 606792"/>
              <a:gd name="connsiteY20" fmla="*/ 239134 h 462331"/>
              <a:gd name="connsiteX21" fmla="*/ 507224 w 606792"/>
              <a:gd name="connsiteY21" fmla="*/ 258658 h 462331"/>
              <a:gd name="connsiteX22" fmla="*/ 535147 w 606792"/>
              <a:gd name="connsiteY22" fmla="*/ 278104 h 462331"/>
              <a:gd name="connsiteX23" fmla="*/ 563070 w 606792"/>
              <a:gd name="connsiteY23" fmla="*/ 258658 h 462331"/>
              <a:gd name="connsiteX24" fmla="*/ 535147 w 606792"/>
              <a:gd name="connsiteY24" fmla="*/ 239134 h 462331"/>
              <a:gd name="connsiteX25" fmla="*/ 87601 w 606792"/>
              <a:gd name="connsiteY25" fmla="*/ 235854 h 462331"/>
              <a:gd name="connsiteX26" fmla="*/ 59756 w 606792"/>
              <a:gd name="connsiteY26" fmla="*/ 255378 h 462331"/>
              <a:gd name="connsiteX27" fmla="*/ 87601 w 606792"/>
              <a:gd name="connsiteY27" fmla="*/ 274824 h 462331"/>
              <a:gd name="connsiteX28" fmla="*/ 115524 w 606792"/>
              <a:gd name="connsiteY28" fmla="*/ 255378 h 462331"/>
              <a:gd name="connsiteX29" fmla="*/ 87601 w 606792"/>
              <a:gd name="connsiteY29" fmla="*/ 235854 h 462331"/>
              <a:gd name="connsiteX30" fmla="*/ 309878 w 606792"/>
              <a:gd name="connsiteY30" fmla="*/ 167 h 462331"/>
              <a:gd name="connsiteX31" fmla="*/ 328581 w 606792"/>
              <a:gd name="connsiteY31" fmla="*/ 2344 h 462331"/>
              <a:gd name="connsiteX32" fmla="*/ 353845 w 606792"/>
              <a:gd name="connsiteY32" fmla="*/ 39049 h 462331"/>
              <a:gd name="connsiteX33" fmla="*/ 326000 w 606792"/>
              <a:gd name="connsiteY33" fmla="*/ 78020 h 462331"/>
              <a:gd name="connsiteX34" fmla="*/ 326548 w 606792"/>
              <a:gd name="connsiteY34" fmla="*/ 110352 h 462331"/>
              <a:gd name="connsiteX35" fmla="*/ 487045 w 606792"/>
              <a:gd name="connsiteY35" fmla="*/ 193135 h 462331"/>
              <a:gd name="connsiteX36" fmla="*/ 606792 w 606792"/>
              <a:gd name="connsiteY36" fmla="*/ 289272 h 462331"/>
              <a:gd name="connsiteX37" fmla="*/ 562288 w 606792"/>
              <a:gd name="connsiteY37" fmla="*/ 353780 h 462331"/>
              <a:gd name="connsiteX38" fmla="*/ 483604 w 606792"/>
              <a:gd name="connsiteY38" fmla="*/ 386268 h 462331"/>
              <a:gd name="connsiteX39" fmla="*/ 480084 w 606792"/>
              <a:gd name="connsiteY39" fmla="*/ 387284 h 462331"/>
              <a:gd name="connsiteX40" fmla="*/ 479927 w 606792"/>
              <a:gd name="connsiteY40" fmla="*/ 387440 h 462331"/>
              <a:gd name="connsiteX41" fmla="*/ 305899 w 606792"/>
              <a:gd name="connsiteY41" fmla="*/ 411806 h 462331"/>
              <a:gd name="connsiteX42" fmla="*/ 125770 w 606792"/>
              <a:gd name="connsiteY42" fmla="*/ 384706 h 462331"/>
              <a:gd name="connsiteX43" fmla="*/ 42627 w 606792"/>
              <a:gd name="connsiteY43" fmla="*/ 346517 h 462331"/>
              <a:gd name="connsiteX44" fmla="*/ 0 w 606792"/>
              <a:gd name="connsiteY44" fmla="*/ 288022 h 462331"/>
              <a:gd name="connsiteX45" fmla="*/ 56941 w 606792"/>
              <a:gd name="connsiteY45" fmla="*/ 222421 h 462331"/>
              <a:gd name="connsiteX46" fmla="*/ 119200 w 606792"/>
              <a:gd name="connsiteY46" fmla="*/ 195868 h 462331"/>
              <a:gd name="connsiteX47" fmla="*/ 302927 w 606792"/>
              <a:gd name="connsiteY47" fmla="*/ 109337 h 462331"/>
              <a:gd name="connsiteX48" fmla="*/ 302927 w 606792"/>
              <a:gd name="connsiteY48" fmla="*/ 108712 h 462331"/>
              <a:gd name="connsiteX49" fmla="*/ 302301 w 606792"/>
              <a:gd name="connsiteY49" fmla="*/ 78488 h 462331"/>
              <a:gd name="connsiteX50" fmla="*/ 272971 w 606792"/>
              <a:gd name="connsiteY50" fmla="*/ 40611 h 462331"/>
              <a:gd name="connsiteX51" fmla="*/ 299564 w 606792"/>
              <a:gd name="connsiteY51" fmla="*/ 2031 h 462331"/>
              <a:gd name="connsiteX52" fmla="*/ 309878 w 606792"/>
              <a:gd name="connsiteY52" fmla="*/ 167 h 462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6792" h="462331">
                <a:moveTo>
                  <a:pt x="143812" y="403550"/>
                </a:moveTo>
                <a:cubicBezTo>
                  <a:pt x="193011" y="416821"/>
                  <a:pt x="247998" y="424237"/>
                  <a:pt x="305879" y="424237"/>
                </a:cubicBezTo>
                <a:cubicBezTo>
                  <a:pt x="361726" y="424237"/>
                  <a:pt x="414758" y="417289"/>
                  <a:pt x="462627" y="404955"/>
                </a:cubicBezTo>
                <a:cubicBezTo>
                  <a:pt x="423284" y="440161"/>
                  <a:pt x="366967" y="462331"/>
                  <a:pt x="304158" y="462331"/>
                </a:cubicBezTo>
                <a:cubicBezTo>
                  <a:pt x="240411" y="462331"/>
                  <a:pt x="183234" y="439615"/>
                  <a:pt x="143812" y="403550"/>
                </a:cubicBezTo>
                <a:close/>
                <a:moveTo>
                  <a:pt x="303396" y="303564"/>
                </a:moveTo>
                <a:cubicBezTo>
                  <a:pt x="281027" y="303564"/>
                  <a:pt x="262881" y="316294"/>
                  <a:pt x="262881" y="331913"/>
                </a:cubicBezTo>
                <a:cubicBezTo>
                  <a:pt x="262881" y="347454"/>
                  <a:pt x="281027" y="360184"/>
                  <a:pt x="303396" y="360184"/>
                </a:cubicBezTo>
                <a:cubicBezTo>
                  <a:pt x="325766" y="360184"/>
                  <a:pt x="343912" y="347532"/>
                  <a:pt x="343912" y="331913"/>
                </a:cubicBezTo>
                <a:cubicBezTo>
                  <a:pt x="343912" y="316294"/>
                  <a:pt x="325766" y="303564"/>
                  <a:pt x="303396" y="303564"/>
                </a:cubicBezTo>
                <a:close/>
                <a:moveTo>
                  <a:pt x="451848" y="285836"/>
                </a:moveTo>
                <a:cubicBezTo>
                  <a:pt x="431747" y="285836"/>
                  <a:pt x="415400" y="297238"/>
                  <a:pt x="415400" y="311295"/>
                </a:cubicBezTo>
                <a:cubicBezTo>
                  <a:pt x="415400" y="325275"/>
                  <a:pt x="431747" y="336677"/>
                  <a:pt x="451848" y="336677"/>
                </a:cubicBezTo>
                <a:cubicBezTo>
                  <a:pt x="472028" y="336677"/>
                  <a:pt x="488375" y="325353"/>
                  <a:pt x="488375" y="311295"/>
                </a:cubicBezTo>
                <a:cubicBezTo>
                  <a:pt x="488375" y="297238"/>
                  <a:pt x="472028" y="285836"/>
                  <a:pt x="451848" y="285836"/>
                </a:cubicBezTo>
                <a:close/>
                <a:moveTo>
                  <a:pt x="169492" y="285836"/>
                </a:moveTo>
                <a:cubicBezTo>
                  <a:pt x="149313" y="285836"/>
                  <a:pt x="132966" y="297238"/>
                  <a:pt x="132966" y="311295"/>
                </a:cubicBezTo>
                <a:cubicBezTo>
                  <a:pt x="132966" y="325275"/>
                  <a:pt x="149313" y="336677"/>
                  <a:pt x="169492" y="336677"/>
                </a:cubicBezTo>
                <a:cubicBezTo>
                  <a:pt x="189593" y="336677"/>
                  <a:pt x="205940" y="325353"/>
                  <a:pt x="205940" y="311295"/>
                </a:cubicBezTo>
                <a:cubicBezTo>
                  <a:pt x="205940" y="297238"/>
                  <a:pt x="189593" y="285836"/>
                  <a:pt x="169492" y="285836"/>
                </a:cubicBezTo>
                <a:close/>
                <a:moveTo>
                  <a:pt x="535147" y="239134"/>
                </a:moveTo>
                <a:cubicBezTo>
                  <a:pt x="519739" y="239134"/>
                  <a:pt x="507224" y="247881"/>
                  <a:pt x="507224" y="258658"/>
                </a:cubicBezTo>
                <a:cubicBezTo>
                  <a:pt x="507224" y="269357"/>
                  <a:pt x="519739" y="278104"/>
                  <a:pt x="535147" y="278104"/>
                </a:cubicBezTo>
                <a:cubicBezTo>
                  <a:pt x="550556" y="278104"/>
                  <a:pt x="563070" y="269357"/>
                  <a:pt x="563070" y="258658"/>
                </a:cubicBezTo>
                <a:cubicBezTo>
                  <a:pt x="563070" y="247881"/>
                  <a:pt x="550634" y="239134"/>
                  <a:pt x="535147" y="239134"/>
                </a:cubicBezTo>
                <a:close/>
                <a:moveTo>
                  <a:pt x="87601" y="235854"/>
                </a:moveTo>
                <a:cubicBezTo>
                  <a:pt x="72193" y="235854"/>
                  <a:pt x="59756" y="244601"/>
                  <a:pt x="59756" y="255378"/>
                </a:cubicBezTo>
                <a:cubicBezTo>
                  <a:pt x="59756" y="266077"/>
                  <a:pt x="72193" y="274824"/>
                  <a:pt x="87601" y="274824"/>
                </a:cubicBezTo>
                <a:cubicBezTo>
                  <a:pt x="103088" y="274824"/>
                  <a:pt x="115524" y="266077"/>
                  <a:pt x="115524" y="255378"/>
                </a:cubicBezTo>
                <a:cubicBezTo>
                  <a:pt x="115524" y="244601"/>
                  <a:pt x="103088" y="235854"/>
                  <a:pt x="87601" y="235854"/>
                </a:cubicBezTo>
                <a:close/>
                <a:moveTo>
                  <a:pt x="309878" y="167"/>
                </a:moveTo>
                <a:cubicBezTo>
                  <a:pt x="314776" y="-253"/>
                  <a:pt x="321073" y="1"/>
                  <a:pt x="328581" y="2344"/>
                </a:cubicBezTo>
                <a:cubicBezTo>
                  <a:pt x="343129" y="8279"/>
                  <a:pt x="353532" y="22337"/>
                  <a:pt x="353845" y="39049"/>
                </a:cubicBezTo>
                <a:cubicBezTo>
                  <a:pt x="354236" y="57168"/>
                  <a:pt x="342425" y="72631"/>
                  <a:pt x="326000" y="78020"/>
                </a:cubicBezTo>
                <a:lnTo>
                  <a:pt x="326548" y="110352"/>
                </a:lnTo>
                <a:cubicBezTo>
                  <a:pt x="394438" y="116131"/>
                  <a:pt x="452865" y="147838"/>
                  <a:pt x="487045" y="193135"/>
                </a:cubicBezTo>
                <a:cubicBezTo>
                  <a:pt x="556813" y="212971"/>
                  <a:pt x="606792" y="245303"/>
                  <a:pt x="606792" y="289272"/>
                </a:cubicBezTo>
                <a:cubicBezTo>
                  <a:pt x="606792" y="314732"/>
                  <a:pt x="589976" y="336286"/>
                  <a:pt x="562288" y="353780"/>
                </a:cubicBezTo>
                <a:cubicBezTo>
                  <a:pt x="538823" y="366510"/>
                  <a:pt x="512465" y="377443"/>
                  <a:pt x="483604" y="386268"/>
                </a:cubicBezTo>
                <a:cubicBezTo>
                  <a:pt x="482430" y="386581"/>
                  <a:pt x="481257" y="386971"/>
                  <a:pt x="480084" y="387284"/>
                </a:cubicBezTo>
                <a:cubicBezTo>
                  <a:pt x="480006" y="387362"/>
                  <a:pt x="480006" y="387362"/>
                  <a:pt x="479927" y="387440"/>
                </a:cubicBezTo>
                <a:cubicBezTo>
                  <a:pt x="428071" y="402981"/>
                  <a:pt x="368862" y="411806"/>
                  <a:pt x="305899" y="411806"/>
                </a:cubicBezTo>
                <a:cubicBezTo>
                  <a:pt x="212432" y="411806"/>
                  <a:pt x="126161" y="385097"/>
                  <a:pt x="125770" y="384706"/>
                </a:cubicBezTo>
                <a:cubicBezTo>
                  <a:pt x="92137" y="374944"/>
                  <a:pt x="63276" y="362136"/>
                  <a:pt x="42627" y="346517"/>
                </a:cubicBezTo>
                <a:cubicBezTo>
                  <a:pt x="16816" y="332303"/>
                  <a:pt x="0" y="313326"/>
                  <a:pt x="0" y="288022"/>
                </a:cubicBezTo>
                <a:cubicBezTo>
                  <a:pt x="0" y="258268"/>
                  <a:pt x="23152" y="237259"/>
                  <a:pt x="56941" y="222421"/>
                </a:cubicBezTo>
                <a:cubicBezTo>
                  <a:pt x="74226" y="212034"/>
                  <a:pt x="95422" y="203209"/>
                  <a:pt x="119200" y="195868"/>
                </a:cubicBezTo>
                <a:cubicBezTo>
                  <a:pt x="156508" y="144402"/>
                  <a:pt x="224712" y="109727"/>
                  <a:pt x="302927" y="109337"/>
                </a:cubicBezTo>
                <a:cubicBezTo>
                  <a:pt x="302927" y="109102"/>
                  <a:pt x="302927" y="108712"/>
                  <a:pt x="302927" y="108712"/>
                </a:cubicBezTo>
                <a:lnTo>
                  <a:pt x="302301" y="78488"/>
                </a:lnTo>
                <a:cubicBezTo>
                  <a:pt x="285720" y="73724"/>
                  <a:pt x="273283" y="58808"/>
                  <a:pt x="272971" y="40611"/>
                </a:cubicBezTo>
                <a:cubicBezTo>
                  <a:pt x="272579" y="22883"/>
                  <a:pt x="283764" y="7733"/>
                  <a:pt x="299564" y="2031"/>
                </a:cubicBezTo>
                <a:cubicBezTo>
                  <a:pt x="301480" y="1680"/>
                  <a:pt x="304980" y="587"/>
                  <a:pt x="309878" y="167"/>
                </a:cubicBezTo>
                <a:close/>
              </a:path>
            </a:pathLst>
          </a:custGeom>
          <a:gradFill>
            <a:gsLst>
              <a:gs pos="0">
                <a:schemeClr val="accent1"/>
              </a:gs>
              <a:gs pos="99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椭圆 25">
            <a:extLst>
              <a:ext uri="{FF2B5EF4-FFF2-40B4-BE49-F238E27FC236}">
                <a16:creationId xmlns:a16="http://schemas.microsoft.com/office/drawing/2014/main" id="{E8612FD5-03AA-41E4-97D5-9B2D6A1A7115}"/>
              </a:ext>
            </a:extLst>
          </p:cNvPr>
          <p:cNvSpPr/>
          <p:nvPr/>
        </p:nvSpPr>
        <p:spPr>
          <a:xfrm rot="19695108">
            <a:off x="288671" y="628554"/>
            <a:ext cx="1082164" cy="299722"/>
          </a:xfrm>
          <a:prstGeom prst="ellipse">
            <a:avLst/>
          </a:prstGeom>
          <a:noFill/>
          <a:ln>
            <a:gradFill>
              <a:gsLst>
                <a:gs pos="0">
                  <a:schemeClr val="accent1">
                    <a:alpha val="0"/>
                  </a:schemeClr>
                </a:gs>
                <a:gs pos="99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文本框 26">
            <a:extLst>
              <a:ext uri="{FF2B5EF4-FFF2-40B4-BE49-F238E27FC236}">
                <a16:creationId xmlns:a16="http://schemas.microsoft.com/office/drawing/2014/main" id="{5504FED1-0CEE-4DBC-B992-4EF876EECF95}"/>
              </a:ext>
            </a:extLst>
          </p:cNvPr>
          <p:cNvSpPr txBox="1"/>
          <p:nvPr/>
        </p:nvSpPr>
        <p:spPr>
          <a:xfrm>
            <a:off x="1395472" y="483353"/>
            <a:ext cx="3638550" cy="523220"/>
          </a:xfrm>
          <a:prstGeom prst="rect">
            <a:avLst/>
          </a:prstGeom>
          <a:noFill/>
        </p:spPr>
        <p:txBody>
          <a:bodyPr wrap="square" rtlCol="0">
            <a:spAutoFit/>
          </a:bodyPr>
          <a:lstStyle/>
          <a:p>
            <a:r>
              <a:rPr lang="zh-CN" altLang="en-US" sz="2800" b="1" dirty="0">
                <a:solidFill>
                  <a:schemeClr val="bg1"/>
                </a:solidFill>
                <a:latin typeface="思源黑体 CN Medium" panose="020B0600000000000000" pitchFamily="34" charset="-122"/>
                <a:ea typeface="思源黑体 CN Medium" panose="020B0600000000000000" pitchFamily="34" charset="-122"/>
              </a:rPr>
              <a:t>添加标题文本内容</a:t>
            </a:r>
          </a:p>
        </p:txBody>
      </p:sp>
      <p:sp>
        <p:nvSpPr>
          <p:cNvPr id="93" name="椭圆 92">
            <a:extLst>
              <a:ext uri="{FF2B5EF4-FFF2-40B4-BE49-F238E27FC236}">
                <a16:creationId xmlns:a16="http://schemas.microsoft.com/office/drawing/2014/main" id="{818A4DA4-E2AF-4037-966C-92599A4F805F}"/>
              </a:ext>
            </a:extLst>
          </p:cNvPr>
          <p:cNvSpPr/>
          <p:nvPr/>
        </p:nvSpPr>
        <p:spPr>
          <a:xfrm>
            <a:off x="1120602" y="2559691"/>
            <a:ext cx="2700880" cy="2700878"/>
          </a:xfrm>
          <a:prstGeom prst="ellipse">
            <a:avLst/>
          </a:prstGeom>
          <a:solidFill>
            <a:schemeClr val="accent1">
              <a:alpha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F4872E63-37DD-435F-9C60-7E704CBAFEDE}"/>
              </a:ext>
            </a:extLst>
          </p:cNvPr>
          <p:cNvSpPr/>
          <p:nvPr/>
        </p:nvSpPr>
        <p:spPr>
          <a:xfrm>
            <a:off x="1358324" y="2797413"/>
            <a:ext cx="2225436" cy="2225435"/>
          </a:xfrm>
          <a:prstGeom prst="ellipse">
            <a:avLst/>
          </a:prstGeom>
          <a:solidFill>
            <a:schemeClr val="accent1">
              <a:alpha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BBCCDED1-FF09-424D-BAA1-9B11ABCC8B90}"/>
              </a:ext>
            </a:extLst>
          </p:cNvPr>
          <p:cNvGrpSpPr/>
          <p:nvPr/>
        </p:nvGrpSpPr>
        <p:grpSpPr>
          <a:xfrm>
            <a:off x="667700" y="2106788"/>
            <a:ext cx="3606684" cy="3606684"/>
            <a:chOff x="852346" y="1774376"/>
            <a:chExt cx="3606684" cy="3606684"/>
          </a:xfrm>
        </p:grpSpPr>
        <p:sp>
          <p:nvSpPr>
            <p:cNvPr id="95" name="椭圆 94">
              <a:extLst>
                <a:ext uri="{FF2B5EF4-FFF2-40B4-BE49-F238E27FC236}">
                  <a16:creationId xmlns:a16="http://schemas.microsoft.com/office/drawing/2014/main" id="{FFC1049C-80E9-4AEE-AC36-D1B3A22B4CC4}"/>
                </a:ext>
              </a:extLst>
            </p:cNvPr>
            <p:cNvSpPr/>
            <p:nvPr/>
          </p:nvSpPr>
          <p:spPr>
            <a:xfrm rot="10800000" flipV="1">
              <a:off x="852346" y="1774376"/>
              <a:ext cx="3606684" cy="3606684"/>
            </a:xfrm>
            <a:prstGeom prst="ellipse">
              <a:avLst/>
            </a:prstGeom>
            <a:noFill/>
            <a:ln>
              <a:gradFill>
                <a:gsLst>
                  <a:gs pos="0">
                    <a:schemeClr val="accent1"/>
                  </a:gs>
                  <a:gs pos="7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9761127A-41B7-42D4-B8B9-009D05D64E37}"/>
                </a:ext>
              </a:extLst>
            </p:cNvPr>
            <p:cNvSpPr/>
            <p:nvPr/>
          </p:nvSpPr>
          <p:spPr>
            <a:xfrm rot="10800000" flipV="1">
              <a:off x="999991" y="1922022"/>
              <a:ext cx="3311393" cy="3311393"/>
            </a:xfrm>
            <a:prstGeom prst="ellipse">
              <a:avLst/>
            </a:prstGeom>
            <a:noFill/>
            <a:ln>
              <a:gradFill>
                <a:gsLst>
                  <a:gs pos="0">
                    <a:schemeClr val="accent1"/>
                  </a:gs>
                  <a:gs pos="3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a:extLst>
              <a:ext uri="{FF2B5EF4-FFF2-40B4-BE49-F238E27FC236}">
                <a16:creationId xmlns:a16="http://schemas.microsoft.com/office/drawing/2014/main" id="{F1ACA47A-93F3-49E0-9E1F-35A60D4F6806}"/>
              </a:ext>
            </a:extLst>
          </p:cNvPr>
          <p:cNvGrpSpPr/>
          <p:nvPr/>
        </p:nvGrpSpPr>
        <p:grpSpPr>
          <a:xfrm flipV="1">
            <a:off x="667700" y="2106788"/>
            <a:ext cx="3606684" cy="3606684"/>
            <a:chOff x="852346" y="1774376"/>
            <a:chExt cx="3606684" cy="3606684"/>
          </a:xfrm>
        </p:grpSpPr>
        <p:sp>
          <p:nvSpPr>
            <p:cNvPr id="98" name="椭圆 97">
              <a:extLst>
                <a:ext uri="{FF2B5EF4-FFF2-40B4-BE49-F238E27FC236}">
                  <a16:creationId xmlns:a16="http://schemas.microsoft.com/office/drawing/2014/main" id="{63CFC0AB-19A3-433F-B184-54D454066039}"/>
                </a:ext>
              </a:extLst>
            </p:cNvPr>
            <p:cNvSpPr/>
            <p:nvPr/>
          </p:nvSpPr>
          <p:spPr>
            <a:xfrm rot="10800000" flipV="1">
              <a:off x="852346" y="1774376"/>
              <a:ext cx="3606684" cy="3606684"/>
            </a:xfrm>
            <a:prstGeom prst="ellipse">
              <a:avLst/>
            </a:prstGeom>
            <a:noFill/>
            <a:ln>
              <a:gradFill>
                <a:gsLst>
                  <a:gs pos="0">
                    <a:schemeClr val="accent1"/>
                  </a:gs>
                  <a:gs pos="7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1817E338-E767-431E-99B3-A08CCE6AD899}"/>
                </a:ext>
              </a:extLst>
            </p:cNvPr>
            <p:cNvSpPr/>
            <p:nvPr/>
          </p:nvSpPr>
          <p:spPr>
            <a:xfrm rot="10800000" flipV="1">
              <a:off x="999991" y="1922022"/>
              <a:ext cx="3311393" cy="3311393"/>
            </a:xfrm>
            <a:prstGeom prst="ellipse">
              <a:avLst/>
            </a:prstGeom>
            <a:noFill/>
            <a:ln>
              <a:gradFill>
                <a:gsLst>
                  <a:gs pos="0">
                    <a:schemeClr val="accent1"/>
                  </a:gs>
                  <a:gs pos="3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C2E10B6E-DFF5-42E3-A38C-E605220554EB}"/>
              </a:ext>
            </a:extLst>
          </p:cNvPr>
          <p:cNvGrpSpPr/>
          <p:nvPr/>
        </p:nvGrpSpPr>
        <p:grpSpPr>
          <a:xfrm>
            <a:off x="3991034" y="2245497"/>
            <a:ext cx="2061101" cy="3329267"/>
            <a:chOff x="3545105" y="2106789"/>
            <a:chExt cx="2061101" cy="3329267"/>
          </a:xfrm>
        </p:grpSpPr>
        <p:grpSp>
          <p:nvGrpSpPr>
            <p:cNvPr id="9" name="组合 8">
              <a:extLst>
                <a:ext uri="{FF2B5EF4-FFF2-40B4-BE49-F238E27FC236}">
                  <a16:creationId xmlns:a16="http://schemas.microsoft.com/office/drawing/2014/main" id="{8470D18F-0812-4015-95BA-A850ADFF5C0D}"/>
                </a:ext>
              </a:extLst>
            </p:cNvPr>
            <p:cNvGrpSpPr/>
            <p:nvPr/>
          </p:nvGrpSpPr>
          <p:grpSpPr>
            <a:xfrm>
              <a:off x="3545105" y="2106789"/>
              <a:ext cx="1310913" cy="413208"/>
              <a:chOff x="3845287" y="1981201"/>
              <a:chExt cx="2122185" cy="668926"/>
            </a:xfrm>
          </p:grpSpPr>
          <p:sp>
            <p:nvSpPr>
              <p:cNvPr id="8" name="箭头: V 形 7">
                <a:extLst>
                  <a:ext uri="{FF2B5EF4-FFF2-40B4-BE49-F238E27FC236}">
                    <a16:creationId xmlns:a16="http://schemas.microsoft.com/office/drawing/2014/main" id="{BB5D6F79-E07D-4873-8616-1856872049D3}"/>
                  </a:ext>
                </a:extLst>
              </p:cNvPr>
              <p:cNvSpPr/>
              <p:nvPr/>
            </p:nvSpPr>
            <p:spPr>
              <a:xfrm>
                <a:off x="3845287" y="1981201"/>
                <a:ext cx="502920" cy="668926"/>
              </a:xfrm>
              <a:prstGeom prst="chevron">
                <a:avLst>
                  <a:gd name="adj" fmla="val 64520"/>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3" name="箭头: V 形 102">
                <a:extLst>
                  <a:ext uri="{FF2B5EF4-FFF2-40B4-BE49-F238E27FC236}">
                    <a16:creationId xmlns:a16="http://schemas.microsoft.com/office/drawing/2014/main" id="{964172BD-E544-4453-BADE-57DB92C03923}"/>
                  </a:ext>
                </a:extLst>
              </p:cNvPr>
              <p:cNvSpPr/>
              <p:nvPr/>
            </p:nvSpPr>
            <p:spPr>
              <a:xfrm>
                <a:off x="4250103" y="1981201"/>
                <a:ext cx="502920" cy="668926"/>
              </a:xfrm>
              <a:prstGeom prst="chevron">
                <a:avLst>
                  <a:gd name="adj" fmla="val 64520"/>
                </a:avLst>
              </a:prstGeom>
              <a:solidFill>
                <a:schemeClr val="accent1">
                  <a:lumMod val="100000"/>
                  <a:alpha val="32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04" name="箭头: V 形 103">
                <a:extLst>
                  <a:ext uri="{FF2B5EF4-FFF2-40B4-BE49-F238E27FC236}">
                    <a16:creationId xmlns:a16="http://schemas.microsoft.com/office/drawing/2014/main" id="{804773CC-8505-4080-8859-5E914D608189}"/>
                  </a:ext>
                </a:extLst>
              </p:cNvPr>
              <p:cNvSpPr/>
              <p:nvPr/>
            </p:nvSpPr>
            <p:spPr>
              <a:xfrm>
                <a:off x="4654920" y="1981201"/>
                <a:ext cx="502920" cy="668926"/>
              </a:xfrm>
              <a:prstGeom prst="chevron">
                <a:avLst>
                  <a:gd name="adj" fmla="val 64520"/>
                </a:avLst>
              </a:prstGeom>
              <a:solidFill>
                <a:schemeClr val="accent1">
                  <a:lumMod val="100000"/>
                  <a:alpha val="5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05" name="箭头: V 形 104">
                <a:extLst>
                  <a:ext uri="{FF2B5EF4-FFF2-40B4-BE49-F238E27FC236}">
                    <a16:creationId xmlns:a16="http://schemas.microsoft.com/office/drawing/2014/main" id="{86C7532C-DBF3-46FA-B716-4759FD643580}"/>
                  </a:ext>
                </a:extLst>
              </p:cNvPr>
              <p:cNvSpPr/>
              <p:nvPr/>
            </p:nvSpPr>
            <p:spPr>
              <a:xfrm>
                <a:off x="5059736" y="1981201"/>
                <a:ext cx="502920" cy="668926"/>
              </a:xfrm>
              <a:prstGeom prst="chevron">
                <a:avLst>
                  <a:gd name="adj" fmla="val 64520"/>
                </a:avLst>
              </a:prstGeom>
              <a:solidFill>
                <a:schemeClr val="accent1">
                  <a:lumMod val="100000"/>
                  <a:alpha val="7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02" name="箭头: V 形 101">
                <a:extLst>
                  <a:ext uri="{FF2B5EF4-FFF2-40B4-BE49-F238E27FC236}">
                    <a16:creationId xmlns:a16="http://schemas.microsoft.com/office/drawing/2014/main" id="{6D4D6AA6-6A77-44E7-B73D-ACF0DDF7E60C}"/>
                  </a:ext>
                </a:extLst>
              </p:cNvPr>
              <p:cNvSpPr/>
              <p:nvPr/>
            </p:nvSpPr>
            <p:spPr>
              <a:xfrm>
                <a:off x="5464552" y="1981201"/>
                <a:ext cx="502920" cy="668926"/>
              </a:xfrm>
              <a:prstGeom prst="chevron">
                <a:avLst>
                  <a:gd name="adj" fmla="val 645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6" name="组合 105">
              <a:extLst>
                <a:ext uri="{FF2B5EF4-FFF2-40B4-BE49-F238E27FC236}">
                  <a16:creationId xmlns:a16="http://schemas.microsoft.com/office/drawing/2014/main" id="{1176F5CF-71C7-498A-A7B0-2489F453DF98}"/>
                </a:ext>
              </a:extLst>
            </p:cNvPr>
            <p:cNvGrpSpPr/>
            <p:nvPr/>
          </p:nvGrpSpPr>
          <p:grpSpPr>
            <a:xfrm>
              <a:off x="3545105" y="5022848"/>
              <a:ext cx="1310913" cy="413208"/>
              <a:chOff x="3845287" y="1981201"/>
              <a:chExt cx="2122185" cy="668926"/>
            </a:xfrm>
          </p:grpSpPr>
          <p:sp>
            <p:nvSpPr>
              <p:cNvPr id="107" name="箭头: V 形 106">
                <a:extLst>
                  <a:ext uri="{FF2B5EF4-FFF2-40B4-BE49-F238E27FC236}">
                    <a16:creationId xmlns:a16="http://schemas.microsoft.com/office/drawing/2014/main" id="{D44C0E22-C0C8-4F8F-8001-BD486FD065E1}"/>
                  </a:ext>
                </a:extLst>
              </p:cNvPr>
              <p:cNvSpPr/>
              <p:nvPr/>
            </p:nvSpPr>
            <p:spPr>
              <a:xfrm>
                <a:off x="3845287" y="1981201"/>
                <a:ext cx="502920" cy="668926"/>
              </a:xfrm>
              <a:prstGeom prst="chevron">
                <a:avLst>
                  <a:gd name="adj" fmla="val 64520"/>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8" name="箭头: V 形 107">
                <a:extLst>
                  <a:ext uri="{FF2B5EF4-FFF2-40B4-BE49-F238E27FC236}">
                    <a16:creationId xmlns:a16="http://schemas.microsoft.com/office/drawing/2014/main" id="{6273AD07-9C98-4814-9A0E-0C10FC873D50}"/>
                  </a:ext>
                </a:extLst>
              </p:cNvPr>
              <p:cNvSpPr/>
              <p:nvPr/>
            </p:nvSpPr>
            <p:spPr>
              <a:xfrm>
                <a:off x="4250103" y="1981201"/>
                <a:ext cx="502920" cy="668926"/>
              </a:xfrm>
              <a:prstGeom prst="chevron">
                <a:avLst>
                  <a:gd name="adj" fmla="val 64520"/>
                </a:avLst>
              </a:prstGeom>
              <a:solidFill>
                <a:schemeClr val="accent1">
                  <a:lumMod val="100000"/>
                  <a:alpha val="32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09" name="箭头: V 形 108">
                <a:extLst>
                  <a:ext uri="{FF2B5EF4-FFF2-40B4-BE49-F238E27FC236}">
                    <a16:creationId xmlns:a16="http://schemas.microsoft.com/office/drawing/2014/main" id="{8661CE61-31E9-43F0-AFBC-36E9520B675D}"/>
                  </a:ext>
                </a:extLst>
              </p:cNvPr>
              <p:cNvSpPr/>
              <p:nvPr/>
            </p:nvSpPr>
            <p:spPr>
              <a:xfrm>
                <a:off x="4654920" y="1981201"/>
                <a:ext cx="502920" cy="668926"/>
              </a:xfrm>
              <a:prstGeom prst="chevron">
                <a:avLst>
                  <a:gd name="adj" fmla="val 64520"/>
                </a:avLst>
              </a:prstGeom>
              <a:solidFill>
                <a:schemeClr val="accent1">
                  <a:lumMod val="100000"/>
                  <a:alpha val="5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10" name="箭头: V 形 109">
                <a:extLst>
                  <a:ext uri="{FF2B5EF4-FFF2-40B4-BE49-F238E27FC236}">
                    <a16:creationId xmlns:a16="http://schemas.microsoft.com/office/drawing/2014/main" id="{60B2F3E4-40A3-4044-9918-34C7C3681CB8}"/>
                  </a:ext>
                </a:extLst>
              </p:cNvPr>
              <p:cNvSpPr/>
              <p:nvPr/>
            </p:nvSpPr>
            <p:spPr>
              <a:xfrm>
                <a:off x="5059736" y="1981201"/>
                <a:ext cx="502920" cy="668926"/>
              </a:xfrm>
              <a:prstGeom prst="chevron">
                <a:avLst>
                  <a:gd name="adj" fmla="val 64520"/>
                </a:avLst>
              </a:prstGeom>
              <a:solidFill>
                <a:schemeClr val="accent1">
                  <a:lumMod val="100000"/>
                  <a:alpha val="7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11" name="箭头: V 形 110">
                <a:extLst>
                  <a:ext uri="{FF2B5EF4-FFF2-40B4-BE49-F238E27FC236}">
                    <a16:creationId xmlns:a16="http://schemas.microsoft.com/office/drawing/2014/main" id="{75A19760-79EB-467B-886C-F68E2D99A4A6}"/>
                  </a:ext>
                </a:extLst>
              </p:cNvPr>
              <p:cNvSpPr/>
              <p:nvPr/>
            </p:nvSpPr>
            <p:spPr>
              <a:xfrm>
                <a:off x="5464552" y="1981201"/>
                <a:ext cx="502920" cy="668926"/>
              </a:xfrm>
              <a:prstGeom prst="chevron">
                <a:avLst>
                  <a:gd name="adj" fmla="val 645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2" name="组合 111">
              <a:extLst>
                <a:ext uri="{FF2B5EF4-FFF2-40B4-BE49-F238E27FC236}">
                  <a16:creationId xmlns:a16="http://schemas.microsoft.com/office/drawing/2014/main" id="{A25C20EB-414D-46AB-98E7-9E1E7F77E3D4}"/>
                </a:ext>
              </a:extLst>
            </p:cNvPr>
            <p:cNvGrpSpPr/>
            <p:nvPr/>
          </p:nvGrpSpPr>
          <p:grpSpPr>
            <a:xfrm>
              <a:off x="4295293" y="3564818"/>
              <a:ext cx="1310913" cy="413208"/>
              <a:chOff x="3845287" y="1981201"/>
              <a:chExt cx="2122185" cy="668926"/>
            </a:xfrm>
          </p:grpSpPr>
          <p:sp>
            <p:nvSpPr>
              <p:cNvPr id="113" name="箭头: V 形 112">
                <a:extLst>
                  <a:ext uri="{FF2B5EF4-FFF2-40B4-BE49-F238E27FC236}">
                    <a16:creationId xmlns:a16="http://schemas.microsoft.com/office/drawing/2014/main" id="{9FBCD931-9ADD-401E-A718-BA8B6125BBC7}"/>
                  </a:ext>
                </a:extLst>
              </p:cNvPr>
              <p:cNvSpPr/>
              <p:nvPr/>
            </p:nvSpPr>
            <p:spPr>
              <a:xfrm>
                <a:off x="3845287" y="1981201"/>
                <a:ext cx="502920" cy="668926"/>
              </a:xfrm>
              <a:prstGeom prst="chevron">
                <a:avLst>
                  <a:gd name="adj" fmla="val 64520"/>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箭头: V 形 113">
                <a:extLst>
                  <a:ext uri="{FF2B5EF4-FFF2-40B4-BE49-F238E27FC236}">
                    <a16:creationId xmlns:a16="http://schemas.microsoft.com/office/drawing/2014/main" id="{669D1990-E148-43A8-A3AA-7BC3C293592E}"/>
                  </a:ext>
                </a:extLst>
              </p:cNvPr>
              <p:cNvSpPr/>
              <p:nvPr/>
            </p:nvSpPr>
            <p:spPr>
              <a:xfrm>
                <a:off x="4250103" y="1981201"/>
                <a:ext cx="502920" cy="668926"/>
              </a:xfrm>
              <a:prstGeom prst="chevron">
                <a:avLst>
                  <a:gd name="adj" fmla="val 64520"/>
                </a:avLst>
              </a:prstGeom>
              <a:solidFill>
                <a:schemeClr val="accent1">
                  <a:lumMod val="100000"/>
                  <a:alpha val="32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15" name="箭头: V 形 114">
                <a:extLst>
                  <a:ext uri="{FF2B5EF4-FFF2-40B4-BE49-F238E27FC236}">
                    <a16:creationId xmlns:a16="http://schemas.microsoft.com/office/drawing/2014/main" id="{67C3CF13-FF9A-462F-9E9A-374D8858A8F7}"/>
                  </a:ext>
                </a:extLst>
              </p:cNvPr>
              <p:cNvSpPr/>
              <p:nvPr/>
            </p:nvSpPr>
            <p:spPr>
              <a:xfrm>
                <a:off x="4654920" y="1981201"/>
                <a:ext cx="502920" cy="668926"/>
              </a:xfrm>
              <a:prstGeom prst="chevron">
                <a:avLst>
                  <a:gd name="adj" fmla="val 64520"/>
                </a:avLst>
              </a:prstGeom>
              <a:solidFill>
                <a:schemeClr val="accent1">
                  <a:lumMod val="100000"/>
                  <a:alpha val="5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16" name="箭头: V 形 115">
                <a:extLst>
                  <a:ext uri="{FF2B5EF4-FFF2-40B4-BE49-F238E27FC236}">
                    <a16:creationId xmlns:a16="http://schemas.microsoft.com/office/drawing/2014/main" id="{FC7D816F-A1A8-47A8-9E54-2EB91075A162}"/>
                  </a:ext>
                </a:extLst>
              </p:cNvPr>
              <p:cNvSpPr/>
              <p:nvPr/>
            </p:nvSpPr>
            <p:spPr>
              <a:xfrm>
                <a:off x="5059736" y="1981201"/>
                <a:ext cx="502920" cy="668926"/>
              </a:xfrm>
              <a:prstGeom prst="chevron">
                <a:avLst>
                  <a:gd name="adj" fmla="val 64520"/>
                </a:avLst>
              </a:prstGeom>
              <a:solidFill>
                <a:schemeClr val="accent1">
                  <a:lumMod val="100000"/>
                  <a:alpha val="775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17" name="箭头: V 形 116">
                <a:extLst>
                  <a:ext uri="{FF2B5EF4-FFF2-40B4-BE49-F238E27FC236}">
                    <a16:creationId xmlns:a16="http://schemas.microsoft.com/office/drawing/2014/main" id="{115A507D-80F8-4699-819A-77EEB0B0C47F}"/>
                  </a:ext>
                </a:extLst>
              </p:cNvPr>
              <p:cNvSpPr/>
              <p:nvPr/>
            </p:nvSpPr>
            <p:spPr>
              <a:xfrm>
                <a:off x="5464552" y="1981201"/>
                <a:ext cx="502920" cy="668926"/>
              </a:xfrm>
              <a:prstGeom prst="chevron">
                <a:avLst>
                  <a:gd name="adj" fmla="val 645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121" name="任意多边形: 形状 120">
            <a:extLst>
              <a:ext uri="{FF2B5EF4-FFF2-40B4-BE49-F238E27FC236}">
                <a16:creationId xmlns:a16="http://schemas.microsoft.com/office/drawing/2014/main" id="{A3524025-1D62-4DDE-831F-C5A3807CC41A}"/>
              </a:ext>
            </a:extLst>
          </p:cNvPr>
          <p:cNvSpPr/>
          <p:nvPr/>
        </p:nvSpPr>
        <p:spPr>
          <a:xfrm>
            <a:off x="6165593" y="1586414"/>
            <a:ext cx="5234940" cy="1336038"/>
          </a:xfrm>
          <a:custGeom>
            <a:avLst/>
            <a:gdLst>
              <a:gd name="connsiteX0" fmla="*/ 5234940 w 5234940"/>
              <a:gd name="connsiteY0" fmla="*/ 1126839 h 1336038"/>
              <a:gd name="connsiteX1" fmla="*/ 5234940 w 5234940"/>
              <a:gd name="connsiteY1" fmla="*/ 1336038 h 1336038"/>
              <a:gd name="connsiteX2" fmla="*/ 5025741 w 5234940"/>
              <a:gd name="connsiteY2" fmla="*/ 1336038 h 1336038"/>
              <a:gd name="connsiteX3" fmla="*/ 2989144 w 5234940"/>
              <a:gd name="connsiteY3" fmla="*/ 0 h 1336038"/>
              <a:gd name="connsiteX4" fmla="*/ 4660781 w 5234940"/>
              <a:gd name="connsiteY4" fmla="*/ 0 h 1336038"/>
              <a:gd name="connsiteX5" fmla="*/ 4792941 w 5234940"/>
              <a:gd name="connsiteY5" fmla="*/ 128588 h 1336038"/>
              <a:gd name="connsiteX6" fmla="*/ 5033694 w 5234940"/>
              <a:gd name="connsiteY6" fmla="*/ 128588 h 1336038"/>
              <a:gd name="connsiteX7" fmla="*/ 5234940 w 5234940"/>
              <a:gd name="connsiteY7" fmla="*/ 329834 h 1336038"/>
              <a:gd name="connsiteX8" fmla="*/ 5234940 w 5234940"/>
              <a:gd name="connsiteY8" fmla="*/ 980791 h 1336038"/>
              <a:gd name="connsiteX9" fmla="*/ 4879693 w 5234940"/>
              <a:gd name="connsiteY9" fmla="*/ 1336038 h 1336038"/>
              <a:gd name="connsiteX10" fmla="*/ 1789019 w 5234940"/>
              <a:gd name="connsiteY10" fmla="*/ 1336038 h 1336038"/>
              <a:gd name="connsiteX11" fmla="*/ 1712670 w 5234940"/>
              <a:gd name="connsiteY11" fmla="*/ 1261753 h 1336038"/>
              <a:gd name="connsiteX12" fmla="*/ 0 w 5234940"/>
              <a:gd name="connsiteY12" fmla="*/ 1261753 h 1336038"/>
              <a:gd name="connsiteX13" fmla="*/ 0 w 5234940"/>
              <a:gd name="connsiteY13" fmla="*/ 329834 h 1336038"/>
              <a:gd name="connsiteX14" fmla="*/ 201246 w 5234940"/>
              <a:gd name="connsiteY14" fmla="*/ 128588 h 1336038"/>
              <a:gd name="connsiteX15" fmla="*/ 2856984 w 5234940"/>
              <a:gd name="connsiteY15" fmla="*/ 128588 h 133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34940" h="1336038">
                <a:moveTo>
                  <a:pt x="5234940" y="1126839"/>
                </a:moveTo>
                <a:lnTo>
                  <a:pt x="5234940" y="1336038"/>
                </a:lnTo>
                <a:lnTo>
                  <a:pt x="5025741" y="1336038"/>
                </a:lnTo>
                <a:close/>
                <a:moveTo>
                  <a:pt x="2989144" y="0"/>
                </a:moveTo>
                <a:lnTo>
                  <a:pt x="4660781" y="0"/>
                </a:lnTo>
                <a:lnTo>
                  <a:pt x="4792941" y="128588"/>
                </a:lnTo>
                <a:lnTo>
                  <a:pt x="5033694" y="128588"/>
                </a:lnTo>
                <a:lnTo>
                  <a:pt x="5234940" y="329834"/>
                </a:lnTo>
                <a:lnTo>
                  <a:pt x="5234940" y="980791"/>
                </a:lnTo>
                <a:lnTo>
                  <a:pt x="4879693" y="1336038"/>
                </a:lnTo>
                <a:lnTo>
                  <a:pt x="1789019" y="1336038"/>
                </a:lnTo>
                <a:lnTo>
                  <a:pt x="1712670" y="1261753"/>
                </a:lnTo>
                <a:lnTo>
                  <a:pt x="0" y="1261753"/>
                </a:lnTo>
                <a:lnTo>
                  <a:pt x="0" y="329834"/>
                </a:lnTo>
                <a:lnTo>
                  <a:pt x="201246" y="128588"/>
                </a:lnTo>
                <a:lnTo>
                  <a:pt x="2856984" y="128588"/>
                </a:lnTo>
                <a:close/>
              </a:path>
            </a:pathLst>
          </a:custGeom>
          <a:solidFill>
            <a:schemeClr val="accent1">
              <a:alpha val="1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2" name="任意多边形: 形状 121">
            <a:extLst>
              <a:ext uri="{FF2B5EF4-FFF2-40B4-BE49-F238E27FC236}">
                <a16:creationId xmlns:a16="http://schemas.microsoft.com/office/drawing/2014/main" id="{0D947282-EDE2-4F7D-8204-53202811364F}"/>
              </a:ext>
            </a:extLst>
          </p:cNvPr>
          <p:cNvSpPr/>
          <p:nvPr/>
        </p:nvSpPr>
        <p:spPr>
          <a:xfrm>
            <a:off x="6165593" y="4700141"/>
            <a:ext cx="5234940" cy="1336038"/>
          </a:xfrm>
          <a:custGeom>
            <a:avLst/>
            <a:gdLst>
              <a:gd name="connsiteX0" fmla="*/ 5234940 w 5234940"/>
              <a:gd name="connsiteY0" fmla="*/ 1126839 h 1336038"/>
              <a:gd name="connsiteX1" fmla="*/ 5234940 w 5234940"/>
              <a:gd name="connsiteY1" fmla="*/ 1336038 h 1336038"/>
              <a:gd name="connsiteX2" fmla="*/ 5025741 w 5234940"/>
              <a:gd name="connsiteY2" fmla="*/ 1336038 h 1336038"/>
              <a:gd name="connsiteX3" fmla="*/ 2989144 w 5234940"/>
              <a:gd name="connsiteY3" fmla="*/ 0 h 1336038"/>
              <a:gd name="connsiteX4" fmla="*/ 4660781 w 5234940"/>
              <a:gd name="connsiteY4" fmla="*/ 0 h 1336038"/>
              <a:gd name="connsiteX5" fmla="*/ 4792941 w 5234940"/>
              <a:gd name="connsiteY5" fmla="*/ 128588 h 1336038"/>
              <a:gd name="connsiteX6" fmla="*/ 5033694 w 5234940"/>
              <a:gd name="connsiteY6" fmla="*/ 128588 h 1336038"/>
              <a:gd name="connsiteX7" fmla="*/ 5234940 w 5234940"/>
              <a:gd name="connsiteY7" fmla="*/ 329834 h 1336038"/>
              <a:gd name="connsiteX8" fmla="*/ 5234940 w 5234940"/>
              <a:gd name="connsiteY8" fmla="*/ 980791 h 1336038"/>
              <a:gd name="connsiteX9" fmla="*/ 4879693 w 5234940"/>
              <a:gd name="connsiteY9" fmla="*/ 1336038 h 1336038"/>
              <a:gd name="connsiteX10" fmla="*/ 1789019 w 5234940"/>
              <a:gd name="connsiteY10" fmla="*/ 1336038 h 1336038"/>
              <a:gd name="connsiteX11" fmla="*/ 1712670 w 5234940"/>
              <a:gd name="connsiteY11" fmla="*/ 1261753 h 1336038"/>
              <a:gd name="connsiteX12" fmla="*/ 0 w 5234940"/>
              <a:gd name="connsiteY12" fmla="*/ 1261753 h 1336038"/>
              <a:gd name="connsiteX13" fmla="*/ 0 w 5234940"/>
              <a:gd name="connsiteY13" fmla="*/ 329834 h 1336038"/>
              <a:gd name="connsiteX14" fmla="*/ 201246 w 5234940"/>
              <a:gd name="connsiteY14" fmla="*/ 128588 h 1336038"/>
              <a:gd name="connsiteX15" fmla="*/ 2856984 w 5234940"/>
              <a:gd name="connsiteY15" fmla="*/ 128588 h 133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34940" h="1336038">
                <a:moveTo>
                  <a:pt x="5234940" y="1126839"/>
                </a:moveTo>
                <a:lnTo>
                  <a:pt x="5234940" y="1336038"/>
                </a:lnTo>
                <a:lnTo>
                  <a:pt x="5025741" y="1336038"/>
                </a:lnTo>
                <a:close/>
                <a:moveTo>
                  <a:pt x="2989144" y="0"/>
                </a:moveTo>
                <a:lnTo>
                  <a:pt x="4660781" y="0"/>
                </a:lnTo>
                <a:lnTo>
                  <a:pt x="4792941" y="128588"/>
                </a:lnTo>
                <a:lnTo>
                  <a:pt x="5033694" y="128588"/>
                </a:lnTo>
                <a:lnTo>
                  <a:pt x="5234940" y="329834"/>
                </a:lnTo>
                <a:lnTo>
                  <a:pt x="5234940" y="980791"/>
                </a:lnTo>
                <a:lnTo>
                  <a:pt x="4879693" y="1336038"/>
                </a:lnTo>
                <a:lnTo>
                  <a:pt x="1789019" y="1336038"/>
                </a:lnTo>
                <a:lnTo>
                  <a:pt x="1712670" y="1261753"/>
                </a:lnTo>
                <a:lnTo>
                  <a:pt x="0" y="1261753"/>
                </a:lnTo>
                <a:lnTo>
                  <a:pt x="0" y="329834"/>
                </a:lnTo>
                <a:lnTo>
                  <a:pt x="201246" y="128588"/>
                </a:lnTo>
                <a:lnTo>
                  <a:pt x="2856984" y="128588"/>
                </a:lnTo>
                <a:close/>
              </a:path>
            </a:pathLst>
          </a:custGeom>
          <a:solidFill>
            <a:schemeClr val="accent1">
              <a:alpha val="1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3" name="任意多边形: 形状 122">
            <a:extLst>
              <a:ext uri="{FF2B5EF4-FFF2-40B4-BE49-F238E27FC236}">
                <a16:creationId xmlns:a16="http://schemas.microsoft.com/office/drawing/2014/main" id="{836C4435-77A8-4302-8CC4-2D1EE3F7F2D0}"/>
              </a:ext>
            </a:extLst>
          </p:cNvPr>
          <p:cNvSpPr/>
          <p:nvPr/>
        </p:nvSpPr>
        <p:spPr>
          <a:xfrm>
            <a:off x="6621265" y="3154474"/>
            <a:ext cx="5234940" cy="1336038"/>
          </a:xfrm>
          <a:custGeom>
            <a:avLst/>
            <a:gdLst>
              <a:gd name="connsiteX0" fmla="*/ 5234940 w 5234940"/>
              <a:gd name="connsiteY0" fmla="*/ 1126839 h 1336038"/>
              <a:gd name="connsiteX1" fmla="*/ 5234940 w 5234940"/>
              <a:gd name="connsiteY1" fmla="*/ 1336038 h 1336038"/>
              <a:gd name="connsiteX2" fmla="*/ 5025741 w 5234940"/>
              <a:gd name="connsiteY2" fmla="*/ 1336038 h 1336038"/>
              <a:gd name="connsiteX3" fmla="*/ 2989144 w 5234940"/>
              <a:gd name="connsiteY3" fmla="*/ 0 h 1336038"/>
              <a:gd name="connsiteX4" fmla="*/ 4660781 w 5234940"/>
              <a:gd name="connsiteY4" fmla="*/ 0 h 1336038"/>
              <a:gd name="connsiteX5" fmla="*/ 4792941 w 5234940"/>
              <a:gd name="connsiteY5" fmla="*/ 128588 h 1336038"/>
              <a:gd name="connsiteX6" fmla="*/ 5033694 w 5234940"/>
              <a:gd name="connsiteY6" fmla="*/ 128588 h 1336038"/>
              <a:gd name="connsiteX7" fmla="*/ 5234940 w 5234940"/>
              <a:gd name="connsiteY7" fmla="*/ 329834 h 1336038"/>
              <a:gd name="connsiteX8" fmla="*/ 5234940 w 5234940"/>
              <a:gd name="connsiteY8" fmla="*/ 980791 h 1336038"/>
              <a:gd name="connsiteX9" fmla="*/ 4879693 w 5234940"/>
              <a:gd name="connsiteY9" fmla="*/ 1336038 h 1336038"/>
              <a:gd name="connsiteX10" fmla="*/ 1789019 w 5234940"/>
              <a:gd name="connsiteY10" fmla="*/ 1336038 h 1336038"/>
              <a:gd name="connsiteX11" fmla="*/ 1712670 w 5234940"/>
              <a:gd name="connsiteY11" fmla="*/ 1261753 h 1336038"/>
              <a:gd name="connsiteX12" fmla="*/ 0 w 5234940"/>
              <a:gd name="connsiteY12" fmla="*/ 1261753 h 1336038"/>
              <a:gd name="connsiteX13" fmla="*/ 0 w 5234940"/>
              <a:gd name="connsiteY13" fmla="*/ 329834 h 1336038"/>
              <a:gd name="connsiteX14" fmla="*/ 201246 w 5234940"/>
              <a:gd name="connsiteY14" fmla="*/ 128588 h 1336038"/>
              <a:gd name="connsiteX15" fmla="*/ 2856984 w 5234940"/>
              <a:gd name="connsiteY15" fmla="*/ 128588 h 133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34940" h="1336038">
                <a:moveTo>
                  <a:pt x="5234940" y="1126839"/>
                </a:moveTo>
                <a:lnTo>
                  <a:pt x="5234940" y="1336038"/>
                </a:lnTo>
                <a:lnTo>
                  <a:pt x="5025741" y="1336038"/>
                </a:lnTo>
                <a:close/>
                <a:moveTo>
                  <a:pt x="2989144" y="0"/>
                </a:moveTo>
                <a:lnTo>
                  <a:pt x="4660781" y="0"/>
                </a:lnTo>
                <a:lnTo>
                  <a:pt x="4792941" y="128588"/>
                </a:lnTo>
                <a:lnTo>
                  <a:pt x="5033694" y="128588"/>
                </a:lnTo>
                <a:lnTo>
                  <a:pt x="5234940" y="329834"/>
                </a:lnTo>
                <a:lnTo>
                  <a:pt x="5234940" y="980791"/>
                </a:lnTo>
                <a:lnTo>
                  <a:pt x="4879693" y="1336038"/>
                </a:lnTo>
                <a:lnTo>
                  <a:pt x="1789019" y="1336038"/>
                </a:lnTo>
                <a:lnTo>
                  <a:pt x="1712670" y="1261753"/>
                </a:lnTo>
                <a:lnTo>
                  <a:pt x="0" y="1261753"/>
                </a:lnTo>
                <a:lnTo>
                  <a:pt x="0" y="329834"/>
                </a:lnTo>
                <a:lnTo>
                  <a:pt x="201246" y="128588"/>
                </a:lnTo>
                <a:lnTo>
                  <a:pt x="2856984" y="128588"/>
                </a:lnTo>
                <a:close/>
              </a:path>
            </a:pathLst>
          </a:custGeom>
          <a:solidFill>
            <a:schemeClr val="accent1">
              <a:alpha val="1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4" name="文本框 123">
            <a:extLst>
              <a:ext uri="{FF2B5EF4-FFF2-40B4-BE49-F238E27FC236}">
                <a16:creationId xmlns:a16="http://schemas.microsoft.com/office/drawing/2014/main" id="{8E72578A-CCC9-4681-A552-11ACA16888DB}"/>
              </a:ext>
            </a:extLst>
          </p:cNvPr>
          <p:cNvSpPr txBox="1"/>
          <p:nvPr/>
        </p:nvSpPr>
        <p:spPr>
          <a:xfrm>
            <a:off x="6320924" y="1769824"/>
            <a:ext cx="4903335" cy="1027589"/>
          </a:xfrm>
          <a:prstGeom prst="rect">
            <a:avLst/>
          </a:prstGeom>
          <a:noFill/>
        </p:spPr>
        <p:txBody>
          <a:bodyPr wrap="square" rtlCol="0">
            <a:spAutoFit/>
          </a:bodyPr>
          <a:lstStyle/>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rPr>
              <a:t>请任意输入内容请任意输入内容请任意输入内容请任意输入内容请任意输入内容请任意输入内容请任意输入内容请任意输入内容请任意输入内容。</a:t>
            </a:r>
          </a:p>
        </p:txBody>
      </p:sp>
      <p:sp>
        <p:nvSpPr>
          <p:cNvPr id="125" name="文本框 124">
            <a:extLst>
              <a:ext uri="{FF2B5EF4-FFF2-40B4-BE49-F238E27FC236}">
                <a16:creationId xmlns:a16="http://schemas.microsoft.com/office/drawing/2014/main" id="{BE7DDB05-F192-4517-A5B1-12A189AD4E71}"/>
              </a:ext>
            </a:extLst>
          </p:cNvPr>
          <p:cNvSpPr txBox="1"/>
          <p:nvPr/>
        </p:nvSpPr>
        <p:spPr>
          <a:xfrm>
            <a:off x="6320924" y="4869398"/>
            <a:ext cx="4903335" cy="1027589"/>
          </a:xfrm>
          <a:prstGeom prst="rect">
            <a:avLst/>
          </a:prstGeom>
          <a:noFill/>
        </p:spPr>
        <p:txBody>
          <a:bodyPr wrap="square" rtlCol="0">
            <a:spAutoFit/>
          </a:bodyPr>
          <a:lstStyle/>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rPr>
              <a:t>请任意输入内容请任意输入内容请任意输入内容请任意输入内容请任意输入内容请任意输入内容请任意输入内容请任意输入内容请任意输入内容。</a:t>
            </a:r>
          </a:p>
        </p:txBody>
      </p:sp>
      <p:sp>
        <p:nvSpPr>
          <p:cNvPr id="126" name="文本框 125">
            <a:extLst>
              <a:ext uri="{FF2B5EF4-FFF2-40B4-BE49-F238E27FC236}">
                <a16:creationId xmlns:a16="http://schemas.microsoft.com/office/drawing/2014/main" id="{F6A6F751-DB25-4635-A476-B89EB607118F}"/>
              </a:ext>
            </a:extLst>
          </p:cNvPr>
          <p:cNvSpPr txBox="1"/>
          <p:nvPr/>
        </p:nvSpPr>
        <p:spPr>
          <a:xfrm>
            <a:off x="6766550" y="3308698"/>
            <a:ext cx="4903335" cy="1027589"/>
          </a:xfrm>
          <a:prstGeom prst="rect">
            <a:avLst/>
          </a:prstGeom>
          <a:noFill/>
        </p:spPr>
        <p:txBody>
          <a:bodyPr wrap="square" rtlCol="0">
            <a:spAutoFit/>
          </a:bodyPr>
          <a:lstStyle/>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rPr>
              <a:t>请任意输入内容请任意输入内容请任意输入内容请任意输入内容请任意输入内容请任意输入内容请任意输入内容请任意输入内容请任意输入内容。</a:t>
            </a:r>
          </a:p>
        </p:txBody>
      </p:sp>
      <p:sp>
        <p:nvSpPr>
          <p:cNvPr id="132" name="文本框 131">
            <a:extLst>
              <a:ext uri="{FF2B5EF4-FFF2-40B4-BE49-F238E27FC236}">
                <a16:creationId xmlns:a16="http://schemas.microsoft.com/office/drawing/2014/main" id="{7B2B0B5C-C300-45DB-A7DC-9322720CC511}"/>
              </a:ext>
            </a:extLst>
          </p:cNvPr>
          <p:cNvSpPr txBox="1"/>
          <p:nvPr/>
        </p:nvSpPr>
        <p:spPr>
          <a:xfrm>
            <a:off x="1834630" y="3253768"/>
            <a:ext cx="721677" cy="825907"/>
          </a:xfrm>
          <a:custGeom>
            <a:avLst/>
            <a:gdLst/>
            <a:ahLst/>
            <a:cxnLst/>
            <a:rect l="l" t="t" r="r" b="b"/>
            <a:pathLst>
              <a:path w="258338" h="295649">
                <a:moveTo>
                  <a:pt x="117891" y="201740"/>
                </a:moveTo>
                <a:cubicBezTo>
                  <a:pt x="118095" y="202005"/>
                  <a:pt x="117868" y="202529"/>
                  <a:pt x="117209" y="203314"/>
                </a:cubicBezTo>
                <a:lnTo>
                  <a:pt x="116609" y="203888"/>
                </a:lnTo>
                <a:lnTo>
                  <a:pt x="117357" y="204094"/>
                </a:lnTo>
                <a:close/>
                <a:moveTo>
                  <a:pt x="112213" y="173490"/>
                </a:moveTo>
                <a:lnTo>
                  <a:pt x="112363" y="174774"/>
                </a:lnTo>
                <a:lnTo>
                  <a:pt x="112470" y="174843"/>
                </a:lnTo>
                <a:lnTo>
                  <a:pt x="112734" y="174837"/>
                </a:lnTo>
                <a:close/>
                <a:moveTo>
                  <a:pt x="90926" y="102628"/>
                </a:moveTo>
                <a:lnTo>
                  <a:pt x="89670" y="103085"/>
                </a:lnTo>
                <a:cubicBezTo>
                  <a:pt x="87544" y="103603"/>
                  <a:pt x="85081" y="103990"/>
                  <a:pt x="82280" y="104245"/>
                </a:cubicBezTo>
                <a:lnTo>
                  <a:pt x="74755" y="106634"/>
                </a:lnTo>
                <a:lnTo>
                  <a:pt x="74059" y="114548"/>
                </a:lnTo>
                <a:lnTo>
                  <a:pt x="73781" y="116900"/>
                </a:lnTo>
                <a:lnTo>
                  <a:pt x="90446" y="107571"/>
                </a:lnTo>
                <a:cubicBezTo>
                  <a:pt x="90766" y="107392"/>
                  <a:pt x="90926" y="107067"/>
                  <a:pt x="90926" y="106597"/>
                </a:cubicBezTo>
                <a:close/>
                <a:moveTo>
                  <a:pt x="76019" y="84016"/>
                </a:moveTo>
                <a:lnTo>
                  <a:pt x="76008" y="84711"/>
                </a:lnTo>
                <a:cubicBezTo>
                  <a:pt x="76133" y="86585"/>
                  <a:pt x="76195" y="86712"/>
                  <a:pt x="76195" y="85093"/>
                </a:cubicBezTo>
                <a:close/>
                <a:moveTo>
                  <a:pt x="91272" y="75206"/>
                </a:moveTo>
                <a:lnTo>
                  <a:pt x="77957" y="79311"/>
                </a:lnTo>
                <a:cubicBezTo>
                  <a:pt x="76702" y="79520"/>
                  <a:pt x="76079" y="79589"/>
                  <a:pt x="76091" y="79515"/>
                </a:cubicBezTo>
                <a:lnTo>
                  <a:pt x="76030" y="83327"/>
                </a:lnTo>
                <a:lnTo>
                  <a:pt x="83315" y="80261"/>
                </a:lnTo>
                <a:cubicBezTo>
                  <a:pt x="85483" y="79569"/>
                  <a:pt x="87352" y="79223"/>
                  <a:pt x="88921" y="79223"/>
                </a:cubicBezTo>
                <a:lnTo>
                  <a:pt x="91272" y="79643"/>
                </a:lnTo>
                <a:close/>
                <a:moveTo>
                  <a:pt x="70055" y="49697"/>
                </a:moveTo>
                <a:lnTo>
                  <a:pt x="66724" y="50313"/>
                </a:lnTo>
                <a:cubicBezTo>
                  <a:pt x="68152" y="50301"/>
                  <a:pt x="69223" y="50144"/>
                  <a:pt x="69937" y="49844"/>
                </a:cubicBezTo>
                <a:close/>
                <a:moveTo>
                  <a:pt x="90892" y="45126"/>
                </a:moveTo>
                <a:cubicBezTo>
                  <a:pt x="89358" y="45530"/>
                  <a:pt x="87899" y="46079"/>
                  <a:pt x="86515" y="46773"/>
                </a:cubicBezTo>
                <a:cubicBezTo>
                  <a:pt x="84796" y="47030"/>
                  <a:pt x="82288" y="47453"/>
                  <a:pt x="78990" y="48043"/>
                </a:cubicBezTo>
                <a:lnTo>
                  <a:pt x="71623" y="49407"/>
                </a:lnTo>
                <a:lnTo>
                  <a:pt x="73734" y="51965"/>
                </a:lnTo>
                <a:cubicBezTo>
                  <a:pt x="74453" y="53404"/>
                  <a:pt x="74795" y="54320"/>
                  <a:pt x="74758" y="54713"/>
                </a:cubicBezTo>
                <a:cubicBezTo>
                  <a:pt x="74967" y="55469"/>
                  <a:pt x="75201" y="56685"/>
                  <a:pt x="75460" y="58361"/>
                </a:cubicBezTo>
                <a:lnTo>
                  <a:pt x="75646" y="60106"/>
                </a:lnTo>
                <a:lnTo>
                  <a:pt x="77173" y="59245"/>
                </a:lnTo>
                <a:cubicBezTo>
                  <a:pt x="80750" y="57582"/>
                  <a:pt x="84319" y="56751"/>
                  <a:pt x="87880" y="56751"/>
                </a:cubicBezTo>
                <a:cubicBezTo>
                  <a:pt x="90208" y="56751"/>
                  <a:pt x="91339" y="57209"/>
                  <a:pt x="91272" y="58127"/>
                </a:cubicBezTo>
                <a:cubicBezTo>
                  <a:pt x="91272" y="58729"/>
                  <a:pt x="91330" y="58048"/>
                  <a:pt x="91446" y="56084"/>
                </a:cubicBezTo>
                <a:cubicBezTo>
                  <a:pt x="91561" y="54120"/>
                  <a:pt x="91512" y="51888"/>
                  <a:pt x="91297" y="49388"/>
                </a:cubicBezTo>
                <a:cubicBezTo>
                  <a:pt x="91082" y="46888"/>
                  <a:pt x="90948" y="45468"/>
                  <a:pt x="90892" y="45126"/>
                </a:cubicBezTo>
                <a:close/>
                <a:moveTo>
                  <a:pt x="117429" y="222"/>
                </a:moveTo>
                <a:cubicBezTo>
                  <a:pt x="118519" y="569"/>
                  <a:pt x="119444" y="742"/>
                  <a:pt x="120204" y="742"/>
                </a:cubicBezTo>
                <a:cubicBezTo>
                  <a:pt x="121118" y="1205"/>
                  <a:pt x="121454" y="1436"/>
                  <a:pt x="121212" y="1436"/>
                </a:cubicBezTo>
                <a:cubicBezTo>
                  <a:pt x="125023" y="280"/>
                  <a:pt x="129074" y="1324"/>
                  <a:pt x="133368" y="4570"/>
                </a:cubicBezTo>
                <a:cubicBezTo>
                  <a:pt x="137661" y="7815"/>
                  <a:pt x="139808" y="11400"/>
                  <a:pt x="139808" y="15324"/>
                </a:cubicBezTo>
                <a:cubicBezTo>
                  <a:pt x="139808" y="15555"/>
                  <a:pt x="139808" y="15934"/>
                  <a:pt x="139808" y="16461"/>
                </a:cubicBezTo>
                <a:cubicBezTo>
                  <a:pt x="139808" y="16988"/>
                  <a:pt x="139942" y="17385"/>
                  <a:pt x="140210" y="17653"/>
                </a:cubicBezTo>
                <a:cubicBezTo>
                  <a:pt x="140863" y="20664"/>
                  <a:pt x="140880" y="23006"/>
                  <a:pt x="140259" y="24680"/>
                </a:cubicBezTo>
                <a:cubicBezTo>
                  <a:pt x="139639" y="26354"/>
                  <a:pt x="138657" y="28083"/>
                  <a:pt x="137313" y="29867"/>
                </a:cubicBezTo>
                <a:cubicBezTo>
                  <a:pt x="137031" y="30715"/>
                  <a:pt x="136625" y="31404"/>
                  <a:pt x="136096" y="31932"/>
                </a:cubicBezTo>
                <a:cubicBezTo>
                  <a:pt x="135568" y="32461"/>
                  <a:pt x="135375" y="32654"/>
                  <a:pt x="135518" y="32510"/>
                </a:cubicBezTo>
                <a:cubicBezTo>
                  <a:pt x="134945" y="34236"/>
                  <a:pt x="133587" y="35099"/>
                  <a:pt x="131443" y="35099"/>
                </a:cubicBezTo>
                <a:cubicBezTo>
                  <a:pt x="126641" y="36846"/>
                  <a:pt x="122710" y="37999"/>
                  <a:pt x="119648" y="38557"/>
                </a:cubicBezTo>
                <a:cubicBezTo>
                  <a:pt x="119343" y="38557"/>
                  <a:pt x="118916" y="38636"/>
                  <a:pt x="118365" y="38793"/>
                </a:cubicBezTo>
                <a:cubicBezTo>
                  <a:pt x="117814" y="38951"/>
                  <a:pt x="117278" y="39162"/>
                  <a:pt x="116757" y="39427"/>
                </a:cubicBezTo>
                <a:lnTo>
                  <a:pt x="115976" y="39446"/>
                </a:lnTo>
                <a:lnTo>
                  <a:pt x="117958" y="41398"/>
                </a:lnTo>
                <a:cubicBezTo>
                  <a:pt x="119848" y="42529"/>
                  <a:pt x="120793" y="44326"/>
                  <a:pt x="120793" y="46789"/>
                </a:cubicBezTo>
                <a:lnTo>
                  <a:pt x="120793" y="48584"/>
                </a:lnTo>
                <a:lnTo>
                  <a:pt x="121542" y="49399"/>
                </a:lnTo>
                <a:cubicBezTo>
                  <a:pt x="122196" y="51628"/>
                  <a:pt x="122258" y="53671"/>
                  <a:pt x="121730" y="55528"/>
                </a:cubicBezTo>
                <a:lnTo>
                  <a:pt x="121113" y="60501"/>
                </a:lnTo>
                <a:lnTo>
                  <a:pt x="121482" y="66547"/>
                </a:lnTo>
                <a:lnTo>
                  <a:pt x="121482" y="75137"/>
                </a:lnTo>
                <a:cubicBezTo>
                  <a:pt x="121482" y="76162"/>
                  <a:pt x="121367" y="77018"/>
                  <a:pt x="121138" y="77706"/>
                </a:cubicBezTo>
                <a:cubicBezTo>
                  <a:pt x="120908" y="78394"/>
                  <a:pt x="120784" y="78772"/>
                  <a:pt x="120766" y="78838"/>
                </a:cubicBezTo>
                <a:lnTo>
                  <a:pt x="121091" y="84031"/>
                </a:lnTo>
                <a:lnTo>
                  <a:pt x="120816" y="91523"/>
                </a:lnTo>
                <a:lnTo>
                  <a:pt x="121787" y="91414"/>
                </a:lnTo>
                <a:cubicBezTo>
                  <a:pt x="122986" y="91356"/>
                  <a:pt x="124613" y="91327"/>
                  <a:pt x="126669" y="91327"/>
                </a:cubicBezTo>
                <a:cubicBezTo>
                  <a:pt x="126651" y="93507"/>
                  <a:pt x="126704" y="95081"/>
                  <a:pt x="126829" y="96046"/>
                </a:cubicBezTo>
                <a:cubicBezTo>
                  <a:pt x="126954" y="97012"/>
                  <a:pt x="126744" y="98102"/>
                  <a:pt x="126201" y="99317"/>
                </a:cubicBezTo>
                <a:cubicBezTo>
                  <a:pt x="125493" y="100506"/>
                  <a:pt x="124797" y="101733"/>
                  <a:pt x="124114" y="102995"/>
                </a:cubicBezTo>
                <a:cubicBezTo>
                  <a:pt x="123431" y="104258"/>
                  <a:pt x="122622" y="105987"/>
                  <a:pt x="121686" y="108183"/>
                </a:cubicBezTo>
                <a:cubicBezTo>
                  <a:pt x="121781" y="108135"/>
                  <a:pt x="121829" y="108106"/>
                  <a:pt x="121829" y="108097"/>
                </a:cubicBezTo>
                <a:cubicBezTo>
                  <a:pt x="121829" y="108088"/>
                  <a:pt x="121630" y="108282"/>
                  <a:pt x="121234" y="108678"/>
                </a:cubicBezTo>
                <a:cubicBezTo>
                  <a:pt x="121135" y="109310"/>
                  <a:pt x="120921" y="110662"/>
                  <a:pt x="120593" y="112737"/>
                </a:cubicBezTo>
                <a:cubicBezTo>
                  <a:pt x="120264" y="114811"/>
                  <a:pt x="120100" y="116567"/>
                  <a:pt x="120100" y="118006"/>
                </a:cubicBezTo>
                <a:cubicBezTo>
                  <a:pt x="120100" y="119269"/>
                  <a:pt x="119869" y="121054"/>
                  <a:pt x="119409" y="123359"/>
                </a:cubicBezTo>
                <a:cubicBezTo>
                  <a:pt x="118948" y="125664"/>
                  <a:pt x="118717" y="127338"/>
                  <a:pt x="118717" y="128381"/>
                </a:cubicBezTo>
                <a:cubicBezTo>
                  <a:pt x="118717" y="129541"/>
                  <a:pt x="118787" y="130330"/>
                  <a:pt x="118927" y="130749"/>
                </a:cubicBezTo>
                <a:cubicBezTo>
                  <a:pt x="119477" y="133517"/>
                  <a:pt x="119743" y="135529"/>
                  <a:pt x="119725" y="136784"/>
                </a:cubicBezTo>
                <a:lnTo>
                  <a:pt x="119367" y="143299"/>
                </a:lnTo>
                <a:lnTo>
                  <a:pt x="119753" y="151129"/>
                </a:lnTo>
                <a:lnTo>
                  <a:pt x="119372" y="152394"/>
                </a:lnTo>
                <a:lnTo>
                  <a:pt x="124505" y="149824"/>
                </a:lnTo>
                <a:lnTo>
                  <a:pt x="132154" y="145655"/>
                </a:lnTo>
                <a:lnTo>
                  <a:pt x="138316" y="141889"/>
                </a:lnTo>
                <a:cubicBezTo>
                  <a:pt x="139252" y="141423"/>
                  <a:pt x="141831" y="139912"/>
                  <a:pt x="146052" y="137357"/>
                </a:cubicBezTo>
                <a:cubicBezTo>
                  <a:pt x="150274" y="134802"/>
                  <a:pt x="153978" y="132036"/>
                  <a:pt x="157165" y="129058"/>
                </a:cubicBezTo>
                <a:lnTo>
                  <a:pt x="157507" y="128677"/>
                </a:lnTo>
                <a:lnTo>
                  <a:pt x="154428" y="130121"/>
                </a:lnTo>
                <a:cubicBezTo>
                  <a:pt x="152838" y="130385"/>
                  <a:pt x="151007" y="130691"/>
                  <a:pt x="148932" y="131038"/>
                </a:cubicBezTo>
                <a:cubicBezTo>
                  <a:pt x="146858" y="131385"/>
                  <a:pt x="144832" y="131558"/>
                  <a:pt x="142853" y="131558"/>
                </a:cubicBezTo>
                <a:cubicBezTo>
                  <a:pt x="140797" y="131558"/>
                  <a:pt x="138453" y="131118"/>
                  <a:pt x="135821" y="130237"/>
                </a:cubicBezTo>
                <a:cubicBezTo>
                  <a:pt x="134933" y="129796"/>
                  <a:pt x="133567" y="127926"/>
                  <a:pt x="131724" y="124625"/>
                </a:cubicBezTo>
                <a:cubicBezTo>
                  <a:pt x="145157" y="116780"/>
                  <a:pt x="157372" y="107439"/>
                  <a:pt x="168371" y="96602"/>
                </a:cubicBezTo>
                <a:cubicBezTo>
                  <a:pt x="168547" y="97204"/>
                  <a:pt x="168438" y="97242"/>
                  <a:pt x="168043" y="96715"/>
                </a:cubicBezTo>
                <a:cubicBezTo>
                  <a:pt x="167649" y="96188"/>
                  <a:pt x="167523" y="95956"/>
                  <a:pt x="167666" y="96018"/>
                </a:cubicBezTo>
                <a:cubicBezTo>
                  <a:pt x="165023" y="94961"/>
                  <a:pt x="161508" y="92514"/>
                  <a:pt x="157121" y="88678"/>
                </a:cubicBezTo>
                <a:cubicBezTo>
                  <a:pt x="153843" y="85976"/>
                  <a:pt x="151598" y="84260"/>
                  <a:pt x="150386" y="83529"/>
                </a:cubicBezTo>
                <a:cubicBezTo>
                  <a:pt x="149285" y="82799"/>
                  <a:pt x="147904" y="80308"/>
                  <a:pt x="146245" y="76057"/>
                </a:cubicBezTo>
                <a:cubicBezTo>
                  <a:pt x="146473" y="75352"/>
                  <a:pt x="146586" y="73871"/>
                  <a:pt x="146586" y="71613"/>
                </a:cubicBezTo>
                <a:lnTo>
                  <a:pt x="160276" y="73067"/>
                </a:lnTo>
                <a:cubicBezTo>
                  <a:pt x="163687" y="73313"/>
                  <a:pt x="168681" y="73906"/>
                  <a:pt x="175260" y="74845"/>
                </a:cubicBezTo>
                <a:cubicBezTo>
                  <a:pt x="176181" y="75000"/>
                  <a:pt x="177363" y="75077"/>
                  <a:pt x="178806" y="75077"/>
                </a:cubicBezTo>
                <a:cubicBezTo>
                  <a:pt x="179015" y="75077"/>
                  <a:pt x="179183" y="75001"/>
                  <a:pt x="179310" y="74848"/>
                </a:cubicBezTo>
                <a:cubicBezTo>
                  <a:pt x="179437" y="74696"/>
                  <a:pt x="180159" y="73302"/>
                  <a:pt x="181477" y="70666"/>
                </a:cubicBezTo>
                <a:lnTo>
                  <a:pt x="188509" y="55600"/>
                </a:lnTo>
                <a:lnTo>
                  <a:pt x="191622" y="47828"/>
                </a:lnTo>
                <a:lnTo>
                  <a:pt x="189439" y="50093"/>
                </a:lnTo>
                <a:cubicBezTo>
                  <a:pt x="188250" y="50552"/>
                  <a:pt x="186355" y="51274"/>
                  <a:pt x="183754" y="52260"/>
                </a:cubicBezTo>
                <a:cubicBezTo>
                  <a:pt x="181153" y="53246"/>
                  <a:pt x="178973" y="53960"/>
                  <a:pt x="177214" y="54405"/>
                </a:cubicBezTo>
                <a:cubicBezTo>
                  <a:pt x="176010" y="54673"/>
                  <a:pt x="174625" y="54749"/>
                  <a:pt x="173060" y="54633"/>
                </a:cubicBezTo>
                <a:cubicBezTo>
                  <a:pt x="171494" y="54518"/>
                  <a:pt x="170193" y="54575"/>
                  <a:pt x="169158" y="54807"/>
                </a:cubicBezTo>
                <a:cubicBezTo>
                  <a:pt x="166816" y="55038"/>
                  <a:pt x="163200" y="54370"/>
                  <a:pt x="158310" y="52802"/>
                </a:cubicBezTo>
                <a:cubicBezTo>
                  <a:pt x="157404" y="52347"/>
                  <a:pt x="156032" y="51202"/>
                  <a:pt x="154197" y="49366"/>
                </a:cubicBezTo>
                <a:cubicBezTo>
                  <a:pt x="154197" y="48625"/>
                  <a:pt x="154152" y="48141"/>
                  <a:pt x="154062" y="47915"/>
                </a:cubicBezTo>
                <a:cubicBezTo>
                  <a:pt x="153972" y="47689"/>
                  <a:pt x="153440" y="45895"/>
                  <a:pt x="152468" y="42532"/>
                </a:cubicBezTo>
                <a:lnTo>
                  <a:pt x="157462" y="40710"/>
                </a:lnTo>
                <a:lnTo>
                  <a:pt x="171295" y="33964"/>
                </a:lnTo>
                <a:cubicBezTo>
                  <a:pt x="181559" y="28615"/>
                  <a:pt x="187802" y="25199"/>
                  <a:pt x="190023" y="23716"/>
                </a:cubicBezTo>
                <a:cubicBezTo>
                  <a:pt x="190812" y="23353"/>
                  <a:pt x="191647" y="23004"/>
                  <a:pt x="192529" y="22670"/>
                </a:cubicBezTo>
                <a:cubicBezTo>
                  <a:pt x="193410" y="22336"/>
                  <a:pt x="193885" y="21928"/>
                  <a:pt x="193955" y="21448"/>
                </a:cubicBezTo>
                <a:cubicBezTo>
                  <a:pt x="193955" y="18940"/>
                  <a:pt x="195322" y="17696"/>
                  <a:pt x="198057" y="17714"/>
                </a:cubicBezTo>
                <a:lnTo>
                  <a:pt x="205849" y="17340"/>
                </a:lnTo>
                <a:cubicBezTo>
                  <a:pt x="207292" y="17340"/>
                  <a:pt x="208701" y="17569"/>
                  <a:pt x="210078" y="18028"/>
                </a:cubicBezTo>
                <a:cubicBezTo>
                  <a:pt x="210695" y="18336"/>
                  <a:pt x="211461" y="18529"/>
                  <a:pt x="212377" y="18606"/>
                </a:cubicBezTo>
                <a:cubicBezTo>
                  <a:pt x="213293" y="18683"/>
                  <a:pt x="214318" y="18722"/>
                  <a:pt x="215453" y="18722"/>
                </a:cubicBezTo>
                <a:cubicBezTo>
                  <a:pt x="218334" y="18722"/>
                  <a:pt x="220177" y="19526"/>
                  <a:pt x="220981" y="21134"/>
                </a:cubicBezTo>
                <a:cubicBezTo>
                  <a:pt x="221334" y="21662"/>
                  <a:pt x="222097" y="22063"/>
                  <a:pt x="223272" y="22337"/>
                </a:cubicBezTo>
                <a:cubicBezTo>
                  <a:pt x="224447" y="22610"/>
                  <a:pt x="225120" y="22789"/>
                  <a:pt x="225293" y="22874"/>
                </a:cubicBezTo>
                <a:cubicBezTo>
                  <a:pt x="226905" y="22874"/>
                  <a:pt x="228285" y="23448"/>
                  <a:pt x="229434" y="24597"/>
                </a:cubicBezTo>
                <a:cubicBezTo>
                  <a:pt x="231222" y="25486"/>
                  <a:pt x="232116" y="26543"/>
                  <a:pt x="232116" y="27769"/>
                </a:cubicBezTo>
                <a:lnTo>
                  <a:pt x="235227" y="37786"/>
                </a:lnTo>
                <a:cubicBezTo>
                  <a:pt x="235227" y="40168"/>
                  <a:pt x="234533" y="42053"/>
                  <a:pt x="233145" y="43441"/>
                </a:cubicBezTo>
                <a:cubicBezTo>
                  <a:pt x="229922" y="46664"/>
                  <a:pt x="228026" y="49418"/>
                  <a:pt x="227457" y="51701"/>
                </a:cubicBezTo>
                <a:cubicBezTo>
                  <a:pt x="226102" y="54957"/>
                  <a:pt x="224465" y="57665"/>
                  <a:pt x="222545" y="59823"/>
                </a:cubicBezTo>
                <a:cubicBezTo>
                  <a:pt x="221855" y="60745"/>
                  <a:pt x="221106" y="62070"/>
                  <a:pt x="220298" y="63799"/>
                </a:cubicBezTo>
                <a:cubicBezTo>
                  <a:pt x="219491" y="65528"/>
                  <a:pt x="218645" y="66984"/>
                  <a:pt x="217760" y="68166"/>
                </a:cubicBezTo>
                <a:cubicBezTo>
                  <a:pt x="217731" y="68195"/>
                  <a:pt x="217696" y="68355"/>
                  <a:pt x="217655" y="68645"/>
                </a:cubicBezTo>
                <a:cubicBezTo>
                  <a:pt x="217615" y="68935"/>
                  <a:pt x="217595" y="69453"/>
                  <a:pt x="217595" y="70198"/>
                </a:cubicBezTo>
                <a:cubicBezTo>
                  <a:pt x="216203" y="74097"/>
                  <a:pt x="213797" y="78412"/>
                  <a:pt x="210375" y="83144"/>
                </a:cubicBezTo>
                <a:lnTo>
                  <a:pt x="209604" y="83780"/>
                </a:lnTo>
                <a:lnTo>
                  <a:pt x="213043" y="85491"/>
                </a:lnTo>
                <a:cubicBezTo>
                  <a:pt x="215059" y="86276"/>
                  <a:pt x="217495" y="87052"/>
                  <a:pt x="220354" y="87819"/>
                </a:cubicBezTo>
                <a:cubicBezTo>
                  <a:pt x="223591" y="88979"/>
                  <a:pt x="228623" y="91455"/>
                  <a:pt x="235447" y="95248"/>
                </a:cubicBezTo>
                <a:lnTo>
                  <a:pt x="238371" y="98656"/>
                </a:lnTo>
                <a:cubicBezTo>
                  <a:pt x="239417" y="102056"/>
                  <a:pt x="240337" y="104747"/>
                  <a:pt x="241130" y="106729"/>
                </a:cubicBezTo>
                <a:cubicBezTo>
                  <a:pt x="241295" y="107056"/>
                  <a:pt x="241739" y="107760"/>
                  <a:pt x="242460" y="108841"/>
                </a:cubicBezTo>
                <a:cubicBezTo>
                  <a:pt x="243181" y="109922"/>
                  <a:pt x="243713" y="110960"/>
                  <a:pt x="244054" y="111955"/>
                </a:cubicBezTo>
                <a:cubicBezTo>
                  <a:pt x="244623" y="114176"/>
                  <a:pt x="244908" y="115637"/>
                  <a:pt x="244908" y="116338"/>
                </a:cubicBezTo>
                <a:cubicBezTo>
                  <a:pt x="244320" y="119583"/>
                  <a:pt x="243630" y="122098"/>
                  <a:pt x="242837" y="123882"/>
                </a:cubicBezTo>
                <a:cubicBezTo>
                  <a:pt x="242837" y="124649"/>
                  <a:pt x="242553" y="125316"/>
                  <a:pt x="241986" y="125881"/>
                </a:cubicBezTo>
                <a:cubicBezTo>
                  <a:pt x="241419" y="126446"/>
                  <a:pt x="241134" y="126731"/>
                  <a:pt x="241130" y="126735"/>
                </a:cubicBezTo>
                <a:cubicBezTo>
                  <a:pt x="240884" y="127480"/>
                  <a:pt x="240465" y="128327"/>
                  <a:pt x="239872" y="129276"/>
                </a:cubicBezTo>
                <a:cubicBezTo>
                  <a:pt x="239279" y="130225"/>
                  <a:pt x="238525" y="131837"/>
                  <a:pt x="237611" y="134113"/>
                </a:cubicBezTo>
                <a:cubicBezTo>
                  <a:pt x="233250" y="134484"/>
                  <a:pt x="229878" y="134125"/>
                  <a:pt x="227496" y="133037"/>
                </a:cubicBezTo>
                <a:cubicBezTo>
                  <a:pt x="225113" y="131948"/>
                  <a:pt x="222569" y="130501"/>
                  <a:pt x="219864" y="128695"/>
                </a:cubicBezTo>
                <a:cubicBezTo>
                  <a:pt x="218534" y="128030"/>
                  <a:pt x="217137" y="126958"/>
                  <a:pt x="215670" y="125479"/>
                </a:cubicBezTo>
                <a:cubicBezTo>
                  <a:pt x="214203" y="124000"/>
                  <a:pt x="211770" y="122445"/>
                  <a:pt x="208371" y="120815"/>
                </a:cubicBezTo>
                <a:cubicBezTo>
                  <a:pt x="205570" y="119214"/>
                  <a:pt x="203290" y="118036"/>
                  <a:pt x="201532" y="117280"/>
                </a:cubicBezTo>
                <a:lnTo>
                  <a:pt x="193844" y="112797"/>
                </a:lnTo>
                <a:cubicBezTo>
                  <a:pt x="191783" y="111465"/>
                  <a:pt x="190026" y="110394"/>
                  <a:pt x="188572" y="109587"/>
                </a:cubicBezTo>
                <a:lnTo>
                  <a:pt x="186423" y="108568"/>
                </a:lnTo>
                <a:lnTo>
                  <a:pt x="182856" y="112687"/>
                </a:lnTo>
                <a:cubicBezTo>
                  <a:pt x="181542" y="114117"/>
                  <a:pt x="180557" y="115079"/>
                  <a:pt x="179902" y="115573"/>
                </a:cubicBezTo>
                <a:lnTo>
                  <a:pt x="173313" y="120131"/>
                </a:lnTo>
                <a:lnTo>
                  <a:pt x="174235" y="120064"/>
                </a:lnTo>
                <a:cubicBezTo>
                  <a:pt x="175124" y="120036"/>
                  <a:pt x="176324" y="120022"/>
                  <a:pt x="177837" y="120022"/>
                </a:cubicBezTo>
                <a:lnTo>
                  <a:pt x="177490" y="122924"/>
                </a:lnTo>
                <a:cubicBezTo>
                  <a:pt x="177137" y="122292"/>
                  <a:pt x="177478" y="122338"/>
                  <a:pt x="178511" y="123062"/>
                </a:cubicBezTo>
                <a:cubicBezTo>
                  <a:pt x="179545" y="123785"/>
                  <a:pt x="180862" y="124682"/>
                  <a:pt x="182462" y="125754"/>
                </a:cubicBezTo>
                <a:lnTo>
                  <a:pt x="192253" y="132280"/>
                </a:lnTo>
                <a:cubicBezTo>
                  <a:pt x="193476" y="133491"/>
                  <a:pt x="194087" y="135200"/>
                  <a:pt x="194087" y="137406"/>
                </a:cubicBezTo>
                <a:cubicBezTo>
                  <a:pt x="194549" y="139848"/>
                  <a:pt x="194178" y="142163"/>
                  <a:pt x="192972" y="144353"/>
                </a:cubicBezTo>
                <a:cubicBezTo>
                  <a:pt x="191766" y="146543"/>
                  <a:pt x="189456" y="148152"/>
                  <a:pt x="186042" y="149180"/>
                </a:cubicBezTo>
                <a:cubicBezTo>
                  <a:pt x="183171" y="150285"/>
                  <a:pt x="180182" y="151169"/>
                  <a:pt x="177077" y="151834"/>
                </a:cubicBezTo>
                <a:lnTo>
                  <a:pt x="170392" y="153838"/>
                </a:lnTo>
                <a:cubicBezTo>
                  <a:pt x="169004" y="154532"/>
                  <a:pt x="167010" y="155275"/>
                  <a:pt x="164409" y="156066"/>
                </a:cubicBezTo>
                <a:cubicBezTo>
                  <a:pt x="161808" y="156857"/>
                  <a:pt x="159597" y="157821"/>
                  <a:pt x="157776" y="158959"/>
                </a:cubicBezTo>
                <a:cubicBezTo>
                  <a:pt x="155287" y="159635"/>
                  <a:pt x="152411" y="161103"/>
                  <a:pt x="149147" y="163365"/>
                </a:cubicBezTo>
                <a:lnTo>
                  <a:pt x="146752" y="163365"/>
                </a:lnTo>
                <a:cubicBezTo>
                  <a:pt x="146274" y="163133"/>
                  <a:pt x="145511" y="163405"/>
                  <a:pt x="144461" y="164180"/>
                </a:cubicBezTo>
                <a:cubicBezTo>
                  <a:pt x="143411" y="164954"/>
                  <a:pt x="142262" y="165655"/>
                  <a:pt x="141014" y="166283"/>
                </a:cubicBezTo>
                <a:cubicBezTo>
                  <a:pt x="138675" y="166981"/>
                  <a:pt x="136234" y="167860"/>
                  <a:pt x="133690" y="168921"/>
                </a:cubicBezTo>
                <a:lnTo>
                  <a:pt x="130600" y="169500"/>
                </a:lnTo>
                <a:lnTo>
                  <a:pt x="138233" y="173904"/>
                </a:lnTo>
                <a:lnTo>
                  <a:pt x="145513" y="178535"/>
                </a:lnTo>
                <a:cubicBezTo>
                  <a:pt x="148163" y="181186"/>
                  <a:pt x="149488" y="183915"/>
                  <a:pt x="149488" y="186724"/>
                </a:cubicBezTo>
                <a:lnTo>
                  <a:pt x="149087" y="189086"/>
                </a:lnTo>
                <a:lnTo>
                  <a:pt x="149916" y="197315"/>
                </a:lnTo>
                <a:lnTo>
                  <a:pt x="149973" y="197258"/>
                </a:lnTo>
                <a:lnTo>
                  <a:pt x="157727" y="191674"/>
                </a:lnTo>
                <a:lnTo>
                  <a:pt x="171829" y="180821"/>
                </a:lnTo>
                <a:cubicBezTo>
                  <a:pt x="173327" y="179540"/>
                  <a:pt x="178424" y="175202"/>
                  <a:pt x="187121" y="167808"/>
                </a:cubicBezTo>
                <a:lnTo>
                  <a:pt x="195766" y="159907"/>
                </a:lnTo>
                <a:cubicBezTo>
                  <a:pt x="197092" y="159025"/>
                  <a:pt x="197754" y="156676"/>
                  <a:pt x="197754" y="152858"/>
                </a:cubicBezTo>
                <a:cubicBezTo>
                  <a:pt x="202281" y="154246"/>
                  <a:pt x="204263" y="154940"/>
                  <a:pt x="203701" y="154940"/>
                </a:cubicBezTo>
                <a:cubicBezTo>
                  <a:pt x="202626" y="154940"/>
                  <a:pt x="202951" y="154130"/>
                  <a:pt x="204676" y="152511"/>
                </a:cubicBezTo>
                <a:cubicBezTo>
                  <a:pt x="207716" y="154493"/>
                  <a:pt x="209627" y="155778"/>
                  <a:pt x="210408" y="156366"/>
                </a:cubicBezTo>
                <a:cubicBezTo>
                  <a:pt x="210688" y="156667"/>
                  <a:pt x="212730" y="158344"/>
                  <a:pt x="216537" y="161399"/>
                </a:cubicBezTo>
                <a:cubicBezTo>
                  <a:pt x="217095" y="161957"/>
                  <a:pt x="217872" y="163233"/>
                  <a:pt x="218867" y="165226"/>
                </a:cubicBezTo>
                <a:cubicBezTo>
                  <a:pt x="221613" y="168467"/>
                  <a:pt x="223123" y="171450"/>
                  <a:pt x="223399" y="174174"/>
                </a:cubicBezTo>
                <a:cubicBezTo>
                  <a:pt x="223909" y="176237"/>
                  <a:pt x="223641" y="179090"/>
                  <a:pt x="222595" y="182732"/>
                </a:cubicBezTo>
                <a:cubicBezTo>
                  <a:pt x="221868" y="186025"/>
                  <a:pt x="219443" y="188189"/>
                  <a:pt x="215320" y="189224"/>
                </a:cubicBezTo>
                <a:cubicBezTo>
                  <a:pt x="214520" y="189540"/>
                  <a:pt x="211341" y="191270"/>
                  <a:pt x="205783" y="194417"/>
                </a:cubicBezTo>
                <a:cubicBezTo>
                  <a:pt x="205108" y="194839"/>
                  <a:pt x="204079" y="195457"/>
                  <a:pt x="202697" y="196272"/>
                </a:cubicBezTo>
                <a:cubicBezTo>
                  <a:pt x="201314" y="197087"/>
                  <a:pt x="199628" y="197992"/>
                  <a:pt x="197639" y="198987"/>
                </a:cubicBezTo>
                <a:cubicBezTo>
                  <a:pt x="195175" y="200221"/>
                  <a:pt x="192428" y="201454"/>
                  <a:pt x="189398" y="202688"/>
                </a:cubicBezTo>
                <a:cubicBezTo>
                  <a:pt x="186367" y="203921"/>
                  <a:pt x="184124" y="204782"/>
                  <a:pt x="182666" y="205270"/>
                </a:cubicBezTo>
                <a:cubicBezTo>
                  <a:pt x="181748" y="205725"/>
                  <a:pt x="180422" y="206242"/>
                  <a:pt x="178687" y="206820"/>
                </a:cubicBezTo>
                <a:lnTo>
                  <a:pt x="175628" y="208012"/>
                </a:lnTo>
                <a:lnTo>
                  <a:pt x="182077" y="209218"/>
                </a:lnTo>
                <a:lnTo>
                  <a:pt x="188883" y="212280"/>
                </a:lnTo>
                <a:lnTo>
                  <a:pt x="198707" y="216685"/>
                </a:lnTo>
                <a:lnTo>
                  <a:pt x="203900" y="218200"/>
                </a:lnTo>
                <a:lnTo>
                  <a:pt x="217248" y="222902"/>
                </a:lnTo>
                <a:cubicBezTo>
                  <a:pt x="220420" y="223960"/>
                  <a:pt x="223390" y="225410"/>
                  <a:pt x="226158" y="227253"/>
                </a:cubicBezTo>
                <a:cubicBezTo>
                  <a:pt x="226917" y="227506"/>
                  <a:pt x="228151" y="228242"/>
                  <a:pt x="229858" y="229461"/>
                </a:cubicBezTo>
                <a:lnTo>
                  <a:pt x="237198" y="232798"/>
                </a:lnTo>
                <a:cubicBezTo>
                  <a:pt x="239041" y="233954"/>
                  <a:pt x="243579" y="236164"/>
                  <a:pt x="250811" y="239428"/>
                </a:cubicBezTo>
                <a:lnTo>
                  <a:pt x="256565" y="243261"/>
                </a:lnTo>
                <a:cubicBezTo>
                  <a:pt x="258015" y="244846"/>
                  <a:pt x="258576" y="246829"/>
                  <a:pt x="258247" y="249208"/>
                </a:cubicBezTo>
                <a:cubicBezTo>
                  <a:pt x="257919" y="251587"/>
                  <a:pt x="256932" y="253387"/>
                  <a:pt x="255288" y="254610"/>
                </a:cubicBezTo>
                <a:cubicBezTo>
                  <a:pt x="253533" y="256012"/>
                  <a:pt x="251319" y="256713"/>
                  <a:pt x="248647" y="256713"/>
                </a:cubicBezTo>
                <a:cubicBezTo>
                  <a:pt x="247053" y="256713"/>
                  <a:pt x="245791" y="256561"/>
                  <a:pt x="244858" y="256256"/>
                </a:cubicBezTo>
                <a:cubicBezTo>
                  <a:pt x="243650" y="255966"/>
                  <a:pt x="242595" y="255739"/>
                  <a:pt x="241692" y="255573"/>
                </a:cubicBezTo>
                <a:cubicBezTo>
                  <a:pt x="240789" y="255408"/>
                  <a:pt x="239533" y="255326"/>
                  <a:pt x="237925" y="255326"/>
                </a:cubicBezTo>
                <a:cubicBezTo>
                  <a:pt x="236743" y="255326"/>
                  <a:pt x="235704" y="255407"/>
                  <a:pt x="234809" y="255571"/>
                </a:cubicBezTo>
                <a:cubicBezTo>
                  <a:pt x="233913" y="255734"/>
                  <a:pt x="232918" y="255953"/>
                  <a:pt x="231824" y="256229"/>
                </a:cubicBezTo>
                <a:cubicBezTo>
                  <a:pt x="231178" y="256552"/>
                  <a:pt x="229871" y="256713"/>
                  <a:pt x="227903" y="256713"/>
                </a:cubicBezTo>
                <a:cubicBezTo>
                  <a:pt x="226919" y="256713"/>
                  <a:pt x="226082" y="256827"/>
                  <a:pt x="225392" y="257055"/>
                </a:cubicBezTo>
                <a:cubicBezTo>
                  <a:pt x="223733" y="257055"/>
                  <a:pt x="221972" y="257521"/>
                  <a:pt x="220111" y="258453"/>
                </a:cubicBezTo>
                <a:cubicBezTo>
                  <a:pt x="219513" y="258754"/>
                  <a:pt x="218473" y="259173"/>
                  <a:pt x="216992" y="259709"/>
                </a:cubicBezTo>
                <a:cubicBezTo>
                  <a:pt x="215510" y="260245"/>
                  <a:pt x="213813" y="260513"/>
                  <a:pt x="211901" y="260513"/>
                </a:cubicBezTo>
                <a:lnTo>
                  <a:pt x="210177" y="260166"/>
                </a:lnTo>
                <a:cubicBezTo>
                  <a:pt x="210430" y="260166"/>
                  <a:pt x="210095" y="260339"/>
                  <a:pt x="209172" y="260686"/>
                </a:cubicBezTo>
                <a:cubicBezTo>
                  <a:pt x="208249" y="261033"/>
                  <a:pt x="207231" y="261207"/>
                  <a:pt x="206119" y="261207"/>
                </a:cubicBezTo>
                <a:cubicBezTo>
                  <a:pt x="204573" y="261207"/>
                  <a:pt x="203323" y="260963"/>
                  <a:pt x="202369" y="260474"/>
                </a:cubicBezTo>
                <a:cubicBezTo>
                  <a:pt x="195647" y="256627"/>
                  <a:pt x="187802" y="250680"/>
                  <a:pt x="178834" y="242633"/>
                </a:cubicBezTo>
                <a:lnTo>
                  <a:pt x="175711" y="240210"/>
                </a:lnTo>
                <a:cubicBezTo>
                  <a:pt x="171027" y="236039"/>
                  <a:pt x="167989" y="233259"/>
                  <a:pt x="166598" y="231867"/>
                </a:cubicBezTo>
                <a:cubicBezTo>
                  <a:pt x="162890" y="227697"/>
                  <a:pt x="159859" y="224925"/>
                  <a:pt x="157506" y="223552"/>
                </a:cubicBezTo>
                <a:cubicBezTo>
                  <a:pt x="155997" y="223053"/>
                  <a:pt x="154511" y="222193"/>
                  <a:pt x="153049" y="220972"/>
                </a:cubicBezTo>
                <a:cubicBezTo>
                  <a:pt x="151586" y="219752"/>
                  <a:pt x="150412" y="218846"/>
                  <a:pt x="149527" y="218255"/>
                </a:cubicBezTo>
                <a:lnTo>
                  <a:pt x="149049" y="217808"/>
                </a:lnTo>
                <a:lnTo>
                  <a:pt x="148415" y="223216"/>
                </a:lnTo>
                <a:lnTo>
                  <a:pt x="148795" y="239973"/>
                </a:lnTo>
                <a:cubicBezTo>
                  <a:pt x="148795" y="244349"/>
                  <a:pt x="148517" y="248211"/>
                  <a:pt x="147963" y="251559"/>
                </a:cubicBezTo>
                <a:cubicBezTo>
                  <a:pt x="147827" y="252646"/>
                  <a:pt x="147759" y="255148"/>
                  <a:pt x="147759" y="259065"/>
                </a:cubicBezTo>
                <a:cubicBezTo>
                  <a:pt x="147759" y="261627"/>
                  <a:pt x="147810" y="264019"/>
                  <a:pt x="147911" y="266240"/>
                </a:cubicBezTo>
                <a:cubicBezTo>
                  <a:pt x="148012" y="268461"/>
                  <a:pt x="147961" y="270974"/>
                  <a:pt x="147759" y="273778"/>
                </a:cubicBezTo>
                <a:cubicBezTo>
                  <a:pt x="147759" y="279201"/>
                  <a:pt x="145973" y="283846"/>
                  <a:pt x="142402" y="287716"/>
                </a:cubicBezTo>
                <a:lnTo>
                  <a:pt x="141267" y="288465"/>
                </a:lnTo>
                <a:cubicBezTo>
                  <a:pt x="139376" y="290594"/>
                  <a:pt x="138571" y="291519"/>
                  <a:pt x="138850" y="291240"/>
                </a:cubicBezTo>
                <a:cubicBezTo>
                  <a:pt x="137752" y="293806"/>
                  <a:pt x="135876" y="295089"/>
                  <a:pt x="133222" y="295089"/>
                </a:cubicBezTo>
                <a:lnTo>
                  <a:pt x="130926" y="295370"/>
                </a:lnTo>
                <a:cubicBezTo>
                  <a:pt x="128892" y="295873"/>
                  <a:pt x="127005" y="295698"/>
                  <a:pt x="125265" y="294847"/>
                </a:cubicBezTo>
                <a:cubicBezTo>
                  <a:pt x="121473" y="291869"/>
                  <a:pt x="118598" y="288147"/>
                  <a:pt x="116641" y="283679"/>
                </a:cubicBezTo>
                <a:cubicBezTo>
                  <a:pt x="116429" y="282604"/>
                  <a:pt x="116057" y="281432"/>
                  <a:pt x="115526" y="280163"/>
                </a:cubicBezTo>
                <a:cubicBezTo>
                  <a:pt x="114996" y="278895"/>
                  <a:pt x="114554" y="277734"/>
                  <a:pt x="114202" y="276680"/>
                </a:cubicBezTo>
                <a:lnTo>
                  <a:pt x="113745" y="274340"/>
                </a:lnTo>
                <a:cubicBezTo>
                  <a:pt x="114435" y="271183"/>
                  <a:pt x="114780" y="268510"/>
                  <a:pt x="114780" y="266322"/>
                </a:cubicBezTo>
                <a:cubicBezTo>
                  <a:pt x="114780" y="264267"/>
                  <a:pt x="114665" y="262146"/>
                  <a:pt x="114436" y="259962"/>
                </a:cubicBezTo>
                <a:cubicBezTo>
                  <a:pt x="114207" y="257778"/>
                  <a:pt x="114092" y="255357"/>
                  <a:pt x="114092" y="252699"/>
                </a:cubicBezTo>
                <a:lnTo>
                  <a:pt x="114612" y="239153"/>
                </a:lnTo>
                <a:lnTo>
                  <a:pt x="112429" y="241598"/>
                </a:lnTo>
                <a:lnTo>
                  <a:pt x="103629" y="248569"/>
                </a:lnTo>
                <a:lnTo>
                  <a:pt x="96113" y="255056"/>
                </a:lnTo>
                <a:cubicBezTo>
                  <a:pt x="94435" y="256018"/>
                  <a:pt x="92290" y="257389"/>
                  <a:pt x="89678" y="259169"/>
                </a:cubicBezTo>
                <a:cubicBezTo>
                  <a:pt x="87066" y="260950"/>
                  <a:pt x="84870" y="262286"/>
                  <a:pt x="83090" y="263178"/>
                </a:cubicBezTo>
                <a:cubicBezTo>
                  <a:pt x="76724" y="266952"/>
                  <a:pt x="70044" y="270043"/>
                  <a:pt x="63051" y="272451"/>
                </a:cubicBezTo>
                <a:cubicBezTo>
                  <a:pt x="60070" y="273446"/>
                  <a:pt x="56833" y="274350"/>
                  <a:pt x="53340" y="275163"/>
                </a:cubicBezTo>
                <a:cubicBezTo>
                  <a:pt x="49847" y="275976"/>
                  <a:pt x="47254" y="276625"/>
                  <a:pt x="45562" y="277110"/>
                </a:cubicBezTo>
                <a:cubicBezTo>
                  <a:pt x="43267" y="277110"/>
                  <a:pt x="41448" y="276660"/>
                  <a:pt x="40105" y="275761"/>
                </a:cubicBezTo>
                <a:cubicBezTo>
                  <a:pt x="40138" y="275790"/>
                  <a:pt x="39908" y="275742"/>
                  <a:pt x="39416" y="275618"/>
                </a:cubicBezTo>
                <a:cubicBezTo>
                  <a:pt x="38924" y="275493"/>
                  <a:pt x="38331" y="275083"/>
                  <a:pt x="37638" y="274390"/>
                </a:cubicBezTo>
                <a:cubicBezTo>
                  <a:pt x="36746" y="272763"/>
                  <a:pt x="36645" y="271252"/>
                  <a:pt x="37335" y="269855"/>
                </a:cubicBezTo>
                <a:cubicBezTo>
                  <a:pt x="38025" y="268458"/>
                  <a:pt x="38726" y="267580"/>
                  <a:pt x="39438" y="267220"/>
                </a:cubicBezTo>
                <a:lnTo>
                  <a:pt x="48684" y="258657"/>
                </a:lnTo>
                <a:cubicBezTo>
                  <a:pt x="49624" y="257952"/>
                  <a:pt x="56195" y="252994"/>
                  <a:pt x="68398" y="243784"/>
                </a:cubicBezTo>
                <a:cubicBezTo>
                  <a:pt x="68603" y="243428"/>
                  <a:pt x="69253" y="242975"/>
                  <a:pt x="70347" y="242426"/>
                </a:cubicBezTo>
                <a:cubicBezTo>
                  <a:pt x="71441" y="241877"/>
                  <a:pt x="72434" y="241269"/>
                  <a:pt x="73326" y="240601"/>
                </a:cubicBezTo>
                <a:lnTo>
                  <a:pt x="79097" y="235507"/>
                </a:lnTo>
                <a:cubicBezTo>
                  <a:pt x="82486" y="232758"/>
                  <a:pt x="84339" y="231223"/>
                  <a:pt x="84659" y="230904"/>
                </a:cubicBezTo>
                <a:cubicBezTo>
                  <a:pt x="86898" y="229336"/>
                  <a:pt x="89615" y="226530"/>
                  <a:pt x="92809" y="222484"/>
                </a:cubicBezTo>
                <a:cubicBezTo>
                  <a:pt x="94299" y="220252"/>
                  <a:pt x="96045" y="218134"/>
                  <a:pt x="98045" y="216129"/>
                </a:cubicBezTo>
                <a:cubicBezTo>
                  <a:pt x="97678" y="216313"/>
                  <a:pt x="97495" y="216394"/>
                  <a:pt x="97495" y="216372"/>
                </a:cubicBezTo>
                <a:cubicBezTo>
                  <a:pt x="97495" y="216350"/>
                  <a:pt x="97763" y="216071"/>
                  <a:pt x="98299" y="215535"/>
                </a:cubicBezTo>
                <a:lnTo>
                  <a:pt x="98877" y="214657"/>
                </a:lnTo>
                <a:lnTo>
                  <a:pt x="90628" y="219279"/>
                </a:lnTo>
                <a:cubicBezTo>
                  <a:pt x="88965" y="220226"/>
                  <a:pt x="86959" y="221463"/>
                  <a:pt x="84609" y="222991"/>
                </a:cubicBezTo>
                <a:cubicBezTo>
                  <a:pt x="82260" y="224518"/>
                  <a:pt x="80408" y="225621"/>
                  <a:pt x="79053" y="226300"/>
                </a:cubicBezTo>
                <a:cubicBezTo>
                  <a:pt x="76281" y="227412"/>
                  <a:pt x="72172" y="228214"/>
                  <a:pt x="66724" y="228706"/>
                </a:cubicBezTo>
                <a:cubicBezTo>
                  <a:pt x="63438" y="228706"/>
                  <a:pt x="60859" y="227770"/>
                  <a:pt x="58987" y="225898"/>
                </a:cubicBezTo>
                <a:cubicBezTo>
                  <a:pt x="56538" y="223317"/>
                  <a:pt x="56757" y="220478"/>
                  <a:pt x="59642" y="217379"/>
                </a:cubicBezTo>
                <a:cubicBezTo>
                  <a:pt x="60898" y="216377"/>
                  <a:pt x="62217" y="215587"/>
                  <a:pt x="63601" y="215009"/>
                </a:cubicBezTo>
                <a:cubicBezTo>
                  <a:pt x="64985" y="214431"/>
                  <a:pt x="66122" y="213778"/>
                  <a:pt x="67010" y="213051"/>
                </a:cubicBezTo>
                <a:lnTo>
                  <a:pt x="91834" y="193442"/>
                </a:lnTo>
                <a:cubicBezTo>
                  <a:pt x="92645" y="192851"/>
                  <a:pt x="93943" y="191943"/>
                  <a:pt x="95727" y="190719"/>
                </a:cubicBezTo>
                <a:cubicBezTo>
                  <a:pt x="97511" y="189495"/>
                  <a:pt x="99081" y="188312"/>
                  <a:pt x="100435" y="187170"/>
                </a:cubicBezTo>
                <a:cubicBezTo>
                  <a:pt x="103886" y="184130"/>
                  <a:pt x="106449" y="181537"/>
                  <a:pt x="108123" y="179389"/>
                </a:cubicBezTo>
                <a:cubicBezTo>
                  <a:pt x="108152" y="179369"/>
                  <a:pt x="108174" y="178963"/>
                  <a:pt x="108189" y="178171"/>
                </a:cubicBezTo>
                <a:lnTo>
                  <a:pt x="108192" y="177641"/>
                </a:lnTo>
                <a:lnTo>
                  <a:pt x="104973" y="178574"/>
                </a:lnTo>
                <a:cubicBezTo>
                  <a:pt x="103626" y="178805"/>
                  <a:pt x="101536" y="179261"/>
                  <a:pt x="98704" y="179940"/>
                </a:cubicBezTo>
                <a:cubicBezTo>
                  <a:pt x="95871" y="180619"/>
                  <a:pt x="93378" y="181067"/>
                  <a:pt x="91223" y="181283"/>
                </a:cubicBezTo>
                <a:cubicBezTo>
                  <a:pt x="88209" y="181783"/>
                  <a:pt x="85828" y="182032"/>
                  <a:pt x="84081" y="182032"/>
                </a:cubicBezTo>
                <a:cubicBezTo>
                  <a:pt x="81930" y="182032"/>
                  <a:pt x="80287" y="181656"/>
                  <a:pt x="79152" y="180903"/>
                </a:cubicBezTo>
                <a:cubicBezTo>
                  <a:pt x="78124" y="180389"/>
                  <a:pt x="77208" y="178629"/>
                  <a:pt x="76404" y="175622"/>
                </a:cubicBezTo>
                <a:lnTo>
                  <a:pt x="89532" y="167660"/>
                </a:lnTo>
                <a:lnTo>
                  <a:pt x="102866" y="160884"/>
                </a:lnTo>
                <a:lnTo>
                  <a:pt x="97825" y="158601"/>
                </a:lnTo>
                <a:cubicBezTo>
                  <a:pt x="94066" y="154038"/>
                  <a:pt x="91575" y="148811"/>
                  <a:pt x="90353" y="142919"/>
                </a:cubicBezTo>
                <a:lnTo>
                  <a:pt x="89622" y="136349"/>
                </a:lnTo>
                <a:lnTo>
                  <a:pt x="86867" y="138070"/>
                </a:lnTo>
                <a:cubicBezTo>
                  <a:pt x="84301" y="140172"/>
                  <a:pt x="82236" y="141481"/>
                  <a:pt x="80672" y="141999"/>
                </a:cubicBezTo>
                <a:cubicBezTo>
                  <a:pt x="80650" y="142010"/>
                  <a:pt x="80366" y="142289"/>
                  <a:pt x="79819" y="142836"/>
                </a:cubicBezTo>
                <a:cubicBezTo>
                  <a:pt x="79271" y="143383"/>
                  <a:pt x="78666" y="143656"/>
                  <a:pt x="78001" y="143656"/>
                </a:cubicBezTo>
                <a:cubicBezTo>
                  <a:pt x="75813" y="144666"/>
                  <a:pt x="73710" y="146180"/>
                  <a:pt x="71691" y="148199"/>
                </a:cubicBezTo>
                <a:cubicBezTo>
                  <a:pt x="70600" y="149290"/>
                  <a:pt x="69227" y="150308"/>
                  <a:pt x="67572" y="151253"/>
                </a:cubicBezTo>
                <a:cubicBezTo>
                  <a:pt x="65916" y="152198"/>
                  <a:pt x="64547" y="153078"/>
                  <a:pt x="63464" y="153893"/>
                </a:cubicBezTo>
                <a:lnTo>
                  <a:pt x="58816" y="155887"/>
                </a:lnTo>
                <a:cubicBezTo>
                  <a:pt x="58152" y="156551"/>
                  <a:pt x="57474" y="157056"/>
                  <a:pt x="56784" y="157401"/>
                </a:cubicBezTo>
                <a:cubicBezTo>
                  <a:pt x="56094" y="157746"/>
                  <a:pt x="55518" y="158150"/>
                  <a:pt x="55055" y="158612"/>
                </a:cubicBezTo>
                <a:lnTo>
                  <a:pt x="52654" y="159807"/>
                </a:lnTo>
                <a:cubicBezTo>
                  <a:pt x="49086" y="162190"/>
                  <a:pt x="46902" y="163515"/>
                  <a:pt x="46101" y="163783"/>
                </a:cubicBezTo>
                <a:cubicBezTo>
                  <a:pt x="45360" y="164150"/>
                  <a:pt x="43738" y="165209"/>
                  <a:pt x="41236" y="166961"/>
                </a:cubicBezTo>
                <a:cubicBezTo>
                  <a:pt x="38734" y="168712"/>
                  <a:pt x="35969" y="169587"/>
                  <a:pt x="32941" y="169587"/>
                </a:cubicBezTo>
                <a:lnTo>
                  <a:pt x="27880" y="169224"/>
                </a:lnTo>
                <a:cubicBezTo>
                  <a:pt x="26760" y="168996"/>
                  <a:pt x="25123" y="168769"/>
                  <a:pt x="22968" y="168544"/>
                </a:cubicBezTo>
                <a:cubicBezTo>
                  <a:pt x="20813" y="168318"/>
                  <a:pt x="18884" y="168205"/>
                  <a:pt x="17180" y="168205"/>
                </a:cubicBezTo>
                <a:cubicBezTo>
                  <a:pt x="14467" y="167599"/>
                  <a:pt x="11845" y="166452"/>
                  <a:pt x="9312" y="164763"/>
                </a:cubicBezTo>
                <a:cubicBezTo>
                  <a:pt x="6778" y="163075"/>
                  <a:pt x="5114" y="162032"/>
                  <a:pt x="4317" y="161636"/>
                </a:cubicBezTo>
                <a:cubicBezTo>
                  <a:pt x="2342" y="161636"/>
                  <a:pt x="903" y="159119"/>
                  <a:pt x="0" y="154086"/>
                </a:cubicBezTo>
                <a:cubicBezTo>
                  <a:pt x="1391" y="152471"/>
                  <a:pt x="2087" y="151663"/>
                  <a:pt x="2087" y="151663"/>
                </a:cubicBezTo>
                <a:cubicBezTo>
                  <a:pt x="8933" y="149460"/>
                  <a:pt x="17390" y="145788"/>
                  <a:pt x="27456" y="140644"/>
                </a:cubicBezTo>
                <a:cubicBezTo>
                  <a:pt x="35958" y="135358"/>
                  <a:pt x="43106" y="131209"/>
                  <a:pt x="48899" y="128199"/>
                </a:cubicBezTo>
                <a:cubicBezTo>
                  <a:pt x="50132" y="127212"/>
                  <a:pt x="51206" y="126546"/>
                  <a:pt x="52120" y="126203"/>
                </a:cubicBezTo>
                <a:lnTo>
                  <a:pt x="53776" y="125374"/>
                </a:lnTo>
                <a:lnTo>
                  <a:pt x="49091" y="114664"/>
                </a:lnTo>
                <a:cubicBezTo>
                  <a:pt x="49091" y="113104"/>
                  <a:pt x="49091" y="112324"/>
                  <a:pt x="49091" y="112324"/>
                </a:cubicBezTo>
                <a:cubicBezTo>
                  <a:pt x="50013" y="110716"/>
                  <a:pt x="49745" y="109473"/>
                  <a:pt x="48288" y="108596"/>
                </a:cubicBezTo>
                <a:cubicBezTo>
                  <a:pt x="46749" y="107828"/>
                  <a:pt x="45980" y="105051"/>
                  <a:pt x="45980" y="100264"/>
                </a:cubicBezTo>
                <a:lnTo>
                  <a:pt x="48502" y="99427"/>
                </a:lnTo>
                <a:cubicBezTo>
                  <a:pt x="48546" y="99379"/>
                  <a:pt x="48886" y="99143"/>
                  <a:pt x="49521" y="98719"/>
                </a:cubicBezTo>
                <a:cubicBezTo>
                  <a:pt x="50156" y="98295"/>
                  <a:pt x="50474" y="97810"/>
                  <a:pt x="50474" y="97263"/>
                </a:cubicBezTo>
                <a:lnTo>
                  <a:pt x="50474" y="96707"/>
                </a:lnTo>
                <a:cubicBezTo>
                  <a:pt x="50246" y="93572"/>
                  <a:pt x="50132" y="88801"/>
                  <a:pt x="50132" y="82395"/>
                </a:cubicBezTo>
                <a:cubicBezTo>
                  <a:pt x="50132" y="80728"/>
                  <a:pt x="50247" y="79142"/>
                  <a:pt x="50476" y="77637"/>
                </a:cubicBezTo>
                <a:cubicBezTo>
                  <a:pt x="50706" y="76132"/>
                  <a:pt x="50821" y="74607"/>
                  <a:pt x="50821" y="73061"/>
                </a:cubicBezTo>
                <a:cubicBezTo>
                  <a:pt x="50821" y="70895"/>
                  <a:pt x="50881" y="68314"/>
                  <a:pt x="51002" y="65316"/>
                </a:cubicBezTo>
                <a:lnTo>
                  <a:pt x="51856" y="54736"/>
                </a:lnTo>
                <a:lnTo>
                  <a:pt x="51828" y="53425"/>
                </a:lnTo>
                <a:lnTo>
                  <a:pt x="49174" y="54091"/>
                </a:lnTo>
                <a:cubicBezTo>
                  <a:pt x="46134" y="55258"/>
                  <a:pt x="43825" y="55842"/>
                  <a:pt x="42247" y="55842"/>
                </a:cubicBezTo>
                <a:cubicBezTo>
                  <a:pt x="39145" y="55842"/>
                  <a:pt x="35863" y="54111"/>
                  <a:pt x="32401" y="50649"/>
                </a:cubicBezTo>
                <a:cubicBezTo>
                  <a:pt x="29842" y="48263"/>
                  <a:pt x="26184" y="45983"/>
                  <a:pt x="21426" y="43810"/>
                </a:cubicBezTo>
                <a:lnTo>
                  <a:pt x="13139" y="38551"/>
                </a:lnTo>
                <a:cubicBezTo>
                  <a:pt x="16523" y="34726"/>
                  <a:pt x="20488" y="32336"/>
                  <a:pt x="25033" y="31382"/>
                </a:cubicBezTo>
                <a:cubicBezTo>
                  <a:pt x="28682" y="30240"/>
                  <a:pt x="31149" y="29350"/>
                  <a:pt x="32434" y="28711"/>
                </a:cubicBezTo>
                <a:cubicBezTo>
                  <a:pt x="35404" y="27631"/>
                  <a:pt x="41814" y="25568"/>
                  <a:pt x="51663" y="22521"/>
                </a:cubicBezTo>
                <a:lnTo>
                  <a:pt x="67363" y="17191"/>
                </a:lnTo>
                <a:cubicBezTo>
                  <a:pt x="70373" y="16332"/>
                  <a:pt x="72511" y="15587"/>
                  <a:pt x="73778" y="14955"/>
                </a:cubicBezTo>
                <a:cubicBezTo>
                  <a:pt x="79123" y="13241"/>
                  <a:pt x="86070" y="10875"/>
                  <a:pt x="94620" y="7857"/>
                </a:cubicBezTo>
                <a:cubicBezTo>
                  <a:pt x="96823" y="7196"/>
                  <a:pt x="101091" y="5537"/>
                  <a:pt x="107423" y="2879"/>
                </a:cubicBezTo>
                <a:cubicBezTo>
                  <a:pt x="111730" y="1227"/>
                  <a:pt x="114134" y="401"/>
                  <a:pt x="114637" y="401"/>
                </a:cubicBezTo>
                <a:cubicBezTo>
                  <a:pt x="115408" y="-65"/>
                  <a:pt x="116339" y="-125"/>
                  <a:pt x="117429" y="222"/>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b="1" dirty="0">
              <a:solidFill>
                <a:schemeClr val="bg1"/>
              </a:solidFill>
              <a:latin typeface="演示秋鸿楷" panose="00000500000000000000" pitchFamily="2" charset="-122"/>
              <a:ea typeface="演示秋鸿楷" panose="00000500000000000000" pitchFamily="2" charset="-122"/>
            </a:endParaRPr>
          </a:p>
        </p:txBody>
      </p:sp>
      <p:sp>
        <p:nvSpPr>
          <p:cNvPr id="133" name="文本框 132">
            <a:extLst>
              <a:ext uri="{FF2B5EF4-FFF2-40B4-BE49-F238E27FC236}">
                <a16:creationId xmlns:a16="http://schemas.microsoft.com/office/drawing/2014/main" id="{E503AC67-8EAB-4070-9C1C-CE63479077A9}"/>
              </a:ext>
            </a:extLst>
          </p:cNvPr>
          <p:cNvSpPr txBox="1"/>
          <p:nvPr/>
        </p:nvSpPr>
        <p:spPr>
          <a:xfrm>
            <a:off x="2410119" y="3727644"/>
            <a:ext cx="879752" cy="762868"/>
          </a:xfrm>
          <a:custGeom>
            <a:avLst/>
            <a:gdLst/>
            <a:ahLst/>
            <a:cxnLst/>
            <a:rect l="l" t="t" r="r" b="b"/>
            <a:pathLst>
              <a:path w="314924" h="273083">
                <a:moveTo>
                  <a:pt x="134346" y="269219"/>
                </a:moveTo>
                <a:lnTo>
                  <a:pt x="134293" y="269278"/>
                </a:lnTo>
                <a:lnTo>
                  <a:pt x="134156" y="269278"/>
                </a:lnTo>
                <a:lnTo>
                  <a:pt x="134215" y="269232"/>
                </a:lnTo>
                <a:close/>
                <a:moveTo>
                  <a:pt x="204048" y="166128"/>
                </a:moveTo>
                <a:lnTo>
                  <a:pt x="206587" y="166128"/>
                </a:lnTo>
                <a:cubicBezTo>
                  <a:pt x="207277" y="167049"/>
                  <a:pt x="208212" y="167510"/>
                  <a:pt x="209390" y="167510"/>
                </a:cubicBezTo>
                <a:lnTo>
                  <a:pt x="211306" y="169426"/>
                </a:lnTo>
                <a:cubicBezTo>
                  <a:pt x="211141" y="169294"/>
                  <a:pt x="210376" y="169353"/>
                  <a:pt x="209010" y="169602"/>
                </a:cubicBezTo>
                <a:cubicBezTo>
                  <a:pt x="210030" y="168894"/>
                  <a:pt x="211351" y="168868"/>
                  <a:pt x="212972" y="169525"/>
                </a:cubicBezTo>
                <a:cubicBezTo>
                  <a:pt x="214593" y="170182"/>
                  <a:pt x="215620" y="170944"/>
                  <a:pt x="216053" y="171810"/>
                </a:cubicBezTo>
                <a:cubicBezTo>
                  <a:pt x="216622" y="172387"/>
                  <a:pt x="216907" y="172953"/>
                  <a:pt x="216907" y="173509"/>
                </a:cubicBezTo>
                <a:cubicBezTo>
                  <a:pt x="216907" y="174065"/>
                  <a:pt x="216899" y="174332"/>
                  <a:pt x="216885" y="174310"/>
                </a:cubicBezTo>
                <a:cubicBezTo>
                  <a:pt x="217593" y="175019"/>
                  <a:pt x="217947" y="175380"/>
                  <a:pt x="217947" y="175392"/>
                </a:cubicBezTo>
                <a:cubicBezTo>
                  <a:pt x="217947" y="175405"/>
                  <a:pt x="217765" y="175320"/>
                  <a:pt x="217402" y="175136"/>
                </a:cubicBezTo>
                <a:lnTo>
                  <a:pt x="221554" y="179701"/>
                </a:lnTo>
                <a:cubicBezTo>
                  <a:pt x="221521" y="179639"/>
                  <a:pt x="221154" y="179608"/>
                  <a:pt x="220453" y="179608"/>
                </a:cubicBezTo>
                <a:cubicBezTo>
                  <a:pt x="222755" y="180761"/>
                  <a:pt x="224570" y="181996"/>
                  <a:pt x="225899" y="183314"/>
                </a:cubicBezTo>
                <a:lnTo>
                  <a:pt x="225899" y="182031"/>
                </a:lnTo>
                <a:cubicBezTo>
                  <a:pt x="226009" y="182031"/>
                  <a:pt x="226710" y="182998"/>
                  <a:pt x="228002" y="184933"/>
                </a:cubicBezTo>
                <a:lnTo>
                  <a:pt x="229787" y="185830"/>
                </a:lnTo>
                <a:cubicBezTo>
                  <a:pt x="229787" y="185830"/>
                  <a:pt x="230100" y="186144"/>
                  <a:pt x="230728" y="186772"/>
                </a:cubicBezTo>
                <a:cubicBezTo>
                  <a:pt x="230728" y="186772"/>
                  <a:pt x="230873" y="186919"/>
                  <a:pt x="231163" y="187212"/>
                </a:cubicBezTo>
                <a:cubicBezTo>
                  <a:pt x="232830" y="187539"/>
                  <a:pt x="233905" y="188347"/>
                  <a:pt x="234390" y="189635"/>
                </a:cubicBezTo>
                <a:cubicBezTo>
                  <a:pt x="234875" y="190924"/>
                  <a:pt x="235253" y="191706"/>
                  <a:pt x="235525" y="191981"/>
                </a:cubicBezTo>
                <a:cubicBezTo>
                  <a:pt x="236020" y="193681"/>
                  <a:pt x="236210" y="194835"/>
                  <a:pt x="236094" y="195445"/>
                </a:cubicBezTo>
                <a:cubicBezTo>
                  <a:pt x="235979" y="196054"/>
                  <a:pt x="235921" y="196443"/>
                  <a:pt x="235921" y="196612"/>
                </a:cubicBezTo>
                <a:cubicBezTo>
                  <a:pt x="235921" y="197783"/>
                  <a:pt x="235864" y="198427"/>
                  <a:pt x="235750" y="198542"/>
                </a:cubicBezTo>
                <a:cubicBezTo>
                  <a:pt x="235636" y="198658"/>
                  <a:pt x="235580" y="198360"/>
                  <a:pt x="235580" y="197648"/>
                </a:cubicBezTo>
                <a:cubicBezTo>
                  <a:pt x="235580" y="201150"/>
                  <a:pt x="233964" y="202785"/>
                  <a:pt x="230734" y="202554"/>
                </a:cubicBezTo>
                <a:lnTo>
                  <a:pt x="232578" y="202119"/>
                </a:lnTo>
                <a:cubicBezTo>
                  <a:pt x="232545" y="202255"/>
                  <a:pt x="232311" y="202614"/>
                  <a:pt x="231876" y="203196"/>
                </a:cubicBezTo>
                <a:cubicBezTo>
                  <a:pt x="231441" y="203777"/>
                  <a:pt x="231163" y="204189"/>
                  <a:pt x="231042" y="204432"/>
                </a:cubicBezTo>
                <a:lnTo>
                  <a:pt x="230431" y="205665"/>
                </a:lnTo>
                <a:cubicBezTo>
                  <a:pt x="230199" y="205897"/>
                  <a:pt x="229810" y="206560"/>
                  <a:pt x="229261" y="207656"/>
                </a:cubicBezTo>
                <a:cubicBezTo>
                  <a:pt x="228712" y="208752"/>
                  <a:pt x="228036" y="209500"/>
                  <a:pt x="227231" y="209900"/>
                </a:cubicBezTo>
                <a:cubicBezTo>
                  <a:pt x="227231" y="209900"/>
                  <a:pt x="227084" y="210047"/>
                  <a:pt x="226791" y="210340"/>
                </a:cubicBezTo>
                <a:cubicBezTo>
                  <a:pt x="226538" y="211089"/>
                  <a:pt x="226095" y="211734"/>
                  <a:pt x="225464" y="212276"/>
                </a:cubicBezTo>
                <a:cubicBezTo>
                  <a:pt x="224832" y="212817"/>
                  <a:pt x="224517" y="213745"/>
                  <a:pt x="224517" y="215060"/>
                </a:cubicBezTo>
                <a:lnTo>
                  <a:pt x="222903" y="215864"/>
                </a:lnTo>
                <a:lnTo>
                  <a:pt x="222744" y="216183"/>
                </a:lnTo>
                <a:cubicBezTo>
                  <a:pt x="221701" y="218275"/>
                  <a:pt x="221027" y="219397"/>
                  <a:pt x="220723" y="219547"/>
                </a:cubicBezTo>
                <a:lnTo>
                  <a:pt x="220640" y="219795"/>
                </a:lnTo>
                <a:lnTo>
                  <a:pt x="218983" y="222003"/>
                </a:lnTo>
                <a:cubicBezTo>
                  <a:pt x="218983" y="222940"/>
                  <a:pt x="217931" y="224112"/>
                  <a:pt x="215827" y="225522"/>
                </a:cubicBezTo>
                <a:cubicBezTo>
                  <a:pt x="216088" y="225467"/>
                  <a:pt x="216218" y="225324"/>
                  <a:pt x="216218" y="225093"/>
                </a:cubicBezTo>
                <a:lnTo>
                  <a:pt x="214952" y="227626"/>
                </a:lnTo>
                <a:cubicBezTo>
                  <a:pt x="214493" y="227853"/>
                  <a:pt x="214339" y="227815"/>
                  <a:pt x="214489" y="227510"/>
                </a:cubicBezTo>
                <a:cubicBezTo>
                  <a:pt x="214489" y="228923"/>
                  <a:pt x="213338" y="230401"/>
                  <a:pt x="211037" y="231943"/>
                </a:cubicBezTo>
                <a:cubicBezTo>
                  <a:pt x="211051" y="231943"/>
                  <a:pt x="210996" y="232007"/>
                  <a:pt x="210871" y="232136"/>
                </a:cubicBezTo>
                <a:cubicBezTo>
                  <a:pt x="210001" y="233153"/>
                  <a:pt x="209405" y="234142"/>
                  <a:pt x="209082" y="235104"/>
                </a:cubicBezTo>
                <a:lnTo>
                  <a:pt x="208344" y="237325"/>
                </a:lnTo>
                <a:lnTo>
                  <a:pt x="210987" y="239636"/>
                </a:lnTo>
                <a:cubicBezTo>
                  <a:pt x="210987" y="239636"/>
                  <a:pt x="211732" y="240381"/>
                  <a:pt x="213223" y="241871"/>
                </a:cubicBezTo>
                <a:cubicBezTo>
                  <a:pt x="213579" y="242580"/>
                  <a:pt x="213872" y="243165"/>
                  <a:pt x="214104" y="243625"/>
                </a:cubicBezTo>
                <a:cubicBezTo>
                  <a:pt x="214335" y="244086"/>
                  <a:pt x="214537" y="244505"/>
                  <a:pt x="214709" y="244883"/>
                </a:cubicBezTo>
                <a:cubicBezTo>
                  <a:pt x="215715" y="246561"/>
                  <a:pt x="216218" y="248217"/>
                  <a:pt x="216218" y="249851"/>
                </a:cubicBezTo>
                <a:lnTo>
                  <a:pt x="216218" y="250891"/>
                </a:lnTo>
                <a:cubicBezTo>
                  <a:pt x="216218" y="252341"/>
                  <a:pt x="216027" y="253257"/>
                  <a:pt x="215646" y="253639"/>
                </a:cubicBezTo>
                <a:lnTo>
                  <a:pt x="215524" y="254515"/>
                </a:lnTo>
                <a:cubicBezTo>
                  <a:pt x="215524" y="257213"/>
                  <a:pt x="215073" y="258562"/>
                  <a:pt x="214170" y="258562"/>
                </a:cubicBezTo>
                <a:cubicBezTo>
                  <a:pt x="213872" y="259454"/>
                  <a:pt x="212736" y="261170"/>
                  <a:pt x="210761" y="263711"/>
                </a:cubicBezTo>
                <a:cubicBezTo>
                  <a:pt x="209987" y="264485"/>
                  <a:pt x="208043" y="265651"/>
                  <a:pt x="204930" y="267207"/>
                </a:cubicBezTo>
                <a:cubicBezTo>
                  <a:pt x="204595" y="267207"/>
                  <a:pt x="204658" y="266991"/>
                  <a:pt x="205117" y="266558"/>
                </a:cubicBezTo>
                <a:cubicBezTo>
                  <a:pt x="203788" y="267912"/>
                  <a:pt x="201275" y="268590"/>
                  <a:pt x="197578" y="268590"/>
                </a:cubicBezTo>
                <a:lnTo>
                  <a:pt x="193415" y="267896"/>
                </a:lnTo>
                <a:lnTo>
                  <a:pt x="186686" y="266778"/>
                </a:lnTo>
                <a:lnTo>
                  <a:pt x="185860" y="266359"/>
                </a:lnTo>
                <a:lnTo>
                  <a:pt x="180640" y="265131"/>
                </a:lnTo>
                <a:lnTo>
                  <a:pt x="170497" y="265131"/>
                </a:lnTo>
                <a:lnTo>
                  <a:pt x="167044" y="265478"/>
                </a:lnTo>
                <a:lnTo>
                  <a:pt x="164516" y="265478"/>
                </a:lnTo>
                <a:lnTo>
                  <a:pt x="160205" y="265787"/>
                </a:lnTo>
                <a:lnTo>
                  <a:pt x="159847" y="265875"/>
                </a:lnTo>
                <a:lnTo>
                  <a:pt x="159654" y="266068"/>
                </a:lnTo>
                <a:cubicBezTo>
                  <a:pt x="158410" y="266486"/>
                  <a:pt x="157359" y="266838"/>
                  <a:pt x="156502" y="267122"/>
                </a:cubicBezTo>
                <a:cubicBezTo>
                  <a:pt x="155644" y="267407"/>
                  <a:pt x="154569" y="267549"/>
                  <a:pt x="153277" y="267549"/>
                </a:cubicBezTo>
                <a:cubicBezTo>
                  <a:pt x="149584" y="268011"/>
                  <a:pt x="147147" y="268243"/>
                  <a:pt x="145965" y="268243"/>
                </a:cubicBezTo>
                <a:lnTo>
                  <a:pt x="146334" y="268243"/>
                </a:lnTo>
                <a:cubicBezTo>
                  <a:pt x="144931" y="268705"/>
                  <a:pt x="143017" y="268746"/>
                  <a:pt x="140590" y="268364"/>
                </a:cubicBezTo>
                <a:cubicBezTo>
                  <a:pt x="140616" y="267821"/>
                  <a:pt x="140517" y="267903"/>
                  <a:pt x="140293" y="268612"/>
                </a:cubicBezTo>
                <a:lnTo>
                  <a:pt x="134346" y="269219"/>
                </a:lnTo>
                <a:lnTo>
                  <a:pt x="134604" y="268931"/>
                </a:lnTo>
                <a:lnTo>
                  <a:pt x="134215" y="269232"/>
                </a:lnTo>
                <a:lnTo>
                  <a:pt x="133767" y="269278"/>
                </a:lnTo>
                <a:lnTo>
                  <a:pt x="134156" y="269278"/>
                </a:lnTo>
                <a:lnTo>
                  <a:pt x="132360" y="270666"/>
                </a:lnTo>
                <a:cubicBezTo>
                  <a:pt x="132002" y="270666"/>
                  <a:pt x="131794" y="270695"/>
                  <a:pt x="131735" y="270754"/>
                </a:cubicBezTo>
                <a:cubicBezTo>
                  <a:pt x="128575" y="271385"/>
                  <a:pt x="126634" y="271701"/>
                  <a:pt x="125915" y="271701"/>
                </a:cubicBezTo>
                <a:lnTo>
                  <a:pt x="124445" y="271701"/>
                </a:lnTo>
                <a:cubicBezTo>
                  <a:pt x="123288" y="271469"/>
                  <a:pt x="121473" y="271354"/>
                  <a:pt x="118999" y="271354"/>
                </a:cubicBezTo>
                <a:lnTo>
                  <a:pt x="117005" y="271354"/>
                </a:lnTo>
                <a:lnTo>
                  <a:pt x="108916" y="272389"/>
                </a:lnTo>
                <a:cubicBezTo>
                  <a:pt x="106677" y="272852"/>
                  <a:pt x="104852" y="273083"/>
                  <a:pt x="103442" y="273083"/>
                </a:cubicBezTo>
                <a:cubicBezTo>
                  <a:pt x="101665" y="273083"/>
                  <a:pt x="99175" y="272281"/>
                  <a:pt x="95970" y="270677"/>
                </a:cubicBezTo>
                <a:cubicBezTo>
                  <a:pt x="94410" y="269898"/>
                  <a:pt x="93180" y="268700"/>
                  <a:pt x="92280" y="267081"/>
                </a:cubicBezTo>
                <a:cubicBezTo>
                  <a:pt x="91381" y="265462"/>
                  <a:pt x="90931" y="263569"/>
                  <a:pt x="90931" y="261403"/>
                </a:cubicBezTo>
                <a:lnTo>
                  <a:pt x="91206" y="261129"/>
                </a:lnTo>
                <a:lnTo>
                  <a:pt x="88194" y="255363"/>
                </a:lnTo>
                <a:cubicBezTo>
                  <a:pt x="87739" y="254225"/>
                  <a:pt x="87205" y="252981"/>
                  <a:pt x="86592" y="251632"/>
                </a:cubicBezTo>
                <a:cubicBezTo>
                  <a:pt x="85979" y="250283"/>
                  <a:pt x="85287" y="248837"/>
                  <a:pt x="84516" y="247295"/>
                </a:cubicBezTo>
                <a:cubicBezTo>
                  <a:pt x="83374" y="243643"/>
                  <a:pt x="82675" y="241174"/>
                  <a:pt x="82418" y="239889"/>
                </a:cubicBezTo>
                <a:cubicBezTo>
                  <a:pt x="81974" y="238788"/>
                  <a:pt x="81522" y="237432"/>
                  <a:pt x="81063" y="235822"/>
                </a:cubicBezTo>
                <a:cubicBezTo>
                  <a:pt x="80604" y="234213"/>
                  <a:pt x="80111" y="232741"/>
                  <a:pt x="79582" y="231409"/>
                </a:cubicBezTo>
                <a:cubicBezTo>
                  <a:pt x="79138" y="227874"/>
                  <a:pt x="78475" y="225331"/>
                  <a:pt x="77594" y="223782"/>
                </a:cubicBezTo>
                <a:lnTo>
                  <a:pt x="76063" y="217670"/>
                </a:lnTo>
                <a:cubicBezTo>
                  <a:pt x="76063" y="217567"/>
                  <a:pt x="75832" y="217286"/>
                  <a:pt x="75369" y="216827"/>
                </a:cubicBezTo>
                <a:cubicBezTo>
                  <a:pt x="75369" y="214804"/>
                  <a:pt x="74986" y="213024"/>
                  <a:pt x="74219" y="211486"/>
                </a:cubicBezTo>
                <a:cubicBezTo>
                  <a:pt x="73440" y="209349"/>
                  <a:pt x="72954" y="208184"/>
                  <a:pt x="72759" y="207989"/>
                </a:cubicBezTo>
                <a:cubicBezTo>
                  <a:pt x="71023" y="203521"/>
                  <a:pt x="69912" y="200805"/>
                  <a:pt x="69428" y="199839"/>
                </a:cubicBezTo>
                <a:cubicBezTo>
                  <a:pt x="69193" y="199142"/>
                  <a:pt x="68970" y="198580"/>
                  <a:pt x="68759" y="198154"/>
                </a:cubicBezTo>
                <a:cubicBezTo>
                  <a:pt x="68547" y="197728"/>
                  <a:pt x="68326" y="197284"/>
                  <a:pt x="68095" y="196821"/>
                </a:cubicBezTo>
                <a:lnTo>
                  <a:pt x="65347" y="186860"/>
                </a:lnTo>
                <a:lnTo>
                  <a:pt x="74389" y="187741"/>
                </a:lnTo>
                <a:cubicBezTo>
                  <a:pt x="73963" y="187616"/>
                  <a:pt x="73593" y="187555"/>
                  <a:pt x="73280" y="187557"/>
                </a:cubicBezTo>
                <a:cubicBezTo>
                  <a:pt x="72966" y="187558"/>
                  <a:pt x="73040" y="187559"/>
                  <a:pt x="73502" y="187559"/>
                </a:cubicBezTo>
                <a:lnTo>
                  <a:pt x="75072" y="186860"/>
                </a:lnTo>
                <a:cubicBezTo>
                  <a:pt x="76794" y="187554"/>
                  <a:pt x="78027" y="188114"/>
                  <a:pt x="78773" y="188540"/>
                </a:cubicBezTo>
                <a:cubicBezTo>
                  <a:pt x="79518" y="188965"/>
                  <a:pt x="80269" y="189248"/>
                  <a:pt x="81025" y="189388"/>
                </a:cubicBezTo>
                <a:lnTo>
                  <a:pt x="83899" y="190109"/>
                </a:lnTo>
                <a:lnTo>
                  <a:pt x="89620" y="191651"/>
                </a:lnTo>
                <a:cubicBezTo>
                  <a:pt x="92363" y="192646"/>
                  <a:pt x="94022" y="193240"/>
                  <a:pt x="94599" y="193435"/>
                </a:cubicBezTo>
                <a:cubicBezTo>
                  <a:pt x="96276" y="194272"/>
                  <a:pt x="97657" y="194826"/>
                  <a:pt x="98739" y="195098"/>
                </a:cubicBezTo>
                <a:lnTo>
                  <a:pt x="100645" y="196364"/>
                </a:lnTo>
                <a:cubicBezTo>
                  <a:pt x="100652" y="196372"/>
                  <a:pt x="100744" y="196405"/>
                  <a:pt x="100920" y="196464"/>
                </a:cubicBezTo>
                <a:cubicBezTo>
                  <a:pt x="101096" y="196522"/>
                  <a:pt x="101131" y="196552"/>
                  <a:pt x="101025" y="196552"/>
                </a:cubicBezTo>
                <a:cubicBezTo>
                  <a:pt x="102277" y="196552"/>
                  <a:pt x="103664" y="197313"/>
                  <a:pt x="105188" y="198837"/>
                </a:cubicBezTo>
                <a:cubicBezTo>
                  <a:pt x="106366" y="199542"/>
                  <a:pt x="107880" y="201005"/>
                  <a:pt x="109731" y="203226"/>
                </a:cubicBezTo>
                <a:cubicBezTo>
                  <a:pt x="109694" y="203920"/>
                  <a:pt x="109742" y="204593"/>
                  <a:pt x="109874" y="205247"/>
                </a:cubicBezTo>
                <a:cubicBezTo>
                  <a:pt x="110006" y="205900"/>
                  <a:pt x="110447" y="206477"/>
                  <a:pt x="111195" y="206976"/>
                </a:cubicBezTo>
                <a:cubicBezTo>
                  <a:pt x="111559" y="209142"/>
                  <a:pt x="111883" y="210792"/>
                  <a:pt x="112168" y="211926"/>
                </a:cubicBezTo>
                <a:cubicBezTo>
                  <a:pt x="112452" y="213061"/>
                  <a:pt x="112756" y="214417"/>
                  <a:pt x="113079" y="215996"/>
                </a:cubicBezTo>
                <a:cubicBezTo>
                  <a:pt x="113384" y="217159"/>
                  <a:pt x="113536" y="218661"/>
                  <a:pt x="113536" y="220500"/>
                </a:cubicBezTo>
                <a:lnTo>
                  <a:pt x="113883" y="222097"/>
                </a:lnTo>
                <a:lnTo>
                  <a:pt x="113277" y="225395"/>
                </a:lnTo>
                <a:cubicBezTo>
                  <a:pt x="112987" y="225340"/>
                  <a:pt x="112921" y="225146"/>
                  <a:pt x="113079" y="224812"/>
                </a:cubicBezTo>
                <a:lnTo>
                  <a:pt x="113536" y="229360"/>
                </a:lnTo>
                <a:lnTo>
                  <a:pt x="113536" y="230236"/>
                </a:lnTo>
                <a:cubicBezTo>
                  <a:pt x="113305" y="230944"/>
                  <a:pt x="113363" y="231882"/>
                  <a:pt x="113709" y="233050"/>
                </a:cubicBezTo>
                <a:cubicBezTo>
                  <a:pt x="114056" y="234217"/>
                  <a:pt x="114230" y="234836"/>
                  <a:pt x="114230" y="234905"/>
                </a:cubicBezTo>
                <a:cubicBezTo>
                  <a:pt x="114457" y="235339"/>
                  <a:pt x="114514" y="235994"/>
                  <a:pt x="114401" y="236871"/>
                </a:cubicBezTo>
                <a:cubicBezTo>
                  <a:pt x="114287" y="237749"/>
                  <a:pt x="114230" y="238433"/>
                  <a:pt x="114230" y="238925"/>
                </a:cubicBezTo>
                <a:cubicBezTo>
                  <a:pt x="113999" y="239076"/>
                  <a:pt x="113998" y="239382"/>
                  <a:pt x="114227" y="239845"/>
                </a:cubicBezTo>
                <a:cubicBezTo>
                  <a:pt x="114456" y="240307"/>
                  <a:pt x="114571" y="240878"/>
                  <a:pt x="114571" y="241558"/>
                </a:cubicBezTo>
                <a:lnTo>
                  <a:pt x="115265" y="246756"/>
                </a:lnTo>
                <a:lnTo>
                  <a:pt x="115190" y="247339"/>
                </a:lnTo>
                <a:lnTo>
                  <a:pt x="115678" y="247086"/>
                </a:lnTo>
                <a:cubicBezTo>
                  <a:pt x="117536" y="245845"/>
                  <a:pt x="119626" y="244937"/>
                  <a:pt x="121950" y="244360"/>
                </a:cubicBezTo>
                <a:lnTo>
                  <a:pt x="131394" y="242185"/>
                </a:lnTo>
                <a:cubicBezTo>
                  <a:pt x="131526" y="242185"/>
                  <a:pt x="131705" y="242128"/>
                  <a:pt x="131931" y="242015"/>
                </a:cubicBezTo>
                <a:cubicBezTo>
                  <a:pt x="132157" y="241901"/>
                  <a:pt x="132526" y="241715"/>
                  <a:pt x="133040" y="241458"/>
                </a:cubicBezTo>
                <a:lnTo>
                  <a:pt x="137204" y="240318"/>
                </a:lnTo>
                <a:lnTo>
                  <a:pt x="143051" y="238127"/>
                </a:lnTo>
                <a:cubicBezTo>
                  <a:pt x="145720" y="237683"/>
                  <a:pt x="147519" y="237275"/>
                  <a:pt x="148448" y="236904"/>
                </a:cubicBezTo>
                <a:cubicBezTo>
                  <a:pt x="149814" y="236357"/>
                  <a:pt x="152407" y="235843"/>
                  <a:pt x="156229" y="235363"/>
                </a:cubicBezTo>
                <a:lnTo>
                  <a:pt x="164461" y="233468"/>
                </a:lnTo>
                <a:cubicBezTo>
                  <a:pt x="165192" y="233321"/>
                  <a:pt x="165539" y="233272"/>
                  <a:pt x="165502" y="233320"/>
                </a:cubicBezTo>
                <a:cubicBezTo>
                  <a:pt x="165465" y="233367"/>
                  <a:pt x="165518" y="233042"/>
                  <a:pt x="165662" y="232345"/>
                </a:cubicBezTo>
                <a:cubicBezTo>
                  <a:pt x="166315" y="228865"/>
                  <a:pt x="166642" y="226968"/>
                  <a:pt x="166642" y="226656"/>
                </a:cubicBezTo>
                <a:lnTo>
                  <a:pt x="168718" y="219035"/>
                </a:lnTo>
                <a:lnTo>
                  <a:pt x="168718" y="218826"/>
                </a:lnTo>
                <a:cubicBezTo>
                  <a:pt x="168487" y="217203"/>
                  <a:pt x="168769" y="215357"/>
                  <a:pt x="169566" y="213286"/>
                </a:cubicBezTo>
                <a:cubicBezTo>
                  <a:pt x="169922" y="212211"/>
                  <a:pt x="170100" y="210854"/>
                  <a:pt x="170100" y="209217"/>
                </a:cubicBezTo>
                <a:lnTo>
                  <a:pt x="171218" y="205511"/>
                </a:lnTo>
                <a:lnTo>
                  <a:pt x="171257" y="205399"/>
                </a:lnTo>
                <a:lnTo>
                  <a:pt x="170073" y="205665"/>
                </a:lnTo>
                <a:cubicBezTo>
                  <a:pt x="169023" y="206293"/>
                  <a:pt x="167685" y="206733"/>
                  <a:pt x="166058" y="206984"/>
                </a:cubicBezTo>
                <a:cubicBezTo>
                  <a:pt x="164432" y="207235"/>
                  <a:pt x="163520" y="207394"/>
                  <a:pt x="163321" y="207460"/>
                </a:cubicBezTo>
                <a:cubicBezTo>
                  <a:pt x="162015" y="208107"/>
                  <a:pt x="160742" y="208430"/>
                  <a:pt x="159502" y="208430"/>
                </a:cubicBezTo>
                <a:cubicBezTo>
                  <a:pt x="158263" y="208430"/>
                  <a:pt x="157295" y="208545"/>
                  <a:pt x="156598" y="208776"/>
                </a:cubicBezTo>
                <a:lnTo>
                  <a:pt x="156135" y="208776"/>
                </a:lnTo>
                <a:lnTo>
                  <a:pt x="152325" y="209817"/>
                </a:lnTo>
                <a:cubicBezTo>
                  <a:pt x="151958" y="209817"/>
                  <a:pt x="149836" y="210155"/>
                  <a:pt x="145959" y="210830"/>
                </a:cubicBezTo>
                <a:lnTo>
                  <a:pt x="145832" y="210869"/>
                </a:lnTo>
                <a:cubicBezTo>
                  <a:pt x="144808" y="211548"/>
                  <a:pt x="143125" y="211888"/>
                  <a:pt x="140783" y="211888"/>
                </a:cubicBezTo>
                <a:lnTo>
                  <a:pt x="134560" y="211888"/>
                </a:lnTo>
                <a:cubicBezTo>
                  <a:pt x="132046" y="211888"/>
                  <a:pt x="129331" y="211403"/>
                  <a:pt x="126416" y="210434"/>
                </a:cubicBezTo>
                <a:cubicBezTo>
                  <a:pt x="126236" y="210250"/>
                  <a:pt x="124971" y="209806"/>
                  <a:pt x="122622" y="209101"/>
                </a:cubicBezTo>
                <a:cubicBezTo>
                  <a:pt x="121976" y="208455"/>
                  <a:pt x="121480" y="207960"/>
                  <a:pt x="121135" y="207615"/>
                </a:cubicBezTo>
                <a:cubicBezTo>
                  <a:pt x="120790" y="207269"/>
                  <a:pt x="120684" y="207163"/>
                  <a:pt x="120816" y="207295"/>
                </a:cubicBezTo>
                <a:cubicBezTo>
                  <a:pt x="119656" y="206910"/>
                  <a:pt x="118330" y="206219"/>
                  <a:pt x="116840" y="205225"/>
                </a:cubicBezTo>
                <a:lnTo>
                  <a:pt x="114439" y="204024"/>
                </a:lnTo>
                <a:cubicBezTo>
                  <a:pt x="114439" y="202934"/>
                  <a:pt x="114323" y="202018"/>
                  <a:pt x="114092" y="201276"/>
                </a:cubicBezTo>
                <a:cubicBezTo>
                  <a:pt x="113861" y="200535"/>
                  <a:pt x="113861" y="200015"/>
                  <a:pt x="114092" y="199718"/>
                </a:cubicBezTo>
                <a:lnTo>
                  <a:pt x="113844" y="200159"/>
                </a:lnTo>
                <a:lnTo>
                  <a:pt x="112710" y="193782"/>
                </a:lnTo>
                <a:lnTo>
                  <a:pt x="116856" y="193782"/>
                </a:lnTo>
                <a:lnTo>
                  <a:pt x="123591" y="192179"/>
                </a:lnTo>
                <a:lnTo>
                  <a:pt x="129357" y="190263"/>
                </a:lnTo>
                <a:cubicBezTo>
                  <a:pt x="130774" y="189694"/>
                  <a:pt x="132103" y="189332"/>
                  <a:pt x="133343" y="189176"/>
                </a:cubicBezTo>
                <a:cubicBezTo>
                  <a:pt x="134584" y="189020"/>
                  <a:pt x="135193" y="188942"/>
                  <a:pt x="135171" y="188942"/>
                </a:cubicBezTo>
                <a:lnTo>
                  <a:pt x="137936" y="187719"/>
                </a:lnTo>
                <a:lnTo>
                  <a:pt x="140783" y="187009"/>
                </a:lnTo>
                <a:cubicBezTo>
                  <a:pt x="143676" y="185973"/>
                  <a:pt x="146550" y="185065"/>
                  <a:pt x="149406" y="184283"/>
                </a:cubicBezTo>
                <a:lnTo>
                  <a:pt x="156768" y="181932"/>
                </a:lnTo>
                <a:lnTo>
                  <a:pt x="162627" y="179977"/>
                </a:lnTo>
                <a:lnTo>
                  <a:pt x="165568" y="178132"/>
                </a:lnTo>
                <a:lnTo>
                  <a:pt x="173178" y="176491"/>
                </a:lnTo>
                <a:lnTo>
                  <a:pt x="178173" y="175456"/>
                </a:lnTo>
                <a:lnTo>
                  <a:pt x="179434" y="175461"/>
                </a:lnTo>
                <a:lnTo>
                  <a:pt x="179434" y="176227"/>
                </a:lnTo>
                <a:lnTo>
                  <a:pt x="181438" y="173727"/>
                </a:lnTo>
                <a:lnTo>
                  <a:pt x="181857" y="173033"/>
                </a:lnTo>
                <a:cubicBezTo>
                  <a:pt x="181857" y="171194"/>
                  <a:pt x="182294" y="170274"/>
                  <a:pt x="183167" y="170274"/>
                </a:cubicBezTo>
                <a:cubicBezTo>
                  <a:pt x="184041" y="170274"/>
                  <a:pt x="184594" y="170158"/>
                  <a:pt x="184825" y="169927"/>
                </a:cubicBezTo>
                <a:lnTo>
                  <a:pt x="186174" y="169927"/>
                </a:lnTo>
                <a:cubicBezTo>
                  <a:pt x="186637" y="169578"/>
                  <a:pt x="187358" y="169220"/>
                  <a:pt x="188338" y="168853"/>
                </a:cubicBezTo>
                <a:cubicBezTo>
                  <a:pt x="189318" y="168486"/>
                  <a:pt x="190106" y="168154"/>
                  <a:pt x="190701" y="167857"/>
                </a:cubicBezTo>
                <a:cubicBezTo>
                  <a:pt x="192646" y="167159"/>
                  <a:pt x="194038" y="167043"/>
                  <a:pt x="194875" y="167510"/>
                </a:cubicBezTo>
                <a:cubicBezTo>
                  <a:pt x="195561" y="167510"/>
                  <a:pt x="195701" y="167509"/>
                  <a:pt x="195296" y="167507"/>
                </a:cubicBezTo>
                <a:cubicBezTo>
                  <a:pt x="194890" y="167505"/>
                  <a:pt x="194160" y="167627"/>
                  <a:pt x="193107" y="167873"/>
                </a:cubicBezTo>
                <a:cubicBezTo>
                  <a:pt x="195009" y="167400"/>
                  <a:pt x="196443" y="167163"/>
                  <a:pt x="197410" y="167163"/>
                </a:cubicBezTo>
                <a:cubicBezTo>
                  <a:pt x="198377" y="167163"/>
                  <a:pt x="199093" y="167163"/>
                  <a:pt x="199555" y="167163"/>
                </a:cubicBezTo>
                <a:lnTo>
                  <a:pt x="200590" y="167163"/>
                </a:lnTo>
                <a:cubicBezTo>
                  <a:pt x="200209" y="167163"/>
                  <a:pt x="200366" y="166990"/>
                  <a:pt x="201064" y="166645"/>
                </a:cubicBezTo>
                <a:cubicBezTo>
                  <a:pt x="201762" y="166300"/>
                  <a:pt x="202756" y="166128"/>
                  <a:pt x="204048" y="166128"/>
                </a:cubicBezTo>
                <a:close/>
                <a:moveTo>
                  <a:pt x="86763" y="154542"/>
                </a:moveTo>
                <a:lnTo>
                  <a:pt x="86844" y="154587"/>
                </a:lnTo>
                <a:lnTo>
                  <a:pt x="86895" y="154646"/>
                </a:lnTo>
                <a:close/>
                <a:moveTo>
                  <a:pt x="170860" y="118071"/>
                </a:moveTo>
                <a:cubicBezTo>
                  <a:pt x="174307" y="118071"/>
                  <a:pt x="177060" y="118930"/>
                  <a:pt x="179120" y="120648"/>
                </a:cubicBezTo>
                <a:cubicBezTo>
                  <a:pt x="179979" y="121214"/>
                  <a:pt x="180601" y="121819"/>
                  <a:pt x="180987" y="122465"/>
                </a:cubicBezTo>
                <a:cubicBezTo>
                  <a:pt x="181372" y="123112"/>
                  <a:pt x="181798" y="123668"/>
                  <a:pt x="182264" y="124134"/>
                </a:cubicBezTo>
                <a:cubicBezTo>
                  <a:pt x="182687" y="124695"/>
                  <a:pt x="183306" y="125140"/>
                  <a:pt x="184123" y="125467"/>
                </a:cubicBezTo>
                <a:cubicBezTo>
                  <a:pt x="184940" y="125793"/>
                  <a:pt x="185748" y="126091"/>
                  <a:pt x="186549" y="126359"/>
                </a:cubicBezTo>
                <a:cubicBezTo>
                  <a:pt x="187323" y="126737"/>
                  <a:pt x="187944" y="127102"/>
                  <a:pt x="188413" y="127454"/>
                </a:cubicBezTo>
                <a:cubicBezTo>
                  <a:pt x="188881" y="127807"/>
                  <a:pt x="189419" y="128137"/>
                  <a:pt x="190029" y="128446"/>
                </a:cubicBezTo>
                <a:cubicBezTo>
                  <a:pt x="190844" y="129257"/>
                  <a:pt x="191424" y="129893"/>
                  <a:pt x="191769" y="130354"/>
                </a:cubicBezTo>
                <a:cubicBezTo>
                  <a:pt x="192114" y="130814"/>
                  <a:pt x="192193" y="130951"/>
                  <a:pt x="192006" y="130764"/>
                </a:cubicBezTo>
                <a:cubicBezTo>
                  <a:pt x="194087" y="131601"/>
                  <a:pt x="195128" y="133413"/>
                  <a:pt x="195128" y="136199"/>
                </a:cubicBezTo>
                <a:lnTo>
                  <a:pt x="194582" y="138374"/>
                </a:lnTo>
                <a:lnTo>
                  <a:pt x="193966" y="139541"/>
                </a:lnTo>
                <a:cubicBezTo>
                  <a:pt x="193346" y="140558"/>
                  <a:pt x="192852" y="141559"/>
                  <a:pt x="192484" y="142543"/>
                </a:cubicBezTo>
                <a:cubicBezTo>
                  <a:pt x="192118" y="143526"/>
                  <a:pt x="191833" y="144218"/>
                  <a:pt x="191631" y="144619"/>
                </a:cubicBezTo>
                <a:cubicBezTo>
                  <a:pt x="191492" y="144898"/>
                  <a:pt x="191207" y="145753"/>
                  <a:pt x="190777" y="147185"/>
                </a:cubicBezTo>
                <a:cubicBezTo>
                  <a:pt x="190348" y="148616"/>
                  <a:pt x="189436" y="149857"/>
                  <a:pt x="188041" y="150907"/>
                </a:cubicBezTo>
                <a:cubicBezTo>
                  <a:pt x="188617" y="150331"/>
                  <a:pt x="188905" y="150497"/>
                  <a:pt x="188905" y="151406"/>
                </a:cubicBezTo>
                <a:cubicBezTo>
                  <a:pt x="188905" y="152314"/>
                  <a:pt x="188110" y="152768"/>
                  <a:pt x="186521" y="152768"/>
                </a:cubicBezTo>
                <a:cubicBezTo>
                  <a:pt x="185137" y="154152"/>
                  <a:pt x="183143" y="154844"/>
                  <a:pt x="180541" y="154844"/>
                </a:cubicBezTo>
                <a:lnTo>
                  <a:pt x="180453" y="154844"/>
                </a:lnTo>
                <a:lnTo>
                  <a:pt x="179649" y="155048"/>
                </a:lnTo>
                <a:cubicBezTo>
                  <a:pt x="178070" y="155951"/>
                  <a:pt x="176062" y="156671"/>
                  <a:pt x="173624" y="157207"/>
                </a:cubicBezTo>
                <a:cubicBezTo>
                  <a:pt x="172270" y="157475"/>
                  <a:pt x="170709" y="157609"/>
                  <a:pt x="168941" y="157609"/>
                </a:cubicBezTo>
                <a:cubicBezTo>
                  <a:pt x="167173" y="157609"/>
                  <a:pt x="165871" y="157706"/>
                  <a:pt x="165034" y="157901"/>
                </a:cubicBezTo>
                <a:cubicBezTo>
                  <a:pt x="164355" y="158025"/>
                  <a:pt x="163349" y="158620"/>
                  <a:pt x="162016" y="159685"/>
                </a:cubicBezTo>
                <a:cubicBezTo>
                  <a:pt x="160434" y="159685"/>
                  <a:pt x="159413" y="159800"/>
                  <a:pt x="158955" y="160032"/>
                </a:cubicBezTo>
                <a:cubicBezTo>
                  <a:pt x="157611" y="160032"/>
                  <a:pt x="156668" y="160122"/>
                  <a:pt x="156124" y="160301"/>
                </a:cubicBezTo>
                <a:cubicBezTo>
                  <a:pt x="155350" y="160812"/>
                  <a:pt x="154620" y="161009"/>
                  <a:pt x="153935" y="160893"/>
                </a:cubicBezTo>
                <a:cubicBezTo>
                  <a:pt x="153251" y="160778"/>
                  <a:pt x="153004" y="160758"/>
                  <a:pt x="153195" y="160836"/>
                </a:cubicBezTo>
                <a:lnTo>
                  <a:pt x="149395" y="162212"/>
                </a:lnTo>
                <a:cubicBezTo>
                  <a:pt x="148624" y="162601"/>
                  <a:pt x="147774" y="162796"/>
                  <a:pt x="146846" y="162796"/>
                </a:cubicBezTo>
                <a:cubicBezTo>
                  <a:pt x="145465" y="163486"/>
                  <a:pt x="143228" y="163831"/>
                  <a:pt x="140133" y="163831"/>
                </a:cubicBezTo>
                <a:lnTo>
                  <a:pt x="137363" y="164178"/>
                </a:lnTo>
                <a:cubicBezTo>
                  <a:pt x="135942" y="164178"/>
                  <a:pt x="134709" y="164507"/>
                  <a:pt x="133663" y="165164"/>
                </a:cubicBezTo>
                <a:cubicBezTo>
                  <a:pt x="132227" y="166122"/>
                  <a:pt x="130326" y="166601"/>
                  <a:pt x="127958" y="166601"/>
                </a:cubicBezTo>
                <a:lnTo>
                  <a:pt x="121405" y="167289"/>
                </a:lnTo>
                <a:cubicBezTo>
                  <a:pt x="119360" y="167289"/>
                  <a:pt x="117992" y="167174"/>
                  <a:pt x="117302" y="166943"/>
                </a:cubicBezTo>
                <a:cubicBezTo>
                  <a:pt x="117684" y="166943"/>
                  <a:pt x="117473" y="167000"/>
                  <a:pt x="116669" y="167116"/>
                </a:cubicBezTo>
                <a:cubicBezTo>
                  <a:pt x="115865" y="167232"/>
                  <a:pt x="114870" y="167073"/>
                  <a:pt x="113685" y="166640"/>
                </a:cubicBezTo>
                <a:cubicBezTo>
                  <a:pt x="111794" y="165795"/>
                  <a:pt x="109817" y="165090"/>
                  <a:pt x="107754" y="164525"/>
                </a:cubicBezTo>
                <a:cubicBezTo>
                  <a:pt x="106513" y="164525"/>
                  <a:pt x="104870" y="164184"/>
                  <a:pt x="102826" y="163501"/>
                </a:cubicBezTo>
                <a:cubicBezTo>
                  <a:pt x="102025" y="162969"/>
                  <a:pt x="101201" y="162490"/>
                  <a:pt x="100353" y="162066"/>
                </a:cubicBezTo>
                <a:cubicBezTo>
                  <a:pt x="99505" y="161642"/>
                  <a:pt x="98431" y="161038"/>
                  <a:pt x="97131" y="160252"/>
                </a:cubicBezTo>
                <a:cubicBezTo>
                  <a:pt x="95381" y="159279"/>
                  <a:pt x="94298" y="158690"/>
                  <a:pt x="93883" y="158484"/>
                </a:cubicBezTo>
                <a:lnTo>
                  <a:pt x="86844" y="154587"/>
                </a:lnTo>
                <a:lnTo>
                  <a:pt x="85221" y="152678"/>
                </a:lnTo>
                <a:cubicBezTo>
                  <a:pt x="84648" y="151640"/>
                  <a:pt x="84798" y="150454"/>
                  <a:pt x="85672" y="149118"/>
                </a:cubicBezTo>
                <a:cubicBezTo>
                  <a:pt x="86546" y="147781"/>
                  <a:pt x="87098" y="147113"/>
                  <a:pt x="87330" y="147113"/>
                </a:cubicBezTo>
                <a:cubicBezTo>
                  <a:pt x="86933" y="147510"/>
                  <a:pt x="87006" y="147435"/>
                  <a:pt x="87547" y="146890"/>
                </a:cubicBezTo>
                <a:cubicBezTo>
                  <a:pt x="88089" y="146345"/>
                  <a:pt x="88820" y="146072"/>
                  <a:pt x="89742" y="146072"/>
                </a:cubicBezTo>
                <a:lnTo>
                  <a:pt x="90782" y="145725"/>
                </a:lnTo>
                <a:cubicBezTo>
                  <a:pt x="91895" y="145725"/>
                  <a:pt x="93316" y="145265"/>
                  <a:pt x="95045" y="144343"/>
                </a:cubicBezTo>
                <a:cubicBezTo>
                  <a:pt x="96774" y="143422"/>
                  <a:pt x="98536" y="142961"/>
                  <a:pt x="100331" y="142961"/>
                </a:cubicBezTo>
                <a:lnTo>
                  <a:pt x="102060" y="142961"/>
                </a:lnTo>
                <a:cubicBezTo>
                  <a:pt x="102372" y="142961"/>
                  <a:pt x="103139" y="142759"/>
                  <a:pt x="104362" y="142355"/>
                </a:cubicBezTo>
                <a:cubicBezTo>
                  <a:pt x="105816" y="141988"/>
                  <a:pt x="107408" y="141402"/>
                  <a:pt x="109139" y="140596"/>
                </a:cubicBezTo>
                <a:cubicBezTo>
                  <a:pt x="110870" y="139790"/>
                  <a:pt x="112848" y="139108"/>
                  <a:pt x="115072" y="138550"/>
                </a:cubicBezTo>
                <a:lnTo>
                  <a:pt x="116895" y="137945"/>
                </a:lnTo>
                <a:cubicBezTo>
                  <a:pt x="117402" y="137438"/>
                  <a:pt x="118334" y="136981"/>
                  <a:pt x="119692" y="136573"/>
                </a:cubicBezTo>
                <a:cubicBezTo>
                  <a:pt x="121051" y="136166"/>
                  <a:pt x="121956" y="135859"/>
                  <a:pt x="122407" y="135654"/>
                </a:cubicBezTo>
                <a:lnTo>
                  <a:pt x="129456" y="132983"/>
                </a:lnTo>
                <a:lnTo>
                  <a:pt x="135524" y="130323"/>
                </a:lnTo>
                <a:cubicBezTo>
                  <a:pt x="136376" y="130110"/>
                  <a:pt x="137424" y="129744"/>
                  <a:pt x="138668" y="129225"/>
                </a:cubicBezTo>
                <a:cubicBezTo>
                  <a:pt x="139913" y="128705"/>
                  <a:pt x="140897" y="128326"/>
                  <a:pt x="141620" y="128088"/>
                </a:cubicBezTo>
                <a:lnTo>
                  <a:pt x="144852" y="126661"/>
                </a:lnTo>
                <a:lnTo>
                  <a:pt x="147727" y="125444"/>
                </a:lnTo>
                <a:lnTo>
                  <a:pt x="149604" y="125131"/>
                </a:lnTo>
                <a:cubicBezTo>
                  <a:pt x="149316" y="125274"/>
                  <a:pt x="149682" y="125160"/>
                  <a:pt x="150700" y="124788"/>
                </a:cubicBezTo>
                <a:lnTo>
                  <a:pt x="155004" y="123169"/>
                </a:lnTo>
                <a:lnTo>
                  <a:pt x="152677" y="122911"/>
                </a:lnTo>
                <a:lnTo>
                  <a:pt x="155122" y="122911"/>
                </a:lnTo>
                <a:cubicBezTo>
                  <a:pt x="155911" y="123367"/>
                  <a:pt x="156690" y="122987"/>
                  <a:pt x="157457" y="121772"/>
                </a:cubicBezTo>
                <a:lnTo>
                  <a:pt x="162038" y="120246"/>
                </a:lnTo>
                <a:cubicBezTo>
                  <a:pt x="163782" y="118796"/>
                  <a:pt x="166723" y="118071"/>
                  <a:pt x="170860" y="118071"/>
                </a:cubicBezTo>
                <a:close/>
                <a:moveTo>
                  <a:pt x="123641" y="0"/>
                </a:moveTo>
                <a:lnTo>
                  <a:pt x="126687" y="879"/>
                </a:lnTo>
                <a:lnTo>
                  <a:pt x="130797" y="325"/>
                </a:lnTo>
                <a:cubicBezTo>
                  <a:pt x="132656" y="889"/>
                  <a:pt x="133585" y="1527"/>
                  <a:pt x="133585" y="2239"/>
                </a:cubicBezTo>
                <a:lnTo>
                  <a:pt x="134836" y="3175"/>
                </a:lnTo>
                <a:lnTo>
                  <a:pt x="136113" y="3819"/>
                </a:lnTo>
                <a:cubicBezTo>
                  <a:pt x="136866" y="5137"/>
                  <a:pt x="137382" y="5826"/>
                  <a:pt x="137661" y="5884"/>
                </a:cubicBezTo>
                <a:cubicBezTo>
                  <a:pt x="139096" y="6362"/>
                  <a:pt x="140086" y="6941"/>
                  <a:pt x="140631" y="7622"/>
                </a:cubicBezTo>
                <a:cubicBezTo>
                  <a:pt x="141177" y="8303"/>
                  <a:pt x="141449" y="8643"/>
                  <a:pt x="141449" y="8643"/>
                </a:cubicBezTo>
                <a:cubicBezTo>
                  <a:pt x="143105" y="10295"/>
                  <a:pt x="143933" y="11121"/>
                  <a:pt x="143933" y="11121"/>
                </a:cubicBezTo>
                <a:lnTo>
                  <a:pt x="145155" y="12955"/>
                </a:lnTo>
                <a:cubicBezTo>
                  <a:pt x="147226" y="14199"/>
                  <a:pt x="148287" y="14849"/>
                  <a:pt x="148338" y="14904"/>
                </a:cubicBezTo>
                <a:lnTo>
                  <a:pt x="152148" y="16424"/>
                </a:lnTo>
                <a:cubicBezTo>
                  <a:pt x="153430" y="16424"/>
                  <a:pt x="154709" y="17063"/>
                  <a:pt x="155987" y="18340"/>
                </a:cubicBezTo>
                <a:cubicBezTo>
                  <a:pt x="156556" y="19100"/>
                  <a:pt x="157208" y="19743"/>
                  <a:pt x="157944" y="20268"/>
                </a:cubicBezTo>
                <a:cubicBezTo>
                  <a:pt x="158680" y="20793"/>
                  <a:pt x="159232" y="21239"/>
                  <a:pt x="159599" y="21606"/>
                </a:cubicBezTo>
                <a:cubicBezTo>
                  <a:pt x="161556" y="22586"/>
                  <a:pt x="162649" y="23539"/>
                  <a:pt x="162881" y="24464"/>
                </a:cubicBezTo>
                <a:cubicBezTo>
                  <a:pt x="163634" y="24842"/>
                  <a:pt x="164010" y="25681"/>
                  <a:pt x="164010" y="26980"/>
                </a:cubicBezTo>
                <a:cubicBezTo>
                  <a:pt x="164010" y="28280"/>
                  <a:pt x="164010" y="29321"/>
                  <a:pt x="164010" y="30103"/>
                </a:cubicBezTo>
                <a:cubicBezTo>
                  <a:pt x="163459" y="31204"/>
                  <a:pt x="163149" y="31964"/>
                  <a:pt x="163079" y="32382"/>
                </a:cubicBezTo>
                <a:cubicBezTo>
                  <a:pt x="163009" y="32801"/>
                  <a:pt x="162974" y="33150"/>
                  <a:pt x="162974" y="33428"/>
                </a:cubicBezTo>
                <a:cubicBezTo>
                  <a:pt x="162974" y="34930"/>
                  <a:pt x="162450" y="37087"/>
                  <a:pt x="161400" y="39899"/>
                </a:cubicBezTo>
                <a:lnTo>
                  <a:pt x="160218" y="41248"/>
                </a:lnTo>
                <a:lnTo>
                  <a:pt x="160744" y="41578"/>
                </a:lnTo>
                <a:cubicBezTo>
                  <a:pt x="161780" y="42386"/>
                  <a:pt x="162725" y="42933"/>
                  <a:pt x="163580" y="43219"/>
                </a:cubicBezTo>
                <a:lnTo>
                  <a:pt x="166086" y="45725"/>
                </a:lnTo>
                <a:lnTo>
                  <a:pt x="166086" y="44860"/>
                </a:lnTo>
                <a:cubicBezTo>
                  <a:pt x="166170" y="44882"/>
                  <a:pt x="166484" y="45300"/>
                  <a:pt x="167027" y="46113"/>
                </a:cubicBezTo>
                <a:cubicBezTo>
                  <a:pt x="167571" y="46926"/>
                  <a:pt x="167901" y="47362"/>
                  <a:pt x="168019" y="47421"/>
                </a:cubicBezTo>
                <a:cubicBezTo>
                  <a:pt x="170845" y="49543"/>
                  <a:pt x="172259" y="50604"/>
                  <a:pt x="172259" y="50604"/>
                </a:cubicBezTo>
                <a:lnTo>
                  <a:pt x="174941" y="52614"/>
                </a:lnTo>
                <a:cubicBezTo>
                  <a:pt x="174632" y="52459"/>
                  <a:pt x="174944" y="52382"/>
                  <a:pt x="175876" y="52382"/>
                </a:cubicBezTo>
                <a:lnTo>
                  <a:pt x="179450" y="54943"/>
                </a:lnTo>
                <a:cubicBezTo>
                  <a:pt x="181323" y="56812"/>
                  <a:pt x="182362" y="57916"/>
                  <a:pt x="182567" y="58258"/>
                </a:cubicBezTo>
                <a:cubicBezTo>
                  <a:pt x="182475" y="58258"/>
                  <a:pt x="183087" y="58919"/>
                  <a:pt x="184401" y="60240"/>
                </a:cubicBezTo>
                <a:cubicBezTo>
                  <a:pt x="185153" y="61143"/>
                  <a:pt x="185798" y="61685"/>
                  <a:pt x="186334" y="61865"/>
                </a:cubicBezTo>
                <a:cubicBezTo>
                  <a:pt x="186745" y="62280"/>
                  <a:pt x="187975" y="63170"/>
                  <a:pt x="190023" y="64536"/>
                </a:cubicBezTo>
                <a:cubicBezTo>
                  <a:pt x="190405" y="64895"/>
                  <a:pt x="190773" y="65249"/>
                  <a:pt x="191127" y="65596"/>
                </a:cubicBezTo>
                <a:cubicBezTo>
                  <a:pt x="191481" y="65942"/>
                  <a:pt x="191691" y="66149"/>
                  <a:pt x="191758" y="66215"/>
                </a:cubicBezTo>
                <a:cubicBezTo>
                  <a:pt x="193931" y="67298"/>
                  <a:pt x="195091" y="67988"/>
                  <a:pt x="195238" y="68286"/>
                </a:cubicBezTo>
                <a:cubicBezTo>
                  <a:pt x="195341" y="68322"/>
                  <a:pt x="195768" y="68591"/>
                  <a:pt x="196518" y="69092"/>
                </a:cubicBezTo>
                <a:cubicBezTo>
                  <a:pt x="197269" y="69593"/>
                  <a:pt x="198217" y="70130"/>
                  <a:pt x="199362" y="70703"/>
                </a:cubicBezTo>
                <a:cubicBezTo>
                  <a:pt x="200053" y="71393"/>
                  <a:pt x="201066" y="72072"/>
                  <a:pt x="202402" y="72740"/>
                </a:cubicBezTo>
                <a:cubicBezTo>
                  <a:pt x="206220" y="74921"/>
                  <a:pt x="208388" y="76270"/>
                  <a:pt x="208905" y="76788"/>
                </a:cubicBezTo>
                <a:cubicBezTo>
                  <a:pt x="209566" y="77283"/>
                  <a:pt x="210737" y="77980"/>
                  <a:pt x="212419" y="78878"/>
                </a:cubicBezTo>
                <a:cubicBezTo>
                  <a:pt x="214100" y="79775"/>
                  <a:pt x="215792" y="80793"/>
                  <a:pt x="217496" y="81931"/>
                </a:cubicBezTo>
                <a:cubicBezTo>
                  <a:pt x="217848" y="82280"/>
                  <a:pt x="218142" y="82513"/>
                  <a:pt x="218377" y="82630"/>
                </a:cubicBezTo>
                <a:cubicBezTo>
                  <a:pt x="218612" y="82748"/>
                  <a:pt x="219188" y="83036"/>
                  <a:pt x="220106" y="83495"/>
                </a:cubicBezTo>
                <a:cubicBezTo>
                  <a:pt x="219875" y="83264"/>
                  <a:pt x="219989" y="83148"/>
                  <a:pt x="220450" y="83148"/>
                </a:cubicBezTo>
                <a:cubicBezTo>
                  <a:pt x="220911" y="83148"/>
                  <a:pt x="221538" y="83544"/>
                  <a:pt x="222331" y="84337"/>
                </a:cubicBezTo>
                <a:lnTo>
                  <a:pt x="226664" y="87008"/>
                </a:lnTo>
                <a:lnTo>
                  <a:pt x="226951" y="87289"/>
                </a:lnTo>
                <a:cubicBezTo>
                  <a:pt x="228272" y="88232"/>
                  <a:pt x="229975" y="89018"/>
                  <a:pt x="232061" y="89646"/>
                </a:cubicBezTo>
                <a:cubicBezTo>
                  <a:pt x="232924" y="90075"/>
                  <a:pt x="233587" y="90464"/>
                  <a:pt x="234052" y="90813"/>
                </a:cubicBezTo>
                <a:cubicBezTo>
                  <a:pt x="234516" y="91162"/>
                  <a:pt x="234814" y="91369"/>
                  <a:pt x="234946" y="91435"/>
                </a:cubicBezTo>
                <a:lnTo>
                  <a:pt x="234550" y="91094"/>
                </a:lnTo>
                <a:lnTo>
                  <a:pt x="240049" y="92911"/>
                </a:lnTo>
                <a:lnTo>
                  <a:pt x="242937" y="93522"/>
                </a:lnTo>
                <a:lnTo>
                  <a:pt x="242209" y="93522"/>
                </a:lnTo>
                <a:cubicBezTo>
                  <a:pt x="243748" y="93056"/>
                  <a:pt x="245126" y="93286"/>
                  <a:pt x="246345" y="94211"/>
                </a:cubicBezTo>
                <a:cubicBezTo>
                  <a:pt x="247564" y="95136"/>
                  <a:pt x="248267" y="95599"/>
                  <a:pt x="248454" y="95599"/>
                </a:cubicBezTo>
                <a:lnTo>
                  <a:pt x="251571" y="96634"/>
                </a:lnTo>
                <a:lnTo>
                  <a:pt x="259390" y="100219"/>
                </a:lnTo>
                <a:cubicBezTo>
                  <a:pt x="261090" y="100465"/>
                  <a:pt x="262858" y="101112"/>
                  <a:pt x="264693" y="102162"/>
                </a:cubicBezTo>
                <a:cubicBezTo>
                  <a:pt x="265387" y="102394"/>
                  <a:pt x="267503" y="103392"/>
                  <a:pt x="271042" y="105158"/>
                </a:cubicBezTo>
                <a:cubicBezTo>
                  <a:pt x="273487" y="105646"/>
                  <a:pt x="275060" y="106125"/>
                  <a:pt x="275762" y="106595"/>
                </a:cubicBezTo>
                <a:cubicBezTo>
                  <a:pt x="277465" y="106973"/>
                  <a:pt x="280629" y="108029"/>
                  <a:pt x="285255" y="109762"/>
                </a:cubicBezTo>
                <a:lnTo>
                  <a:pt x="294187" y="113275"/>
                </a:lnTo>
                <a:cubicBezTo>
                  <a:pt x="295549" y="113954"/>
                  <a:pt x="297790" y="115132"/>
                  <a:pt x="300910" y="116810"/>
                </a:cubicBezTo>
                <a:cubicBezTo>
                  <a:pt x="301880" y="117291"/>
                  <a:pt x="302984" y="117894"/>
                  <a:pt x="304225" y="118619"/>
                </a:cubicBezTo>
                <a:cubicBezTo>
                  <a:pt x="305466" y="119344"/>
                  <a:pt x="306314" y="119752"/>
                  <a:pt x="306769" y="119844"/>
                </a:cubicBezTo>
                <a:cubicBezTo>
                  <a:pt x="309930" y="120288"/>
                  <a:pt x="311814" y="121425"/>
                  <a:pt x="312419" y="123253"/>
                </a:cubicBezTo>
                <a:cubicBezTo>
                  <a:pt x="313282" y="123253"/>
                  <a:pt x="313713" y="123758"/>
                  <a:pt x="313713" y="124767"/>
                </a:cubicBezTo>
                <a:cubicBezTo>
                  <a:pt x="313713" y="125777"/>
                  <a:pt x="313829" y="126397"/>
                  <a:pt x="314060" y="126628"/>
                </a:cubicBezTo>
                <a:lnTo>
                  <a:pt x="314060" y="128154"/>
                </a:lnTo>
                <a:cubicBezTo>
                  <a:pt x="315213" y="130041"/>
                  <a:pt x="315213" y="132405"/>
                  <a:pt x="314060" y="135246"/>
                </a:cubicBezTo>
                <a:cubicBezTo>
                  <a:pt x="314060" y="135852"/>
                  <a:pt x="313806" y="136533"/>
                  <a:pt x="313298" y="137289"/>
                </a:cubicBezTo>
                <a:cubicBezTo>
                  <a:pt x="312789" y="138046"/>
                  <a:pt x="312403" y="138556"/>
                  <a:pt x="312138" y="138820"/>
                </a:cubicBezTo>
                <a:cubicBezTo>
                  <a:pt x="310986" y="140744"/>
                  <a:pt x="309528" y="141706"/>
                  <a:pt x="307766" y="141706"/>
                </a:cubicBezTo>
                <a:cubicBezTo>
                  <a:pt x="308295" y="141706"/>
                  <a:pt x="308546" y="141731"/>
                  <a:pt x="308520" y="141783"/>
                </a:cubicBezTo>
                <a:lnTo>
                  <a:pt x="302526" y="142684"/>
                </a:lnTo>
                <a:lnTo>
                  <a:pt x="302502" y="142741"/>
                </a:lnTo>
                <a:cubicBezTo>
                  <a:pt x="302193" y="142844"/>
                  <a:pt x="301812" y="142988"/>
                  <a:pt x="301356" y="143173"/>
                </a:cubicBezTo>
                <a:cubicBezTo>
                  <a:pt x="300901" y="143359"/>
                  <a:pt x="300220" y="143677"/>
                  <a:pt x="299313" y="144129"/>
                </a:cubicBezTo>
                <a:cubicBezTo>
                  <a:pt x="298432" y="144129"/>
                  <a:pt x="297074" y="144358"/>
                  <a:pt x="295239" y="144817"/>
                </a:cubicBezTo>
                <a:lnTo>
                  <a:pt x="289638" y="144817"/>
                </a:lnTo>
                <a:cubicBezTo>
                  <a:pt x="288713" y="145279"/>
                  <a:pt x="287902" y="145511"/>
                  <a:pt x="287204" y="145511"/>
                </a:cubicBezTo>
                <a:cubicBezTo>
                  <a:pt x="286290" y="145970"/>
                  <a:pt x="285308" y="146199"/>
                  <a:pt x="284258" y="146199"/>
                </a:cubicBezTo>
                <a:lnTo>
                  <a:pt x="281687" y="146199"/>
                </a:lnTo>
                <a:cubicBezTo>
                  <a:pt x="279792" y="146893"/>
                  <a:pt x="277735" y="146893"/>
                  <a:pt x="275514" y="146199"/>
                </a:cubicBezTo>
                <a:lnTo>
                  <a:pt x="272837" y="145884"/>
                </a:lnTo>
                <a:lnTo>
                  <a:pt x="267893" y="146381"/>
                </a:lnTo>
                <a:cubicBezTo>
                  <a:pt x="267914" y="146032"/>
                  <a:pt x="267843" y="146118"/>
                  <a:pt x="267678" y="146640"/>
                </a:cubicBezTo>
                <a:cubicBezTo>
                  <a:pt x="266404" y="147267"/>
                  <a:pt x="265132" y="147581"/>
                  <a:pt x="263862" y="147581"/>
                </a:cubicBezTo>
                <a:lnTo>
                  <a:pt x="258438" y="147581"/>
                </a:lnTo>
                <a:cubicBezTo>
                  <a:pt x="257780" y="148044"/>
                  <a:pt x="256806" y="148217"/>
                  <a:pt x="255514" y="148102"/>
                </a:cubicBezTo>
                <a:cubicBezTo>
                  <a:pt x="254221" y="147986"/>
                  <a:pt x="253865" y="147928"/>
                  <a:pt x="254445" y="147928"/>
                </a:cubicBezTo>
                <a:lnTo>
                  <a:pt x="253526" y="148236"/>
                </a:lnTo>
                <a:lnTo>
                  <a:pt x="248922" y="148622"/>
                </a:lnTo>
                <a:lnTo>
                  <a:pt x="247959" y="148622"/>
                </a:lnTo>
                <a:cubicBezTo>
                  <a:pt x="243832" y="148622"/>
                  <a:pt x="240985" y="147682"/>
                  <a:pt x="239418" y="145803"/>
                </a:cubicBezTo>
                <a:lnTo>
                  <a:pt x="236461" y="143925"/>
                </a:lnTo>
                <a:lnTo>
                  <a:pt x="234930" y="143616"/>
                </a:lnTo>
                <a:cubicBezTo>
                  <a:pt x="232030" y="142001"/>
                  <a:pt x="230080" y="140492"/>
                  <a:pt x="229082" y="139090"/>
                </a:cubicBezTo>
                <a:cubicBezTo>
                  <a:pt x="228744" y="138980"/>
                  <a:pt x="228208" y="138629"/>
                  <a:pt x="227474" y="138038"/>
                </a:cubicBezTo>
                <a:cubicBezTo>
                  <a:pt x="226739" y="137447"/>
                  <a:pt x="226163" y="136957"/>
                  <a:pt x="225745" y="136568"/>
                </a:cubicBezTo>
                <a:cubicBezTo>
                  <a:pt x="226156" y="136997"/>
                  <a:pt x="226189" y="137212"/>
                  <a:pt x="225844" y="137212"/>
                </a:cubicBezTo>
                <a:cubicBezTo>
                  <a:pt x="225499" y="137212"/>
                  <a:pt x="224880" y="136766"/>
                  <a:pt x="223988" y="135874"/>
                </a:cubicBezTo>
                <a:cubicBezTo>
                  <a:pt x="223364" y="135250"/>
                  <a:pt x="222924" y="134724"/>
                  <a:pt x="222667" y="134296"/>
                </a:cubicBezTo>
                <a:cubicBezTo>
                  <a:pt x="222410" y="133869"/>
                  <a:pt x="221921" y="133475"/>
                  <a:pt x="221202" y="133115"/>
                </a:cubicBezTo>
                <a:cubicBezTo>
                  <a:pt x="221037" y="132609"/>
                  <a:pt x="221031" y="132379"/>
                  <a:pt x="221185" y="132427"/>
                </a:cubicBezTo>
                <a:lnTo>
                  <a:pt x="217033" y="130158"/>
                </a:lnTo>
                <a:lnTo>
                  <a:pt x="216086" y="129525"/>
                </a:lnTo>
                <a:cubicBezTo>
                  <a:pt x="215051" y="129011"/>
                  <a:pt x="214128" y="127944"/>
                  <a:pt x="213316" y="126326"/>
                </a:cubicBezTo>
                <a:cubicBezTo>
                  <a:pt x="213316" y="126623"/>
                  <a:pt x="213487" y="126840"/>
                  <a:pt x="213828" y="126978"/>
                </a:cubicBezTo>
                <a:cubicBezTo>
                  <a:pt x="214170" y="127116"/>
                  <a:pt x="214151" y="127185"/>
                  <a:pt x="213773" y="127185"/>
                </a:cubicBezTo>
                <a:lnTo>
                  <a:pt x="211097" y="125654"/>
                </a:lnTo>
                <a:cubicBezTo>
                  <a:pt x="209566" y="125272"/>
                  <a:pt x="208314" y="124400"/>
                  <a:pt x="207342" y="123038"/>
                </a:cubicBezTo>
                <a:cubicBezTo>
                  <a:pt x="207342" y="123038"/>
                  <a:pt x="206912" y="122607"/>
                  <a:pt x="206053" y="121744"/>
                </a:cubicBezTo>
                <a:cubicBezTo>
                  <a:pt x="205132" y="121285"/>
                  <a:pt x="204440" y="120824"/>
                  <a:pt x="203980" y="120362"/>
                </a:cubicBezTo>
                <a:cubicBezTo>
                  <a:pt x="203519" y="119899"/>
                  <a:pt x="203059" y="119554"/>
                  <a:pt x="202600" y="119327"/>
                </a:cubicBezTo>
                <a:cubicBezTo>
                  <a:pt x="202079" y="118805"/>
                  <a:pt x="201336" y="118545"/>
                  <a:pt x="200370" y="118545"/>
                </a:cubicBezTo>
                <a:lnTo>
                  <a:pt x="197964" y="114927"/>
                </a:lnTo>
                <a:cubicBezTo>
                  <a:pt x="196859" y="113271"/>
                  <a:pt x="194893" y="111573"/>
                  <a:pt x="192066" y="109833"/>
                </a:cubicBezTo>
                <a:cubicBezTo>
                  <a:pt x="192066" y="109833"/>
                  <a:pt x="191299" y="109064"/>
                  <a:pt x="189764" y="107526"/>
                </a:cubicBezTo>
                <a:cubicBezTo>
                  <a:pt x="189419" y="107181"/>
                  <a:pt x="188941" y="106779"/>
                  <a:pt x="188330" y="106320"/>
                </a:cubicBezTo>
                <a:cubicBezTo>
                  <a:pt x="187719" y="105861"/>
                  <a:pt x="187196" y="105189"/>
                  <a:pt x="186763" y="104304"/>
                </a:cubicBezTo>
                <a:lnTo>
                  <a:pt x="184346" y="100378"/>
                </a:lnTo>
                <a:cubicBezTo>
                  <a:pt x="181938" y="97970"/>
                  <a:pt x="179926" y="95152"/>
                  <a:pt x="178311" y="91926"/>
                </a:cubicBezTo>
                <a:cubicBezTo>
                  <a:pt x="178769" y="92384"/>
                  <a:pt x="178832" y="92614"/>
                  <a:pt x="178498" y="92614"/>
                </a:cubicBezTo>
                <a:lnTo>
                  <a:pt x="172347" y="84921"/>
                </a:lnTo>
                <a:cubicBezTo>
                  <a:pt x="170229" y="82807"/>
                  <a:pt x="169170" y="81749"/>
                  <a:pt x="169170" y="81749"/>
                </a:cubicBezTo>
                <a:lnTo>
                  <a:pt x="166449" y="78572"/>
                </a:lnTo>
                <a:cubicBezTo>
                  <a:pt x="165983" y="77643"/>
                  <a:pt x="165419" y="76791"/>
                  <a:pt x="164756" y="76017"/>
                </a:cubicBezTo>
                <a:cubicBezTo>
                  <a:pt x="164093" y="75242"/>
                  <a:pt x="163514" y="74471"/>
                  <a:pt x="163019" y="73704"/>
                </a:cubicBezTo>
                <a:lnTo>
                  <a:pt x="161620" y="71336"/>
                </a:lnTo>
                <a:cubicBezTo>
                  <a:pt x="161690" y="71472"/>
                  <a:pt x="161549" y="71365"/>
                  <a:pt x="161199" y="71014"/>
                </a:cubicBezTo>
                <a:cubicBezTo>
                  <a:pt x="160848" y="70664"/>
                  <a:pt x="160557" y="70255"/>
                  <a:pt x="160326" y="69789"/>
                </a:cubicBezTo>
                <a:cubicBezTo>
                  <a:pt x="160326" y="69789"/>
                  <a:pt x="159061" y="68526"/>
                  <a:pt x="156532" y="66000"/>
                </a:cubicBezTo>
                <a:cubicBezTo>
                  <a:pt x="156088" y="65112"/>
                  <a:pt x="154909" y="64348"/>
                  <a:pt x="152997" y="63710"/>
                </a:cubicBezTo>
                <a:lnTo>
                  <a:pt x="151906" y="62079"/>
                </a:lnTo>
                <a:lnTo>
                  <a:pt x="147495" y="58401"/>
                </a:lnTo>
                <a:cubicBezTo>
                  <a:pt x="147220" y="57711"/>
                  <a:pt x="147038" y="57351"/>
                  <a:pt x="146950" y="57322"/>
                </a:cubicBezTo>
                <a:lnTo>
                  <a:pt x="145942" y="56458"/>
                </a:lnTo>
                <a:lnTo>
                  <a:pt x="139968" y="63924"/>
                </a:lnTo>
                <a:cubicBezTo>
                  <a:pt x="139799" y="63965"/>
                  <a:pt x="139720" y="63967"/>
                  <a:pt x="139731" y="63930"/>
                </a:cubicBezTo>
                <a:lnTo>
                  <a:pt x="138316" y="68621"/>
                </a:lnTo>
                <a:cubicBezTo>
                  <a:pt x="137640" y="71099"/>
                  <a:pt x="136348" y="73293"/>
                  <a:pt x="134439" y="75202"/>
                </a:cubicBezTo>
                <a:lnTo>
                  <a:pt x="133509" y="75896"/>
                </a:lnTo>
                <a:cubicBezTo>
                  <a:pt x="133016" y="76880"/>
                  <a:pt x="132337" y="77658"/>
                  <a:pt x="131471" y="78231"/>
                </a:cubicBezTo>
                <a:lnTo>
                  <a:pt x="130474" y="79563"/>
                </a:lnTo>
                <a:lnTo>
                  <a:pt x="130474" y="80620"/>
                </a:lnTo>
                <a:cubicBezTo>
                  <a:pt x="128951" y="81637"/>
                  <a:pt x="127798" y="82602"/>
                  <a:pt x="127016" y="83514"/>
                </a:cubicBezTo>
                <a:cubicBezTo>
                  <a:pt x="126234" y="84426"/>
                  <a:pt x="125300" y="85064"/>
                  <a:pt x="124213" y="85428"/>
                </a:cubicBezTo>
                <a:cubicBezTo>
                  <a:pt x="123288" y="85956"/>
                  <a:pt x="121884" y="87685"/>
                  <a:pt x="120001" y="90615"/>
                </a:cubicBezTo>
                <a:cubicBezTo>
                  <a:pt x="119366" y="91261"/>
                  <a:pt x="119109" y="91545"/>
                  <a:pt x="119230" y="91466"/>
                </a:cubicBezTo>
                <a:cubicBezTo>
                  <a:pt x="119351" y="91387"/>
                  <a:pt x="119412" y="91151"/>
                  <a:pt x="119412" y="90758"/>
                </a:cubicBezTo>
                <a:cubicBezTo>
                  <a:pt x="118308" y="92529"/>
                  <a:pt x="117248" y="93858"/>
                  <a:pt x="116230" y="94744"/>
                </a:cubicBezTo>
                <a:lnTo>
                  <a:pt x="113630" y="95924"/>
                </a:lnTo>
                <a:lnTo>
                  <a:pt x="112157" y="97220"/>
                </a:lnTo>
                <a:cubicBezTo>
                  <a:pt x="111310" y="97784"/>
                  <a:pt x="110658" y="98295"/>
                  <a:pt x="110199" y="98754"/>
                </a:cubicBezTo>
                <a:cubicBezTo>
                  <a:pt x="110581" y="98625"/>
                  <a:pt x="110772" y="98220"/>
                  <a:pt x="110772" y="97537"/>
                </a:cubicBezTo>
                <a:cubicBezTo>
                  <a:pt x="109725" y="100661"/>
                  <a:pt x="108022" y="103168"/>
                  <a:pt x="105661" y="105059"/>
                </a:cubicBezTo>
                <a:lnTo>
                  <a:pt x="103200" y="105059"/>
                </a:lnTo>
                <a:cubicBezTo>
                  <a:pt x="103813" y="104828"/>
                  <a:pt x="104069" y="104897"/>
                  <a:pt x="103968" y="105268"/>
                </a:cubicBezTo>
                <a:cubicBezTo>
                  <a:pt x="103867" y="105639"/>
                  <a:pt x="103367" y="106052"/>
                  <a:pt x="102468" y="106507"/>
                </a:cubicBezTo>
                <a:cubicBezTo>
                  <a:pt x="102644" y="106448"/>
                  <a:pt x="102710" y="106489"/>
                  <a:pt x="102666" y="106628"/>
                </a:cubicBezTo>
                <a:cubicBezTo>
                  <a:pt x="101465" y="107829"/>
                  <a:pt x="100008" y="109004"/>
                  <a:pt x="98293" y="110153"/>
                </a:cubicBezTo>
                <a:lnTo>
                  <a:pt x="97236" y="110676"/>
                </a:lnTo>
                <a:cubicBezTo>
                  <a:pt x="97335" y="110540"/>
                  <a:pt x="97060" y="110874"/>
                  <a:pt x="96410" y="111678"/>
                </a:cubicBezTo>
                <a:cubicBezTo>
                  <a:pt x="95761" y="112482"/>
                  <a:pt x="94784" y="113102"/>
                  <a:pt x="93481" y="113539"/>
                </a:cubicBezTo>
                <a:lnTo>
                  <a:pt x="93657" y="113479"/>
                </a:lnTo>
                <a:cubicBezTo>
                  <a:pt x="92739" y="115009"/>
                  <a:pt x="91570" y="115775"/>
                  <a:pt x="90149" y="115775"/>
                </a:cubicBezTo>
                <a:lnTo>
                  <a:pt x="90573" y="115566"/>
                </a:lnTo>
                <a:cubicBezTo>
                  <a:pt x="90775" y="115360"/>
                  <a:pt x="90623" y="115602"/>
                  <a:pt x="90116" y="116292"/>
                </a:cubicBezTo>
                <a:cubicBezTo>
                  <a:pt x="89610" y="116983"/>
                  <a:pt x="89120" y="117408"/>
                  <a:pt x="88646" y="117570"/>
                </a:cubicBezTo>
                <a:cubicBezTo>
                  <a:pt x="88488" y="117878"/>
                  <a:pt x="87864" y="118304"/>
                  <a:pt x="86773" y="118848"/>
                </a:cubicBezTo>
                <a:cubicBezTo>
                  <a:pt x="85683" y="119391"/>
                  <a:pt x="85151" y="119650"/>
                  <a:pt x="85177" y="119624"/>
                </a:cubicBezTo>
                <a:cubicBezTo>
                  <a:pt x="84351" y="120450"/>
                  <a:pt x="83749" y="120927"/>
                  <a:pt x="83371" y="121056"/>
                </a:cubicBezTo>
                <a:cubicBezTo>
                  <a:pt x="82992" y="121184"/>
                  <a:pt x="82893" y="121168"/>
                  <a:pt x="83073" y="121006"/>
                </a:cubicBezTo>
                <a:cubicBezTo>
                  <a:pt x="82545" y="121553"/>
                  <a:pt x="82280" y="121827"/>
                  <a:pt x="82280" y="121827"/>
                </a:cubicBezTo>
                <a:cubicBezTo>
                  <a:pt x="80823" y="124015"/>
                  <a:pt x="79055" y="125109"/>
                  <a:pt x="76977" y="125109"/>
                </a:cubicBezTo>
                <a:cubicBezTo>
                  <a:pt x="76926" y="125116"/>
                  <a:pt x="76948" y="124919"/>
                  <a:pt x="77043" y="124519"/>
                </a:cubicBezTo>
                <a:cubicBezTo>
                  <a:pt x="76041" y="126527"/>
                  <a:pt x="75310" y="127532"/>
                  <a:pt x="74849" y="127532"/>
                </a:cubicBezTo>
                <a:cubicBezTo>
                  <a:pt x="74388" y="127532"/>
                  <a:pt x="74042" y="127647"/>
                  <a:pt x="73811" y="127878"/>
                </a:cubicBezTo>
                <a:cubicBezTo>
                  <a:pt x="73712" y="127878"/>
                  <a:pt x="73817" y="127489"/>
                  <a:pt x="74125" y="126711"/>
                </a:cubicBezTo>
                <a:cubicBezTo>
                  <a:pt x="74125" y="128870"/>
                  <a:pt x="72719" y="129949"/>
                  <a:pt x="69907" y="129949"/>
                </a:cubicBezTo>
                <a:cubicBezTo>
                  <a:pt x="69837" y="129949"/>
                  <a:pt x="69665" y="130063"/>
                  <a:pt x="69392" y="130290"/>
                </a:cubicBezTo>
                <a:cubicBezTo>
                  <a:pt x="69118" y="130518"/>
                  <a:pt x="68793" y="130821"/>
                  <a:pt x="68414" y="131199"/>
                </a:cubicBezTo>
                <a:cubicBezTo>
                  <a:pt x="65474" y="132968"/>
                  <a:pt x="63503" y="134018"/>
                  <a:pt x="62500" y="134349"/>
                </a:cubicBezTo>
                <a:cubicBezTo>
                  <a:pt x="62508" y="134341"/>
                  <a:pt x="61964" y="134809"/>
                  <a:pt x="60868" y="135750"/>
                </a:cubicBezTo>
                <a:cubicBezTo>
                  <a:pt x="59772" y="136692"/>
                  <a:pt x="58648" y="137354"/>
                  <a:pt x="57495" y="137735"/>
                </a:cubicBezTo>
                <a:lnTo>
                  <a:pt x="56823" y="137972"/>
                </a:lnTo>
                <a:cubicBezTo>
                  <a:pt x="55068" y="138849"/>
                  <a:pt x="53563" y="139288"/>
                  <a:pt x="52308" y="139288"/>
                </a:cubicBezTo>
                <a:cubicBezTo>
                  <a:pt x="52767" y="138855"/>
                  <a:pt x="52736" y="138904"/>
                  <a:pt x="52217" y="139437"/>
                </a:cubicBezTo>
                <a:cubicBezTo>
                  <a:pt x="51697" y="139969"/>
                  <a:pt x="50843" y="140432"/>
                  <a:pt x="49653" y="140825"/>
                </a:cubicBezTo>
                <a:cubicBezTo>
                  <a:pt x="48266" y="141379"/>
                  <a:pt x="46096" y="141904"/>
                  <a:pt x="43145" y="142399"/>
                </a:cubicBezTo>
                <a:lnTo>
                  <a:pt x="42495" y="142399"/>
                </a:lnTo>
                <a:cubicBezTo>
                  <a:pt x="40879" y="143321"/>
                  <a:pt x="38502" y="143782"/>
                  <a:pt x="35364" y="143782"/>
                </a:cubicBezTo>
                <a:cubicBezTo>
                  <a:pt x="35353" y="143550"/>
                  <a:pt x="35155" y="143607"/>
                  <a:pt x="34772" y="143952"/>
                </a:cubicBezTo>
                <a:cubicBezTo>
                  <a:pt x="34388" y="144297"/>
                  <a:pt x="33769" y="144470"/>
                  <a:pt x="32913" y="144470"/>
                </a:cubicBezTo>
                <a:cubicBezTo>
                  <a:pt x="33677" y="144470"/>
                  <a:pt x="33738" y="144701"/>
                  <a:pt x="33098" y="145164"/>
                </a:cubicBezTo>
                <a:cubicBezTo>
                  <a:pt x="32457" y="145626"/>
                  <a:pt x="31254" y="145742"/>
                  <a:pt x="29488" y="145511"/>
                </a:cubicBezTo>
                <a:lnTo>
                  <a:pt x="30689" y="145511"/>
                </a:lnTo>
                <a:cubicBezTo>
                  <a:pt x="30017" y="145845"/>
                  <a:pt x="27036" y="146816"/>
                  <a:pt x="21746" y="148424"/>
                </a:cubicBezTo>
                <a:cubicBezTo>
                  <a:pt x="20747" y="148919"/>
                  <a:pt x="19139" y="149446"/>
                  <a:pt x="16922" y="150004"/>
                </a:cubicBezTo>
                <a:lnTo>
                  <a:pt x="10457" y="150004"/>
                </a:lnTo>
                <a:lnTo>
                  <a:pt x="5782" y="149613"/>
                </a:lnTo>
                <a:lnTo>
                  <a:pt x="3232" y="149189"/>
                </a:lnTo>
                <a:lnTo>
                  <a:pt x="0" y="144888"/>
                </a:lnTo>
                <a:lnTo>
                  <a:pt x="1938" y="142267"/>
                </a:lnTo>
                <a:cubicBezTo>
                  <a:pt x="2173" y="142032"/>
                  <a:pt x="3901" y="141111"/>
                  <a:pt x="7120" y="139503"/>
                </a:cubicBezTo>
                <a:cubicBezTo>
                  <a:pt x="7120" y="139503"/>
                  <a:pt x="7280" y="139343"/>
                  <a:pt x="7599" y="139024"/>
                </a:cubicBezTo>
                <a:cubicBezTo>
                  <a:pt x="12214" y="136256"/>
                  <a:pt x="14995" y="134398"/>
                  <a:pt x="15942" y="133451"/>
                </a:cubicBezTo>
                <a:cubicBezTo>
                  <a:pt x="16970" y="132765"/>
                  <a:pt x="18415" y="131956"/>
                  <a:pt x="20278" y="131025"/>
                </a:cubicBezTo>
                <a:cubicBezTo>
                  <a:pt x="22141" y="130095"/>
                  <a:pt x="23535" y="129251"/>
                  <a:pt x="24461" y="128495"/>
                </a:cubicBezTo>
                <a:cubicBezTo>
                  <a:pt x="25855" y="127320"/>
                  <a:pt x="27360" y="126270"/>
                  <a:pt x="28976" y="125343"/>
                </a:cubicBezTo>
                <a:cubicBezTo>
                  <a:pt x="30591" y="124416"/>
                  <a:pt x="32003" y="123436"/>
                  <a:pt x="33211" y="122405"/>
                </a:cubicBezTo>
                <a:cubicBezTo>
                  <a:pt x="34261" y="121355"/>
                  <a:pt x="35703" y="120371"/>
                  <a:pt x="37539" y="119453"/>
                </a:cubicBezTo>
                <a:cubicBezTo>
                  <a:pt x="37616" y="119428"/>
                  <a:pt x="38023" y="118769"/>
                  <a:pt x="38761" y="117476"/>
                </a:cubicBezTo>
                <a:lnTo>
                  <a:pt x="45958" y="112069"/>
                </a:lnTo>
                <a:cubicBezTo>
                  <a:pt x="46483" y="111551"/>
                  <a:pt x="47191" y="110654"/>
                  <a:pt x="48081" y="109379"/>
                </a:cubicBezTo>
                <a:cubicBezTo>
                  <a:pt x="48972" y="108103"/>
                  <a:pt x="50024" y="107161"/>
                  <a:pt x="51239" y="106551"/>
                </a:cubicBezTo>
                <a:cubicBezTo>
                  <a:pt x="52543" y="105439"/>
                  <a:pt x="54174" y="103845"/>
                  <a:pt x="56135" y="101769"/>
                </a:cubicBezTo>
                <a:cubicBezTo>
                  <a:pt x="58095" y="99693"/>
                  <a:pt x="59767" y="98062"/>
                  <a:pt x="61151" y="96876"/>
                </a:cubicBezTo>
                <a:cubicBezTo>
                  <a:pt x="62157" y="95114"/>
                  <a:pt x="63257" y="93875"/>
                  <a:pt x="64450" y="93159"/>
                </a:cubicBezTo>
                <a:cubicBezTo>
                  <a:pt x="64872" y="92520"/>
                  <a:pt x="65623" y="91795"/>
                  <a:pt x="66702" y="90984"/>
                </a:cubicBezTo>
                <a:cubicBezTo>
                  <a:pt x="67194" y="90496"/>
                  <a:pt x="67785" y="89791"/>
                  <a:pt x="68475" y="88869"/>
                </a:cubicBezTo>
                <a:cubicBezTo>
                  <a:pt x="69165" y="87948"/>
                  <a:pt x="69736" y="87261"/>
                  <a:pt x="70188" y="86810"/>
                </a:cubicBezTo>
                <a:lnTo>
                  <a:pt x="70188" y="87135"/>
                </a:lnTo>
                <a:cubicBezTo>
                  <a:pt x="70988" y="85112"/>
                  <a:pt x="71997" y="83642"/>
                  <a:pt x="73216" y="82724"/>
                </a:cubicBezTo>
                <a:lnTo>
                  <a:pt x="76140" y="79156"/>
                </a:lnTo>
                <a:cubicBezTo>
                  <a:pt x="84936" y="72595"/>
                  <a:pt x="88989" y="69776"/>
                  <a:pt x="88299" y="70697"/>
                </a:cubicBezTo>
                <a:lnTo>
                  <a:pt x="86917" y="66639"/>
                </a:lnTo>
                <a:cubicBezTo>
                  <a:pt x="89714" y="63423"/>
                  <a:pt x="91733" y="60822"/>
                  <a:pt x="92974" y="58836"/>
                </a:cubicBezTo>
                <a:cubicBezTo>
                  <a:pt x="94817" y="56072"/>
                  <a:pt x="96254" y="54174"/>
                  <a:pt x="97286" y="53142"/>
                </a:cubicBezTo>
                <a:lnTo>
                  <a:pt x="102831" y="45527"/>
                </a:lnTo>
                <a:cubicBezTo>
                  <a:pt x="104322" y="44032"/>
                  <a:pt x="105905" y="42032"/>
                  <a:pt x="107583" y="39524"/>
                </a:cubicBezTo>
                <a:lnTo>
                  <a:pt x="111609" y="32140"/>
                </a:lnTo>
                <a:lnTo>
                  <a:pt x="113707" y="27619"/>
                </a:lnTo>
                <a:lnTo>
                  <a:pt x="118035" y="18660"/>
                </a:lnTo>
                <a:lnTo>
                  <a:pt x="119180" y="15798"/>
                </a:lnTo>
                <a:lnTo>
                  <a:pt x="117897" y="12597"/>
                </a:lnTo>
                <a:cubicBezTo>
                  <a:pt x="117897" y="11187"/>
                  <a:pt x="118773" y="10042"/>
                  <a:pt x="120524" y="9161"/>
                </a:cubicBezTo>
                <a:cubicBezTo>
                  <a:pt x="120384" y="9781"/>
                  <a:pt x="119969" y="9884"/>
                  <a:pt x="119279" y="9469"/>
                </a:cubicBezTo>
                <a:lnTo>
                  <a:pt x="119279" y="4386"/>
                </a:lnTo>
                <a:cubicBezTo>
                  <a:pt x="119279" y="1809"/>
                  <a:pt x="120570" y="521"/>
                  <a:pt x="123151" y="521"/>
                </a:cubicBezTo>
                <a:cubicBezTo>
                  <a:pt x="122611" y="521"/>
                  <a:pt x="122774" y="347"/>
                  <a:pt x="123641"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b="1" dirty="0">
              <a:solidFill>
                <a:schemeClr val="bg1"/>
              </a:solidFill>
              <a:latin typeface="演示秋鸿楷" panose="00000500000000000000" pitchFamily="2" charset="-122"/>
              <a:ea typeface="演示秋鸿楷" panose="00000500000000000000" pitchFamily="2" charset="-122"/>
            </a:endParaRPr>
          </a:p>
        </p:txBody>
      </p:sp>
    </p:spTree>
    <p:custDataLst>
      <p:tags r:id="rId1"/>
    </p:custDataLst>
    <p:extLst>
      <p:ext uri="{BB962C8B-B14F-4D97-AF65-F5344CB8AC3E}">
        <p14:creationId xmlns:p14="http://schemas.microsoft.com/office/powerpoint/2010/main" val="13955627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任意多边形: 形状 118">
            <a:extLst>
              <a:ext uri="{FF2B5EF4-FFF2-40B4-BE49-F238E27FC236}">
                <a16:creationId xmlns:a16="http://schemas.microsoft.com/office/drawing/2014/main" id="{98A0E7B8-17CD-4BEF-A290-23132B802CF2}"/>
              </a:ext>
            </a:extLst>
          </p:cNvPr>
          <p:cNvSpPr/>
          <p:nvPr/>
        </p:nvSpPr>
        <p:spPr>
          <a:xfrm>
            <a:off x="8864926" y="3750901"/>
            <a:ext cx="3327074" cy="3107099"/>
          </a:xfrm>
          <a:custGeom>
            <a:avLst/>
            <a:gdLst>
              <a:gd name="connsiteX0" fmla="*/ 2484315 w 3327074"/>
              <a:gd name="connsiteY0" fmla="*/ 0 h 3107099"/>
              <a:gd name="connsiteX1" fmla="*/ 3223074 w 3327074"/>
              <a:gd name="connsiteY1" fmla="*/ 111690 h 3107099"/>
              <a:gd name="connsiteX2" fmla="*/ 3327074 w 3327074"/>
              <a:gd name="connsiteY2" fmla="*/ 149755 h 3107099"/>
              <a:gd name="connsiteX3" fmla="*/ 3327074 w 3327074"/>
              <a:gd name="connsiteY3" fmla="*/ 1173195 h 3107099"/>
              <a:gd name="connsiteX4" fmla="*/ 3227761 w 3327074"/>
              <a:gd name="connsiteY4" fmla="*/ 1112861 h 3107099"/>
              <a:gd name="connsiteX5" fmla="*/ 2484314 w 3327074"/>
              <a:gd name="connsiteY5" fmla="*/ 924613 h 3107099"/>
              <a:gd name="connsiteX6" fmla="*/ 924612 w 3327074"/>
              <a:gd name="connsiteY6" fmla="*/ 2484315 h 3107099"/>
              <a:gd name="connsiteX7" fmla="*/ 1047181 w 3327074"/>
              <a:gd name="connsiteY7" fmla="*/ 3091422 h 3107099"/>
              <a:gd name="connsiteX8" fmla="*/ 1054733 w 3327074"/>
              <a:gd name="connsiteY8" fmla="*/ 3107099 h 3107099"/>
              <a:gd name="connsiteX9" fmla="*/ 81870 w 3327074"/>
              <a:gd name="connsiteY9" fmla="*/ 3107099 h 3107099"/>
              <a:gd name="connsiteX10" fmla="*/ 50472 w 3327074"/>
              <a:gd name="connsiteY10" fmla="*/ 2984991 h 3107099"/>
              <a:gd name="connsiteX11" fmla="*/ 0 w 3327074"/>
              <a:gd name="connsiteY11" fmla="*/ 2484315 h 3107099"/>
              <a:gd name="connsiteX12" fmla="*/ 2484315 w 3327074"/>
              <a:gd name="connsiteY12" fmla="*/ 0 h 3107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27074" h="3107099">
                <a:moveTo>
                  <a:pt x="2484315" y="0"/>
                </a:moveTo>
                <a:cubicBezTo>
                  <a:pt x="2741574" y="0"/>
                  <a:pt x="2989700" y="39103"/>
                  <a:pt x="3223074" y="111690"/>
                </a:cubicBezTo>
                <a:lnTo>
                  <a:pt x="3327074" y="149755"/>
                </a:lnTo>
                <a:lnTo>
                  <a:pt x="3327074" y="1173195"/>
                </a:lnTo>
                <a:lnTo>
                  <a:pt x="3227761" y="1112861"/>
                </a:lnTo>
                <a:cubicBezTo>
                  <a:pt x="3006762" y="992807"/>
                  <a:pt x="2753502" y="924613"/>
                  <a:pt x="2484314" y="924613"/>
                </a:cubicBezTo>
                <a:cubicBezTo>
                  <a:pt x="1622914" y="924613"/>
                  <a:pt x="924612" y="1622915"/>
                  <a:pt x="924612" y="2484315"/>
                </a:cubicBezTo>
                <a:cubicBezTo>
                  <a:pt x="924612" y="2699665"/>
                  <a:pt x="968256" y="2904822"/>
                  <a:pt x="1047181" y="3091422"/>
                </a:cubicBezTo>
                <a:lnTo>
                  <a:pt x="1054733" y="3107099"/>
                </a:lnTo>
                <a:lnTo>
                  <a:pt x="81870" y="3107099"/>
                </a:lnTo>
                <a:lnTo>
                  <a:pt x="50472" y="2984991"/>
                </a:lnTo>
                <a:cubicBezTo>
                  <a:pt x="17379" y="2823268"/>
                  <a:pt x="0" y="2655821"/>
                  <a:pt x="0" y="2484315"/>
                </a:cubicBezTo>
                <a:cubicBezTo>
                  <a:pt x="0" y="1112266"/>
                  <a:pt x="1112266" y="0"/>
                  <a:pt x="2484315" y="0"/>
                </a:cubicBezTo>
                <a:close/>
              </a:path>
            </a:pathLst>
          </a:custGeom>
          <a:gradFill>
            <a:gsLst>
              <a:gs pos="74000">
                <a:schemeClr val="accent1">
                  <a:lumMod val="20000"/>
                  <a:lumOff val="80000"/>
                  <a:alpha val="0"/>
                </a:schemeClr>
              </a:gs>
              <a:gs pos="0">
                <a:schemeClr val="accent1">
                  <a:alpha val="5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18" name="任意多边形: 形状 117">
            <a:extLst>
              <a:ext uri="{FF2B5EF4-FFF2-40B4-BE49-F238E27FC236}">
                <a16:creationId xmlns:a16="http://schemas.microsoft.com/office/drawing/2014/main" id="{FDB744D5-C4EA-464E-8B18-3F84379126F9}"/>
              </a:ext>
            </a:extLst>
          </p:cNvPr>
          <p:cNvSpPr/>
          <p:nvPr/>
        </p:nvSpPr>
        <p:spPr>
          <a:xfrm rot="4833757">
            <a:off x="-1192977" y="2130981"/>
            <a:ext cx="4968630" cy="3386928"/>
          </a:xfrm>
          <a:custGeom>
            <a:avLst/>
            <a:gdLst>
              <a:gd name="connsiteX0" fmla="*/ 50473 w 4968630"/>
              <a:gd name="connsiteY0" fmla="*/ 1983639 h 3386928"/>
              <a:gd name="connsiteX1" fmla="*/ 2484315 w 4968630"/>
              <a:gd name="connsiteY1" fmla="*/ 0 h 3386928"/>
              <a:gd name="connsiteX2" fmla="*/ 4968630 w 4968630"/>
              <a:gd name="connsiteY2" fmla="*/ 2484315 h 3386928"/>
              <a:gd name="connsiteX3" fmla="*/ 4856940 w 4968630"/>
              <a:gd name="connsiteY3" fmla="*/ 3223074 h 3386928"/>
              <a:gd name="connsiteX4" fmla="*/ 4796969 w 4968630"/>
              <a:gd name="connsiteY4" fmla="*/ 3386928 h 3386928"/>
              <a:gd name="connsiteX5" fmla="*/ 3854267 w 4968630"/>
              <a:gd name="connsiteY5" fmla="*/ 3230233 h 3386928"/>
              <a:gd name="connsiteX6" fmla="*/ 3855768 w 4968630"/>
              <a:gd name="connsiteY6" fmla="*/ 3227762 h 3386928"/>
              <a:gd name="connsiteX7" fmla="*/ 4044016 w 4968630"/>
              <a:gd name="connsiteY7" fmla="*/ 2484315 h 3386928"/>
              <a:gd name="connsiteX8" fmla="*/ 2484314 w 4968630"/>
              <a:gd name="connsiteY8" fmla="*/ 924613 h 3386928"/>
              <a:gd name="connsiteX9" fmla="*/ 924612 w 4968630"/>
              <a:gd name="connsiteY9" fmla="*/ 2484315 h 3386928"/>
              <a:gd name="connsiteX10" fmla="*/ 932665 w 4968630"/>
              <a:gd name="connsiteY10" fmla="*/ 2643785 h 3386928"/>
              <a:gd name="connsiteX11" fmla="*/ 948452 w 4968630"/>
              <a:gd name="connsiteY11" fmla="*/ 2747230 h 3386928"/>
              <a:gd name="connsiteX12" fmla="*/ 5361 w 4968630"/>
              <a:gd name="connsiteY12" fmla="*/ 2590470 h 3386928"/>
              <a:gd name="connsiteX13" fmla="*/ 0 w 4968630"/>
              <a:gd name="connsiteY13" fmla="*/ 2484315 h 3386928"/>
              <a:gd name="connsiteX14" fmla="*/ 50473 w 4968630"/>
              <a:gd name="connsiteY14" fmla="*/ 1983639 h 338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68630" h="3386928">
                <a:moveTo>
                  <a:pt x="50473" y="1983639"/>
                </a:moveTo>
                <a:cubicBezTo>
                  <a:pt x="282126" y="851578"/>
                  <a:pt x="1283772" y="0"/>
                  <a:pt x="2484315" y="0"/>
                </a:cubicBezTo>
                <a:cubicBezTo>
                  <a:pt x="3856364" y="0"/>
                  <a:pt x="4968630" y="1112266"/>
                  <a:pt x="4968630" y="2484315"/>
                </a:cubicBezTo>
                <a:cubicBezTo>
                  <a:pt x="4968630" y="2741574"/>
                  <a:pt x="4929527" y="2989700"/>
                  <a:pt x="4856940" y="3223074"/>
                </a:cubicBezTo>
                <a:lnTo>
                  <a:pt x="4796969" y="3386928"/>
                </a:lnTo>
                <a:lnTo>
                  <a:pt x="3854267" y="3230233"/>
                </a:lnTo>
                <a:lnTo>
                  <a:pt x="3855768" y="3227762"/>
                </a:lnTo>
                <a:cubicBezTo>
                  <a:pt x="3975822" y="3006762"/>
                  <a:pt x="4044016" y="2753502"/>
                  <a:pt x="4044016" y="2484315"/>
                </a:cubicBezTo>
                <a:cubicBezTo>
                  <a:pt x="4044016" y="1622915"/>
                  <a:pt x="3345714" y="924613"/>
                  <a:pt x="2484314" y="924613"/>
                </a:cubicBezTo>
                <a:cubicBezTo>
                  <a:pt x="1622914" y="924613"/>
                  <a:pt x="924612" y="1622915"/>
                  <a:pt x="924612" y="2484315"/>
                </a:cubicBezTo>
                <a:cubicBezTo>
                  <a:pt x="924612" y="2538152"/>
                  <a:pt x="927340" y="2591353"/>
                  <a:pt x="932665" y="2643785"/>
                </a:cubicBezTo>
                <a:lnTo>
                  <a:pt x="948452" y="2747230"/>
                </a:lnTo>
                <a:lnTo>
                  <a:pt x="5361" y="2590470"/>
                </a:lnTo>
                <a:lnTo>
                  <a:pt x="0" y="2484315"/>
                </a:lnTo>
                <a:cubicBezTo>
                  <a:pt x="0" y="2312809"/>
                  <a:pt x="17379" y="2145362"/>
                  <a:pt x="50473" y="1983639"/>
                </a:cubicBezTo>
                <a:close/>
              </a:path>
            </a:pathLst>
          </a:custGeom>
          <a:gradFill>
            <a:gsLst>
              <a:gs pos="48000">
                <a:schemeClr val="accent1">
                  <a:lumMod val="20000"/>
                  <a:lumOff val="80000"/>
                  <a:alpha val="0"/>
                </a:schemeClr>
              </a:gs>
              <a:gs pos="0">
                <a:schemeClr val="accent1">
                  <a:alpha val="5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69" name="图片 68" descr="太阳在山上&#10;&#10;低可信度描述已自动生成">
            <a:extLst>
              <a:ext uri="{FF2B5EF4-FFF2-40B4-BE49-F238E27FC236}">
                <a16:creationId xmlns:a16="http://schemas.microsoft.com/office/drawing/2014/main" id="{78862674-932A-45C0-B304-702CAB7CBAC3}"/>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358325" y="1652982"/>
            <a:ext cx="1924635" cy="3308270"/>
          </a:xfrm>
          <a:custGeom>
            <a:avLst/>
            <a:gdLst>
              <a:gd name="connsiteX0" fmla="*/ 1019786 w 1924635"/>
              <a:gd name="connsiteY0" fmla="*/ 0 h 3308270"/>
              <a:gd name="connsiteX1" fmla="*/ 1827657 w 1924635"/>
              <a:gd name="connsiteY1" fmla="*/ 0 h 3308270"/>
              <a:gd name="connsiteX2" fmla="*/ 1821169 w 1924635"/>
              <a:gd name="connsiteY2" fmla="*/ 48180 h 3308270"/>
              <a:gd name="connsiteX3" fmla="*/ 1924635 w 1924635"/>
              <a:gd name="connsiteY3" fmla="*/ 48180 h 3308270"/>
              <a:gd name="connsiteX4" fmla="*/ 1501131 w 1924635"/>
              <a:gd name="connsiteY4" fmla="*/ 3278235 h 3308270"/>
              <a:gd name="connsiteX5" fmla="*/ 880903 w 1924635"/>
              <a:gd name="connsiteY5" fmla="*/ 3278235 h 3308270"/>
              <a:gd name="connsiteX6" fmla="*/ 876990 w 1924635"/>
              <a:gd name="connsiteY6" fmla="*/ 3308270 h 3308270"/>
              <a:gd name="connsiteX7" fmla="*/ 0 w 1924635"/>
              <a:gd name="connsiteY7" fmla="*/ 3308270 h 3308270"/>
              <a:gd name="connsiteX8" fmla="*/ 427442 w 1924635"/>
              <a:gd name="connsiteY8" fmla="*/ 48180 h 3308270"/>
              <a:gd name="connsiteX9" fmla="*/ 1013297 w 1924635"/>
              <a:gd name="connsiteY9" fmla="*/ 48180 h 3308270"/>
              <a:gd name="connsiteX10" fmla="*/ 1019786 w 1924635"/>
              <a:gd name="connsiteY10" fmla="*/ 0 h 3308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24635" h="3308270">
                <a:moveTo>
                  <a:pt x="1019786" y="0"/>
                </a:moveTo>
                <a:lnTo>
                  <a:pt x="1827657" y="0"/>
                </a:lnTo>
                <a:lnTo>
                  <a:pt x="1821169" y="48180"/>
                </a:lnTo>
                <a:lnTo>
                  <a:pt x="1924635" y="48180"/>
                </a:lnTo>
                <a:lnTo>
                  <a:pt x="1501131" y="3278235"/>
                </a:lnTo>
                <a:lnTo>
                  <a:pt x="880903" y="3278235"/>
                </a:lnTo>
                <a:lnTo>
                  <a:pt x="876990" y="3308270"/>
                </a:lnTo>
                <a:lnTo>
                  <a:pt x="0" y="3308270"/>
                </a:lnTo>
                <a:lnTo>
                  <a:pt x="427442" y="48180"/>
                </a:lnTo>
                <a:lnTo>
                  <a:pt x="1013297" y="48180"/>
                </a:lnTo>
                <a:lnTo>
                  <a:pt x="1019786" y="0"/>
                </a:lnTo>
                <a:close/>
              </a:path>
            </a:pathLst>
          </a:custGeom>
          <a:ln>
            <a:solidFill>
              <a:srgbClr val="FF551D"/>
            </a:solidFill>
          </a:ln>
        </p:spPr>
      </p:pic>
      <p:pic>
        <p:nvPicPr>
          <p:cNvPr id="70" name="图片 69" descr="太阳在山上&#10;&#10;低可信度描述已自动生成">
            <a:extLst>
              <a:ext uri="{FF2B5EF4-FFF2-40B4-BE49-F238E27FC236}">
                <a16:creationId xmlns:a16="http://schemas.microsoft.com/office/drawing/2014/main" id="{CABE8BA7-197C-44FC-9781-8B493FE6A468}"/>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167519" y="1652982"/>
            <a:ext cx="1924635" cy="3308270"/>
          </a:xfrm>
          <a:custGeom>
            <a:avLst/>
            <a:gdLst>
              <a:gd name="connsiteX0" fmla="*/ 1019786 w 1924635"/>
              <a:gd name="connsiteY0" fmla="*/ 0 h 3308270"/>
              <a:gd name="connsiteX1" fmla="*/ 1827657 w 1924635"/>
              <a:gd name="connsiteY1" fmla="*/ 0 h 3308270"/>
              <a:gd name="connsiteX2" fmla="*/ 1821169 w 1924635"/>
              <a:gd name="connsiteY2" fmla="*/ 48180 h 3308270"/>
              <a:gd name="connsiteX3" fmla="*/ 1924635 w 1924635"/>
              <a:gd name="connsiteY3" fmla="*/ 48180 h 3308270"/>
              <a:gd name="connsiteX4" fmla="*/ 1501131 w 1924635"/>
              <a:gd name="connsiteY4" fmla="*/ 3278235 h 3308270"/>
              <a:gd name="connsiteX5" fmla="*/ 880903 w 1924635"/>
              <a:gd name="connsiteY5" fmla="*/ 3278235 h 3308270"/>
              <a:gd name="connsiteX6" fmla="*/ 876990 w 1924635"/>
              <a:gd name="connsiteY6" fmla="*/ 3308270 h 3308270"/>
              <a:gd name="connsiteX7" fmla="*/ 0 w 1924635"/>
              <a:gd name="connsiteY7" fmla="*/ 3308270 h 3308270"/>
              <a:gd name="connsiteX8" fmla="*/ 427442 w 1924635"/>
              <a:gd name="connsiteY8" fmla="*/ 48180 h 3308270"/>
              <a:gd name="connsiteX9" fmla="*/ 1013298 w 1924635"/>
              <a:gd name="connsiteY9" fmla="*/ 48180 h 3308270"/>
              <a:gd name="connsiteX10" fmla="*/ 1019786 w 1924635"/>
              <a:gd name="connsiteY10" fmla="*/ 0 h 3308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24635" h="3308270">
                <a:moveTo>
                  <a:pt x="1019786" y="0"/>
                </a:moveTo>
                <a:lnTo>
                  <a:pt x="1827657" y="0"/>
                </a:lnTo>
                <a:lnTo>
                  <a:pt x="1821169" y="48180"/>
                </a:lnTo>
                <a:lnTo>
                  <a:pt x="1924635" y="48180"/>
                </a:lnTo>
                <a:lnTo>
                  <a:pt x="1501131" y="3278235"/>
                </a:lnTo>
                <a:lnTo>
                  <a:pt x="880903" y="3278235"/>
                </a:lnTo>
                <a:lnTo>
                  <a:pt x="876990" y="3308270"/>
                </a:lnTo>
                <a:lnTo>
                  <a:pt x="0" y="3308270"/>
                </a:lnTo>
                <a:lnTo>
                  <a:pt x="427442" y="48180"/>
                </a:lnTo>
                <a:lnTo>
                  <a:pt x="1013298" y="48180"/>
                </a:lnTo>
                <a:lnTo>
                  <a:pt x="1019786" y="0"/>
                </a:lnTo>
                <a:close/>
              </a:path>
            </a:pathLst>
          </a:custGeom>
          <a:ln>
            <a:solidFill>
              <a:srgbClr val="FF551D"/>
            </a:solidFill>
          </a:ln>
        </p:spPr>
      </p:pic>
      <p:pic>
        <p:nvPicPr>
          <p:cNvPr id="71" name="图片 70" descr="太阳在山上&#10;&#10;低可信度描述已自动生成">
            <a:extLst>
              <a:ext uri="{FF2B5EF4-FFF2-40B4-BE49-F238E27FC236}">
                <a16:creationId xmlns:a16="http://schemas.microsoft.com/office/drawing/2014/main" id="{829EED27-1D12-432D-84A9-354D964C8CF0}"/>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8976712" y="1652982"/>
            <a:ext cx="1924635" cy="3308270"/>
          </a:xfrm>
          <a:custGeom>
            <a:avLst/>
            <a:gdLst>
              <a:gd name="connsiteX0" fmla="*/ 1019786 w 1924635"/>
              <a:gd name="connsiteY0" fmla="*/ 0 h 3308270"/>
              <a:gd name="connsiteX1" fmla="*/ 1827657 w 1924635"/>
              <a:gd name="connsiteY1" fmla="*/ 0 h 3308270"/>
              <a:gd name="connsiteX2" fmla="*/ 1821169 w 1924635"/>
              <a:gd name="connsiteY2" fmla="*/ 48180 h 3308270"/>
              <a:gd name="connsiteX3" fmla="*/ 1924635 w 1924635"/>
              <a:gd name="connsiteY3" fmla="*/ 48180 h 3308270"/>
              <a:gd name="connsiteX4" fmla="*/ 1501131 w 1924635"/>
              <a:gd name="connsiteY4" fmla="*/ 3278235 h 3308270"/>
              <a:gd name="connsiteX5" fmla="*/ 880903 w 1924635"/>
              <a:gd name="connsiteY5" fmla="*/ 3278235 h 3308270"/>
              <a:gd name="connsiteX6" fmla="*/ 876990 w 1924635"/>
              <a:gd name="connsiteY6" fmla="*/ 3308270 h 3308270"/>
              <a:gd name="connsiteX7" fmla="*/ 0 w 1924635"/>
              <a:gd name="connsiteY7" fmla="*/ 3308270 h 3308270"/>
              <a:gd name="connsiteX8" fmla="*/ 427442 w 1924635"/>
              <a:gd name="connsiteY8" fmla="*/ 48180 h 3308270"/>
              <a:gd name="connsiteX9" fmla="*/ 1013297 w 1924635"/>
              <a:gd name="connsiteY9" fmla="*/ 48180 h 3308270"/>
              <a:gd name="connsiteX10" fmla="*/ 1019786 w 1924635"/>
              <a:gd name="connsiteY10" fmla="*/ 0 h 3308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24635" h="3308270">
                <a:moveTo>
                  <a:pt x="1019786" y="0"/>
                </a:moveTo>
                <a:lnTo>
                  <a:pt x="1827657" y="0"/>
                </a:lnTo>
                <a:lnTo>
                  <a:pt x="1821169" y="48180"/>
                </a:lnTo>
                <a:lnTo>
                  <a:pt x="1924635" y="48180"/>
                </a:lnTo>
                <a:lnTo>
                  <a:pt x="1501131" y="3278235"/>
                </a:lnTo>
                <a:lnTo>
                  <a:pt x="880903" y="3278235"/>
                </a:lnTo>
                <a:lnTo>
                  <a:pt x="876990" y="3308270"/>
                </a:lnTo>
                <a:lnTo>
                  <a:pt x="0" y="3308270"/>
                </a:lnTo>
                <a:lnTo>
                  <a:pt x="427442" y="48180"/>
                </a:lnTo>
                <a:lnTo>
                  <a:pt x="1013297" y="48180"/>
                </a:lnTo>
                <a:lnTo>
                  <a:pt x="1019786" y="0"/>
                </a:lnTo>
                <a:close/>
              </a:path>
            </a:pathLst>
          </a:custGeom>
          <a:ln>
            <a:solidFill>
              <a:srgbClr val="FF551D"/>
            </a:solidFill>
          </a:ln>
        </p:spPr>
      </p:pic>
      <p:pic>
        <p:nvPicPr>
          <p:cNvPr id="72" name="图片 71" descr="太阳在山上&#10;&#10;低可信度描述已自动生成">
            <a:extLst>
              <a:ext uri="{FF2B5EF4-FFF2-40B4-BE49-F238E27FC236}">
                <a16:creationId xmlns:a16="http://schemas.microsoft.com/office/drawing/2014/main" id="{A9182A80-85C0-4A23-B9B9-45235ED1FC37}"/>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3262922" y="2289964"/>
            <a:ext cx="1924635" cy="3308270"/>
          </a:xfrm>
          <a:custGeom>
            <a:avLst/>
            <a:gdLst>
              <a:gd name="connsiteX0" fmla="*/ 1019786 w 1924635"/>
              <a:gd name="connsiteY0" fmla="*/ 0 h 3308270"/>
              <a:gd name="connsiteX1" fmla="*/ 1827657 w 1924635"/>
              <a:gd name="connsiteY1" fmla="*/ 0 h 3308270"/>
              <a:gd name="connsiteX2" fmla="*/ 1821169 w 1924635"/>
              <a:gd name="connsiteY2" fmla="*/ 48180 h 3308270"/>
              <a:gd name="connsiteX3" fmla="*/ 1924635 w 1924635"/>
              <a:gd name="connsiteY3" fmla="*/ 48180 h 3308270"/>
              <a:gd name="connsiteX4" fmla="*/ 1501131 w 1924635"/>
              <a:gd name="connsiteY4" fmla="*/ 3278235 h 3308270"/>
              <a:gd name="connsiteX5" fmla="*/ 880903 w 1924635"/>
              <a:gd name="connsiteY5" fmla="*/ 3278235 h 3308270"/>
              <a:gd name="connsiteX6" fmla="*/ 876990 w 1924635"/>
              <a:gd name="connsiteY6" fmla="*/ 3308270 h 3308270"/>
              <a:gd name="connsiteX7" fmla="*/ 0 w 1924635"/>
              <a:gd name="connsiteY7" fmla="*/ 3308270 h 3308270"/>
              <a:gd name="connsiteX8" fmla="*/ 427442 w 1924635"/>
              <a:gd name="connsiteY8" fmla="*/ 48180 h 3308270"/>
              <a:gd name="connsiteX9" fmla="*/ 1013298 w 1924635"/>
              <a:gd name="connsiteY9" fmla="*/ 48180 h 3308270"/>
              <a:gd name="connsiteX10" fmla="*/ 1019786 w 1924635"/>
              <a:gd name="connsiteY10" fmla="*/ 0 h 3308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24635" h="3308270">
                <a:moveTo>
                  <a:pt x="1019786" y="0"/>
                </a:moveTo>
                <a:lnTo>
                  <a:pt x="1827657" y="0"/>
                </a:lnTo>
                <a:lnTo>
                  <a:pt x="1821169" y="48180"/>
                </a:lnTo>
                <a:lnTo>
                  <a:pt x="1924635" y="48180"/>
                </a:lnTo>
                <a:lnTo>
                  <a:pt x="1501131" y="3278235"/>
                </a:lnTo>
                <a:lnTo>
                  <a:pt x="880903" y="3278235"/>
                </a:lnTo>
                <a:lnTo>
                  <a:pt x="876990" y="3308270"/>
                </a:lnTo>
                <a:lnTo>
                  <a:pt x="0" y="3308270"/>
                </a:lnTo>
                <a:lnTo>
                  <a:pt x="427442" y="48180"/>
                </a:lnTo>
                <a:lnTo>
                  <a:pt x="1013298" y="48180"/>
                </a:lnTo>
                <a:lnTo>
                  <a:pt x="1019786" y="0"/>
                </a:lnTo>
                <a:close/>
              </a:path>
            </a:pathLst>
          </a:custGeom>
          <a:ln>
            <a:solidFill>
              <a:srgbClr val="FF551D"/>
            </a:solidFill>
          </a:ln>
        </p:spPr>
      </p:pic>
      <p:pic>
        <p:nvPicPr>
          <p:cNvPr id="73" name="图片 72" descr="太阳在山上&#10;&#10;低可信度描述已自动生成">
            <a:extLst>
              <a:ext uri="{FF2B5EF4-FFF2-40B4-BE49-F238E27FC236}">
                <a16:creationId xmlns:a16="http://schemas.microsoft.com/office/drawing/2014/main" id="{F5B23713-529A-4E1D-B844-653209E602DE}"/>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7072116" y="2289964"/>
            <a:ext cx="1924635" cy="3308270"/>
          </a:xfrm>
          <a:custGeom>
            <a:avLst/>
            <a:gdLst>
              <a:gd name="connsiteX0" fmla="*/ 1019786 w 1924635"/>
              <a:gd name="connsiteY0" fmla="*/ 0 h 3308270"/>
              <a:gd name="connsiteX1" fmla="*/ 1827657 w 1924635"/>
              <a:gd name="connsiteY1" fmla="*/ 0 h 3308270"/>
              <a:gd name="connsiteX2" fmla="*/ 1821169 w 1924635"/>
              <a:gd name="connsiteY2" fmla="*/ 48180 h 3308270"/>
              <a:gd name="connsiteX3" fmla="*/ 1924635 w 1924635"/>
              <a:gd name="connsiteY3" fmla="*/ 48180 h 3308270"/>
              <a:gd name="connsiteX4" fmla="*/ 1501131 w 1924635"/>
              <a:gd name="connsiteY4" fmla="*/ 3278235 h 3308270"/>
              <a:gd name="connsiteX5" fmla="*/ 880903 w 1924635"/>
              <a:gd name="connsiteY5" fmla="*/ 3278235 h 3308270"/>
              <a:gd name="connsiteX6" fmla="*/ 876990 w 1924635"/>
              <a:gd name="connsiteY6" fmla="*/ 3308270 h 3308270"/>
              <a:gd name="connsiteX7" fmla="*/ 0 w 1924635"/>
              <a:gd name="connsiteY7" fmla="*/ 3308270 h 3308270"/>
              <a:gd name="connsiteX8" fmla="*/ 427442 w 1924635"/>
              <a:gd name="connsiteY8" fmla="*/ 48180 h 3308270"/>
              <a:gd name="connsiteX9" fmla="*/ 1013298 w 1924635"/>
              <a:gd name="connsiteY9" fmla="*/ 48180 h 3308270"/>
              <a:gd name="connsiteX10" fmla="*/ 1019786 w 1924635"/>
              <a:gd name="connsiteY10" fmla="*/ 0 h 3308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24635" h="3308270">
                <a:moveTo>
                  <a:pt x="1019786" y="0"/>
                </a:moveTo>
                <a:lnTo>
                  <a:pt x="1827657" y="0"/>
                </a:lnTo>
                <a:lnTo>
                  <a:pt x="1821169" y="48180"/>
                </a:lnTo>
                <a:lnTo>
                  <a:pt x="1924635" y="48180"/>
                </a:lnTo>
                <a:lnTo>
                  <a:pt x="1501131" y="3278235"/>
                </a:lnTo>
                <a:lnTo>
                  <a:pt x="880903" y="3278235"/>
                </a:lnTo>
                <a:lnTo>
                  <a:pt x="876990" y="3308270"/>
                </a:lnTo>
                <a:lnTo>
                  <a:pt x="0" y="3308270"/>
                </a:lnTo>
                <a:lnTo>
                  <a:pt x="427442" y="48180"/>
                </a:lnTo>
                <a:lnTo>
                  <a:pt x="1013298" y="48180"/>
                </a:lnTo>
                <a:lnTo>
                  <a:pt x="1019786" y="0"/>
                </a:lnTo>
                <a:close/>
              </a:path>
            </a:pathLst>
          </a:custGeom>
          <a:ln>
            <a:solidFill>
              <a:srgbClr val="FF551D"/>
            </a:solidFill>
          </a:ln>
        </p:spPr>
      </p:pic>
      <p:grpSp>
        <p:nvGrpSpPr>
          <p:cNvPr id="22" name="组合 21">
            <a:extLst>
              <a:ext uri="{FF2B5EF4-FFF2-40B4-BE49-F238E27FC236}">
                <a16:creationId xmlns:a16="http://schemas.microsoft.com/office/drawing/2014/main" id="{AF04A6F7-2054-4F48-B8D1-799B719C966A}"/>
              </a:ext>
            </a:extLst>
          </p:cNvPr>
          <p:cNvGrpSpPr/>
          <p:nvPr/>
        </p:nvGrpSpPr>
        <p:grpSpPr>
          <a:xfrm>
            <a:off x="1190684" y="772160"/>
            <a:ext cx="5785485" cy="243840"/>
            <a:chOff x="681990" y="462281"/>
            <a:chExt cx="5785485" cy="317498"/>
          </a:xfrm>
        </p:grpSpPr>
        <p:sp>
          <p:nvSpPr>
            <p:cNvPr id="17" name="平行四边形 16">
              <a:extLst>
                <a:ext uri="{FF2B5EF4-FFF2-40B4-BE49-F238E27FC236}">
                  <a16:creationId xmlns:a16="http://schemas.microsoft.com/office/drawing/2014/main" id="{8A1D96BC-4117-44AD-84E1-C00BFC76CC50}"/>
                </a:ext>
              </a:extLst>
            </p:cNvPr>
            <p:cNvSpPr/>
            <p:nvPr/>
          </p:nvSpPr>
          <p:spPr>
            <a:xfrm>
              <a:off x="681990" y="61214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B7DDE7CA-0C14-4906-B953-DE0FE3BD5963}"/>
                </a:ext>
              </a:extLst>
            </p:cNvPr>
            <p:cNvSpPr/>
            <p:nvPr/>
          </p:nvSpPr>
          <p:spPr>
            <a:xfrm>
              <a:off x="849630" y="49022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a:extLst>
                <a:ext uri="{FF2B5EF4-FFF2-40B4-BE49-F238E27FC236}">
                  <a16:creationId xmlns:a16="http://schemas.microsoft.com/office/drawing/2014/main" id="{4A6AB0A7-4242-48AF-9754-3EBCCE2323BA}"/>
                </a:ext>
              </a:extLst>
            </p:cNvPr>
            <p:cNvSpPr/>
            <p:nvPr/>
          </p:nvSpPr>
          <p:spPr>
            <a:xfrm>
              <a:off x="742950" y="73406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a:extLst>
                <a:ext uri="{FF2B5EF4-FFF2-40B4-BE49-F238E27FC236}">
                  <a16:creationId xmlns:a16="http://schemas.microsoft.com/office/drawing/2014/main" id="{FFDB212E-8233-4361-8180-7D5C015417A7}"/>
                </a:ext>
              </a:extLst>
            </p:cNvPr>
            <p:cNvSpPr/>
            <p:nvPr/>
          </p:nvSpPr>
          <p:spPr>
            <a:xfrm>
              <a:off x="866775" y="706121"/>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a:extLst>
                <a:ext uri="{FF2B5EF4-FFF2-40B4-BE49-F238E27FC236}">
                  <a16:creationId xmlns:a16="http://schemas.microsoft.com/office/drawing/2014/main" id="{06ABA479-8188-4F20-95D9-AC6414725352}"/>
                </a:ext>
              </a:extLst>
            </p:cNvPr>
            <p:cNvSpPr/>
            <p:nvPr/>
          </p:nvSpPr>
          <p:spPr>
            <a:xfrm>
              <a:off x="681990" y="462281"/>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a:extLst>
              <a:ext uri="{FF2B5EF4-FFF2-40B4-BE49-F238E27FC236}">
                <a16:creationId xmlns:a16="http://schemas.microsoft.com/office/drawing/2014/main" id="{463DC11C-5FA7-4250-B0CC-E625494AFD88}"/>
              </a:ext>
            </a:extLst>
          </p:cNvPr>
          <p:cNvSpPr/>
          <p:nvPr/>
        </p:nvSpPr>
        <p:spPr>
          <a:xfrm rot="1520077">
            <a:off x="331695" y="800650"/>
            <a:ext cx="746919" cy="171667"/>
          </a:xfrm>
          <a:prstGeom prst="ellipse">
            <a:avLst/>
          </a:prstGeom>
          <a:solidFill>
            <a:schemeClr val="accent1">
              <a:alpha val="13000"/>
            </a:schemeClr>
          </a:solidFill>
          <a:ln>
            <a:solidFill>
              <a:srgbClr val="FF55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space-ship_40483">
            <a:extLst>
              <a:ext uri="{FF2B5EF4-FFF2-40B4-BE49-F238E27FC236}">
                <a16:creationId xmlns:a16="http://schemas.microsoft.com/office/drawing/2014/main" id="{D06B3C30-6B59-4F4E-BC6E-D66157EC1A92}"/>
              </a:ext>
            </a:extLst>
          </p:cNvPr>
          <p:cNvSpPr/>
          <p:nvPr/>
        </p:nvSpPr>
        <p:spPr>
          <a:xfrm>
            <a:off x="469740" y="457829"/>
            <a:ext cx="609685" cy="464535"/>
          </a:xfrm>
          <a:custGeom>
            <a:avLst/>
            <a:gdLst>
              <a:gd name="connsiteX0" fmla="*/ 143812 w 606792"/>
              <a:gd name="connsiteY0" fmla="*/ 403550 h 462331"/>
              <a:gd name="connsiteX1" fmla="*/ 305879 w 606792"/>
              <a:gd name="connsiteY1" fmla="*/ 424237 h 462331"/>
              <a:gd name="connsiteX2" fmla="*/ 462627 w 606792"/>
              <a:gd name="connsiteY2" fmla="*/ 404955 h 462331"/>
              <a:gd name="connsiteX3" fmla="*/ 304158 w 606792"/>
              <a:gd name="connsiteY3" fmla="*/ 462331 h 462331"/>
              <a:gd name="connsiteX4" fmla="*/ 143812 w 606792"/>
              <a:gd name="connsiteY4" fmla="*/ 403550 h 462331"/>
              <a:gd name="connsiteX5" fmla="*/ 303396 w 606792"/>
              <a:gd name="connsiteY5" fmla="*/ 303564 h 462331"/>
              <a:gd name="connsiteX6" fmla="*/ 262881 w 606792"/>
              <a:gd name="connsiteY6" fmla="*/ 331913 h 462331"/>
              <a:gd name="connsiteX7" fmla="*/ 303396 w 606792"/>
              <a:gd name="connsiteY7" fmla="*/ 360184 h 462331"/>
              <a:gd name="connsiteX8" fmla="*/ 343912 w 606792"/>
              <a:gd name="connsiteY8" fmla="*/ 331913 h 462331"/>
              <a:gd name="connsiteX9" fmla="*/ 303396 w 606792"/>
              <a:gd name="connsiteY9" fmla="*/ 303564 h 462331"/>
              <a:gd name="connsiteX10" fmla="*/ 451848 w 606792"/>
              <a:gd name="connsiteY10" fmla="*/ 285836 h 462331"/>
              <a:gd name="connsiteX11" fmla="*/ 415400 w 606792"/>
              <a:gd name="connsiteY11" fmla="*/ 311295 h 462331"/>
              <a:gd name="connsiteX12" fmla="*/ 451848 w 606792"/>
              <a:gd name="connsiteY12" fmla="*/ 336677 h 462331"/>
              <a:gd name="connsiteX13" fmla="*/ 488375 w 606792"/>
              <a:gd name="connsiteY13" fmla="*/ 311295 h 462331"/>
              <a:gd name="connsiteX14" fmla="*/ 451848 w 606792"/>
              <a:gd name="connsiteY14" fmla="*/ 285836 h 462331"/>
              <a:gd name="connsiteX15" fmla="*/ 169492 w 606792"/>
              <a:gd name="connsiteY15" fmla="*/ 285836 h 462331"/>
              <a:gd name="connsiteX16" fmla="*/ 132966 w 606792"/>
              <a:gd name="connsiteY16" fmla="*/ 311295 h 462331"/>
              <a:gd name="connsiteX17" fmla="*/ 169492 w 606792"/>
              <a:gd name="connsiteY17" fmla="*/ 336677 h 462331"/>
              <a:gd name="connsiteX18" fmla="*/ 205940 w 606792"/>
              <a:gd name="connsiteY18" fmla="*/ 311295 h 462331"/>
              <a:gd name="connsiteX19" fmla="*/ 169492 w 606792"/>
              <a:gd name="connsiteY19" fmla="*/ 285836 h 462331"/>
              <a:gd name="connsiteX20" fmla="*/ 535147 w 606792"/>
              <a:gd name="connsiteY20" fmla="*/ 239134 h 462331"/>
              <a:gd name="connsiteX21" fmla="*/ 507224 w 606792"/>
              <a:gd name="connsiteY21" fmla="*/ 258658 h 462331"/>
              <a:gd name="connsiteX22" fmla="*/ 535147 w 606792"/>
              <a:gd name="connsiteY22" fmla="*/ 278104 h 462331"/>
              <a:gd name="connsiteX23" fmla="*/ 563070 w 606792"/>
              <a:gd name="connsiteY23" fmla="*/ 258658 h 462331"/>
              <a:gd name="connsiteX24" fmla="*/ 535147 w 606792"/>
              <a:gd name="connsiteY24" fmla="*/ 239134 h 462331"/>
              <a:gd name="connsiteX25" fmla="*/ 87601 w 606792"/>
              <a:gd name="connsiteY25" fmla="*/ 235854 h 462331"/>
              <a:gd name="connsiteX26" fmla="*/ 59756 w 606792"/>
              <a:gd name="connsiteY26" fmla="*/ 255378 h 462331"/>
              <a:gd name="connsiteX27" fmla="*/ 87601 w 606792"/>
              <a:gd name="connsiteY27" fmla="*/ 274824 h 462331"/>
              <a:gd name="connsiteX28" fmla="*/ 115524 w 606792"/>
              <a:gd name="connsiteY28" fmla="*/ 255378 h 462331"/>
              <a:gd name="connsiteX29" fmla="*/ 87601 w 606792"/>
              <a:gd name="connsiteY29" fmla="*/ 235854 h 462331"/>
              <a:gd name="connsiteX30" fmla="*/ 309878 w 606792"/>
              <a:gd name="connsiteY30" fmla="*/ 167 h 462331"/>
              <a:gd name="connsiteX31" fmla="*/ 328581 w 606792"/>
              <a:gd name="connsiteY31" fmla="*/ 2344 h 462331"/>
              <a:gd name="connsiteX32" fmla="*/ 353845 w 606792"/>
              <a:gd name="connsiteY32" fmla="*/ 39049 h 462331"/>
              <a:gd name="connsiteX33" fmla="*/ 326000 w 606792"/>
              <a:gd name="connsiteY33" fmla="*/ 78020 h 462331"/>
              <a:gd name="connsiteX34" fmla="*/ 326548 w 606792"/>
              <a:gd name="connsiteY34" fmla="*/ 110352 h 462331"/>
              <a:gd name="connsiteX35" fmla="*/ 487045 w 606792"/>
              <a:gd name="connsiteY35" fmla="*/ 193135 h 462331"/>
              <a:gd name="connsiteX36" fmla="*/ 606792 w 606792"/>
              <a:gd name="connsiteY36" fmla="*/ 289272 h 462331"/>
              <a:gd name="connsiteX37" fmla="*/ 562288 w 606792"/>
              <a:gd name="connsiteY37" fmla="*/ 353780 h 462331"/>
              <a:gd name="connsiteX38" fmla="*/ 483604 w 606792"/>
              <a:gd name="connsiteY38" fmla="*/ 386268 h 462331"/>
              <a:gd name="connsiteX39" fmla="*/ 480084 w 606792"/>
              <a:gd name="connsiteY39" fmla="*/ 387284 h 462331"/>
              <a:gd name="connsiteX40" fmla="*/ 479927 w 606792"/>
              <a:gd name="connsiteY40" fmla="*/ 387440 h 462331"/>
              <a:gd name="connsiteX41" fmla="*/ 305899 w 606792"/>
              <a:gd name="connsiteY41" fmla="*/ 411806 h 462331"/>
              <a:gd name="connsiteX42" fmla="*/ 125770 w 606792"/>
              <a:gd name="connsiteY42" fmla="*/ 384706 h 462331"/>
              <a:gd name="connsiteX43" fmla="*/ 42627 w 606792"/>
              <a:gd name="connsiteY43" fmla="*/ 346517 h 462331"/>
              <a:gd name="connsiteX44" fmla="*/ 0 w 606792"/>
              <a:gd name="connsiteY44" fmla="*/ 288022 h 462331"/>
              <a:gd name="connsiteX45" fmla="*/ 56941 w 606792"/>
              <a:gd name="connsiteY45" fmla="*/ 222421 h 462331"/>
              <a:gd name="connsiteX46" fmla="*/ 119200 w 606792"/>
              <a:gd name="connsiteY46" fmla="*/ 195868 h 462331"/>
              <a:gd name="connsiteX47" fmla="*/ 302927 w 606792"/>
              <a:gd name="connsiteY47" fmla="*/ 109337 h 462331"/>
              <a:gd name="connsiteX48" fmla="*/ 302927 w 606792"/>
              <a:gd name="connsiteY48" fmla="*/ 108712 h 462331"/>
              <a:gd name="connsiteX49" fmla="*/ 302301 w 606792"/>
              <a:gd name="connsiteY49" fmla="*/ 78488 h 462331"/>
              <a:gd name="connsiteX50" fmla="*/ 272971 w 606792"/>
              <a:gd name="connsiteY50" fmla="*/ 40611 h 462331"/>
              <a:gd name="connsiteX51" fmla="*/ 299564 w 606792"/>
              <a:gd name="connsiteY51" fmla="*/ 2031 h 462331"/>
              <a:gd name="connsiteX52" fmla="*/ 309878 w 606792"/>
              <a:gd name="connsiteY52" fmla="*/ 167 h 462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6792" h="462331">
                <a:moveTo>
                  <a:pt x="143812" y="403550"/>
                </a:moveTo>
                <a:cubicBezTo>
                  <a:pt x="193011" y="416821"/>
                  <a:pt x="247998" y="424237"/>
                  <a:pt x="305879" y="424237"/>
                </a:cubicBezTo>
                <a:cubicBezTo>
                  <a:pt x="361726" y="424237"/>
                  <a:pt x="414758" y="417289"/>
                  <a:pt x="462627" y="404955"/>
                </a:cubicBezTo>
                <a:cubicBezTo>
                  <a:pt x="423284" y="440161"/>
                  <a:pt x="366967" y="462331"/>
                  <a:pt x="304158" y="462331"/>
                </a:cubicBezTo>
                <a:cubicBezTo>
                  <a:pt x="240411" y="462331"/>
                  <a:pt x="183234" y="439615"/>
                  <a:pt x="143812" y="403550"/>
                </a:cubicBezTo>
                <a:close/>
                <a:moveTo>
                  <a:pt x="303396" y="303564"/>
                </a:moveTo>
                <a:cubicBezTo>
                  <a:pt x="281027" y="303564"/>
                  <a:pt x="262881" y="316294"/>
                  <a:pt x="262881" y="331913"/>
                </a:cubicBezTo>
                <a:cubicBezTo>
                  <a:pt x="262881" y="347454"/>
                  <a:pt x="281027" y="360184"/>
                  <a:pt x="303396" y="360184"/>
                </a:cubicBezTo>
                <a:cubicBezTo>
                  <a:pt x="325766" y="360184"/>
                  <a:pt x="343912" y="347532"/>
                  <a:pt x="343912" y="331913"/>
                </a:cubicBezTo>
                <a:cubicBezTo>
                  <a:pt x="343912" y="316294"/>
                  <a:pt x="325766" y="303564"/>
                  <a:pt x="303396" y="303564"/>
                </a:cubicBezTo>
                <a:close/>
                <a:moveTo>
                  <a:pt x="451848" y="285836"/>
                </a:moveTo>
                <a:cubicBezTo>
                  <a:pt x="431747" y="285836"/>
                  <a:pt x="415400" y="297238"/>
                  <a:pt x="415400" y="311295"/>
                </a:cubicBezTo>
                <a:cubicBezTo>
                  <a:pt x="415400" y="325275"/>
                  <a:pt x="431747" y="336677"/>
                  <a:pt x="451848" y="336677"/>
                </a:cubicBezTo>
                <a:cubicBezTo>
                  <a:pt x="472028" y="336677"/>
                  <a:pt x="488375" y="325353"/>
                  <a:pt x="488375" y="311295"/>
                </a:cubicBezTo>
                <a:cubicBezTo>
                  <a:pt x="488375" y="297238"/>
                  <a:pt x="472028" y="285836"/>
                  <a:pt x="451848" y="285836"/>
                </a:cubicBezTo>
                <a:close/>
                <a:moveTo>
                  <a:pt x="169492" y="285836"/>
                </a:moveTo>
                <a:cubicBezTo>
                  <a:pt x="149313" y="285836"/>
                  <a:pt x="132966" y="297238"/>
                  <a:pt x="132966" y="311295"/>
                </a:cubicBezTo>
                <a:cubicBezTo>
                  <a:pt x="132966" y="325275"/>
                  <a:pt x="149313" y="336677"/>
                  <a:pt x="169492" y="336677"/>
                </a:cubicBezTo>
                <a:cubicBezTo>
                  <a:pt x="189593" y="336677"/>
                  <a:pt x="205940" y="325353"/>
                  <a:pt x="205940" y="311295"/>
                </a:cubicBezTo>
                <a:cubicBezTo>
                  <a:pt x="205940" y="297238"/>
                  <a:pt x="189593" y="285836"/>
                  <a:pt x="169492" y="285836"/>
                </a:cubicBezTo>
                <a:close/>
                <a:moveTo>
                  <a:pt x="535147" y="239134"/>
                </a:moveTo>
                <a:cubicBezTo>
                  <a:pt x="519739" y="239134"/>
                  <a:pt x="507224" y="247881"/>
                  <a:pt x="507224" y="258658"/>
                </a:cubicBezTo>
                <a:cubicBezTo>
                  <a:pt x="507224" y="269357"/>
                  <a:pt x="519739" y="278104"/>
                  <a:pt x="535147" y="278104"/>
                </a:cubicBezTo>
                <a:cubicBezTo>
                  <a:pt x="550556" y="278104"/>
                  <a:pt x="563070" y="269357"/>
                  <a:pt x="563070" y="258658"/>
                </a:cubicBezTo>
                <a:cubicBezTo>
                  <a:pt x="563070" y="247881"/>
                  <a:pt x="550634" y="239134"/>
                  <a:pt x="535147" y="239134"/>
                </a:cubicBezTo>
                <a:close/>
                <a:moveTo>
                  <a:pt x="87601" y="235854"/>
                </a:moveTo>
                <a:cubicBezTo>
                  <a:pt x="72193" y="235854"/>
                  <a:pt x="59756" y="244601"/>
                  <a:pt x="59756" y="255378"/>
                </a:cubicBezTo>
                <a:cubicBezTo>
                  <a:pt x="59756" y="266077"/>
                  <a:pt x="72193" y="274824"/>
                  <a:pt x="87601" y="274824"/>
                </a:cubicBezTo>
                <a:cubicBezTo>
                  <a:pt x="103088" y="274824"/>
                  <a:pt x="115524" y="266077"/>
                  <a:pt x="115524" y="255378"/>
                </a:cubicBezTo>
                <a:cubicBezTo>
                  <a:pt x="115524" y="244601"/>
                  <a:pt x="103088" y="235854"/>
                  <a:pt x="87601" y="235854"/>
                </a:cubicBezTo>
                <a:close/>
                <a:moveTo>
                  <a:pt x="309878" y="167"/>
                </a:moveTo>
                <a:cubicBezTo>
                  <a:pt x="314776" y="-253"/>
                  <a:pt x="321073" y="1"/>
                  <a:pt x="328581" y="2344"/>
                </a:cubicBezTo>
                <a:cubicBezTo>
                  <a:pt x="343129" y="8279"/>
                  <a:pt x="353532" y="22337"/>
                  <a:pt x="353845" y="39049"/>
                </a:cubicBezTo>
                <a:cubicBezTo>
                  <a:pt x="354236" y="57168"/>
                  <a:pt x="342425" y="72631"/>
                  <a:pt x="326000" y="78020"/>
                </a:cubicBezTo>
                <a:lnTo>
                  <a:pt x="326548" y="110352"/>
                </a:lnTo>
                <a:cubicBezTo>
                  <a:pt x="394438" y="116131"/>
                  <a:pt x="452865" y="147838"/>
                  <a:pt x="487045" y="193135"/>
                </a:cubicBezTo>
                <a:cubicBezTo>
                  <a:pt x="556813" y="212971"/>
                  <a:pt x="606792" y="245303"/>
                  <a:pt x="606792" y="289272"/>
                </a:cubicBezTo>
                <a:cubicBezTo>
                  <a:pt x="606792" y="314732"/>
                  <a:pt x="589976" y="336286"/>
                  <a:pt x="562288" y="353780"/>
                </a:cubicBezTo>
                <a:cubicBezTo>
                  <a:pt x="538823" y="366510"/>
                  <a:pt x="512465" y="377443"/>
                  <a:pt x="483604" y="386268"/>
                </a:cubicBezTo>
                <a:cubicBezTo>
                  <a:pt x="482430" y="386581"/>
                  <a:pt x="481257" y="386971"/>
                  <a:pt x="480084" y="387284"/>
                </a:cubicBezTo>
                <a:cubicBezTo>
                  <a:pt x="480006" y="387362"/>
                  <a:pt x="480006" y="387362"/>
                  <a:pt x="479927" y="387440"/>
                </a:cubicBezTo>
                <a:cubicBezTo>
                  <a:pt x="428071" y="402981"/>
                  <a:pt x="368862" y="411806"/>
                  <a:pt x="305899" y="411806"/>
                </a:cubicBezTo>
                <a:cubicBezTo>
                  <a:pt x="212432" y="411806"/>
                  <a:pt x="126161" y="385097"/>
                  <a:pt x="125770" y="384706"/>
                </a:cubicBezTo>
                <a:cubicBezTo>
                  <a:pt x="92137" y="374944"/>
                  <a:pt x="63276" y="362136"/>
                  <a:pt x="42627" y="346517"/>
                </a:cubicBezTo>
                <a:cubicBezTo>
                  <a:pt x="16816" y="332303"/>
                  <a:pt x="0" y="313326"/>
                  <a:pt x="0" y="288022"/>
                </a:cubicBezTo>
                <a:cubicBezTo>
                  <a:pt x="0" y="258268"/>
                  <a:pt x="23152" y="237259"/>
                  <a:pt x="56941" y="222421"/>
                </a:cubicBezTo>
                <a:cubicBezTo>
                  <a:pt x="74226" y="212034"/>
                  <a:pt x="95422" y="203209"/>
                  <a:pt x="119200" y="195868"/>
                </a:cubicBezTo>
                <a:cubicBezTo>
                  <a:pt x="156508" y="144402"/>
                  <a:pt x="224712" y="109727"/>
                  <a:pt x="302927" y="109337"/>
                </a:cubicBezTo>
                <a:cubicBezTo>
                  <a:pt x="302927" y="109102"/>
                  <a:pt x="302927" y="108712"/>
                  <a:pt x="302927" y="108712"/>
                </a:cubicBezTo>
                <a:lnTo>
                  <a:pt x="302301" y="78488"/>
                </a:lnTo>
                <a:cubicBezTo>
                  <a:pt x="285720" y="73724"/>
                  <a:pt x="273283" y="58808"/>
                  <a:pt x="272971" y="40611"/>
                </a:cubicBezTo>
                <a:cubicBezTo>
                  <a:pt x="272579" y="22883"/>
                  <a:pt x="283764" y="7733"/>
                  <a:pt x="299564" y="2031"/>
                </a:cubicBezTo>
                <a:cubicBezTo>
                  <a:pt x="301480" y="1680"/>
                  <a:pt x="304980" y="587"/>
                  <a:pt x="309878" y="167"/>
                </a:cubicBezTo>
                <a:close/>
              </a:path>
            </a:pathLst>
          </a:custGeom>
          <a:gradFill>
            <a:gsLst>
              <a:gs pos="0">
                <a:schemeClr val="accent1"/>
              </a:gs>
              <a:gs pos="99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椭圆 25">
            <a:extLst>
              <a:ext uri="{FF2B5EF4-FFF2-40B4-BE49-F238E27FC236}">
                <a16:creationId xmlns:a16="http://schemas.microsoft.com/office/drawing/2014/main" id="{E8612FD5-03AA-41E4-97D5-9B2D6A1A7115}"/>
              </a:ext>
            </a:extLst>
          </p:cNvPr>
          <p:cNvSpPr/>
          <p:nvPr/>
        </p:nvSpPr>
        <p:spPr>
          <a:xfrm rot="19695108">
            <a:off x="288671" y="628554"/>
            <a:ext cx="1082164" cy="299722"/>
          </a:xfrm>
          <a:prstGeom prst="ellipse">
            <a:avLst/>
          </a:prstGeom>
          <a:noFill/>
          <a:ln>
            <a:gradFill>
              <a:gsLst>
                <a:gs pos="0">
                  <a:schemeClr val="accent1">
                    <a:alpha val="0"/>
                  </a:schemeClr>
                </a:gs>
                <a:gs pos="99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文本框 26">
            <a:extLst>
              <a:ext uri="{FF2B5EF4-FFF2-40B4-BE49-F238E27FC236}">
                <a16:creationId xmlns:a16="http://schemas.microsoft.com/office/drawing/2014/main" id="{5504FED1-0CEE-4DBC-B992-4EF876EECF95}"/>
              </a:ext>
            </a:extLst>
          </p:cNvPr>
          <p:cNvSpPr txBox="1"/>
          <p:nvPr/>
        </p:nvSpPr>
        <p:spPr>
          <a:xfrm>
            <a:off x="1395472" y="483353"/>
            <a:ext cx="3638550" cy="523220"/>
          </a:xfrm>
          <a:prstGeom prst="rect">
            <a:avLst/>
          </a:prstGeom>
          <a:noFill/>
        </p:spPr>
        <p:txBody>
          <a:bodyPr wrap="square" rtlCol="0">
            <a:spAutoFit/>
          </a:bodyPr>
          <a:lstStyle/>
          <a:p>
            <a:r>
              <a:rPr lang="zh-CN" altLang="en-US" sz="2800" b="1" dirty="0">
                <a:solidFill>
                  <a:schemeClr val="bg1"/>
                </a:solidFill>
                <a:latin typeface="思源黑体 CN Medium" panose="020B0600000000000000" pitchFamily="34" charset="-122"/>
                <a:ea typeface="思源黑体 CN Medium" panose="020B0600000000000000" pitchFamily="34" charset="-122"/>
              </a:rPr>
              <a:t>添加标题文本内容</a:t>
            </a:r>
          </a:p>
        </p:txBody>
      </p:sp>
      <p:sp>
        <p:nvSpPr>
          <p:cNvPr id="54" name="任意多边形: 形状 53">
            <a:extLst>
              <a:ext uri="{FF2B5EF4-FFF2-40B4-BE49-F238E27FC236}">
                <a16:creationId xmlns:a16="http://schemas.microsoft.com/office/drawing/2014/main" id="{698AB242-BDFE-4470-BF33-9A0AB3C8BC5A}"/>
              </a:ext>
            </a:extLst>
          </p:cNvPr>
          <p:cNvSpPr/>
          <p:nvPr/>
        </p:nvSpPr>
        <p:spPr>
          <a:xfrm>
            <a:off x="1358324" y="1652982"/>
            <a:ext cx="1924635" cy="3308270"/>
          </a:xfrm>
          <a:custGeom>
            <a:avLst/>
            <a:gdLst>
              <a:gd name="connsiteX0" fmla="*/ 1302103 w 2457450"/>
              <a:gd name="connsiteY0" fmla="*/ 0 h 4224130"/>
              <a:gd name="connsiteX1" fmla="*/ 2333625 w 2457450"/>
              <a:gd name="connsiteY1" fmla="*/ 0 h 4224130"/>
              <a:gd name="connsiteX2" fmla="*/ 2325340 w 2457450"/>
              <a:gd name="connsiteY2" fmla="*/ 61518 h 4224130"/>
              <a:gd name="connsiteX3" fmla="*/ 2457450 w 2457450"/>
              <a:gd name="connsiteY3" fmla="*/ 61518 h 4224130"/>
              <a:gd name="connsiteX4" fmla="*/ 1916703 w 2457450"/>
              <a:gd name="connsiteY4" fmla="*/ 4185780 h 4224130"/>
              <a:gd name="connsiteX5" fmla="*/ 1124772 w 2457450"/>
              <a:gd name="connsiteY5" fmla="*/ 4185780 h 4224130"/>
              <a:gd name="connsiteX6" fmla="*/ 1119775 w 2457450"/>
              <a:gd name="connsiteY6" fmla="*/ 4224130 h 4224130"/>
              <a:gd name="connsiteX7" fmla="*/ 0 w 2457450"/>
              <a:gd name="connsiteY7" fmla="*/ 4224130 h 4224130"/>
              <a:gd name="connsiteX8" fmla="*/ 545775 w 2457450"/>
              <a:gd name="connsiteY8" fmla="*/ 61518 h 4224130"/>
              <a:gd name="connsiteX9" fmla="*/ 1293818 w 2457450"/>
              <a:gd name="connsiteY9" fmla="*/ 61518 h 422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57450" h="4224130">
                <a:moveTo>
                  <a:pt x="1302103" y="0"/>
                </a:moveTo>
                <a:lnTo>
                  <a:pt x="2333625" y="0"/>
                </a:lnTo>
                <a:lnTo>
                  <a:pt x="2325340" y="61518"/>
                </a:lnTo>
                <a:lnTo>
                  <a:pt x="2457450" y="61518"/>
                </a:lnTo>
                <a:lnTo>
                  <a:pt x="1916703" y="4185780"/>
                </a:lnTo>
                <a:lnTo>
                  <a:pt x="1124772" y="4185780"/>
                </a:lnTo>
                <a:lnTo>
                  <a:pt x="1119775" y="4224130"/>
                </a:lnTo>
                <a:lnTo>
                  <a:pt x="0" y="4224130"/>
                </a:lnTo>
                <a:lnTo>
                  <a:pt x="545775" y="61518"/>
                </a:lnTo>
                <a:lnTo>
                  <a:pt x="1293818" y="61518"/>
                </a:lnTo>
                <a:close/>
              </a:path>
            </a:pathLst>
          </a:custGeom>
          <a:gradFill>
            <a:gsLst>
              <a:gs pos="100000">
                <a:schemeClr val="accent1">
                  <a:alpha val="57000"/>
                </a:schemeClr>
              </a:gs>
              <a:gs pos="41000">
                <a:schemeClr val="accent1">
                  <a:alpha val="0"/>
                </a:schemeClr>
              </a:gs>
            </a:gsLst>
            <a:lin ang="5400000" scaled="1"/>
          </a:gradFill>
          <a:ln>
            <a:gradFill>
              <a:gsLst>
                <a:gs pos="0">
                  <a:schemeClr val="accent2">
                    <a:lumMod val="20000"/>
                    <a:lumOff val="80000"/>
                  </a:schemeClr>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5" name="任意多边形: 形状 54">
            <a:extLst>
              <a:ext uri="{FF2B5EF4-FFF2-40B4-BE49-F238E27FC236}">
                <a16:creationId xmlns:a16="http://schemas.microsoft.com/office/drawing/2014/main" id="{61C79791-CB60-4EC5-9EA6-684BEF828B07}"/>
              </a:ext>
            </a:extLst>
          </p:cNvPr>
          <p:cNvSpPr/>
          <p:nvPr/>
        </p:nvSpPr>
        <p:spPr>
          <a:xfrm>
            <a:off x="3262921" y="2289964"/>
            <a:ext cx="1924635" cy="3308270"/>
          </a:xfrm>
          <a:custGeom>
            <a:avLst/>
            <a:gdLst>
              <a:gd name="connsiteX0" fmla="*/ 1302103 w 2457450"/>
              <a:gd name="connsiteY0" fmla="*/ 0 h 4224130"/>
              <a:gd name="connsiteX1" fmla="*/ 2333625 w 2457450"/>
              <a:gd name="connsiteY1" fmla="*/ 0 h 4224130"/>
              <a:gd name="connsiteX2" fmla="*/ 2325340 w 2457450"/>
              <a:gd name="connsiteY2" fmla="*/ 61518 h 4224130"/>
              <a:gd name="connsiteX3" fmla="*/ 2457450 w 2457450"/>
              <a:gd name="connsiteY3" fmla="*/ 61518 h 4224130"/>
              <a:gd name="connsiteX4" fmla="*/ 1916703 w 2457450"/>
              <a:gd name="connsiteY4" fmla="*/ 4185780 h 4224130"/>
              <a:gd name="connsiteX5" fmla="*/ 1124772 w 2457450"/>
              <a:gd name="connsiteY5" fmla="*/ 4185780 h 4224130"/>
              <a:gd name="connsiteX6" fmla="*/ 1119775 w 2457450"/>
              <a:gd name="connsiteY6" fmla="*/ 4224130 h 4224130"/>
              <a:gd name="connsiteX7" fmla="*/ 0 w 2457450"/>
              <a:gd name="connsiteY7" fmla="*/ 4224130 h 4224130"/>
              <a:gd name="connsiteX8" fmla="*/ 545775 w 2457450"/>
              <a:gd name="connsiteY8" fmla="*/ 61518 h 4224130"/>
              <a:gd name="connsiteX9" fmla="*/ 1293818 w 2457450"/>
              <a:gd name="connsiteY9" fmla="*/ 61518 h 422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57450" h="4224130">
                <a:moveTo>
                  <a:pt x="1302103" y="0"/>
                </a:moveTo>
                <a:lnTo>
                  <a:pt x="2333625" y="0"/>
                </a:lnTo>
                <a:lnTo>
                  <a:pt x="2325340" y="61518"/>
                </a:lnTo>
                <a:lnTo>
                  <a:pt x="2457450" y="61518"/>
                </a:lnTo>
                <a:lnTo>
                  <a:pt x="1916703" y="4185780"/>
                </a:lnTo>
                <a:lnTo>
                  <a:pt x="1124772" y="4185780"/>
                </a:lnTo>
                <a:lnTo>
                  <a:pt x="1119775" y="4224130"/>
                </a:lnTo>
                <a:lnTo>
                  <a:pt x="0" y="4224130"/>
                </a:lnTo>
                <a:lnTo>
                  <a:pt x="545775" y="61518"/>
                </a:lnTo>
                <a:lnTo>
                  <a:pt x="1293818" y="61518"/>
                </a:lnTo>
                <a:close/>
              </a:path>
            </a:pathLst>
          </a:custGeom>
          <a:gradFill>
            <a:gsLst>
              <a:gs pos="100000">
                <a:schemeClr val="accent1">
                  <a:alpha val="57000"/>
                </a:schemeClr>
              </a:gs>
              <a:gs pos="41000">
                <a:schemeClr val="accent1">
                  <a:alpha val="0"/>
                </a:schemeClr>
              </a:gs>
            </a:gsLst>
            <a:lin ang="5400000" scaled="1"/>
          </a:gradFill>
          <a:ln>
            <a:gradFill>
              <a:gsLst>
                <a:gs pos="0">
                  <a:schemeClr val="accent2">
                    <a:lumMod val="20000"/>
                    <a:lumOff val="80000"/>
                  </a:schemeClr>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6" name="任意多边形: 形状 55">
            <a:extLst>
              <a:ext uri="{FF2B5EF4-FFF2-40B4-BE49-F238E27FC236}">
                <a16:creationId xmlns:a16="http://schemas.microsoft.com/office/drawing/2014/main" id="{63B73EC1-4988-4BB3-B10E-2468FC2BAF99}"/>
              </a:ext>
            </a:extLst>
          </p:cNvPr>
          <p:cNvSpPr/>
          <p:nvPr/>
        </p:nvSpPr>
        <p:spPr>
          <a:xfrm>
            <a:off x="5167518" y="1652982"/>
            <a:ext cx="1924635" cy="3308270"/>
          </a:xfrm>
          <a:custGeom>
            <a:avLst/>
            <a:gdLst>
              <a:gd name="connsiteX0" fmla="*/ 1302103 w 2457450"/>
              <a:gd name="connsiteY0" fmla="*/ 0 h 4224130"/>
              <a:gd name="connsiteX1" fmla="*/ 2333625 w 2457450"/>
              <a:gd name="connsiteY1" fmla="*/ 0 h 4224130"/>
              <a:gd name="connsiteX2" fmla="*/ 2325340 w 2457450"/>
              <a:gd name="connsiteY2" fmla="*/ 61518 h 4224130"/>
              <a:gd name="connsiteX3" fmla="*/ 2457450 w 2457450"/>
              <a:gd name="connsiteY3" fmla="*/ 61518 h 4224130"/>
              <a:gd name="connsiteX4" fmla="*/ 1916703 w 2457450"/>
              <a:gd name="connsiteY4" fmla="*/ 4185780 h 4224130"/>
              <a:gd name="connsiteX5" fmla="*/ 1124772 w 2457450"/>
              <a:gd name="connsiteY5" fmla="*/ 4185780 h 4224130"/>
              <a:gd name="connsiteX6" fmla="*/ 1119775 w 2457450"/>
              <a:gd name="connsiteY6" fmla="*/ 4224130 h 4224130"/>
              <a:gd name="connsiteX7" fmla="*/ 0 w 2457450"/>
              <a:gd name="connsiteY7" fmla="*/ 4224130 h 4224130"/>
              <a:gd name="connsiteX8" fmla="*/ 545775 w 2457450"/>
              <a:gd name="connsiteY8" fmla="*/ 61518 h 4224130"/>
              <a:gd name="connsiteX9" fmla="*/ 1293818 w 2457450"/>
              <a:gd name="connsiteY9" fmla="*/ 61518 h 422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57450" h="4224130">
                <a:moveTo>
                  <a:pt x="1302103" y="0"/>
                </a:moveTo>
                <a:lnTo>
                  <a:pt x="2333625" y="0"/>
                </a:lnTo>
                <a:lnTo>
                  <a:pt x="2325340" y="61518"/>
                </a:lnTo>
                <a:lnTo>
                  <a:pt x="2457450" y="61518"/>
                </a:lnTo>
                <a:lnTo>
                  <a:pt x="1916703" y="4185780"/>
                </a:lnTo>
                <a:lnTo>
                  <a:pt x="1124772" y="4185780"/>
                </a:lnTo>
                <a:lnTo>
                  <a:pt x="1119775" y="4224130"/>
                </a:lnTo>
                <a:lnTo>
                  <a:pt x="0" y="4224130"/>
                </a:lnTo>
                <a:lnTo>
                  <a:pt x="545775" y="61518"/>
                </a:lnTo>
                <a:lnTo>
                  <a:pt x="1293818" y="61518"/>
                </a:lnTo>
                <a:close/>
              </a:path>
            </a:pathLst>
          </a:custGeom>
          <a:gradFill>
            <a:gsLst>
              <a:gs pos="100000">
                <a:schemeClr val="accent1">
                  <a:alpha val="57000"/>
                </a:schemeClr>
              </a:gs>
              <a:gs pos="41000">
                <a:schemeClr val="accent1">
                  <a:alpha val="0"/>
                </a:schemeClr>
              </a:gs>
            </a:gsLst>
            <a:lin ang="5400000" scaled="1"/>
          </a:gradFill>
          <a:ln>
            <a:gradFill>
              <a:gsLst>
                <a:gs pos="0">
                  <a:schemeClr val="accent2">
                    <a:lumMod val="20000"/>
                    <a:lumOff val="80000"/>
                  </a:schemeClr>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任意多边形: 形状 56">
            <a:extLst>
              <a:ext uri="{FF2B5EF4-FFF2-40B4-BE49-F238E27FC236}">
                <a16:creationId xmlns:a16="http://schemas.microsoft.com/office/drawing/2014/main" id="{5CB2EAA5-D273-472D-8BF7-98269CC7EDF8}"/>
              </a:ext>
            </a:extLst>
          </p:cNvPr>
          <p:cNvSpPr/>
          <p:nvPr/>
        </p:nvSpPr>
        <p:spPr>
          <a:xfrm>
            <a:off x="7072115" y="2289964"/>
            <a:ext cx="1924635" cy="3308270"/>
          </a:xfrm>
          <a:custGeom>
            <a:avLst/>
            <a:gdLst>
              <a:gd name="connsiteX0" fmla="*/ 1302103 w 2457450"/>
              <a:gd name="connsiteY0" fmla="*/ 0 h 4224130"/>
              <a:gd name="connsiteX1" fmla="*/ 2333625 w 2457450"/>
              <a:gd name="connsiteY1" fmla="*/ 0 h 4224130"/>
              <a:gd name="connsiteX2" fmla="*/ 2325340 w 2457450"/>
              <a:gd name="connsiteY2" fmla="*/ 61518 h 4224130"/>
              <a:gd name="connsiteX3" fmla="*/ 2457450 w 2457450"/>
              <a:gd name="connsiteY3" fmla="*/ 61518 h 4224130"/>
              <a:gd name="connsiteX4" fmla="*/ 1916703 w 2457450"/>
              <a:gd name="connsiteY4" fmla="*/ 4185780 h 4224130"/>
              <a:gd name="connsiteX5" fmla="*/ 1124772 w 2457450"/>
              <a:gd name="connsiteY5" fmla="*/ 4185780 h 4224130"/>
              <a:gd name="connsiteX6" fmla="*/ 1119775 w 2457450"/>
              <a:gd name="connsiteY6" fmla="*/ 4224130 h 4224130"/>
              <a:gd name="connsiteX7" fmla="*/ 0 w 2457450"/>
              <a:gd name="connsiteY7" fmla="*/ 4224130 h 4224130"/>
              <a:gd name="connsiteX8" fmla="*/ 545775 w 2457450"/>
              <a:gd name="connsiteY8" fmla="*/ 61518 h 4224130"/>
              <a:gd name="connsiteX9" fmla="*/ 1293818 w 2457450"/>
              <a:gd name="connsiteY9" fmla="*/ 61518 h 422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57450" h="4224130">
                <a:moveTo>
                  <a:pt x="1302103" y="0"/>
                </a:moveTo>
                <a:lnTo>
                  <a:pt x="2333625" y="0"/>
                </a:lnTo>
                <a:lnTo>
                  <a:pt x="2325340" y="61518"/>
                </a:lnTo>
                <a:lnTo>
                  <a:pt x="2457450" y="61518"/>
                </a:lnTo>
                <a:lnTo>
                  <a:pt x="1916703" y="4185780"/>
                </a:lnTo>
                <a:lnTo>
                  <a:pt x="1124772" y="4185780"/>
                </a:lnTo>
                <a:lnTo>
                  <a:pt x="1119775" y="4224130"/>
                </a:lnTo>
                <a:lnTo>
                  <a:pt x="0" y="4224130"/>
                </a:lnTo>
                <a:lnTo>
                  <a:pt x="545775" y="61518"/>
                </a:lnTo>
                <a:lnTo>
                  <a:pt x="1293818" y="61518"/>
                </a:lnTo>
                <a:close/>
              </a:path>
            </a:pathLst>
          </a:custGeom>
          <a:gradFill>
            <a:gsLst>
              <a:gs pos="100000">
                <a:schemeClr val="accent1">
                  <a:alpha val="57000"/>
                </a:schemeClr>
              </a:gs>
              <a:gs pos="41000">
                <a:schemeClr val="accent1">
                  <a:alpha val="0"/>
                </a:schemeClr>
              </a:gs>
            </a:gsLst>
            <a:lin ang="5400000" scaled="1"/>
          </a:gradFill>
          <a:ln>
            <a:gradFill>
              <a:gsLst>
                <a:gs pos="0">
                  <a:schemeClr val="accent2">
                    <a:lumMod val="20000"/>
                    <a:lumOff val="80000"/>
                  </a:schemeClr>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8" name="任意多边形: 形状 57">
            <a:extLst>
              <a:ext uri="{FF2B5EF4-FFF2-40B4-BE49-F238E27FC236}">
                <a16:creationId xmlns:a16="http://schemas.microsoft.com/office/drawing/2014/main" id="{E048AE3D-A9C6-448D-81F7-A8180502CAD2}"/>
              </a:ext>
            </a:extLst>
          </p:cNvPr>
          <p:cNvSpPr/>
          <p:nvPr/>
        </p:nvSpPr>
        <p:spPr>
          <a:xfrm>
            <a:off x="8976711" y="1652982"/>
            <a:ext cx="1924635" cy="3308270"/>
          </a:xfrm>
          <a:custGeom>
            <a:avLst/>
            <a:gdLst>
              <a:gd name="connsiteX0" fmla="*/ 1302103 w 2457450"/>
              <a:gd name="connsiteY0" fmla="*/ 0 h 4224130"/>
              <a:gd name="connsiteX1" fmla="*/ 2333625 w 2457450"/>
              <a:gd name="connsiteY1" fmla="*/ 0 h 4224130"/>
              <a:gd name="connsiteX2" fmla="*/ 2325340 w 2457450"/>
              <a:gd name="connsiteY2" fmla="*/ 61518 h 4224130"/>
              <a:gd name="connsiteX3" fmla="*/ 2457450 w 2457450"/>
              <a:gd name="connsiteY3" fmla="*/ 61518 h 4224130"/>
              <a:gd name="connsiteX4" fmla="*/ 1916703 w 2457450"/>
              <a:gd name="connsiteY4" fmla="*/ 4185780 h 4224130"/>
              <a:gd name="connsiteX5" fmla="*/ 1124772 w 2457450"/>
              <a:gd name="connsiteY5" fmla="*/ 4185780 h 4224130"/>
              <a:gd name="connsiteX6" fmla="*/ 1119775 w 2457450"/>
              <a:gd name="connsiteY6" fmla="*/ 4224130 h 4224130"/>
              <a:gd name="connsiteX7" fmla="*/ 0 w 2457450"/>
              <a:gd name="connsiteY7" fmla="*/ 4224130 h 4224130"/>
              <a:gd name="connsiteX8" fmla="*/ 545775 w 2457450"/>
              <a:gd name="connsiteY8" fmla="*/ 61518 h 4224130"/>
              <a:gd name="connsiteX9" fmla="*/ 1293818 w 2457450"/>
              <a:gd name="connsiteY9" fmla="*/ 61518 h 422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57450" h="4224130">
                <a:moveTo>
                  <a:pt x="1302103" y="0"/>
                </a:moveTo>
                <a:lnTo>
                  <a:pt x="2333625" y="0"/>
                </a:lnTo>
                <a:lnTo>
                  <a:pt x="2325340" y="61518"/>
                </a:lnTo>
                <a:lnTo>
                  <a:pt x="2457450" y="61518"/>
                </a:lnTo>
                <a:lnTo>
                  <a:pt x="1916703" y="4185780"/>
                </a:lnTo>
                <a:lnTo>
                  <a:pt x="1124772" y="4185780"/>
                </a:lnTo>
                <a:lnTo>
                  <a:pt x="1119775" y="4224130"/>
                </a:lnTo>
                <a:lnTo>
                  <a:pt x="0" y="4224130"/>
                </a:lnTo>
                <a:lnTo>
                  <a:pt x="545775" y="61518"/>
                </a:lnTo>
                <a:lnTo>
                  <a:pt x="1293818" y="61518"/>
                </a:lnTo>
                <a:close/>
              </a:path>
            </a:pathLst>
          </a:custGeom>
          <a:gradFill>
            <a:gsLst>
              <a:gs pos="100000">
                <a:schemeClr val="accent1">
                  <a:alpha val="57000"/>
                </a:schemeClr>
              </a:gs>
              <a:gs pos="41000">
                <a:schemeClr val="accent1">
                  <a:alpha val="0"/>
                </a:schemeClr>
              </a:gs>
            </a:gsLst>
            <a:lin ang="5400000" scaled="1"/>
          </a:gradFill>
          <a:ln>
            <a:gradFill>
              <a:gsLst>
                <a:gs pos="0">
                  <a:schemeClr val="accent2">
                    <a:lumMod val="20000"/>
                    <a:lumOff val="80000"/>
                  </a:schemeClr>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 name="组合 5">
            <a:extLst>
              <a:ext uri="{FF2B5EF4-FFF2-40B4-BE49-F238E27FC236}">
                <a16:creationId xmlns:a16="http://schemas.microsoft.com/office/drawing/2014/main" id="{5B77389F-EB8A-4F22-BFBE-3D536FEF66EA}"/>
              </a:ext>
            </a:extLst>
          </p:cNvPr>
          <p:cNvGrpSpPr/>
          <p:nvPr/>
        </p:nvGrpSpPr>
        <p:grpSpPr>
          <a:xfrm>
            <a:off x="1853177" y="4732288"/>
            <a:ext cx="1210588" cy="400110"/>
            <a:chOff x="1853177" y="4732288"/>
            <a:chExt cx="1210588" cy="400110"/>
          </a:xfrm>
        </p:grpSpPr>
        <p:sp>
          <p:nvSpPr>
            <p:cNvPr id="5" name="平行四边形 4">
              <a:extLst>
                <a:ext uri="{FF2B5EF4-FFF2-40B4-BE49-F238E27FC236}">
                  <a16:creationId xmlns:a16="http://schemas.microsoft.com/office/drawing/2014/main" id="{3098CBE4-BE8D-4FE1-A4D4-09FF60DD7338}"/>
                </a:ext>
              </a:extLst>
            </p:cNvPr>
            <p:cNvSpPr/>
            <p:nvPr/>
          </p:nvSpPr>
          <p:spPr>
            <a:xfrm>
              <a:off x="1853178" y="4902200"/>
              <a:ext cx="1171962" cy="193738"/>
            </a:xfrm>
            <a:prstGeom prst="parallelogram">
              <a:avLst>
                <a:gd name="adj" fmla="val 35063"/>
              </a:avLst>
            </a:prstGeom>
            <a:gradFill>
              <a:gsLst>
                <a:gs pos="0">
                  <a:schemeClr val="accent3"/>
                </a:gs>
                <a:gs pos="100000">
                  <a:schemeClr val="accent1"/>
                </a:gs>
              </a:gsLst>
              <a:lin ang="4200000" scaled="0"/>
            </a:gradFill>
            <a:ln>
              <a:gradFill>
                <a:gsLst>
                  <a:gs pos="100000">
                    <a:schemeClr val="accent1">
                      <a:lumMod val="20000"/>
                      <a:lumOff val="80000"/>
                    </a:schemeClr>
                  </a:gs>
                  <a:gs pos="0">
                    <a:schemeClr val="accent1"/>
                  </a:gs>
                </a:gsLst>
                <a:lin ang="2700000" scaled="0"/>
              </a:gradFill>
            </a:ln>
            <a:effectLst>
              <a:outerShdw blurRad="3683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a:extLst>
                <a:ext uri="{FF2B5EF4-FFF2-40B4-BE49-F238E27FC236}">
                  <a16:creationId xmlns:a16="http://schemas.microsoft.com/office/drawing/2014/main" id="{5C462B20-8803-42CF-A226-F3B8437D5408}"/>
                </a:ext>
              </a:extLst>
            </p:cNvPr>
            <p:cNvSpPr txBox="1"/>
            <p:nvPr/>
          </p:nvSpPr>
          <p:spPr>
            <a:xfrm>
              <a:off x="1853177" y="4732288"/>
              <a:ext cx="1210588" cy="400110"/>
            </a:xfrm>
            <a:prstGeom prst="rect">
              <a:avLst/>
            </a:prstGeom>
            <a:noFill/>
          </p:spPr>
          <p:txBody>
            <a:bodyPr wrap="none" rtlCol="0">
              <a:spAutoFit/>
            </a:bodyPr>
            <a:lstStyle/>
            <a:p>
              <a:pPr algn="dist"/>
              <a:r>
                <a:rPr kumimoji="0" lang="zh-CN" altLang="en-US" sz="2000" b="0" i="1"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cs"/>
                </a:rPr>
                <a:t>添加文本</a:t>
              </a:r>
              <a:endParaRPr lang="zh-CN" altLang="en-US" sz="2000" i="1" dirty="0">
                <a:solidFill>
                  <a:schemeClr val="bg1"/>
                </a:solidFill>
                <a:latin typeface="思源黑体 CN Heavy" panose="020B0A00000000000000" pitchFamily="34" charset="-122"/>
                <a:ea typeface="思源黑体 CN Heavy" panose="020B0A00000000000000" pitchFamily="34" charset="-122"/>
              </a:endParaRPr>
            </a:p>
          </p:txBody>
        </p:sp>
      </p:grpSp>
      <p:grpSp>
        <p:nvGrpSpPr>
          <p:cNvPr id="82" name="组合 81">
            <a:extLst>
              <a:ext uri="{FF2B5EF4-FFF2-40B4-BE49-F238E27FC236}">
                <a16:creationId xmlns:a16="http://schemas.microsoft.com/office/drawing/2014/main" id="{C39E9276-4E49-4247-8A8A-7DEB2BD77334}"/>
              </a:ext>
            </a:extLst>
          </p:cNvPr>
          <p:cNvGrpSpPr/>
          <p:nvPr/>
        </p:nvGrpSpPr>
        <p:grpSpPr>
          <a:xfrm>
            <a:off x="5641756" y="4732288"/>
            <a:ext cx="1210588" cy="400110"/>
            <a:chOff x="1853177" y="4732288"/>
            <a:chExt cx="1210588" cy="400110"/>
          </a:xfrm>
        </p:grpSpPr>
        <p:sp>
          <p:nvSpPr>
            <p:cNvPr id="83" name="平行四边形 82">
              <a:extLst>
                <a:ext uri="{FF2B5EF4-FFF2-40B4-BE49-F238E27FC236}">
                  <a16:creationId xmlns:a16="http://schemas.microsoft.com/office/drawing/2014/main" id="{C12CB3E7-D3D2-45DB-9731-D22E19B54876}"/>
                </a:ext>
              </a:extLst>
            </p:cNvPr>
            <p:cNvSpPr/>
            <p:nvPr/>
          </p:nvSpPr>
          <p:spPr>
            <a:xfrm>
              <a:off x="1853178" y="4902200"/>
              <a:ext cx="1171962" cy="193738"/>
            </a:xfrm>
            <a:prstGeom prst="parallelogram">
              <a:avLst>
                <a:gd name="adj" fmla="val 35063"/>
              </a:avLst>
            </a:prstGeom>
            <a:gradFill>
              <a:gsLst>
                <a:gs pos="0">
                  <a:schemeClr val="accent3"/>
                </a:gs>
                <a:gs pos="100000">
                  <a:schemeClr val="accent1"/>
                </a:gs>
              </a:gsLst>
              <a:lin ang="4200000" scaled="0"/>
            </a:gradFill>
            <a:ln>
              <a:gradFill>
                <a:gsLst>
                  <a:gs pos="100000">
                    <a:schemeClr val="accent1">
                      <a:lumMod val="20000"/>
                      <a:lumOff val="80000"/>
                    </a:schemeClr>
                  </a:gs>
                  <a:gs pos="0">
                    <a:schemeClr val="accent1"/>
                  </a:gs>
                </a:gsLst>
                <a:lin ang="2700000" scaled="0"/>
              </a:gradFill>
            </a:ln>
            <a:effectLst>
              <a:outerShdw blurRad="3683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a:extLst>
                <a:ext uri="{FF2B5EF4-FFF2-40B4-BE49-F238E27FC236}">
                  <a16:creationId xmlns:a16="http://schemas.microsoft.com/office/drawing/2014/main" id="{1180A462-2E35-4964-BE8A-7F649821D1DD}"/>
                </a:ext>
              </a:extLst>
            </p:cNvPr>
            <p:cNvSpPr txBox="1"/>
            <p:nvPr/>
          </p:nvSpPr>
          <p:spPr>
            <a:xfrm>
              <a:off x="1853177" y="4732288"/>
              <a:ext cx="1210588" cy="400110"/>
            </a:xfrm>
            <a:prstGeom prst="rect">
              <a:avLst/>
            </a:prstGeom>
            <a:noFill/>
          </p:spPr>
          <p:txBody>
            <a:bodyPr wrap="none" rtlCol="0">
              <a:spAutoFit/>
            </a:bodyPr>
            <a:lstStyle/>
            <a:p>
              <a:pPr algn="dist"/>
              <a:r>
                <a:rPr kumimoji="0" lang="zh-CN" altLang="en-US" sz="2000" b="0" i="1"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cs"/>
                </a:rPr>
                <a:t>添加文本</a:t>
              </a:r>
              <a:endParaRPr lang="zh-CN" altLang="en-US" sz="2000" i="1" dirty="0">
                <a:solidFill>
                  <a:schemeClr val="bg1"/>
                </a:solidFill>
                <a:latin typeface="思源黑体 CN Heavy" panose="020B0A00000000000000" pitchFamily="34" charset="-122"/>
                <a:ea typeface="思源黑体 CN Heavy" panose="020B0A00000000000000" pitchFamily="34" charset="-122"/>
              </a:endParaRPr>
            </a:p>
          </p:txBody>
        </p:sp>
      </p:grpSp>
      <p:grpSp>
        <p:nvGrpSpPr>
          <p:cNvPr id="85" name="组合 84">
            <a:extLst>
              <a:ext uri="{FF2B5EF4-FFF2-40B4-BE49-F238E27FC236}">
                <a16:creationId xmlns:a16="http://schemas.microsoft.com/office/drawing/2014/main" id="{C91174BB-E29B-496F-B4C6-EC8429DCD353}"/>
              </a:ext>
            </a:extLst>
          </p:cNvPr>
          <p:cNvGrpSpPr/>
          <p:nvPr/>
        </p:nvGrpSpPr>
        <p:grpSpPr>
          <a:xfrm>
            <a:off x="9516526" y="4732288"/>
            <a:ext cx="1210588" cy="400110"/>
            <a:chOff x="1853177" y="4732288"/>
            <a:chExt cx="1210588" cy="400110"/>
          </a:xfrm>
        </p:grpSpPr>
        <p:sp>
          <p:nvSpPr>
            <p:cNvPr id="86" name="平行四边形 85">
              <a:extLst>
                <a:ext uri="{FF2B5EF4-FFF2-40B4-BE49-F238E27FC236}">
                  <a16:creationId xmlns:a16="http://schemas.microsoft.com/office/drawing/2014/main" id="{2BD7C79E-83E6-490C-9D60-AC3A6AACDEE6}"/>
                </a:ext>
              </a:extLst>
            </p:cNvPr>
            <p:cNvSpPr/>
            <p:nvPr/>
          </p:nvSpPr>
          <p:spPr>
            <a:xfrm>
              <a:off x="1853178" y="4902200"/>
              <a:ext cx="1171962" cy="193738"/>
            </a:xfrm>
            <a:prstGeom prst="parallelogram">
              <a:avLst>
                <a:gd name="adj" fmla="val 35063"/>
              </a:avLst>
            </a:prstGeom>
            <a:gradFill>
              <a:gsLst>
                <a:gs pos="0">
                  <a:schemeClr val="accent3"/>
                </a:gs>
                <a:gs pos="100000">
                  <a:schemeClr val="accent1"/>
                </a:gs>
              </a:gsLst>
              <a:lin ang="4200000" scaled="0"/>
            </a:gradFill>
            <a:ln>
              <a:gradFill>
                <a:gsLst>
                  <a:gs pos="100000">
                    <a:schemeClr val="accent1">
                      <a:lumMod val="20000"/>
                      <a:lumOff val="80000"/>
                    </a:schemeClr>
                  </a:gs>
                  <a:gs pos="0">
                    <a:schemeClr val="accent1"/>
                  </a:gs>
                </a:gsLst>
                <a:lin ang="2700000" scaled="0"/>
              </a:gradFill>
            </a:ln>
            <a:effectLst>
              <a:outerShdw blurRad="3683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86">
              <a:extLst>
                <a:ext uri="{FF2B5EF4-FFF2-40B4-BE49-F238E27FC236}">
                  <a16:creationId xmlns:a16="http://schemas.microsoft.com/office/drawing/2014/main" id="{73833CC6-02C5-49FF-86DC-80D5EC8406CD}"/>
                </a:ext>
              </a:extLst>
            </p:cNvPr>
            <p:cNvSpPr txBox="1"/>
            <p:nvPr/>
          </p:nvSpPr>
          <p:spPr>
            <a:xfrm>
              <a:off x="1853177" y="4732288"/>
              <a:ext cx="1210588" cy="400110"/>
            </a:xfrm>
            <a:prstGeom prst="rect">
              <a:avLst/>
            </a:prstGeom>
            <a:noFill/>
          </p:spPr>
          <p:txBody>
            <a:bodyPr wrap="none" rtlCol="0">
              <a:spAutoFit/>
            </a:bodyPr>
            <a:lstStyle/>
            <a:p>
              <a:pPr algn="dist"/>
              <a:r>
                <a:rPr kumimoji="0" lang="zh-CN" altLang="en-US" sz="2000" b="0" i="1"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cs"/>
                </a:rPr>
                <a:t>添加文本</a:t>
              </a:r>
              <a:endParaRPr lang="zh-CN" altLang="en-US" sz="2000" i="1" dirty="0">
                <a:solidFill>
                  <a:schemeClr val="bg1"/>
                </a:solidFill>
                <a:latin typeface="思源黑体 CN Heavy" panose="020B0A00000000000000" pitchFamily="34" charset="-122"/>
                <a:ea typeface="思源黑体 CN Heavy" panose="020B0A00000000000000" pitchFamily="34" charset="-122"/>
              </a:endParaRPr>
            </a:p>
          </p:txBody>
        </p:sp>
      </p:grpSp>
      <p:grpSp>
        <p:nvGrpSpPr>
          <p:cNvPr id="88" name="组合 87">
            <a:extLst>
              <a:ext uri="{FF2B5EF4-FFF2-40B4-BE49-F238E27FC236}">
                <a16:creationId xmlns:a16="http://schemas.microsoft.com/office/drawing/2014/main" id="{5E01F734-EC39-41BC-A647-C1F70811E4C2}"/>
              </a:ext>
            </a:extLst>
          </p:cNvPr>
          <p:cNvGrpSpPr/>
          <p:nvPr/>
        </p:nvGrpSpPr>
        <p:grpSpPr>
          <a:xfrm>
            <a:off x="3823434" y="5302310"/>
            <a:ext cx="1210588" cy="400110"/>
            <a:chOff x="1853177" y="4732288"/>
            <a:chExt cx="1210588" cy="400110"/>
          </a:xfrm>
        </p:grpSpPr>
        <p:sp>
          <p:nvSpPr>
            <p:cNvPr id="89" name="平行四边形 88">
              <a:extLst>
                <a:ext uri="{FF2B5EF4-FFF2-40B4-BE49-F238E27FC236}">
                  <a16:creationId xmlns:a16="http://schemas.microsoft.com/office/drawing/2014/main" id="{22EDA914-711E-4F19-97C9-4421F91D1839}"/>
                </a:ext>
              </a:extLst>
            </p:cNvPr>
            <p:cNvSpPr/>
            <p:nvPr/>
          </p:nvSpPr>
          <p:spPr>
            <a:xfrm>
              <a:off x="1853178" y="4902200"/>
              <a:ext cx="1171962" cy="193738"/>
            </a:xfrm>
            <a:prstGeom prst="parallelogram">
              <a:avLst>
                <a:gd name="adj" fmla="val 35063"/>
              </a:avLst>
            </a:prstGeom>
            <a:gradFill>
              <a:gsLst>
                <a:gs pos="0">
                  <a:schemeClr val="accent3"/>
                </a:gs>
                <a:gs pos="100000">
                  <a:schemeClr val="accent1"/>
                </a:gs>
              </a:gsLst>
              <a:lin ang="4200000" scaled="0"/>
            </a:gradFill>
            <a:ln>
              <a:gradFill>
                <a:gsLst>
                  <a:gs pos="100000">
                    <a:schemeClr val="accent1">
                      <a:lumMod val="20000"/>
                      <a:lumOff val="80000"/>
                    </a:schemeClr>
                  </a:gs>
                  <a:gs pos="0">
                    <a:schemeClr val="accent1"/>
                  </a:gs>
                </a:gsLst>
                <a:lin ang="2700000" scaled="0"/>
              </a:gradFill>
            </a:ln>
            <a:effectLst>
              <a:outerShdw blurRad="3683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id="{D0E44BD2-E224-414C-8978-9D2E8F8A46CA}"/>
                </a:ext>
              </a:extLst>
            </p:cNvPr>
            <p:cNvSpPr txBox="1"/>
            <p:nvPr/>
          </p:nvSpPr>
          <p:spPr>
            <a:xfrm>
              <a:off x="1853177" y="4732288"/>
              <a:ext cx="1210588" cy="400110"/>
            </a:xfrm>
            <a:prstGeom prst="rect">
              <a:avLst/>
            </a:prstGeom>
            <a:noFill/>
          </p:spPr>
          <p:txBody>
            <a:bodyPr wrap="none" rtlCol="0">
              <a:spAutoFit/>
            </a:bodyPr>
            <a:lstStyle/>
            <a:p>
              <a:pPr algn="dist"/>
              <a:r>
                <a:rPr kumimoji="0" lang="zh-CN" altLang="en-US" sz="2000" b="0" i="1"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cs"/>
                </a:rPr>
                <a:t>添加文本</a:t>
              </a:r>
              <a:endParaRPr lang="zh-CN" altLang="en-US" sz="2000" i="1" dirty="0">
                <a:solidFill>
                  <a:schemeClr val="bg1"/>
                </a:solidFill>
                <a:latin typeface="思源黑体 CN Heavy" panose="020B0A00000000000000" pitchFamily="34" charset="-122"/>
                <a:ea typeface="思源黑体 CN Heavy" panose="020B0A00000000000000" pitchFamily="34" charset="-122"/>
              </a:endParaRPr>
            </a:p>
          </p:txBody>
        </p:sp>
      </p:grpSp>
      <p:grpSp>
        <p:nvGrpSpPr>
          <p:cNvPr id="91" name="组合 90">
            <a:extLst>
              <a:ext uri="{FF2B5EF4-FFF2-40B4-BE49-F238E27FC236}">
                <a16:creationId xmlns:a16="http://schemas.microsoft.com/office/drawing/2014/main" id="{D12ADEBC-821C-449C-A74E-430D1882741D}"/>
              </a:ext>
            </a:extLst>
          </p:cNvPr>
          <p:cNvGrpSpPr/>
          <p:nvPr/>
        </p:nvGrpSpPr>
        <p:grpSpPr>
          <a:xfrm>
            <a:off x="7698204" y="5302310"/>
            <a:ext cx="1210588" cy="400110"/>
            <a:chOff x="1853177" y="4732288"/>
            <a:chExt cx="1210588" cy="400110"/>
          </a:xfrm>
        </p:grpSpPr>
        <p:sp>
          <p:nvSpPr>
            <p:cNvPr id="92" name="平行四边形 91">
              <a:extLst>
                <a:ext uri="{FF2B5EF4-FFF2-40B4-BE49-F238E27FC236}">
                  <a16:creationId xmlns:a16="http://schemas.microsoft.com/office/drawing/2014/main" id="{1A392F9E-346F-49FE-A4BE-41854246F516}"/>
                </a:ext>
              </a:extLst>
            </p:cNvPr>
            <p:cNvSpPr/>
            <p:nvPr/>
          </p:nvSpPr>
          <p:spPr>
            <a:xfrm>
              <a:off x="1853178" y="4902200"/>
              <a:ext cx="1171962" cy="193738"/>
            </a:xfrm>
            <a:prstGeom prst="parallelogram">
              <a:avLst>
                <a:gd name="adj" fmla="val 35063"/>
              </a:avLst>
            </a:prstGeom>
            <a:gradFill>
              <a:gsLst>
                <a:gs pos="0">
                  <a:schemeClr val="accent3"/>
                </a:gs>
                <a:gs pos="100000">
                  <a:schemeClr val="accent1"/>
                </a:gs>
              </a:gsLst>
              <a:lin ang="4200000" scaled="0"/>
            </a:gradFill>
            <a:ln>
              <a:gradFill>
                <a:gsLst>
                  <a:gs pos="100000">
                    <a:schemeClr val="accent1">
                      <a:lumMod val="20000"/>
                      <a:lumOff val="80000"/>
                    </a:schemeClr>
                  </a:gs>
                  <a:gs pos="0">
                    <a:schemeClr val="accent1"/>
                  </a:gs>
                </a:gsLst>
                <a:lin ang="2700000" scaled="0"/>
              </a:gradFill>
            </a:ln>
            <a:effectLst>
              <a:outerShdw blurRad="3683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a:extLst>
                <a:ext uri="{FF2B5EF4-FFF2-40B4-BE49-F238E27FC236}">
                  <a16:creationId xmlns:a16="http://schemas.microsoft.com/office/drawing/2014/main" id="{65EC2EEE-611D-44C4-8FD9-8CED0519A3BA}"/>
                </a:ext>
              </a:extLst>
            </p:cNvPr>
            <p:cNvSpPr txBox="1"/>
            <p:nvPr/>
          </p:nvSpPr>
          <p:spPr>
            <a:xfrm>
              <a:off x="1853177" y="4732288"/>
              <a:ext cx="1210588" cy="400110"/>
            </a:xfrm>
            <a:prstGeom prst="rect">
              <a:avLst/>
            </a:prstGeom>
            <a:noFill/>
          </p:spPr>
          <p:txBody>
            <a:bodyPr wrap="none" rtlCol="0">
              <a:spAutoFit/>
            </a:bodyPr>
            <a:lstStyle/>
            <a:p>
              <a:pPr algn="dist"/>
              <a:r>
                <a:rPr kumimoji="0" lang="zh-CN" altLang="en-US" sz="2000" b="0" i="1"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cs"/>
                </a:rPr>
                <a:t>添加文本</a:t>
              </a:r>
              <a:endParaRPr lang="zh-CN" altLang="en-US" sz="2000" i="1" dirty="0">
                <a:solidFill>
                  <a:schemeClr val="bg1"/>
                </a:solidFill>
                <a:latin typeface="思源黑体 CN Heavy" panose="020B0A00000000000000" pitchFamily="34" charset="-122"/>
                <a:ea typeface="思源黑体 CN Heavy" panose="020B0A00000000000000" pitchFamily="34" charset="-122"/>
              </a:endParaRPr>
            </a:p>
          </p:txBody>
        </p:sp>
      </p:grpSp>
    </p:spTree>
    <p:custDataLst>
      <p:tags r:id="rId1"/>
    </p:custDataLst>
    <p:extLst>
      <p:ext uri="{BB962C8B-B14F-4D97-AF65-F5344CB8AC3E}">
        <p14:creationId xmlns:p14="http://schemas.microsoft.com/office/powerpoint/2010/main" val="38999208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AF04A6F7-2054-4F48-B8D1-799B719C966A}"/>
              </a:ext>
            </a:extLst>
          </p:cNvPr>
          <p:cNvGrpSpPr/>
          <p:nvPr/>
        </p:nvGrpSpPr>
        <p:grpSpPr>
          <a:xfrm>
            <a:off x="1190684" y="772160"/>
            <a:ext cx="5785485" cy="243840"/>
            <a:chOff x="681990" y="462281"/>
            <a:chExt cx="5785485" cy="317498"/>
          </a:xfrm>
        </p:grpSpPr>
        <p:sp>
          <p:nvSpPr>
            <p:cNvPr id="17" name="平行四边形 16">
              <a:extLst>
                <a:ext uri="{FF2B5EF4-FFF2-40B4-BE49-F238E27FC236}">
                  <a16:creationId xmlns:a16="http://schemas.microsoft.com/office/drawing/2014/main" id="{8A1D96BC-4117-44AD-84E1-C00BFC76CC50}"/>
                </a:ext>
              </a:extLst>
            </p:cNvPr>
            <p:cNvSpPr/>
            <p:nvPr/>
          </p:nvSpPr>
          <p:spPr>
            <a:xfrm>
              <a:off x="681990" y="61214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B7DDE7CA-0C14-4906-B953-DE0FE3BD5963}"/>
                </a:ext>
              </a:extLst>
            </p:cNvPr>
            <p:cNvSpPr/>
            <p:nvPr/>
          </p:nvSpPr>
          <p:spPr>
            <a:xfrm>
              <a:off x="849630" y="49022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a:extLst>
                <a:ext uri="{FF2B5EF4-FFF2-40B4-BE49-F238E27FC236}">
                  <a16:creationId xmlns:a16="http://schemas.microsoft.com/office/drawing/2014/main" id="{4A6AB0A7-4242-48AF-9754-3EBCCE2323BA}"/>
                </a:ext>
              </a:extLst>
            </p:cNvPr>
            <p:cNvSpPr/>
            <p:nvPr/>
          </p:nvSpPr>
          <p:spPr>
            <a:xfrm>
              <a:off x="742950" y="73406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a:extLst>
                <a:ext uri="{FF2B5EF4-FFF2-40B4-BE49-F238E27FC236}">
                  <a16:creationId xmlns:a16="http://schemas.microsoft.com/office/drawing/2014/main" id="{FFDB212E-8233-4361-8180-7D5C015417A7}"/>
                </a:ext>
              </a:extLst>
            </p:cNvPr>
            <p:cNvSpPr/>
            <p:nvPr/>
          </p:nvSpPr>
          <p:spPr>
            <a:xfrm>
              <a:off x="866775" y="706121"/>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a:extLst>
                <a:ext uri="{FF2B5EF4-FFF2-40B4-BE49-F238E27FC236}">
                  <a16:creationId xmlns:a16="http://schemas.microsoft.com/office/drawing/2014/main" id="{06ABA479-8188-4F20-95D9-AC6414725352}"/>
                </a:ext>
              </a:extLst>
            </p:cNvPr>
            <p:cNvSpPr/>
            <p:nvPr/>
          </p:nvSpPr>
          <p:spPr>
            <a:xfrm>
              <a:off x="681990" y="462281"/>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a:extLst>
              <a:ext uri="{FF2B5EF4-FFF2-40B4-BE49-F238E27FC236}">
                <a16:creationId xmlns:a16="http://schemas.microsoft.com/office/drawing/2014/main" id="{463DC11C-5FA7-4250-B0CC-E625494AFD88}"/>
              </a:ext>
            </a:extLst>
          </p:cNvPr>
          <p:cNvSpPr/>
          <p:nvPr/>
        </p:nvSpPr>
        <p:spPr>
          <a:xfrm rot="1520077">
            <a:off x="331695" y="800650"/>
            <a:ext cx="746919" cy="171667"/>
          </a:xfrm>
          <a:prstGeom prst="ellipse">
            <a:avLst/>
          </a:prstGeom>
          <a:solidFill>
            <a:schemeClr val="accent1">
              <a:alpha val="13000"/>
            </a:schemeClr>
          </a:solidFill>
          <a:ln>
            <a:solidFill>
              <a:srgbClr val="FF55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space-ship_40483">
            <a:extLst>
              <a:ext uri="{FF2B5EF4-FFF2-40B4-BE49-F238E27FC236}">
                <a16:creationId xmlns:a16="http://schemas.microsoft.com/office/drawing/2014/main" id="{D06B3C30-6B59-4F4E-BC6E-D66157EC1A92}"/>
              </a:ext>
            </a:extLst>
          </p:cNvPr>
          <p:cNvSpPr/>
          <p:nvPr/>
        </p:nvSpPr>
        <p:spPr>
          <a:xfrm>
            <a:off x="469740" y="457829"/>
            <a:ext cx="609685" cy="464535"/>
          </a:xfrm>
          <a:custGeom>
            <a:avLst/>
            <a:gdLst>
              <a:gd name="connsiteX0" fmla="*/ 143812 w 606792"/>
              <a:gd name="connsiteY0" fmla="*/ 403550 h 462331"/>
              <a:gd name="connsiteX1" fmla="*/ 305879 w 606792"/>
              <a:gd name="connsiteY1" fmla="*/ 424237 h 462331"/>
              <a:gd name="connsiteX2" fmla="*/ 462627 w 606792"/>
              <a:gd name="connsiteY2" fmla="*/ 404955 h 462331"/>
              <a:gd name="connsiteX3" fmla="*/ 304158 w 606792"/>
              <a:gd name="connsiteY3" fmla="*/ 462331 h 462331"/>
              <a:gd name="connsiteX4" fmla="*/ 143812 w 606792"/>
              <a:gd name="connsiteY4" fmla="*/ 403550 h 462331"/>
              <a:gd name="connsiteX5" fmla="*/ 303396 w 606792"/>
              <a:gd name="connsiteY5" fmla="*/ 303564 h 462331"/>
              <a:gd name="connsiteX6" fmla="*/ 262881 w 606792"/>
              <a:gd name="connsiteY6" fmla="*/ 331913 h 462331"/>
              <a:gd name="connsiteX7" fmla="*/ 303396 w 606792"/>
              <a:gd name="connsiteY7" fmla="*/ 360184 h 462331"/>
              <a:gd name="connsiteX8" fmla="*/ 343912 w 606792"/>
              <a:gd name="connsiteY8" fmla="*/ 331913 h 462331"/>
              <a:gd name="connsiteX9" fmla="*/ 303396 w 606792"/>
              <a:gd name="connsiteY9" fmla="*/ 303564 h 462331"/>
              <a:gd name="connsiteX10" fmla="*/ 451848 w 606792"/>
              <a:gd name="connsiteY10" fmla="*/ 285836 h 462331"/>
              <a:gd name="connsiteX11" fmla="*/ 415400 w 606792"/>
              <a:gd name="connsiteY11" fmla="*/ 311295 h 462331"/>
              <a:gd name="connsiteX12" fmla="*/ 451848 w 606792"/>
              <a:gd name="connsiteY12" fmla="*/ 336677 h 462331"/>
              <a:gd name="connsiteX13" fmla="*/ 488375 w 606792"/>
              <a:gd name="connsiteY13" fmla="*/ 311295 h 462331"/>
              <a:gd name="connsiteX14" fmla="*/ 451848 w 606792"/>
              <a:gd name="connsiteY14" fmla="*/ 285836 h 462331"/>
              <a:gd name="connsiteX15" fmla="*/ 169492 w 606792"/>
              <a:gd name="connsiteY15" fmla="*/ 285836 h 462331"/>
              <a:gd name="connsiteX16" fmla="*/ 132966 w 606792"/>
              <a:gd name="connsiteY16" fmla="*/ 311295 h 462331"/>
              <a:gd name="connsiteX17" fmla="*/ 169492 w 606792"/>
              <a:gd name="connsiteY17" fmla="*/ 336677 h 462331"/>
              <a:gd name="connsiteX18" fmla="*/ 205940 w 606792"/>
              <a:gd name="connsiteY18" fmla="*/ 311295 h 462331"/>
              <a:gd name="connsiteX19" fmla="*/ 169492 w 606792"/>
              <a:gd name="connsiteY19" fmla="*/ 285836 h 462331"/>
              <a:gd name="connsiteX20" fmla="*/ 535147 w 606792"/>
              <a:gd name="connsiteY20" fmla="*/ 239134 h 462331"/>
              <a:gd name="connsiteX21" fmla="*/ 507224 w 606792"/>
              <a:gd name="connsiteY21" fmla="*/ 258658 h 462331"/>
              <a:gd name="connsiteX22" fmla="*/ 535147 w 606792"/>
              <a:gd name="connsiteY22" fmla="*/ 278104 h 462331"/>
              <a:gd name="connsiteX23" fmla="*/ 563070 w 606792"/>
              <a:gd name="connsiteY23" fmla="*/ 258658 h 462331"/>
              <a:gd name="connsiteX24" fmla="*/ 535147 w 606792"/>
              <a:gd name="connsiteY24" fmla="*/ 239134 h 462331"/>
              <a:gd name="connsiteX25" fmla="*/ 87601 w 606792"/>
              <a:gd name="connsiteY25" fmla="*/ 235854 h 462331"/>
              <a:gd name="connsiteX26" fmla="*/ 59756 w 606792"/>
              <a:gd name="connsiteY26" fmla="*/ 255378 h 462331"/>
              <a:gd name="connsiteX27" fmla="*/ 87601 w 606792"/>
              <a:gd name="connsiteY27" fmla="*/ 274824 h 462331"/>
              <a:gd name="connsiteX28" fmla="*/ 115524 w 606792"/>
              <a:gd name="connsiteY28" fmla="*/ 255378 h 462331"/>
              <a:gd name="connsiteX29" fmla="*/ 87601 w 606792"/>
              <a:gd name="connsiteY29" fmla="*/ 235854 h 462331"/>
              <a:gd name="connsiteX30" fmla="*/ 309878 w 606792"/>
              <a:gd name="connsiteY30" fmla="*/ 167 h 462331"/>
              <a:gd name="connsiteX31" fmla="*/ 328581 w 606792"/>
              <a:gd name="connsiteY31" fmla="*/ 2344 h 462331"/>
              <a:gd name="connsiteX32" fmla="*/ 353845 w 606792"/>
              <a:gd name="connsiteY32" fmla="*/ 39049 h 462331"/>
              <a:gd name="connsiteX33" fmla="*/ 326000 w 606792"/>
              <a:gd name="connsiteY33" fmla="*/ 78020 h 462331"/>
              <a:gd name="connsiteX34" fmla="*/ 326548 w 606792"/>
              <a:gd name="connsiteY34" fmla="*/ 110352 h 462331"/>
              <a:gd name="connsiteX35" fmla="*/ 487045 w 606792"/>
              <a:gd name="connsiteY35" fmla="*/ 193135 h 462331"/>
              <a:gd name="connsiteX36" fmla="*/ 606792 w 606792"/>
              <a:gd name="connsiteY36" fmla="*/ 289272 h 462331"/>
              <a:gd name="connsiteX37" fmla="*/ 562288 w 606792"/>
              <a:gd name="connsiteY37" fmla="*/ 353780 h 462331"/>
              <a:gd name="connsiteX38" fmla="*/ 483604 w 606792"/>
              <a:gd name="connsiteY38" fmla="*/ 386268 h 462331"/>
              <a:gd name="connsiteX39" fmla="*/ 480084 w 606792"/>
              <a:gd name="connsiteY39" fmla="*/ 387284 h 462331"/>
              <a:gd name="connsiteX40" fmla="*/ 479927 w 606792"/>
              <a:gd name="connsiteY40" fmla="*/ 387440 h 462331"/>
              <a:gd name="connsiteX41" fmla="*/ 305899 w 606792"/>
              <a:gd name="connsiteY41" fmla="*/ 411806 h 462331"/>
              <a:gd name="connsiteX42" fmla="*/ 125770 w 606792"/>
              <a:gd name="connsiteY42" fmla="*/ 384706 h 462331"/>
              <a:gd name="connsiteX43" fmla="*/ 42627 w 606792"/>
              <a:gd name="connsiteY43" fmla="*/ 346517 h 462331"/>
              <a:gd name="connsiteX44" fmla="*/ 0 w 606792"/>
              <a:gd name="connsiteY44" fmla="*/ 288022 h 462331"/>
              <a:gd name="connsiteX45" fmla="*/ 56941 w 606792"/>
              <a:gd name="connsiteY45" fmla="*/ 222421 h 462331"/>
              <a:gd name="connsiteX46" fmla="*/ 119200 w 606792"/>
              <a:gd name="connsiteY46" fmla="*/ 195868 h 462331"/>
              <a:gd name="connsiteX47" fmla="*/ 302927 w 606792"/>
              <a:gd name="connsiteY47" fmla="*/ 109337 h 462331"/>
              <a:gd name="connsiteX48" fmla="*/ 302927 w 606792"/>
              <a:gd name="connsiteY48" fmla="*/ 108712 h 462331"/>
              <a:gd name="connsiteX49" fmla="*/ 302301 w 606792"/>
              <a:gd name="connsiteY49" fmla="*/ 78488 h 462331"/>
              <a:gd name="connsiteX50" fmla="*/ 272971 w 606792"/>
              <a:gd name="connsiteY50" fmla="*/ 40611 h 462331"/>
              <a:gd name="connsiteX51" fmla="*/ 299564 w 606792"/>
              <a:gd name="connsiteY51" fmla="*/ 2031 h 462331"/>
              <a:gd name="connsiteX52" fmla="*/ 309878 w 606792"/>
              <a:gd name="connsiteY52" fmla="*/ 167 h 462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6792" h="462331">
                <a:moveTo>
                  <a:pt x="143812" y="403550"/>
                </a:moveTo>
                <a:cubicBezTo>
                  <a:pt x="193011" y="416821"/>
                  <a:pt x="247998" y="424237"/>
                  <a:pt x="305879" y="424237"/>
                </a:cubicBezTo>
                <a:cubicBezTo>
                  <a:pt x="361726" y="424237"/>
                  <a:pt x="414758" y="417289"/>
                  <a:pt x="462627" y="404955"/>
                </a:cubicBezTo>
                <a:cubicBezTo>
                  <a:pt x="423284" y="440161"/>
                  <a:pt x="366967" y="462331"/>
                  <a:pt x="304158" y="462331"/>
                </a:cubicBezTo>
                <a:cubicBezTo>
                  <a:pt x="240411" y="462331"/>
                  <a:pt x="183234" y="439615"/>
                  <a:pt x="143812" y="403550"/>
                </a:cubicBezTo>
                <a:close/>
                <a:moveTo>
                  <a:pt x="303396" y="303564"/>
                </a:moveTo>
                <a:cubicBezTo>
                  <a:pt x="281027" y="303564"/>
                  <a:pt x="262881" y="316294"/>
                  <a:pt x="262881" y="331913"/>
                </a:cubicBezTo>
                <a:cubicBezTo>
                  <a:pt x="262881" y="347454"/>
                  <a:pt x="281027" y="360184"/>
                  <a:pt x="303396" y="360184"/>
                </a:cubicBezTo>
                <a:cubicBezTo>
                  <a:pt x="325766" y="360184"/>
                  <a:pt x="343912" y="347532"/>
                  <a:pt x="343912" y="331913"/>
                </a:cubicBezTo>
                <a:cubicBezTo>
                  <a:pt x="343912" y="316294"/>
                  <a:pt x="325766" y="303564"/>
                  <a:pt x="303396" y="303564"/>
                </a:cubicBezTo>
                <a:close/>
                <a:moveTo>
                  <a:pt x="451848" y="285836"/>
                </a:moveTo>
                <a:cubicBezTo>
                  <a:pt x="431747" y="285836"/>
                  <a:pt x="415400" y="297238"/>
                  <a:pt x="415400" y="311295"/>
                </a:cubicBezTo>
                <a:cubicBezTo>
                  <a:pt x="415400" y="325275"/>
                  <a:pt x="431747" y="336677"/>
                  <a:pt x="451848" y="336677"/>
                </a:cubicBezTo>
                <a:cubicBezTo>
                  <a:pt x="472028" y="336677"/>
                  <a:pt x="488375" y="325353"/>
                  <a:pt x="488375" y="311295"/>
                </a:cubicBezTo>
                <a:cubicBezTo>
                  <a:pt x="488375" y="297238"/>
                  <a:pt x="472028" y="285836"/>
                  <a:pt x="451848" y="285836"/>
                </a:cubicBezTo>
                <a:close/>
                <a:moveTo>
                  <a:pt x="169492" y="285836"/>
                </a:moveTo>
                <a:cubicBezTo>
                  <a:pt x="149313" y="285836"/>
                  <a:pt x="132966" y="297238"/>
                  <a:pt x="132966" y="311295"/>
                </a:cubicBezTo>
                <a:cubicBezTo>
                  <a:pt x="132966" y="325275"/>
                  <a:pt x="149313" y="336677"/>
                  <a:pt x="169492" y="336677"/>
                </a:cubicBezTo>
                <a:cubicBezTo>
                  <a:pt x="189593" y="336677"/>
                  <a:pt x="205940" y="325353"/>
                  <a:pt x="205940" y="311295"/>
                </a:cubicBezTo>
                <a:cubicBezTo>
                  <a:pt x="205940" y="297238"/>
                  <a:pt x="189593" y="285836"/>
                  <a:pt x="169492" y="285836"/>
                </a:cubicBezTo>
                <a:close/>
                <a:moveTo>
                  <a:pt x="535147" y="239134"/>
                </a:moveTo>
                <a:cubicBezTo>
                  <a:pt x="519739" y="239134"/>
                  <a:pt x="507224" y="247881"/>
                  <a:pt x="507224" y="258658"/>
                </a:cubicBezTo>
                <a:cubicBezTo>
                  <a:pt x="507224" y="269357"/>
                  <a:pt x="519739" y="278104"/>
                  <a:pt x="535147" y="278104"/>
                </a:cubicBezTo>
                <a:cubicBezTo>
                  <a:pt x="550556" y="278104"/>
                  <a:pt x="563070" y="269357"/>
                  <a:pt x="563070" y="258658"/>
                </a:cubicBezTo>
                <a:cubicBezTo>
                  <a:pt x="563070" y="247881"/>
                  <a:pt x="550634" y="239134"/>
                  <a:pt x="535147" y="239134"/>
                </a:cubicBezTo>
                <a:close/>
                <a:moveTo>
                  <a:pt x="87601" y="235854"/>
                </a:moveTo>
                <a:cubicBezTo>
                  <a:pt x="72193" y="235854"/>
                  <a:pt x="59756" y="244601"/>
                  <a:pt x="59756" y="255378"/>
                </a:cubicBezTo>
                <a:cubicBezTo>
                  <a:pt x="59756" y="266077"/>
                  <a:pt x="72193" y="274824"/>
                  <a:pt x="87601" y="274824"/>
                </a:cubicBezTo>
                <a:cubicBezTo>
                  <a:pt x="103088" y="274824"/>
                  <a:pt x="115524" y="266077"/>
                  <a:pt x="115524" y="255378"/>
                </a:cubicBezTo>
                <a:cubicBezTo>
                  <a:pt x="115524" y="244601"/>
                  <a:pt x="103088" y="235854"/>
                  <a:pt x="87601" y="235854"/>
                </a:cubicBezTo>
                <a:close/>
                <a:moveTo>
                  <a:pt x="309878" y="167"/>
                </a:moveTo>
                <a:cubicBezTo>
                  <a:pt x="314776" y="-253"/>
                  <a:pt x="321073" y="1"/>
                  <a:pt x="328581" y="2344"/>
                </a:cubicBezTo>
                <a:cubicBezTo>
                  <a:pt x="343129" y="8279"/>
                  <a:pt x="353532" y="22337"/>
                  <a:pt x="353845" y="39049"/>
                </a:cubicBezTo>
                <a:cubicBezTo>
                  <a:pt x="354236" y="57168"/>
                  <a:pt x="342425" y="72631"/>
                  <a:pt x="326000" y="78020"/>
                </a:cubicBezTo>
                <a:lnTo>
                  <a:pt x="326548" y="110352"/>
                </a:lnTo>
                <a:cubicBezTo>
                  <a:pt x="394438" y="116131"/>
                  <a:pt x="452865" y="147838"/>
                  <a:pt x="487045" y="193135"/>
                </a:cubicBezTo>
                <a:cubicBezTo>
                  <a:pt x="556813" y="212971"/>
                  <a:pt x="606792" y="245303"/>
                  <a:pt x="606792" y="289272"/>
                </a:cubicBezTo>
                <a:cubicBezTo>
                  <a:pt x="606792" y="314732"/>
                  <a:pt x="589976" y="336286"/>
                  <a:pt x="562288" y="353780"/>
                </a:cubicBezTo>
                <a:cubicBezTo>
                  <a:pt x="538823" y="366510"/>
                  <a:pt x="512465" y="377443"/>
                  <a:pt x="483604" y="386268"/>
                </a:cubicBezTo>
                <a:cubicBezTo>
                  <a:pt x="482430" y="386581"/>
                  <a:pt x="481257" y="386971"/>
                  <a:pt x="480084" y="387284"/>
                </a:cubicBezTo>
                <a:cubicBezTo>
                  <a:pt x="480006" y="387362"/>
                  <a:pt x="480006" y="387362"/>
                  <a:pt x="479927" y="387440"/>
                </a:cubicBezTo>
                <a:cubicBezTo>
                  <a:pt x="428071" y="402981"/>
                  <a:pt x="368862" y="411806"/>
                  <a:pt x="305899" y="411806"/>
                </a:cubicBezTo>
                <a:cubicBezTo>
                  <a:pt x="212432" y="411806"/>
                  <a:pt x="126161" y="385097"/>
                  <a:pt x="125770" y="384706"/>
                </a:cubicBezTo>
                <a:cubicBezTo>
                  <a:pt x="92137" y="374944"/>
                  <a:pt x="63276" y="362136"/>
                  <a:pt x="42627" y="346517"/>
                </a:cubicBezTo>
                <a:cubicBezTo>
                  <a:pt x="16816" y="332303"/>
                  <a:pt x="0" y="313326"/>
                  <a:pt x="0" y="288022"/>
                </a:cubicBezTo>
                <a:cubicBezTo>
                  <a:pt x="0" y="258268"/>
                  <a:pt x="23152" y="237259"/>
                  <a:pt x="56941" y="222421"/>
                </a:cubicBezTo>
                <a:cubicBezTo>
                  <a:pt x="74226" y="212034"/>
                  <a:pt x="95422" y="203209"/>
                  <a:pt x="119200" y="195868"/>
                </a:cubicBezTo>
                <a:cubicBezTo>
                  <a:pt x="156508" y="144402"/>
                  <a:pt x="224712" y="109727"/>
                  <a:pt x="302927" y="109337"/>
                </a:cubicBezTo>
                <a:cubicBezTo>
                  <a:pt x="302927" y="109102"/>
                  <a:pt x="302927" y="108712"/>
                  <a:pt x="302927" y="108712"/>
                </a:cubicBezTo>
                <a:lnTo>
                  <a:pt x="302301" y="78488"/>
                </a:lnTo>
                <a:cubicBezTo>
                  <a:pt x="285720" y="73724"/>
                  <a:pt x="273283" y="58808"/>
                  <a:pt x="272971" y="40611"/>
                </a:cubicBezTo>
                <a:cubicBezTo>
                  <a:pt x="272579" y="22883"/>
                  <a:pt x="283764" y="7733"/>
                  <a:pt x="299564" y="2031"/>
                </a:cubicBezTo>
                <a:cubicBezTo>
                  <a:pt x="301480" y="1680"/>
                  <a:pt x="304980" y="587"/>
                  <a:pt x="309878" y="167"/>
                </a:cubicBezTo>
                <a:close/>
              </a:path>
            </a:pathLst>
          </a:custGeom>
          <a:gradFill>
            <a:gsLst>
              <a:gs pos="0">
                <a:schemeClr val="accent1"/>
              </a:gs>
              <a:gs pos="99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椭圆 25">
            <a:extLst>
              <a:ext uri="{FF2B5EF4-FFF2-40B4-BE49-F238E27FC236}">
                <a16:creationId xmlns:a16="http://schemas.microsoft.com/office/drawing/2014/main" id="{E8612FD5-03AA-41E4-97D5-9B2D6A1A7115}"/>
              </a:ext>
            </a:extLst>
          </p:cNvPr>
          <p:cNvSpPr/>
          <p:nvPr/>
        </p:nvSpPr>
        <p:spPr>
          <a:xfrm rot="19695108">
            <a:off x="288671" y="628554"/>
            <a:ext cx="1082164" cy="299722"/>
          </a:xfrm>
          <a:prstGeom prst="ellipse">
            <a:avLst/>
          </a:prstGeom>
          <a:noFill/>
          <a:ln>
            <a:gradFill>
              <a:gsLst>
                <a:gs pos="0">
                  <a:schemeClr val="accent1">
                    <a:alpha val="0"/>
                  </a:schemeClr>
                </a:gs>
                <a:gs pos="99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文本框 26">
            <a:extLst>
              <a:ext uri="{FF2B5EF4-FFF2-40B4-BE49-F238E27FC236}">
                <a16:creationId xmlns:a16="http://schemas.microsoft.com/office/drawing/2014/main" id="{5504FED1-0CEE-4DBC-B992-4EF876EECF95}"/>
              </a:ext>
            </a:extLst>
          </p:cNvPr>
          <p:cNvSpPr txBox="1"/>
          <p:nvPr/>
        </p:nvSpPr>
        <p:spPr>
          <a:xfrm>
            <a:off x="1395472" y="483353"/>
            <a:ext cx="3638550" cy="523220"/>
          </a:xfrm>
          <a:prstGeom prst="rect">
            <a:avLst/>
          </a:prstGeom>
          <a:noFill/>
        </p:spPr>
        <p:txBody>
          <a:bodyPr wrap="square" rtlCol="0">
            <a:spAutoFit/>
          </a:bodyPr>
          <a:lstStyle/>
          <a:p>
            <a:r>
              <a:rPr lang="zh-CN" altLang="en-US" sz="2800" b="1" dirty="0">
                <a:solidFill>
                  <a:schemeClr val="bg1"/>
                </a:solidFill>
                <a:latin typeface="思源黑体 CN Medium" panose="020B0600000000000000" pitchFamily="34" charset="-122"/>
                <a:ea typeface="思源黑体 CN Medium" panose="020B0600000000000000" pitchFamily="34" charset="-122"/>
              </a:rPr>
              <a:t>添加标题文本内容</a:t>
            </a:r>
          </a:p>
        </p:txBody>
      </p:sp>
      <p:sp>
        <p:nvSpPr>
          <p:cNvPr id="48" name="任意多边形: 形状 47">
            <a:extLst>
              <a:ext uri="{FF2B5EF4-FFF2-40B4-BE49-F238E27FC236}">
                <a16:creationId xmlns:a16="http://schemas.microsoft.com/office/drawing/2014/main" id="{A6AE69CA-CF7C-4646-B4C0-CFA3E18ECFFA}"/>
              </a:ext>
            </a:extLst>
          </p:cNvPr>
          <p:cNvSpPr/>
          <p:nvPr/>
        </p:nvSpPr>
        <p:spPr>
          <a:xfrm>
            <a:off x="1079425" y="1383014"/>
            <a:ext cx="6022916" cy="4840182"/>
          </a:xfrm>
          <a:custGeom>
            <a:avLst/>
            <a:gdLst>
              <a:gd name="connsiteX0" fmla="*/ 1748549 w 6022916"/>
              <a:gd name="connsiteY0" fmla="*/ 0 h 4840182"/>
              <a:gd name="connsiteX1" fmla="*/ 3671067 w 6022916"/>
              <a:gd name="connsiteY1" fmla="*/ 0 h 4840182"/>
              <a:gd name="connsiteX2" fmla="*/ 3867372 w 6022916"/>
              <a:gd name="connsiteY2" fmla="*/ 208728 h 4840182"/>
              <a:gd name="connsiteX3" fmla="*/ 5399013 w 6022916"/>
              <a:gd name="connsiteY3" fmla="*/ 208728 h 4840182"/>
              <a:gd name="connsiteX4" fmla="*/ 6022916 w 6022916"/>
              <a:gd name="connsiteY4" fmla="*/ 832631 h 4840182"/>
              <a:gd name="connsiteX5" fmla="*/ 6022916 w 6022916"/>
              <a:gd name="connsiteY5" fmla="*/ 4634652 h 4840182"/>
              <a:gd name="connsiteX6" fmla="*/ 3598046 w 6022916"/>
              <a:gd name="connsiteY6" fmla="*/ 4634652 h 4840182"/>
              <a:gd name="connsiteX7" fmla="*/ 3404749 w 6022916"/>
              <a:gd name="connsiteY7" fmla="*/ 4840182 h 4840182"/>
              <a:gd name="connsiteX8" fmla="*/ 623903 w 6022916"/>
              <a:gd name="connsiteY8" fmla="*/ 4840182 h 4840182"/>
              <a:gd name="connsiteX9" fmla="*/ 0 w 6022916"/>
              <a:gd name="connsiteY9" fmla="*/ 4216279 h 4840182"/>
              <a:gd name="connsiteX10" fmla="*/ 0 w 6022916"/>
              <a:gd name="connsiteY10" fmla="*/ 208728 h 4840182"/>
              <a:gd name="connsiteX11" fmla="*/ 1552245 w 6022916"/>
              <a:gd name="connsiteY11" fmla="*/ 208728 h 484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2916" h="4840182">
                <a:moveTo>
                  <a:pt x="1748549" y="0"/>
                </a:moveTo>
                <a:lnTo>
                  <a:pt x="3671067" y="0"/>
                </a:lnTo>
                <a:lnTo>
                  <a:pt x="3867372" y="208728"/>
                </a:lnTo>
                <a:lnTo>
                  <a:pt x="5399013" y="208728"/>
                </a:lnTo>
                <a:lnTo>
                  <a:pt x="6022916" y="832631"/>
                </a:lnTo>
                <a:lnTo>
                  <a:pt x="6022916" y="4634652"/>
                </a:lnTo>
                <a:lnTo>
                  <a:pt x="3598046" y="4634652"/>
                </a:lnTo>
                <a:lnTo>
                  <a:pt x="3404749" y="4840182"/>
                </a:lnTo>
                <a:lnTo>
                  <a:pt x="623903" y="4840182"/>
                </a:lnTo>
                <a:lnTo>
                  <a:pt x="0" y="4216279"/>
                </a:lnTo>
                <a:lnTo>
                  <a:pt x="0" y="208728"/>
                </a:lnTo>
                <a:lnTo>
                  <a:pt x="1552245" y="208728"/>
                </a:lnTo>
                <a:close/>
              </a:path>
            </a:pathLst>
          </a:custGeom>
          <a:solidFill>
            <a:schemeClr val="accent1">
              <a:alpha val="11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任意多边形: 形状 50">
            <a:extLst>
              <a:ext uri="{FF2B5EF4-FFF2-40B4-BE49-F238E27FC236}">
                <a16:creationId xmlns:a16="http://schemas.microsoft.com/office/drawing/2014/main" id="{B06CCFA4-6325-42C0-A0AA-F05B65CDFD96}"/>
              </a:ext>
            </a:extLst>
          </p:cNvPr>
          <p:cNvSpPr/>
          <p:nvPr/>
        </p:nvSpPr>
        <p:spPr>
          <a:xfrm>
            <a:off x="893253" y="1383014"/>
            <a:ext cx="6022916" cy="4840182"/>
          </a:xfrm>
          <a:custGeom>
            <a:avLst/>
            <a:gdLst>
              <a:gd name="connsiteX0" fmla="*/ 1934721 w 6022916"/>
              <a:gd name="connsiteY0" fmla="*/ 0 h 4840182"/>
              <a:gd name="connsiteX1" fmla="*/ 3857239 w 6022916"/>
              <a:gd name="connsiteY1" fmla="*/ 0 h 4840182"/>
              <a:gd name="connsiteX2" fmla="*/ 4053544 w 6022916"/>
              <a:gd name="connsiteY2" fmla="*/ 208728 h 4840182"/>
              <a:gd name="connsiteX3" fmla="*/ 5399013 w 6022916"/>
              <a:gd name="connsiteY3" fmla="*/ 208728 h 4840182"/>
              <a:gd name="connsiteX4" fmla="*/ 6022916 w 6022916"/>
              <a:gd name="connsiteY4" fmla="*/ 832631 h 4840182"/>
              <a:gd name="connsiteX5" fmla="*/ 6022916 w 6022916"/>
              <a:gd name="connsiteY5" fmla="*/ 4634652 h 4840182"/>
              <a:gd name="connsiteX6" fmla="*/ 3784218 w 6022916"/>
              <a:gd name="connsiteY6" fmla="*/ 4634652 h 4840182"/>
              <a:gd name="connsiteX7" fmla="*/ 3590922 w 6022916"/>
              <a:gd name="connsiteY7" fmla="*/ 4840182 h 4840182"/>
              <a:gd name="connsiteX8" fmla="*/ 623903 w 6022916"/>
              <a:gd name="connsiteY8" fmla="*/ 4840182 h 4840182"/>
              <a:gd name="connsiteX9" fmla="*/ 0 w 6022916"/>
              <a:gd name="connsiteY9" fmla="*/ 4216279 h 4840182"/>
              <a:gd name="connsiteX10" fmla="*/ 0 w 6022916"/>
              <a:gd name="connsiteY10" fmla="*/ 208728 h 4840182"/>
              <a:gd name="connsiteX11" fmla="*/ 1738417 w 6022916"/>
              <a:gd name="connsiteY11" fmla="*/ 208728 h 484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2916" h="4840182">
                <a:moveTo>
                  <a:pt x="1934721" y="0"/>
                </a:moveTo>
                <a:lnTo>
                  <a:pt x="3857239" y="0"/>
                </a:lnTo>
                <a:lnTo>
                  <a:pt x="4053544" y="208728"/>
                </a:lnTo>
                <a:lnTo>
                  <a:pt x="5399013" y="208728"/>
                </a:lnTo>
                <a:lnTo>
                  <a:pt x="6022916" y="832631"/>
                </a:lnTo>
                <a:lnTo>
                  <a:pt x="6022916" y="4634652"/>
                </a:lnTo>
                <a:lnTo>
                  <a:pt x="3784218" y="4634652"/>
                </a:lnTo>
                <a:lnTo>
                  <a:pt x="3590922" y="4840182"/>
                </a:lnTo>
                <a:lnTo>
                  <a:pt x="623903" y="4840182"/>
                </a:lnTo>
                <a:lnTo>
                  <a:pt x="0" y="4216279"/>
                </a:lnTo>
                <a:lnTo>
                  <a:pt x="0" y="208728"/>
                </a:lnTo>
                <a:lnTo>
                  <a:pt x="1738417" y="208728"/>
                </a:lnTo>
                <a:close/>
              </a:path>
            </a:pathLst>
          </a:custGeom>
          <a:solidFill>
            <a:schemeClr val="accent1">
              <a:alpha val="11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 name="任意多边形: 形状 51">
            <a:extLst>
              <a:ext uri="{FF2B5EF4-FFF2-40B4-BE49-F238E27FC236}">
                <a16:creationId xmlns:a16="http://schemas.microsoft.com/office/drawing/2014/main" id="{6526F9CB-B36E-40AF-807D-011457328822}"/>
              </a:ext>
            </a:extLst>
          </p:cNvPr>
          <p:cNvSpPr/>
          <p:nvPr/>
        </p:nvSpPr>
        <p:spPr>
          <a:xfrm>
            <a:off x="8794493" y="4021004"/>
            <a:ext cx="3012697" cy="768887"/>
          </a:xfrm>
          <a:custGeom>
            <a:avLst/>
            <a:gdLst>
              <a:gd name="connsiteX0" fmla="*/ 5234940 w 5234940"/>
              <a:gd name="connsiteY0" fmla="*/ 1126839 h 1336038"/>
              <a:gd name="connsiteX1" fmla="*/ 5234940 w 5234940"/>
              <a:gd name="connsiteY1" fmla="*/ 1336038 h 1336038"/>
              <a:gd name="connsiteX2" fmla="*/ 5025741 w 5234940"/>
              <a:gd name="connsiteY2" fmla="*/ 1336038 h 1336038"/>
              <a:gd name="connsiteX3" fmla="*/ 2989144 w 5234940"/>
              <a:gd name="connsiteY3" fmla="*/ 0 h 1336038"/>
              <a:gd name="connsiteX4" fmla="*/ 4660781 w 5234940"/>
              <a:gd name="connsiteY4" fmla="*/ 0 h 1336038"/>
              <a:gd name="connsiteX5" fmla="*/ 4792941 w 5234940"/>
              <a:gd name="connsiteY5" fmla="*/ 128588 h 1336038"/>
              <a:gd name="connsiteX6" fmla="*/ 5033694 w 5234940"/>
              <a:gd name="connsiteY6" fmla="*/ 128588 h 1336038"/>
              <a:gd name="connsiteX7" fmla="*/ 5234940 w 5234940"/>
              <a:gd name="connsiteY7" fmla="*/ 329834 h 1336038"/>
              <a:gd name="connsiteX8" fmla="*/ 5234940 w 5234940"/>
              <a:gd name="connsiteY8" fmla="*/ 980791 h 1336038"/>
              <a:gd name="connsiteX9" fmla="*/ 4879693 w 5234940"/>
              <a:gd name="connsiteY9" fmla="*/ 1336038 h 1336038"/>
              <a:gd name="connsiteX10" fmla="*/ 1789019 w 5234940"/>
              <a:gd name="connsiteY10" fmla="*/ 1336038 h 1336038"/>
              <a:gd name="connsiteX11" fmla="*/ 1712670 w 5234940"/>
              <a:gd name="connsiteY11" fmla="*/ 1261753 h 1336038"/>
              <a:gd name="connsiteX12" fmla="*/ 0 w 5234940"/>
              <a:gd name="connsiteY12" fmla="*/ 1261753 h 1336038"/>
              <a:gd name="connsiteX13" fmla="*/ 0 w 5234940"/>
              <a:gd name="connsiteY13" fmla="*/ 329834 h 1336038"/>
              <a:gd name="connsiteX14" fmla="*/ 201246 w 5234940"/>
              <a:gd name="connsiteY14" fmla="*/ 128588 h 1336038"/>
              <a:gd name="connsiteX15" fmla="*/ 2856984 w 5234940"/>
              <a:gd name="connsiteY15" fmla="*/ 128588 h 133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34940" h="1336038">
                <a:moveTo>
                  <a:pt x="5234940" y="1126839"/>
                </a:moveTo>
                <a:lnTo>
                  <a:pt x="5234940" y="1336038"/>
                </a:lnTo>
                <a:lnTo>
                  <a:pt x="5025741" y="1336038"/>
                </a:lnTo>
                <a:close/>
                <a:moveTo>
                  <a:pt x="2989144" y="0"/>
                </a:moveTo>
                <a:lnTo>
                  <a:pt x="4660781" y="0"/>
                </a:lnTo>
                <a:lnTo>
                  <a:pt x="4792941" y="128588"/>
                </a:lnTo>
                <a:lnTo>
                  <a:pt x="5033694" y="128588"/>
                </a:lnTo>
                <a:lnTo>
                  <a:pt x="5234940" y="329834"/>
                </a:lnTo>
                <a:lnTo>
                  <a:pt x="5234940" y="980791"/>
                </a:lnTo>
                <a:lnTo>
                  <a:pt x="4879693" y="1336038"/>
                </a:lnTo>
                <a:lnTo>
                  <a:pt x="1789019" y="1336038"/>
                </a:lnTo>
                <a:lnTo>
                  <a:pt x="1712670" y="1261753"/>
                </a:lnTo>
                <a:lnTo>
                  <a:pt x="0" y="1261753"/>
                </a:lnTo>
                <a:lnTo>
                  <a:pt x="0" y="329834"/>
                </a:lnTo>
                <a:lnTo>
                  <a:pt x="201246" y="128588"/>
                </a:lnTo>
                <a:lnTo>
                  <a:pt x="2856984" y="128588"/>
                </a:lnTo>
                <a:close/>
              </a:path>
            </a:pathLst>
          </a:custGeom>
          <a:solidFill>
            <a:schemeClr val="accent1">
              <a:alpha val="1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文本框 59">
            <a:extLst>
              <a:ext uri="{FF2B5EF4-FFF2-40B4-BE49-F238E27FC236}">
                <a16:creationId xmlns:a16="http://schemas.microsoft.com/office/drawing/2014/main" id="{8CDD250C-DF03-49ED-957B-167B02B5BE6F}"/>
              </a:ext>
            </a:extLst>
          </p:cNvPr>
          <p:cNvSpPr txBox="1"/>
          <p:nvPr/>
        </p:nvSpPr>
        <p:spPr>
          <a:xfrm>
            <a:off x="7359318" y="4143837"/>
            <a:ext cx="1290738" cy="523220"/>
          </a:xfrm>
          <a:prstGeom prst="rect">
            <a:avLst/>
          </a:prstGeom>
          <a:noFill/>
        </p:spPr>
        <p:txBody>
          <a:bodyPr wrap="none" rtlCol="0">
            <a:spAutoFit/>
          </a:bodyPr>
          <a:lstStyle/>
          <a:p>
            <a:r>
              <a:rPr kumimoji="0" lang="zh-CN" altLang="en-US" sz="2800" b="1"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rPr>
              <a:t>成交额</a:t>
            </a:r>
            <a:endParaRPr lang="zh-CN" altLang="en-US" sz="2800" b="1" dirty="0">
              <a:solidFill>
                <a:schemeClr val="bg1"/>
              </a:solidFill>
              <a:latin typeface="思源黑体 CN Heavy" panose="020B0A00000000000000" pitchFamily="34" charset="-122"/>
              <a:ea typeface="思源黑体 CN Heavy" panose="020B0A00000000000000" pitchFamily="34" charset="-122"/>
            </a:endParaRPr>
          </a:p>
        </p:txBody>
      </p:sp>
      <p:sp>
        <p:nvSpPr>
          <p:cNvPr id="61" name="文本框 60">
            <a:extLst>
              <a:ext uri="{FF2B5EF4-FFF2-40B4-BE49-F238E27FC236}">
                <a16:creationId xmlns:a16="http://schemas.microsoft.com/office/drawing/2014/main" id="{AD2486D6-D2B2-4219-8F84-C6975907F95A}"/>
              </a:ext>
            </a:extLst>
          </p:cNvPr>
          <p:cNvSpPr txBox="1"/>
          <p:nvPr/>
        </p:nvSpPr>
        <p:spPr>
          <a:xfrm>
            <a:off x="8938930" y="4135920"/>
            <a:ext cx="2723823" cy="584775"/>
          </a:xfrm>
          <a:prstGeom prst="rect">
            <a:avLst/>
          </a:prstGeom>
          <a:noFill/>
        </p:spPr>
        <p:txBody>
          <a:bodyPr wrap="none" rtlCol="0">
            <a:spAutoFit/>
          </a:bodyPr>
          <a:lstStyle/>
          <a:p>
            <a:r>
              <a:rPr kumimoji="0" lang="en-US" altLang="zh-CN" sz="3200" b="1" i="0" u="none" strike="noStrike" kern="1200" cap="none" spc="0" normalizeH="0" baseline="0" noProof="0" dirty="0">
                <a:ln>
                  <a:noFill/>
                </a:ln>
                <a:solidFill>
                  <a:schemeClr val="accent1"/>
                </a:solidFill>
                <a:effectLst>
                  <a:outerShdw blurRad="596900" sx="102000" sy="102000" algn="ctr" rotWithShape="0">
                    <a:schemeClr val="accent1">
                      <a:alpha val="40000"/>
                    </a:schemeClr>
                  </a:outerShdw>
                </a:effectLst>
                <a:uLnTx/>
                <a:uFillTx/>
                <a:latin typeface="思源黑体 CN Heavy" panose="020B0A00000000000000" pitchFamily="34" charset="-122"/>
                <a:ea typeface="思源黑体 CN Heavy" panose="020B0A00000000000000" pitchFamily="34" charset="-122"/>
              </a:rPr>
              <a:t>999.999.999</a:t>
            </a:r>
            <a:endParaRPr lang="zh-CN" altLang="en-US" sz="3200" b="1" dirty="0">
              <a:solidFill>
                <a:schemeClr val="accent1"/>
              </a:solidFill>
              <a:effectLst>
                <a:outerShdw blurRad="596900" sx="102000" sy="102000" algn="ctr" rotWithShape="0">
                  <a:schemeClr val="accent1">
                    <a:alpha val="40000"/>
                  </a:schemeClr>
                </a:outerShdw>
              </a:effectLst>
              <a:latin typeface="思源黑体 CN Heavy" panose="020B0A00000000000000" pitchFamily="34" charset="-122"/>
              <a:ea typeface="思源黑体 CN Heavy" panose="020B0A00000000000000" pitchFamily="34" charset="-122"/>
            </a:endParaRPr>
          </a:p>
        </p:txBody>
      </p:sp>
      <p:sp>
        <p:nvSpPr>
          <p:cNvPr id="62" name="任意多边形: 形状 61">
            <a:extLst>
              <a:ext uri="{FF2B5EF4-FFF2-40B4-BE49-F238E27FC236}">
                <a16:creationId xmlns:a16="http://schemas.microsoft.com/office/drawing/2014/main" id="{07EFF791-CB8F-42B0-B8D0-C090FB4D434E}"/>
              </a:ext>
            </a:extLst>
          </p:cNvPr>
          <p:cNvSpPr/>
          <p:nvPr/>
        </p:nvSpPr>
        <p:spPr>
          <a:xfrm>
            <a:off x="8794493" y="5083994"/>
            <a:ext cx="3012697" cy="768887"/>
          </a:xfrm>
          <a:custGeom>
            <a:avLst/>
            <a:gdLst>
              <a:gd name="connsiteX0" fmla="*/ 5234940 w 5234940"/>
              <a:gd name="connsiteY0" fmla="*/ 1126839 h 1336038"/>
              <a:gd name="connsiteX1" fmla="*/ 5234940 w 5234940"/>
              <a:gd name="connsiteY1" fmla="*/ 1336038 h 1336038"/>
              <a:gd name="connsiteX2" fmla="*/ 5025741 w 5234940"/>
              <a:gd name="connsiteY2" fmla="*/ 1336038 h 1336038"/>
              <a:gd name="connsiteX3" fmla="*/ 2989144 w 5234940"/>
              <a:gd name="connsiteY3" fmla="*/ 0 h 1336038"/>
              <a:gd name="connsiteX4" fmla="*/ 4660781 w 5234940"/>
              <a:gd name="connsiteY4" fmla="*/ 0 h 1336038"/>
              <a:gd name="connsiteX5" fmla="*/ 4792941 w 5234940"/>
              <a:gd name="connsiteY5" fmla="*/ 128588 h 1336038"/>
              <a:gd name="connsiteX6" fmla="*/ 5033694 w 5234940"/>
              <a:gd name="connsiteY6" fmla="*/ 128588 h 1336038"/>
              <a:gd name="connsiteX7" fmla="*/ 5234940 w 5234940"/>
              <a:gd name="connsiteY7" fmla="*/ 329834 h 1336038"/>
              <a:gd name="connsiteX8" fmla="*/ 5234940 w 5234940"/>
              <a:gd name="connsiteY8" fmla="*/ 980791 h 1336038"/>
              <a:gd name="connsiteX9" fmla="*/ 4879693 w 5234940"/>
              <a:gd name="connsiteY9" fmla="*/ 1336038 h 1336038"/>
              <a:gd name="connsiteX10" fmla="*/ 1789019 w 5234940"/>
              <a:gd name="connsiteY10" fmla="*/ 1336038 h 1336038"/>
              <a:gd name="connsiteX11" fmla="*/ 1712670 w 5234940"/>
              <a:gd name="connsiteY11" fmla="*/ 1261753 h 1336038"/>
              <a:gd name="connsiteX12" fmla="*/ 0 w 5234940"/>
              <a:gd name="connsiteY12" fmla="*/ 1261753 h 1336038"/>
              <a:gd name="connsiteX13" fmla="*/ 0 w 5234940"/>
              <a:gd name="connsiteY13" fmla="*/ 329834 h 1336038"/>
              <a:gd name="connsiteX14" fmla="*/ 201246 w 5234940"/>
              <a:gd name="connsiteY14" fmla="*/ 128588 h 1336038"/>
              <a:gd name="connsiteX15" fmla="*/ 2856984 w 5234940"/>
              <a:gd name="connsiteY15" fmla="*/ 128588 h 133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34940" h="1336038">
                <a:moveTo>
                  <a:pt x="5234940" y="1126839"/>
                </a:moveTo>
                <a:lnTo>
                  <a:pt x="5234940" y="1336038"/>
                </a:lnTo>
                <a:lnTo>
                  <a:pt x="5025741" y="1336038"/>
                </a:lnTo>
                <a:close/>
                <a:moveTo>
                  <a:pt x="2989144" y="0"/>
                </a:moveTo>
                <a:lnTo>
                  <a:pt x="4660781" y="0"/>
                </a:lnTo>
                <a:lnTo>
                  <a:pt x="4792941" y="128588"/>
                </a:lnTo>
                <a:lnTo>
                  <a:pt x="5033694" y="128588"/>
                </a:lnTo>
                <a:lnTo>
                  <a:pt x="5234940" y="329834"/>
                </a:lnTo>
                <a:lnTo>
                  <a:pt x="5234940" y="980791"/>
                </a:lnTo>
                <a:lnTo>
                  <a:pt x="4879693" y="1336038"/>
                </a:lnTo>
                <a:lnTo>
                  <a:pt x="1789019" y="1336038"/>
                </a:lnTo>
                <a:lnTo>
                  <a:pt x="1712670" y="1261753"/>
                </a:lnTo>
                <a:lnTo>
                  <a:pt x="0" y="1261753"/>
                </a:lnTo>
                <a:lnTo>
                  <a:pt x="0" y="329834"/>
                </a:lnTo>
                <a:lnTo>
                  <a:pt x="201246" y="128588"/>
                </a:lnTo>
                <a:lnTo>
                  <a:pt x="2856984" y="128588"/>
                </a:lnTo>
                <a:close/>
              </a:path>
            </a:pathLst>
          </a:custGeom>
          <a:solidFill>
            <a:schemeClr val="accent1">
              <a:alpha val="1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 name="文本框 62">
            <a:extLst>
              <a:ext uri="{FF2B5EF4-FFF2-40B4-BE49-F238E27FC236}">
                <a16:creationId xmlns:a16="http://schemas.microsoft.com/office/drawing/2014/main" id="{DC904784-B226-456B-8FF3-8002BCF86123}"/>
              </a:ext>
            </a:extLst>
          </p:cNvPr>
          <p:cNvSpPr txBox="1"/>
          <p:nvPr/>
        </p:nvSpPr>
        <p:spPr>
          <a:xfrm>
            <a:off x="7359318" y="5206827"/>
            <a:ext cx="1290738" cy="523220"/>
          </a:xfrm>
          <a:prstGeom prst="rect">
            <a:avLst/>
          </a:prstGeom>
          <a:noFill/>
        </p:spPr>
        <p:txBody>
          <a:bodyPr wrap="none" rtlCol="0">
            <a:spAutoFit/>
          </a:bodyPr>
          <a:lstStyle/>
          <a:p>
            <a:r>
              <a:rPr kumimoji="0" lang="zh-CN" altLang="en-US" sz="2800" b="1"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rPr>
              <a:t>成交额</a:t>
            </a:r>
            <a:endParaRPr lang="zh-CN" altLang="en-US" sz="2800" b="1" dirty="0">
              <a:solidFill>
                <a:schemeClr val="bg1"/>
              </a:solidFill>
              <a:latin typeface="思源黑体 CN Heavy" panose="020B0A00000000000000" pitchFamily="34" charset="-122"/>
              <a:ea typeface="思源黑体 CN Heavy" panose="020B0A00000000000000" pitchFamily="34" charset="-122"/>
            </a:endParaRPr>
          </a:p>
        </p:txBody>
      </p:sp>
      <p:sp>
        <p:nvSpPr>
          <p:cNvPr id="64" name="文本框 63">
            <a:extLst>
              <a:ext uri="{FF2B5EF4-FFF2-40B4-BE49-F238E27FC236}">
                <a16:creationId xmlns:a16="http://schemas.microsoft.com/office/drawing/2014/main" id="{F117F1D7-66D7-452E-8C7A-B2FEADDAD285}"/>
              </a:ext>
            </a:extLst>
          </p:cNvPr>
          <p:cNvSpPr txBox="1"/>
          <p:nvPr/>
        </p:nvSpPr>
        <p:spPr>
          <a:xfrm>
            <a:off x="8938930" y="5198910"/>
            <a:ext cx="2723823" cy="584775"/>
          </a:xfrm>
          <a:prstGeom prst="rect">
            <a:avLst/>
          </a:prstGeom>
          <a:noFill/>
        </p:spPr>
        <p:txBody>
          <a:bodyPr wrap="none" rtlCol="0">
            <a:spAutoFit/>
          </a:bodyPr>
          <a:lstStyle/>
          <a:p>
            <a:r>
              <a:rPr kumimoji="0" lang="en-US" altLang="zh-CN" sz="3200" b="1" i="0" u="none" strike="noStrike" kern="1200" cap="none" spc="0" normalizeH="0" baseline="0" noProof="0" dirty="0">
                <a:ln>
                  <a:noFill/>
                </a:ln>
                <a:solidFill>
                  <a:schemeClr val="accent1"/>
                </a:solidFill>
                <a:effectLst>
                  <a:outerShdw blurRad="596900" sx="102000" sy="102000" algn="ctr" rotWithShape="0">
                    <a:schemeClr val="accent1">
                      <a:alpha val="40000"/>
                    </a:schemeClr>
                  </a:outerShdw>
                </a:effectLst>
                <a:uLnTx/>
                <a:uFillTx/>
                <a:latin typeface="思源黑体 CN Heavy" panose="020B0A00000000000000" pitchFamily="34" charset="-122"/>
                <a:ea typeface="思源黑体 CN Heavy" panose="020B0A00000000000000" pitchFamily="34" charset="-122"/>
              </a:rPr>
              <a:t>999.999.999</a:t>
            </a:r>
            <a:endParaRPr lang="zh-CN" altLang="en-US" sz="3200" b="1" dirty="0">
              <a:solidFill>
                <a:schemeClr val="accent1"/>
              </a:solidFill>
              <a:effectLst>
                <a:outerShdw blurRad="596900" sx="102000" sy="102000" algn="ctr" rotWithShape="0">
                  <a:schemeClr val="accent1">
                    <a:alpha val="40000"/>
                  </a:schemeClr>
                </a:outerShdw>
              </a:effectLst>
              <a:latin typeface="思源黑体 CN Heavy" panose="020B0A00000000000000" pitchFamily="34" charset="-122"/>
              <a:ea typeface="思源黑体 CN Heavy" panose="020B0A00000000000000" pitchFamily="34" charset="-122"/>
            </a:endParaRPr>
          </a:p>
        </p:txBody>
      </p:sp>
      <p:sp>
        <p:nvSpPr>
          <p:cNvPr id="65" name="文本框 64">
            <a:extLst>
              <a:ext uri="{FF2B5EF4-FFF2-40B4-BE49-F238E27FC236}">
                <a16:creationId xmlns:a16="http://schemas.microsoft.com/office/drawing/2014/main" id="{8D1E9384-41BB-404E-9BD6-DE73248F484B}"/>
              </a:ext>
            </a:extLst>
          </p:cNvPr>
          <p:cNvSpPr txBox="1"/>
          <p:nvPr/>
        </p:nvSpPr>
        <p:spPr>
          <a:xfrm>
            <a:off x="7610272" y="2065603"/>
            <a:ext cx="3854017" cy="1530547"/>
          </a:xfrm>
          <a:prstGeom prst="rect">
            <a:avLst/>
          </a:prstGeom>
          <a:noFill/>
        </p:spPr>
        <p:txBody>
          <a:bodyPr wrap="square" rtlCol="0">
            <a:spAutoFit/>
          </a:bodyPr>
          <a:lstStyle/>
          <a:p>
            <a:pPr>
              <a:lnSpc>
                <a:spcPct val="150000"/>
              </a:lnSpc>
            </a:pPr>
            <a:r>
              <a:rPr lang="zh-CN" altLang="en-US" sz="1600" dirty="0">
                <a:solidFill>
                  <a:schemeClr val="bg1"/>
                </a:solidFill>
                <a:latin typeface="思源黑体 CN Medium" panose="020B0600000000000000" pitchFamily="34" charset="-122"/>
                <a:ea typeface="思源黑体 CN Medium" panose="020B0600000000000000" pitchFamily="34" charset="-122"/>
              </a:rPr>
              <a:t>请任意输入内容请任意输入内容请任意输入内容请任意输入内容请任意输入内容请任意输入内容请任意输入内容请任意输入内容请任意输入内容。</a:t>
            </a:r>
          </a:p>
        </p:txBody>
      </p:sp>
      <p:graphicFrame>
        <p:nvGraphicFramePr>
          <p:cNvPr id="9" name="图表 8">
            <a:extLst>
              <a:ext uri="{FF2B5EF4-FFF2-40B4-BE49-F238E27FC236}">
                <a16:creationId xmlns:a16="http://schemas.microsoft.com/office/drawing/2014/main" id="{1B92DCB7-1932-4134-A102-6963BEB99FA6}"/>
              </a:ext>
            </a:extLst>
          </p:cNvPr>
          <p:cNvGraphicFramePr/>
          <p:nvPr>
            <p:extLst>
              <p:ext uri="{D42A27DB-BD31-4B8C-83A1-F6EECF244321}">
                <p14:modId xmlns:p14="http://schemas.microsoft.com/office/powerpoint/2010/main" val="610944492"/>
              </p:ext>
            </p:extLst>
          </p:nvPr>
        </p:nvGraphicFramePr>
        <p:xfrm>
          <a:off x="1313883" y="1556174"/>
          <a:ext cx="5476221" cy="4391713"/>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extLst>
      <p:ext uri="{BB962C8B-B14F-4D97-AF65-F5344CB8AC3E}">
        <p14:creationId xmlns:p14="http://schemas.microsoft.com/office/powerpoint/2010/main" val="31819339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AF04A6F7-2054-4F48-B8D1-799B719C966A}"/>
              </a:ext>
            </a:extLst>
          </p:cNvPr>
          <p:cNvGrpSpPr/>
          <p:nvPr/>
        </p:nvGrpSpPr>
        <p:grpSpPr>
          <a:xfrm>
            <a:off x="1190684" y="772160"/>
            <a:ext cx="5785485" cy="243840"/>
            <a:chOff x="681990" y="462281"/>
            <a:chExt cx="5785485" cy="317498"/>
          </a:xfrm>
        </p:grpSpPr>
        <p:sp>
          <p:nvSpPr>
            <p:cNvPr id="17" name="平行四边形 16">
              <a:extLst>
                <a:ext uri="{FF2B5EF4-FFF2-40B4-BE49-F238E27FC236}">
                  <a16:creationId xmlns:a16="http://schemas.microsoft.com/office/drawing/2014/main" id="{8A1D96BC-4117-44AD-84E1-C00BFC76CC50}"/>
                </a:ext>
              </a:extLst>
            </p:cNvPr>
            <p:cNvSpPr/>
            <p:nvPr/>
          </p:nvSpPr>
          <p:spPr>
            <a:xfrm>
              <a:off x="681990" y="61214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B7DDE7CA-0C14-4906-B953-DE0FE3BD5963}"/>
                </a:ext>
              </a:extLst>
            </p:cNvPr>
            <p:cNvSpPr/>
            <p:nvPr/>
          </p:nvSpPr>
          <p:spPr>
            <a:xfrm>
              <a:off x="849630" y="49022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a:extLst>
                <a:ext uri="{FF2B5EF4-FFF2-40B4-BE49-F238E27FC236}">
                  <a16:creationId xmlns:a16="http://schemas.microsoft.com/office/drawing/2014/main" id="{4A6AB0A7-4242-48AF-9754-3EBCCE2323BA}"/>
                </a:ext>
              </a:extLst>
            </p:cNvPr>
            <p:cNvSpPr/>
            <p:nvPr/>
          </p:nvSpPr>
          <p:spPr>
            <a:xfrm>
              <a:off x="742950" y="734060"/>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a:extLst>
                <a:ext uri="{FF2B5EF4-FFF2-40B4-BE49-F238E27FC236}">
                  <a16:creationId xmlns:a16="http://schemas.microsoft.com/office/drawing/2014/main" id="{FFDB212E-8233-4361-8180-7D5C015417A7}"/>
                </a:ext>
              </a:extLst>
            </p:cNvPr>
            <p:cNvSpPr/>
            <p:nvPr/>
          </p:nvSpPr>
          <p:spPr>
            <a:xfrm>
              <a:off x="866775" y="706121"/>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a:extLst>
                <a:ext uri="{FF2B5EF4-FFF2-40B4-BE49-F238E27FC236}">
                  <a16:creationId xmlns:a16="http://schemas.microsoft.com/office/drawing/2014/main" id="{06ABA479-8188-4F20-95D9-AC6414725352}"/>
                </a:ext>
              </a:extLst>
            </p:cNvPr>
            <p:cNvSpPr/>
            <p:nvPr/>
          </p:nvSpPr>
          <p:spPr>
            <a:xfrm>
              <a:off x="681990" y="462281"/>
              <a:ext cx="5600700" cy="45719"/>
            </a:xfrm>
            <a:prstGeom prst="parallelogram">
              <a:avLst/>
            </a:prstGeom>
            <a:gradFill>
              <a:gsLst>
                <a:gs pos="7000">
                  <a:schemeClr val="accent3">
                    <a:alpha val="4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a:extLst>
              <a:ext uri="{FF2B5EF4-FFF2-40B4-BE49-F238E27FC236}">
                <a16:creationId xmlns:a16="http://schemas.microsoft.com/office/drawing/2014/main" id="{463DC11C-5FA7-4250-B0CC-E625494AFD88}"/>
              </a:ext>
            </a:extLst>
          </p:cNvPr>
          <p:cNvSpPr/>
          <p:nvPr/>
        </p:nvSpPr>
        <p:spPr>
          <a:xfrm rot="1520077">
            <a:off x="331695" y="800650"/>
            <a:ext cx="746919" cy="171667"/>
          </a:xfrm>
          <a:prstGeom prst="ellipse">
            <a:avLst/>
          </a:prstGeom>
          <a:solidFill>
            <a:schemeClr val="accent1">
              <a:alpha val="13000"/>
            </a:schemeClr>
          </a:solidFill>
          <a:ln>
            <a:solidFill>
              <a:srgbClr val="FF55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space-ship_40483">
            <a:extLst>
              <a:ext uri="{FF2B5EF4-FFF2-40B4-BE49-F238E27FC236}">
                <a16:creationId xmlns:a16="http://schemas.microsoft.com/office/drawing/2014/main" id="{D06B3C30-6B59-4F4E-BC6E-D66157EC1A92}"/>
              </a:ext>
            </a:extLst>
          </p:cNvPr>
          <p:cNvSpPr/>
          <p:nvPr/>
        </p:nvSpPr>
        <p:spPr>
          <a:xfrm>
            <a:off x="469740" y="457829"/>
            <a:ext cx="609685" cy="464535"/>
          </a:xfrm>
          <a:custGeom>
            <a:avLst/>
            <a:gdLst>
              <a:gd name="connsiteX0" fmla="*/ 143812 w 606792"/>
              <a:gd name="connsiteY0" fmla="*/ 403550 h 462331"/>
              <a:gd name="connsiteX1" fmla="*/ 305879 w 606792"/>
              <a:gd name="connsiteY1" fmla="*/ 424237 h 462331"/>
              <a:gd name="connsiteX2" fmla="*/ 462627 w 606792"/>
              <a:gd name="connsiteY2" fmla="*/ 404955 h 462331"/>
              <a:gd name="connsiteX3" fmla="*/ 304158 w 606792"/>
              <a:gd name="connsiteY3" fmla="*/ 462331 h 462331"/>
              <a:gd name="connsiteX4" fmla="*/ 143812 w 606792"/>
              <a:gd name="connsiteY4" fmla="*/ 403550 h 462331"/>
              <a:gd name="connsiteX5" fmla="*/ 303396 w 606792"/>
              <a:gd name="connsiteY5" fmla="*/ 303564 h 462331"/>
              <a:gd name="connsiteX6" fmla="*/ 262881 w 606792"/>
              <a:gd name="connsiteY6" fmla="*/ 331913 h 462331"/>
              <a:gd name="connsiteX7" fmla="*/ 303396 w 606792"/>
              <a:gd name="connsiteY7" fmla="*/ 360184 h 462331"/>
              <a:gd name="connsiteX8" fmla="*/ 343912 w 606792"/>
              <a:gd name="connsiteY8" fmla="*/ 331913 h 462331"/>
              <a:gd name="connsiteX9" fmla="*/ 303396 w 606792"/>
              <a:gd name="connsiteY9" fmla="*/ 303564 h 462331"/>
              <a:gd name="connsiteX10" fmla="*/ 451848 w 606792"/>
              <a:gd name="connsiteY10" fmla="*/ 285836 h 462331"/>
              <a:gd name="connsiteX11" fmla="*/ 415400 w 606792"/>
              <a:gd name="connsiteY11" fmla="*/ 311295 h 462331"/>
              <a:gd name="connsiteX12" fmla="*/ 451848 w 606792"/>
              <a:gd name="connsiteY12" fmla="*/ 336677 h 462331"/>
              <a:gd name="connsiteX13" fmla="*/ 488375 w 606792"/>
              <a:gd name="connsiteY13" fmla="*/ 311295 h 462331"/>
              <a:gd name="connsiteX14" fmla="*/ 451848 w 606792"/>
              <a:gd name="connsiteY14" fmla="*/ 285836 h 462331"/>
              <a:gd name="connsiteX15" fmla="*/ 169492 w 606792"/>
              <a:gd name="connsiteY15" fmla="*/ 285836 h 462331"/>
              <a:gd name="connsiteX16" fmla="*/ 132966 w 606792"/>
              <a:gd name="connsiteY16" fmla="*/ 311295 h 462331"/>
              <a:gd name="connsiteX17" fmla="*/ 169492 w 606792"/>
              <a:gd name="connsiteY17" fmla="*/ 336677 h 462331"/>
              <a:gd name="connsiteX18" fmla="*/ 205940 w 606792"/>
              <a:gd name="connsiteY18" fmla="*/ 311295 h 462331"/>
              <a:gd name="connsiteX19" fmla="*/ 169492 w 606792"/>
              <a:gd name="connsiteY19" fmla="*/ 285836 h 462331"/>
              <a:gd name="connsiteX20" fmla="*/ 535147 w 606792"/>
              <a:gd name="connsiteY20" fmla="*/ 239134 h 462331"/>
              <a:gd name="connsiteX21" fmla="*/ 507224 w 606792"/>
              <a:gd name="connsiteY21" fmla="*/ 258658 h 462331"/>
              <a:gd name="connsiteX22" fmla="*/ 535147 w 606792"/>
              <a:gd name="connsiteY22" fmla="*/ 278104 h 462331"/>
              <a:gd name="connsiteX23" fmla="*/ 563070 w 606792"/>
              <a:gd name="connsiteY23" fmla="*/ 258658 h 462331"/>
              <a:gd name="connsiteX24" fmla="*/ 535147 w 606792"/>
              <a:gd name="connsiteY24" fmla="*/ 239134 h 462331"/>
              <a:gd name="connsiteX25" fmla="*/ 87601 w 606792"/>
              <a:gd name="connsiteY25" fmla="*/ 235854 h 462331"/>
              <a:gd name="connsiteX26" fmla="*/ 59756 w 606792"/>
              <a:gd name="connsiteY26" fmla="*/ 255378 h 462331"/>
              <a:gd name="connsiteX27" fmla="*/ 87601 w 606792"/>
              <a:gd name="connsiteY27" fmla="*/ 274824 h 462331"/>
              <a:gd name="connsiteX28" fmla="*/ 115524 w 606792"/>
              <a:gd name="connsiteY28" fmla="*/ 255378 h 462331"/>
              <a:gd name="connsiteX29" fmla="*/ 87601 w 606792"/>
              <a:gd name="connsiteY29" fmla="*/ 235854 h 462331"/>
              <a:gd name="connsiteX30" fmla="*/ 309878 w 606792"/>
              <a:gd name="connsiteY30" fmla="*/ 167 h 462331"/>
              <a:gd name="connsiteX31" fmla="*/ 328581 w 606792"/>
              <a:gd name="connsiteY31" fmla="*/ 2344 h 462331"/>
              <a:gd name="connsiteX32" fmla="*/ 353845 w 606792"/>
              <a:gd name="connsiteY32" fmla="*/ 39049 h 462331"/>
              <a:gd name="connsiteX33" fmla="*/ 326000 w 606792"/>
              <a:gd name="connsiteY33" fmla="*/ 78020 h 462331"/>
              <a:gd name="connsiteX34" fmla="*/ 326548 w 606792"/>
              <a:gd name="connsiteY34" fmla="*/ 110352 h 462331"/>
              <a:gd name="connsiteX35" fmla="*/ 487045 w 606792"/>
              <a:gd name="connsiteY35" fmla="*/ 193135 h 462331"/>
              <a:gd name="connsiteX36" fmla="*/ 606792 w 606792"/>
              <a:gd name="connsiteY36" fmla="*/ 289272 h 462331"/>
              <a:gd name="connsiteX37" fmla="*/ 562288 w 606792"/>
              <a:gd name="connsiteY37" fmla="*/ 353780 h 462331"/>
              <a:gd name="connsiteX38" fmla="*/ 483604 w 606792"/>
              <a:gd name="connsiteY38" fmla="*/ 386268 h 462331"/>
              <a:gd name="connsiteX39" fmla="*/ 480084 w 606792"/>
              <a:gd name="connsiteY39" fmla="*/ 387284 h 462331"/>
              <a:gd name="connsiteX40" fmla="*/ 479927 w 606792"/>
              <a:gd name="connsiteY40" fmla="*/ 387440 h 462331"/>
              <a:gd name="connsiteX41" fmla="*/ 305899 w 606792"/>
              <a:gd name="connsiteY41" fmla="*/ 411806 h 462331"/>
              <a:gd name="connsiteX42" fmla="*/ 125770 w 606792"/>
              <a:gd name="connsiteY42" fmla="*/ 384706 h 462331"/>
              <a:gd name="connsiteX43" fmla="*/ 42627 w 606792"/>
              <a:gd name="connsiteY43" fmla="*/ 346517 h 462331"/>
              <a:gd name="connsiteX44" fmla="*/ 0 w 606792"/>
              <a:gd name="connsiteY44" fmla="*/ 288022 h 462331"/>
              <a:gd name="connsiteX45" fmla="*/ 56941 w 606792"/>
              <a:gd name="connsiteY45" fmla="*/ 222421 h 462331"/>
              <a:gd name="connsiteX46" fmla="*/ 119200 w 606792"/>
              <a:gd name="connsiteY46" fmla="*/ 195868 h 462331"/>
              <a:gd name="connsiteX47" fmla="*/ 302927 w 606792"/>
              <a:gd name="connsiteY47" fmla="*/ 109337 h 462331"/>
              <a:gd name="connsiteX48" fmla="*/ 302927 w 606792"/>
              <a:gd name="connsiteY48" fmla="*/ 108712 h 462331"/>
              <a:gd name="connsiteX49" fmla="*/ 302301 w 606792"/>
              <a:gd name="connsiteY49" fmla="*/ 78488 h 462331"/>
              <a:gd name="connsiteX50" fmla="*/ 272971 w 606792"/>
              <a:gd name="connsiteY50" fmla="*/ 40611 h 462331"/>
              <a:gd name="connsiteX51" fmla="*/ 299564 w 606792"/>
              <a:gd name="connsiteY51" fmla="*/ 2031 h 462331"/>
              <a:gd name="connsiteX52" fmla="*/ 309878 w 606792"/>
              <a:gd name="connsiteY52" fmla="*/ 167 h 462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6792" h="462331">
                <a:moveTo>
                  <a:pt x="143812" y="403550"/>
                </a:moveTo>
                <a:cubicBezTo>
                  <a:pt x="193011" y="416821"/>
                  <a:pt x="247998" y="424237"/>
                  <a:pt x="305879" y="424237"/>
                </a:cubicBezTo>
                <a:cubicBezTo>
                  <a:pt x="361726" y="424237"/>
                  <a:pt x="414758" y="417289"/>
                  <a:pt x="462627" y="404955"/>
                </a:cubicBezTo>
                <a:cubicBezTo>
                  <a:pt x="423284" y="440161"/>
                  <a:pt x="366967" y="462331"/>
                  <a:pt x="304158" y="462331"/>
                </a:cubicBezTo>
                <a:cubicBezTo>
                  <a:pt x="240411" y="462331"/>
                  <a:pt x="183234" y="439615"/>
                  <a:pt x="143812" y="403550"/>
                </a:cubicBezTo>
                <a:close/>
                <a:moveTo>
                  <a:pt x="303396" y="303564"/>
                </a:moveTo>
                <a:cubicBezTo>
                  <a:pt x="281027" y="303564"/>
                  <a:pt x="262881" y="316294"/>
                  <a:pt x="262881" y="331913"/>
                </a:cubicBezTo>
                <a:cubicBezTo>
                  <a:pt x="262881" y="347454"/>
                  <a:pt x="281027" y="360184"/>
                  <a:pt x="303396" y="360184"/>
                </a:cubicBezTo>
                <a:cubicBezTo>
                  <a:pt x="325766" y="360184"/>
                  <a:pt x="343912" y="347532"/>
                  <a:pt x="343912" y="331913"/>
                </a:cubicBezTo>
                <a:cubicBezTo>
                  <a:pt x="343912" y="316294"/>
                  <a:pt x="325766" y="303564"/>
                  <a:pt x="303396" y="303564"/>
                </a:cubicBezTo>
                <a:close/>
                <a:moveTo>
                  <a:pt x="451848" y="285836"/>
                </a:moveTo>
                <a:cubicBezTo>
                  <a:pt x="431747" y="285836"/>
                  <a:pt x="415400" y="297238"/>
                  <a:pt x="415400" y="311295"/>
                </a:cubicBezTo>
                <a:cubicBezTo>
                  <a:pt x="415400" y="325275"/>
                  <a:pt x="431747" y="336677"/>
                  <a:pt x="451848" y="336677"/>
                </a:cubicBezTo>
                <a:cubicBezTo>
                  <a:pt x="472028" y="336677"/>
                  <a:pt x="488375" y="325353"/>
                  <a:pt x="488375" y="311295"/>
                </a:cubicBezTo>
                <a:cubicBezTo>
                  <a:pt x="488375" y="297238"/>
                  <a:pt x="472028" y="285836"/>
                  <a:pt x="451848" y="285836"/>
                </a:cubicBezTo>
                <a:close/>
                <a:moveTo>
                  <a:pt x="169492" y="285836"/>
                </a:moveTo>
                <a:cubicBezTo>
                  <a:pt x="149313" y="285836"/>
                  <a:pt x="132966" y="297238"/>
                  <a:pt x="132966" y="311295"/>
                </a:cubicBezTo>
                <a:cubicBezTo>
                  <a:pt x="132966" y="325275"/>
                  <a:pt x="149313" y="336677"/>
                  <a:pt x="169492" y="336677"/>
                </a:cubicBezTo>
                <a:cubicBezTo>
                  <a:pt x="189593" y="336677"/>
                  <a:pt x="205940" y="325353"/>
                  <a:pt x="205940" y="311295"/>
                </a:cubicBezTo>
                <a:cubicBezTo>
                  <a:pt x="205940" y="297238"/>
                  <a:pt x="189593" y="285836"/>
                  <a:pt x="169492" y="285836"/>
                </a:cubicBezTo>
                <a:close/>
                <a:moveTo>
                  <a:pt x="535147" y="239134"/>
                </a:moveTo>
                <a:cubicBezTo>
                  <a:pt x="519739" y="239134"/>
                  <a:pt x="507224" y="247881"/>
                  <a:pt x="507224" y="258658"/>
                </a:cubicBezTo>
                <a:cubicBezTo>
                  <a:pt x="507224" y="269357"/>
                  <a:pt x="519739" y="278104"/>
                  <a:pt x="535147" y="278104"/>
                </a:cubicBezTo>
                <a:cubicBezTo>
                  <a:pt x="550556" y="278104"/>
                  <a:pt x="563070" y="269357"/>
                  <a:pt x="563070" y="258658"/>
                </a:cubicBezTo>
                <a:cubicBezTo>
                  <a:pt x="563070" y="247881"/>
                  <a:pt x="550634" y="239134"/>
                  <a:pt x="535147" y="239134"/>
                </a:cubicBezTo>
                <a:close/>
                <a:moveTo>
                  <a:pt x="87601" y="235854"/>
                </a:moveTo>
                <a:cubicBezTo>
                  <a:pt x="72193" y="235854"/>
                  <a:pt x="59756" y="244601"/>
                  <a:pt x="59756" y="255378"/>
                </a:cubicBezTo>
                <a:cubicBezTo>
                  <a:pt x="59756" y="266077"/>
                  <a:pt x="72193" y="274824"/>
                  <a:pt x="87601" y="274824"/>
                </a:cubicBezTo>
                <a:cubicBezTo>
                  <a:pt x="103088" y="274824"/>
                  <a:pt x="115524" y="266077"/>
                  <a:pt x="115524" y="255378"/>
                </a:cubicBezTo>
                <a:cubicBezTo>
                  <a:pt x="115524" y="244601"/>
                  <a:pt x="103088" y="235854"/>
                  <a:pt x="87601" y="235854"/>
                </a:cubicBezTo>
                <a:close/>
                <a:moveTo>
                  <a:pt x="309878" y="167"/>
                </a:moveTo>
                <a:cubicBezTo>
                  <a:pt x="314776" y="-253"/>
                  <a:pt x="321073" y="1"/>
                  <a:pt x="328581" y="2344"/>
                </a:cubicBezTo>
                <a:cubicBezTo>
                  <a:pt x="343129" y="8279"/>
                  <a:pt x="353532" y="22337"/>
                  <a:pt x="353845" y="39049"/>
                </a:cubicBezTo>
                <a:cubicBezTo>
                  <a:pt x="354236" y="57168"/>
                  <a:pt x="342425" y="72631"/>
                  <a:pt x="326000" y="78020"/>
                </a:cubicBezTo>
                <a:lnTo>
                  <a:pt x="326548" y="110352"/>
                </a:lnTo>
                <a:cubicBezTo>
                  <a:pt x="394438" y="116131"/>
                  <a:pt x="452865" y="147838"/>
                  <a:pt x="487045" y="193135"/>
                </a:cubicBezTo>
                <a:cubicBezTo>
                  <a:pt x="556813" y="212971"/>
                  <a:pt x="606792" y="245303"/>
                  <a:pt x="606792" y="289272"/>
                </a:cubicBezTo>
                <a:cubicBezTo>
                  <a:pt x="606792" y="314732"/>
                  <a:pt x="589976" y="336286"/>
                  <a:pt x="562288" y="353780"/>
                </a:cubicBezTo>
                <a:cubicBezTo>
                  <a:pt x="538823" y="366510"/>
                  <a:pt x="512465" y="377443"/>
                  <a:pt x="483604" y="386268"/>
                </a:cubicBezTo>
                <a:cubicBezTo>
                  <a:pt x="482430" y="386581"/>
                  <a:pt x="481257" y="386971"/>
                  <a:pt x="480084" y="387284"/>
                </a:cubicBezTo>
                <a:cubicBezTo>
                  <a:pt x="480006" y="387362"/>
                  <a:pt x="480006" y="387362"/>
                  <a:pt x="479927" y="387440"/>
                </a:cubicBezTo>
                <a:cubicBezTo>
                  <a:pt x="428071" y="402981"/>
                  <a:pt x="368862" y="411806"/>
                  <a:pt x="305899" y="411806"/>
                </a:cubicBezTo>
                <a:cubicBezTo>
                  <a:pt x="212432" y="411806"/>
                  <a:pt x="126161" y="385097"/>
                  <a:pt x="125770" y="384706"/>
                </a:cubicBezTo>
                <a:cubicBezTo>
                  <a:pt x="92137" y="374944"/>
                  <a:pt x="63276" y="362136"/>
                  <a:pt x="42627" y="346517"/>
                </a:cubicBezTo>
                <a:cubicBezTo>
                  <a:pt x="16816" y="332303"/>
                  <a:pt x="0" y="313326"/>
                  <a:pt x="0" y="288022"/>
                </a:cubicBezTo>
                <a:cubicBezTo>
                  <a:pt x="0" y="258268"/>
                  <a:pt x="23152" y="237259"/>
                  <a:pt x="56941" y="222421"/>
                </a:cubicBezTo>
                <a:cubicBezTo>
                  <a:pt x="74226" y="212034"/>
                  <a:pt x="95422" y="203209"/>
                  <a:pt x="119200" y="195868"/>
                </a:cubicBezTo>
                <a:cubicBezTo>
                  <a:pt x="156508" y="144402"/>
                  <a:pt x="224712" y="109727"/>
                  <a:pt x="302927" y="109337"/>
                </a:cubicBezTo>
                <a:cubicBezTo>
                  <a:pt x="302927" y="109102"/>
                  <a:pt x="302927" y="108712"/>
                  <a:pt x="302927" y="108712"/>
                </a:cubicBezTo>
                <a:lnTo>
                  <a:pt x="302301" y="78488"/>
                </a:lnTo>
                <a:cubicBezTo>
                  <a:pt x="285720" y="73724"/>
                  <a:pt x="273283" y="58808"/>
                  <a:pt x="272971" y="40611"/>
                </a:cubicBezTo>
                <a:cubicBezTo>
                  <a:pt x="272579" y="22883"/>
                  <a:pt x="283764" y="7733"/>
                  <a:pt x="299564" y="2031"/>
                </a:cubicBezTo>
                <a:cubicBezTo>
                  <a:pt x="301480" y="1680"/>
                  <a:pt x="304980" y="587"/>
                  <a:pt x="309878" y="167"/>
                </a:cubicBezTo>
                <a:close/>
              </a:path>
            </a:pathLst>
          </a:custGeom>
          <a:gradFill>
            <a:gsLst>
              <a:gs pos="0">
                <a:schemeClr val="accent1"/>
              </a:gs>
              <a:gs pos="99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椭圆 25">
            <a:extLst>
              <a:ext uri="{FF2B5EF4-FFF2-40B4-BE49-F238E27FC236}">
                <a16:creationId xmlns:a16="http://schemas.microsoft.com/office/drawing/2014/main" id="{E8612FD5-03AA-41E4-97D5-9B2D6A1A7115}"/>
              </a:ext>
            </a:extLst>
          </p:cNvPr>
          <p:cNvSpPr/>
          <p:nvPr/>
        </p:nvSpPr>
        <p:spPr>
          <a:xfrm rot="19695108">
            <a:off x="288671" y="628554"/>
            <a:ext cx="1082164" cy="299722"/>
          </a:xfrm>
          <a:prstGeom prst="ellipse">
            <a:avLst/>
          </a:prstGeom>
          <a:noFill/>
          <a:ln>
            <a:gradFill>
              <a:gsLst>
                <a:gs pos="0">
                  <a:schemeClr val="accent1">
                    <a:alpha val="0"/>
                  </a:schemeClr>
                </a:gs>
                <a:gs pos="99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文本框 26">
            <a:extLst>
              <a:ext uri="{FF2B5EF4-FFF2-40B4-BE49-F238E27FC236}">
                <a16:creationId xmlns:a16="http://schemas.microsoft.com/office/drawing/2014/main" id="{5504FED1-0CEE-4DBC-B992-4EF876EECF95}"/>
              </a:ext>
            </a:extLst>
          </p:cNvPr>
          <p:cNvSpPr txBox="1"/>
          <p:nvPr/>
        </p:nvSpPr>
        <p:spPr>
          <a:xfrm>
            <a:off x="1395472" y="483353"/>
            <a:ext cx="3638550" cy="523220"/>
          </a:xfrm>
          <a:prstGeom prst="rect">
            <a:avLst/>
          </a:prstGeom>
          <a:noFill/>
        </p:spPr>
        <p:txBody>
          <a:bodyPr wrap="square" rtlCol="0">
            <a:spAutoFit/>
          </a:bodyPr>
          <a:lstStyle/>
          <a:p>
            <a:r>
              <a:rPr lang="zh-CN" altLang="en-US" sz="2800" b="1" dirty="0">
                <a:solidFill>
                  <a:schemeClr val="bg1"/>
                </a:solidFill>
                <a:latin typeface="思源黑体 CN Medium" panose="020B0600000000000000" pitchFamily="34" charset="-122"/>
                <a:ea typeface="思源黑体 CN Medium" panose="020B0600000000000000" pitchFamily="34" charset="-122"/>
              </a:rPr>
              <a:t>添加标题文本内容</a:t>
            </a:r>
          </a:p>
        </p:txBody>
      </p:sp>
      <p:sp>
        <p:nvSpPr>
          <p:cNvPr id="28" name="任意多边形: 形状 27">
            <a:extLst>
              <a:ext uri="{FF2B5EF4-FFF2-40B4-BE49-F238E27FC236}">
                <a16:creationId xmlns:a16="http://schemas.microsoft.com/office/drawing/2014/main" id="{AF7409CD-1A60-4E5C-B3B1-E143DA840DC7}"/>
              </a:ext>
            </a:extLst>
          </p:cNvPr>
          <p:cNvSpPr/>
          <p:nvPr/>
        </p:nvSpPr>
        <p:spPr>
          <a:xfrm>
            <a:off x="1623254" y="2198041"/>
            <a:ext cx="674370" cy="733753"/>
          </a:xfrm>
          <a:custGeom>
            <a:avLst/>
            <a:gdLst>
              <a:gd name="connsiteX0" fmla="*/ 337185 w 674370"/>
              <a:gd name="connsiteY0" fmla="*/ 733753 h 733753"/>
              <a:gd name="connsiteX1" fmla="*/ 425577 w 674370"/>
              <a:gd name="connsiteY1" fmla="*/ 581353 h 733753"/>
              <a:gd name="connsiteX2" fmla="*/ 674370 w 674370"/>
              <a:gd name="connsiteY2" fmla="*/ 581353 h 733753"/>
              <a:gd name="connsiteX3" fmla="*/ 549974 w 674370"/>
              <a:gd name="connsiteY3" fmla="*/ 366877 h 733753"/>
              <a:gd name="connsiteX4" fmla="*/ 674370 w 674370"/>
              <a:gd name="connsiteY4" fmla="*/ 152400 h 733753"/>
              <a:gd name="connsiteX5" fmla="*/ 425577 w 674370"/>
              <a:gd name="connsiteY5" fmla="*/ 152400 h 733753"/>
              <a:gd name="connsiteX6" fmla="*/ 337185 w 674370"/>
              <a:gd name="connsiteY6" fmla="*/ 0 h 733753"/>
              <a:gd name="connsiteX7" fmla="*/ 248793 w 674370"/>
              <a:gd name="connsiteY7" fmla="*/ 152400 h 733753"/>
              <a:gd name="connsiteX8" fmla="*/ 0 w 674370"/>
              <a:gd name="connsiteY8" fmla="*/ 152400 h 733753"/>
              <a:gd name="connsiteX9" fmla="*/ 124397 w 674370"/>
              <a:gd name="connsiteY9" fmla="*/ 366877 h 733753"/>
              <a:gd name="connsiteX10" fmla="*/ 0 w 674370"/>
              <a:gd name="connsiteY10" fmla="*/ 581353 h 733753"/>
              <a:gd name="connsiteX11" fmla="*/ 248793 w 674370"/>
              <a:gd name="connsiteY11" fmla="*/ 581353 h 733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370" h="733753">
                <a:moveTo>
                  <a:pt x="337185" y="733753"/>
                </a:moveTo>
                <a:lnTo>
                  <a:pt x="425577" y="581353"/>
                </a:lnTo>
                <a:lnTo>
                  <a:pt x="674370" y="581353"/>
                </a:lnTo>
                <a:lnTo>
                  <a:pt x="549974" y="366877"/>
                </a:lnTo>
                <a:lnTo>
                  <a:pt x="674370" y="152400"/>
                </a:lnTo>
                <a:lnTo>
                  <a:pt x="425577" y="152400"/>
                </a:lnTo>
                <a:lnTo>
                  <a:pt x="337185" y="0"/>
                </a:lnTo>
                <a:lnTo>
                  <a:pt x="248793" y="152400"/>
                </a:lnTo>
                <a:lnTo>
                  <a:pt x="0" y="152400"/>
                </a:lnTo>
                <a:lnTo>
                  <a:pt x="124397" y="366877"/>
                </a:lnTo>
                <a:lnTo>
                  <a:pt x="0" y="581353"/>
                </a:lnTo>
                <a:lnTo>
                  <a:pt x="248793" y="581353"/>
                </a:lnTo>
                <a:close/>
              </a:path>
            </a:pathLst>
          </a:custGeom>
          <a:solidFill>
            <a:schemeClr val="accent1">
              <a:alpha val="25000"/>
            </a:schemeClr>
          </a:solidFill>
          <a:effectLst>
            <a:outerShdw blurRad="114300" sx="126000" sy="126000" algn="ctr" rotWithShape="0">
              <a:schemeClr val="accent1">
                <a:alpha val="5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t>1</a:t>
            </a:r>
            <a:endParaRPr lang="zh-CN" altLang="en-US" dirty="0"/>
          </a:p>
        </p:txBody>
      </p:sp>
      <p:sp>
        <p:nvSpPr>
          <p:cNvPr id="29" name="任意多边形: 形状 28">
            <a:extLst>
              <a:ext uri="{FF2B5EF4-FFF2-40B4-BE49-F238E27FC236}">
                <a16:creationId xmlns:a16="http://schemas.microsoft.com/office/drawing/2014/main" id="{F5FF3EAE-5C8F-4EAB-B2D9-071FE48348A9}"/>
              </a:ext>
            </a:extLst>
          </p:cNvPr>
          <p:cNvSpPr/>
          <p:nvPr/>
        </p:nvSpPr>
        <p:spPr>
          <a:xfrm>
            <a:off x="4205760" y="2931794"/>
            <a:ext cx="674370" cy="733753"/>
          </a:xfrm>
          <a:custGeom>
            <a:avLst/>
            <a:gdLst>
              <a:gd name="connsiteX0" fmla="*/ 337185 w 674370"/>
              <a:gd name="connsiteY0" fmla="*/ 733753 h 733753"/>
              <a:gd name="connsiteX1" fmla="*/ 425577 w 674370"/>
              <a:gd name="connsiteY1" fmla="*/ 581353 h 733753"/>
              <a:gd name="connsiteX2" fmla="*/ 674370 w 674370"/>
              <a:gd name="connsiteY2" fmla="*/ 581353 h 733753"/>
              <a:gd name="connsiteX3" fmla="*/ 549974 w 674370"/>
              <a:gd name="connsiteY3" fmla="*/ 366877 h 733753"/>
              <a:gd name="connsiteX4" fmla="*/ 674370 w 674370"/>
              <a:gd name="connsiteY4" fmla="*/ 152400 h 733753"/>
              <a:gd name="connsiteX5" fmla="*/ 425577 w 674370"/>
              <a:gd name="connsiteY5" fmla="*/ 152400 h 733753"/>
              <a:gd name="connsiteX6" fmla="*/ 337185 w 674370"/>
              <a:gd name="connsiteY6" fmla="*/ 0 h 733753"/>
              <a:gd name="connsiteX7" fmla="*/ 248793 w 674370"/>
              <a:gd name="connsiteY7" fmla="*/ 152400 h 733753"/>
              <a:gd name="connsiteX8" fmla="*/ 0 w 674370"/>
              <a:gd name="connsiteY8" fmla="*/ 152400 h 733753"/>
              <a:gd name="connsiteX9" fmla="*/ 124397 w 674370"/>
              <a:gd name="connsiteY9" fmla="*/ 366877 h 733753"/>
              <a:gd name="connsiteX10" fmla="*/ 0 w 674370"/>
              <a:gd name="connsiteY10" fmla="*/ 581353 h 733753"/>
              <a:gd name="connsiteX11" fmla="*/ 248793 w 674370"/>
              <a:gd name="connsiteY11" fmla="*/ 581353 h 733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370" h="733753">
                <a:moveTo>
                  <a:pt x="337185" y="733753"/>
                </a:moveTo>
                <a:lnTo>
                  <a:pt x="425577" y="581353"/>
                </a:lnTo>
                <a:lnTo>
                  <a:pt x="674370" y="581353"/>
                </a:lnTo>
                <a:lnTo>
                  <a:pt x="549974" y="366877"/>
                </a:lnTo>
                <a:lnTo>
                  <a:pt x="674370" y="152400"/>
                </a:lnTo>
                <a:lnTo>
                  <a:pt x="425577" y="152400"/>
                </a:lnTo>
                <a:lnTo>
                  <a:pt x="337185" y="0"/>
                </a:lnTo>
                <a:lnTo>
                  <a:pt x="248793" y="152400"/>
                </a:lnTo>
                <a:lnTo>
                  <a:pt x="0" y="152400"/>
                </a:lnTo>
                <a:lnTo>
                  <a:pt x="124397" y="366877"/>
                </a:lnTo>
                <a:lnTo>
                  <a:pt x="0" y="581353"/>
                </a:lnTo>
                <a:lnTo>
                  <a:pt x="248793" y="581353"/>
                </a:lnTo>
                <a:close/>
              </a:path>
            </a:pathLst>
          </a:custGeom>
          <a:solidFill>
            <a:schemeClr val="accent1">
              <a:alpha val="25000"/>
            </a:schemeClr>
          </a:solidFill>
          <a:effectLst>
            <a:outerShdw blurRad="114300" sx="126000" sy="126000" algn="ctr" rotWithShape="0">
              <a:schemeClr val="accent1">
                <a:alpha val="5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t>2</a:t>
            </a:r>
            <a:endParaRPr lang="zh-CN" altLang="en-US" dirty="0"/>
          </a:p>
        </p:txBody>
      </p:sp>
      <p:sp>
        <p:nvSpPr>
          <p:cNvPr id="30" name="任意多边形: 形状 29">
            <a:extLst>
              <a:ext uri="{FF2B5EF4-FFF2-40B4-BE49-F238E27FC236}">
                <a16:creationId xmlns:a16="http://schemas.microsoft.com/office/drawing/2014/main" id="{D519B2D4-BBC9-4657-BB2E-8A013A72F66A}"/>
              </a:ext>
            </a:extLst>
          </p:cNvPr>
          <p:cNvSpPr/>
          <p:nvPr/>
        </p:nvSpPr>
        <p:spPr>
          <a:xfrm>
            <a:off x="6788266" y="2564918"/>
            <a:ext cx="674370" cy="733753"/>
          </a:xfrm>
          <a:custGeom>
            <a:avLst/>
            <a:gdLst>
              <a:gd name="connsiteX0" fmla="*/ 337185 w 674370"/>
              <a:gd name="connsiteY0" fmla="*/ 733753 h 733753"/>
              <a:gd name="connsiteX1" fmla="*/ 425577 w 674370"/>
              <a:gd name="connsiteY1" fmla="*/ 581353 h 733753"/>
              <a:gd name="connsiteX2" fmla="*/ 674370 w 674370"/>
              <a:gd name="connsiteY2" fmla="*/ 581353 h 733753"/>
              <a:gd name="connsiteX3" fmla="*/ 549974 w 674370"/>
              <a:gd name="connsiteY3" fmla="*/ 366877 h 733753"/>
              <a:gd name="connsiteX4" fmla="*/ 674370 w 674370"/>
              <a:gd name="connsiteY4" fmla="*/ 152400 h 733753"/>
              <a:gd name="connsiteX5" fmla="*/ 425577 w 674370"/>
              <a:gd name="connsiteY5" fmla="*/ 152400 h 733753"/>
              <a:gd name="connsiteX6" fmla="*/ 337185 w 674370"/>
              <a:gd name="connsiteY6" fmla="*/ 0 h 733753"/>
              <a:gd name="connsiteX7" fmla="*/ 248793 w 674370"/>
              <a:gd name="connsiteY7" fmla="*/ 152400 h 733753"/>
              <a:gd name="connsiteX8" fmla="*/ 0 w 674370"/>
              <a:gd name="connsiteY8" fmla="*/ 152400 h 733753"/>
              <a:gd name="connsiteX9" fmla="*/ 124397 w 674370"/>
              <a:gd name="connsiteY9" fmla="*/ 366877 h 733753"/>
              <a:gd name="connsiteX10" fmla="*/ 0 w 674370"/>
              <a:gd name="connsiteY10" fmla="*/ 581353 h 733753"/>
              <a:gd name="connsiteX11" fmla="*/ 248793 w 674370"/>
              <a:gd name="connsiteY11" fmla="*/ 581353 h 733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370" h="733753">
                <a:moveTo>
                  <a:pt x="337185" y="733753"/>
                </a:moveTo>
                <a:lnTo>
                  <a:pt x="425577" y="581353"/>
                </a:lnTo>
                <a:lnTo>
                  <a:pt x="674370" y="581353"/>
                </a:lnTo>
                <a:lnTo>
                  <a:pt x="549974" y="366877"/>
                </a:lnTo>
                <a:lnTo>
                  <a:pt x="674370" y="152400"/>
                </a:lnTo>
                <a:lnTo>
                  <a:pt x="425577" y="152400"/>
                </a:lnTo>
                <a:lnTo>
                  <a:pt x="337185" y="0"/>
                </a:lnTo>
                <a:lnTo>
                  <a:pt x="248793" y="152400"/>
                </a:lnTo>
                <a:lnTo>
                  <a:pt x="0" y="152400"/>
                </a:lnTo>
                <a:lnTo>
                  <a:pt x="124397" y="366877"/>
                </a:lnTo>
                <a:lnTo>
                  <a:pt x="0" y="581353"/>
                </a:lnTo>
                <a:lnTo>
                  <a:pt x="248793" y="581353"/>
                </a:lnTo>
                <a:close/>
              </a:path>
            </a:pathLst>
          </a:custGeom>
          <a:solidFill>
            <a:schemeClr val="accent1">
              <a:alpha val="25000"/>
            </a:schemeClr>
          </a:solidFill>
          <a:effectLst>
            <a:outerShdw blurRad="114300" sx="126000" sy="126000" algn="ctr" rotWithShape="0">
              <a:schemeClr val="accent1">
                <a:alpha val="5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t>3</a:t>
            </a:r>
            <a:endParaRPr lang="zh-CN" altLang="en-US" dirty="0"/>
          </a:p>
        </p:txBody>
      </p:sp>
      <p:sp>
        <p:nvSpPr>
          <p:cNvPr id="31" name="任意多边形: 形状 30">
            <a:extLst>
              <a:ext uri="{FF2B5EF4-FFF2-40B4-BE49-F238E27FC236}">
                <a16:creationId xmlns:a16="http://schemas.microsoft.com/office/drawing/2014/main" id="{49BA997A-DA3E-4F6B-992D-05902C616F80}"/>
              </a:ext>
            </a:extLst>
          </p:cNvPr>
          <p:cNvSpPr/>
          <p:nvPr/>
        </p:nvSpPr>
        <p:spPr>
          <a:xfrm>
            <a:off x="9370771" y="1507643"/>
            <a:ext cx="674370" cy="733753"/>
          </a:xfrm>
          <a:custGeom>
            <a:avLst/>
            <a:gdLst>
              <a:gd name="connsiteX0" fmla="*/ 337185 w 674370"/>
              <a:gd name="connsiteY0" fmla="*/ 733753 h 733753"/>
              <a:gd name="connsiteX1" fmla="*/ 425577 w 674370"/>
              <a:gd name="connsiteY1" fmla="*/ 581353 h 733753"/>
              <a:gd name="connsiteX2" fmla="*/ 674370 w 674370"/>
              <a:gd name="connsiteY2" fmla="*/ 581353 h 733753"/>
              <a:gd name="connsiteX3" fmla="*/ 549974 w 674370"/>
              <a:gd name="connsiteY3" fmla="*/ 366877 h 733753"/>
              <a:gd name="connsiteX4" fmla="*/ 674370 w 674370"/>
              <a:gd name="connsiteY4" fmla="*/ 152400 h 733753"/>
              <a:gd name="connsiteX5" fmla="*/ 425577 w 674370"/>
              <a:gd name="connsiteY5" fmla="*/ 152400 h 733753"/>
              <a:gd name="connsiteX6" fmla="*/ 337185 w 674370"/>
              <a:gd name="connsiteY6" fmla="*/ 0 h 733753"/>
              <a:gd name="connsiteX7" fmla="*/ 248793 w 674370"/>
              <a:gd name="connsiteY7" fmla="*/ 152400 h 733753"/>
              <a:gd name="connsiteX8" fmla="*/ 0 w 674370"/>
              <a:gd name="connsiteY8" fmla="*/ 152400 h 733753"/>
              <a:gd name="connsiteX9" fmla="*/ 124397 w 674370"/>
              <a:gd name="connsiteY9" fmla="*/ 366877 h 733753"/>
              <a:gd name="connsiteX10" fmla="*/ 0 w 674370"/>
              <a:gd name="connsiteY10" fmla="*/ 581353 h 733753"/>
              <a:gd name="connsiteX11" fmla="*/ 248793 w 674370"/>
              <a:gd name="connsiteY11" fmla="*/ 581353 h 733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4370" h="733753">
                <a:moveTo>
                  <a:pt x="337185" y="733753"/>
                </a:moveTo>
                <a:lnTo>
                  <a:pt x="425577" y="581353"/>
                </a:lnTo>
                <a:lnTo>
                  <a:pt x="674370" y="581353"/>
                </a:lnTo>
                <a:lnTo>
                  <a:pt x="549974" y="366877"/>
                </a:lnTo>
                <a:lnTo>
                  <a:pt x="674370" y="152400"/>
                </a:lnTo>
                <a:lnTo>
                  <a:pt x="425577" y="152400"/>
                </a:lnTo>
                <a:lnTo>
                  <a:pt x="337185" y="0"/>
                </a:lnTo>
                <a:lnTo>
                  <a:pt x="248793" y="152400"/>
                </a:lnTo>
                <a:lnTo>
                  <a:pt x="0" y="152400"/>
                </a:lnTo>
                <a:lnTo>
                  <a:pt x="124397" y="366877"/>
                </a:lnTo>
                <a:lnTo>
                  <a:pt x="0" y="581353"/>
                </a:lnTo>
                <a:lnTo>
                  <a:pt x="248793" y="581353"/>
                </a:lnTo>
                <a:close/>
              </a:path>
            </a:pathLst>
          </a:custGeom>
          <a:solidFill>
            <a:schemeClr val="accent1">
              <a:alpha val="25000"/>
            </a:schemeClr>
          </a:solidFill>
          <a:effectLst>
            <a:outerShdw blurRad="114300" sx="126000" sy="126000" algn="ctr" rotWithShape="0">
              <a:schemeClr val="accent1">
                <a:alpha val="5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t>4</a:t>
            </a:r>
            <a:endParaRPr lang="zh-CN" altLang="en-US" dirty="0"/>
          </a:p>
        </p:txBody>
      </p:sp>
      <p:sp>
        <p:nvSpPr>
          <p:cNvPr id="3" name="任意多边形: 形状 2">
            <a:extLst>
              <a:ext uri="{FF2B5EF4-FFF2-40B4-BE49-F238E27FC236}">
                <a16:creationId xmlns:a16="http://schemas.microsoft.com/office/drawing/2014/main" id="{2C55F8FA-1829-4443-A595-8DE333BECD4A}"/>
              </a:ext>
            </a:extLst>
          </p:cNvPr>
          <p:cNvSpPr/>
          <p:nvPr/>
        </p:nvSpPr>
        <p:spPr>
          <a:xfrm rot="21247726">
            <a:off x="2438127" y="2775101"/>
            <a:ext cx="1627129" cy="572177"/>
          </a:xfrm>
          <a:custGeom>
            <a:avLst/>
            <a:gdLst>
              <a:gd name="connsiteX0" fmla="*/ 0 w 2311400"/>
              <a:gd name="connsiteY0" fmla="*/ 0 h 812800"/>
              <a:gd name="connsiteX1" fmla="*/ 1117600 w 2311400"/>
              <a:gd name="connsiteY1" fmla="*/ 508000 h 812800"/>
              <a:gd name="connsiteX2" fmla="*/ 2311400 w 2311400"/>
              <a:gd name="connsiteY2" fmla="*/ 812800 h 812800"/>
            </a:gdLst>
            <a:ahLst/>
            <a:cxnLst>
              <a:cxn ang="0">
                <a:pos x="connsiteX0" y="connsiteY0"/>
              </a:cxn>
              <a:cxn ang="0">
                <a:pos x="connsiteX1" y="connsiteY1"/>
              </a:cxn>
              <a:cxn ang="0">
                <a:pos x="connsiteX2" y="connsiteY2"/>
              </a:cxn>
            </a:cxnLst>
            <a:rect l="l" t="t" r="r" b="b"/>
            <a:pathLst>
              <a:path w="2311400" h="812800">
                <a:moveTo>
                  <a:pt x="0" y="0"/>
                </a:moveTo>
                <a:cubicBezTo>
                  <a:pt x="366183" y="186266"/>
                  <a:pt x="732367" y="372533"/>
                  <a:pt x="1117600" y="508000"/>
                </a:cubicBezTo>
                <a:cubicBezTo>
                  <a:pt x="1502833" y="643467"/>
                  <a:pt x="1907116" y="728133"/>
                  <a:pt x="2311400" y="812800"/>
                </a:cubicBezTo>
              </a:path>
            </a:pathLst>
          </a:custGeom>
          <a:noFill/>
          <a:ln>
            <a:gradFill>
              <a:gsLst>
                <a:gs pos="0">
                  <a:schemeClr val="accent1">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id="{D0F47275-099A-452A-9790-C1DFCA3E301B}"/>
              </a:ext>
            </a:extLst>
          </p:cNvPr>
          <p:cNvSpPr/>
          <p:nvPr/>
        </p:nvSpPr>
        <p:spPr>
          <a:xfrm rot="19987676">
            <a:off x="4927561" y="2984565"/>
            <a:ext cx="1627129" cy="572177"/>
          </a:xfrm>
          <a:custGeom>
            <a:avLst/>
            <a:gdLst>
              <a:gd name="connsiteX0" fmla="*/ 0 w 2311400"/>
              <a:gd name="connsiteY0" fmla="*/ 0 h 812800"/>
              <a:gd name="connsiteX1" fmla="*/ 1117600 w 2311400"/>
              <a:gd name="connsiteY1" fmla="*/ 508000 h 812800"/>
              <a:gd name="connsiteX2" fmla="*/ 2311400 w 2311400"/>
              <a:gd name="connsiteY2" fmla="*/ 812800 h 812800"/>
            </a:gdLst>
            <a:ahLst/>
            <a:cxnLst>
              <a:cxn ang="0">
                <a:pos x="connsiteX0" y="connsiteY0"/>
              </a:cxn>
              <a:cxn ang="0">
                <a:pos x="connsiteX1" y="connsiteY1"/>
              </a:cxn>
              <a:cxn ang="0">
                <a:pos x="connsiteX2" y="connsiteY2"/>
              </a:cxn>
            </a:cxnLst>
            <a:rect l="l" t="t" r="r" b="b"/>
            <a:pathLst>
              <a:path w="2311400" h="812800">
                <a:moveTo>
                  <a:pt x="0" y="0"/>
                </a:moveTo>
                <a:cubicBezTo>
                  <a:pt x="366183" y="186266"/>
                  <a:pt x="732367" y="372533"/>
                  <a:pt x="1117600" y="508000"/>
                </a:cubicBezTo>
                <a:cubicBezTo>
                  <a:pt x="1502833" y="643467"/>
                  <a:pt x="1907116" y="728133"/>
                  <a:pt x="2311400" y="812800"/>
                </a:cubicBezTo>
              </a:path>
            </a:pathLst>
          </a:custGeom>
          <a:noFill/>
          <a:ln>
            <a:gradFill>
              <a:gsLst>
                <a:gs pos="0">
                  <a:schemeClr val="accent1">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id="{A78B7C7E-8BB3-4072-AD79-FC46FD4102A7}"/>
              </a:ext>
            </a:extLst>
          </p:cNvPr>
          <p:cNvSpPr/>
          <p:nvPr/>
        </p:nvSpPr>
        <p:spPr>
          <a:xfrm rot="18999189">
            <a:off x="7583053" y="2264852"/>
            <a:ext cx="1627129" cy="572177"/>
          </a:xfrm>
          <a:custGeom>
            <a:avLst/>
            <a:gdLst>
              <a:gd name="connsiteX0" fmla="*/ 0 w 2311400"/>
              <a:gd name="connsiteY0" fmla="*/ 0 h 812800"/>
              <a:gd name="connsiteX1" fmla="*/ 1117600 w 2311400"/>
              <a:gd name="connsiteY1" fmla="*/ 508000 h 812800"/>
              <a:gd name="connsiteX2" fmla="*/ 2311400 w 2311400"/>
              <a:gd name="connsiteY2" fmla="*/ 812800 h 812800"/>
            </a:gdLst>
            <a:ahLst/>
            <a:cxnLst>
              <a:cxn ang="0">
                <a:pos x="connsiteX0" y="connsiteY0"/>
              </a:cxn>
              <a:cxn ang="0">
                <a:pos x="connsiteX1" y="connsiteY1"/>
              </a:cxn>
              <a:cxn ang="0">
                <a:pos x="connsiteX2" y="connsiteY2"/>
              </a:cxn>
            </a:cxnLst>
            <a:rect l="l" t="t" r="r" b="b"/>
            <a:pathLst>
              <a:path w="2311400" h="812800">
                <a:moveTo>
                  <a:pt x="0" y="0"/>
                </a:moveTo>
                <a:cubicBezTo>
                  <a:pt x="366183" y="186266"/>
                  <a:pt x="732367" y="372533"/>
                  <a:pt x="1117600" y="508000"/>
                </a:cubicBezTo>
                <a:cubicBezTo>
                  <a:pt x="1502833" y="643467"/>
                  <a:pt x="1907116" y="728133"/>
                  <a:pt x="2311400" y="812800"/>
                </a:cubicBezTo>
              </a:path>
            </a:pathLst>
          </a:custGeom>
          <a:noFill/>
          <a:ln>
            <a:gradFill>
              <a:gsLst>
                <a:gs pos="0">
                  <a:schemeClr val="accent1">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id="{ACF24915-53CE-4325-AC7A-CFE23B200C80}"/>
              </a:ext>
            </a:extLst>
          </p:cNvPr>
          <p:cNvGrpSpPr/>
          <p:nvPr/>
        </p:nvGrpSpPr>
        <p:grpSpPr>
          <a:xfrm>
            <a:off x="908008" y="3141402"/>
            <a:ext cx="1853767" cy="752179"/>
            <a:chOff x="1191693" y="1921667"/>
            <a:chExt cx="3022325" cy="1226330"/>
          </a:xfrm>
        </p:grpSpPr>
        <p:grpSp>
          <p:nvGrpSpPr>
            <p:cNvPr id="36" name="组合 35">
              <a:extLst>
                <a:ext uri="{FF2B5EF4-FFF2-40B4-BE49-F238E27FC236}">
                  <a16:creationId xmlns:a16="http://schemas.microsoft.com/office/drawing/2014/main" id="{B9BAF3D7-53C3-4F07-8FCE-E8204976B759}"/>
                </a:ext>
              </a:extLst>
            </p:cNvPr>
            <p:cNvGrpSpPr/>
            <p:nvPr/>
          </p:nvGrpSpPr>
          <p:grpSpPr>
            <a:xfrm>
              <a:off x="1273175" y="1921667"/>
              <a:ext cx="2940843" cy="907257"/>
              <a:chOff x="1273175" y="1921667"/>
              <a:chExt cx="2940843" cy="907257"/>
            </a:xfrm>
          </p:grpSpPr>
          <p:sp>
            <p:nvSpPr>
              <p:cNvPr id="41" name="任意多边形: 形状 40">
                <a:extLst>
                  <a:ext uri="{FF2B5EF4-FFF2-40B4-BE49-F238E27FC236}">
                    <a16:creationId xmlns:a16="http://schemas.microsoft.com/office/drawing/2014/main" id="{3AA4B43C-FE6F-46BC-8CE0-840620F24FBD}"/>
                  </a:ext>
                </a:extLst>
              </p:cNvPr>
              <p:cNvSpPr/>
              <p:nvPr/>
            </p:nvSpPr>
            <p:spPr>
              <a:xfrm>
                <a:off x="1273175" y="1921667"/>
                <a:ext cx="2921000" cy="907257"/>
              </a:xfrm>
              <a:custGeom>
                <a:avLst/>
                <a:gdLst>
                  <a:gd name="connsiteX0" fmla="*/ 326628 w 2921000"/>
                  <a:gd name="connsiteY0" fmla="*/ 0 h 907257"/>
                  <a:gd name="connsiteX1" fmla="*/ 1233883 w 2921000"/>
                  <a:gd name="connsiteY1" fmla="*/ 0 h 907257"/>
                  <a:gd name="connsiteX2" fmla="*/ 1310679 w 2921000"/>
                  <a:gd name="connsiteY2" fmla="*/ 78582 h 907257"/>
                  <a:gd name="connsiteX3" fmla="*/ 2782885 w 2921000"/>
                  <a:gd name="connsiteY3" fmla="*/ 78582 h 907257"/>
                  <a:gd name="connsiteX4" fmla="*/ 2921000 w 2921000"/>
                  <a:gd name="connsiteY4" fmla="*/ 216697 h 907257"/>
                  <a:gd name="connsiteX5" fmla="*/ 2921000 w 2921000"/>
                  <a:gd name="connsiteY5" fmla="*/ 828675 h 907257"/>
                  <a:gd name="connsiteX6" fmla="*/ 1799828 w 2921000"/>
                  <a:gd name="connsiteY6" fmla="*/ 828675 h 907257"/>
                  <a:gd name="connsiteX7" fmla="*/ 1723032 w 2921000"/>
                  <a:gd name="connsiteY7" fmla="*/ 907257 h 907257"/>
                  <a:gd name="connsiteX8" fmla="*/ 138115 w 2921000"/>
                  <a:gd name="connsiteY8" fmla="*/ 907257 h 907257"/>
                  <a:gd name="connsiteX9" fmla="*/ 0 w 2921000"/>
                  <a:gd name="connsiteY9" fmla="*/ 769142 h 907257"/>
                  <a:gd name="connsiteX10" fmla="*/ 0 w 2921000"/>
                  <a:gd name="connsiteY10" fmla="*/ 78582 h 907257"/>
                  <a:gd name="connsiteX11" fmla="*/ 249832 w 2921000"/>
                  <a:gd name="connsiteY11" fmla="*/ 7858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21000" h="907257">
                    <a:moveTo>
                      <a:pt x="326628" y="0"/>
                    </a:moveTo>
                    <a:lnTo>
                      <a:pt x="1233883" y="0"/>
                    </a:lnTo>
                    <a:lnTo>
                      <a:pt x="1310679" y="78582"/>
                    </a:lnTo>
                    <a:lnTo>
                      <a:pt x="2782885" y="78582"/>
                    </a:lnTo>
                    <a:lnTo>
                      <a:pt x="2921000" y="216697"/>
                    </a:lnTo>
                    <a:lnTo>
                      <a:pt x="2921000" y="828675"/>
                    </a:lnTo>
                    <a:lnTo>
                      <a:pt x="1799828" y="828675"/>
                    </a:lnTo>
                    <a:lnTo>
                      <a:pt x="1723032" y="907257"/>
                    </a:lnTo>
                    <a:lnTo>
                      <a:pt x="138115" y="907257"/>
                    </a:lnTo>
                    <a:lnTo>
                      <a:pt x="0" y="769142"/>
                    </a:lnTo>
                    <a:lnTo>
                      <a:pt x="0" y="78582"/>
                    </a:lnTo>
                    <a:lnTo>
                      <a:pt x="249832" y="78582"/>
                    </a:lnTo>
                    <a:close/>
                  </a:path>
                </a:pathLst>
              </a:custGeom>
              <a:solidFill>
                <a:schemeClr val="accent1">
                  <a:alpha val="13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p>
            </p:txBody>
          </p:sp>
          <p:sp>
            <p:nvSpPr>
              <p:cNvPr id="42" name="L 形 41">
                <a:extLst>
                  <a:ext uri="{FF2B5EF4-FFF2-40B4-BE49-F238E27FC236}">
                    <a16:creationId xmlns:a16="http://schemas.microsoft.com/office/drawing/2014/main" id="{8D9BB400-5845-477F-BB4F-8AEEE80BE64D}"/>
                  </a:ext>
                </a:extLst>
              </p:cNvPr>
              <p:cNvSpPr/>
              <p:nvPr/>
            </p:nvSpPr>
            <p:spPr>
              <a:xfrm flipH="1">
                <a:off x="3956843" y="2516981"/>
                <a:ext cx="257175" cy="257175"/>
              </a:xfrm>
              <a:prstGeom prst="corner">
                <a:avLst>
                  <a:gd name="adj1" fmla="val 0"/>
                  <a:gd name="adj2" fmla="val 0"/>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7" name="文本框 36">
              <a:extLst>
                <a:ext uri="{FF2B5EF4-FFF2-40B4-BE49-F238E27FC236}">
                  <a16:creationId xmlns:a16="http://schemas.microsoft.com/office/drawing/2014/main" id="{C88FF08C-6C4F-45F9-88D8-D32AF61C4E3D}"/>
                </a:ext>
              </a:extLst>
            </p:cNvPr>
            <p:cNvSpPr txBox="1"/>
            <p:nvPr/>
          </p:nvSpPr>
          <p:spPr>
            <a:xfrm>
              <a:off x="1386840" y="2119598"/>
              <a:ext cx="2693670" cy="437571"/>
            </a:xfrm>
            <a:prstGeom prst="rect">
              <a:avLst/>
            </a:prstGeom>
            <a:noFill/>
          </p:spPr>
          <p:txBody>
            <a:bodyPr wrap="square" rtlCol="0">
              <a:spAutoFit/>
            </a:bodyPr>
            <a:lstStyle/>
            <a:p>
              <a:pPr algn="dist"/>
              <a:r>
                <a:rPr lang="zh-CN" altLang="en-US" dirty="0">
                  <a:solidFill>
                    <a:schemeClr val="bg1"/>
                  </a:solidFill>
                  <a:latin typeface="思源黑体 CN Medium" panose="020B0600000000000000" pitchFamily="34" charset="-122"/>
                  <a:ea typeface="思源黑体 CN Medium" panose="020B0600000000000000" pitchFamily="34" charset="-122"/>
                </a:rPr>
                <a:t>添加文本内容</a:t>
              </a:r>
            </a:p>
          </p:txBody>
        </p:sp>
        <p:grpSp>
          <p:nvGrpSpPr>
            <p:cNvPr id="38" name="组合 37">
              <a:extLst>
                <a:ext uri="{FF2B5EF4-FFF2-40B4-BE49-F238E27FC236}">
                  <a16:creationId xmlns:a16="http://schemas.microsoft.com/office/drawing/2014/main" id="{9967D383-E189-4E0F-9B9F-AAC126A28BEE}"/>
                </a:ext>
              </a:extLst>
            </p:cNvPr>
            <p:cNvGrpSpPr/>
            <p:nvPr/>
          </p:nvGrpSpPr>
          <p:grpSpPr>
            <a:xfrm>
              <a:off x="1191693" y="2509847"/>
              <a:ext cx="2343999" cy="638150"/>
              <a:chOff x="5143980" y="5298782"/>
              <a:chExt cx="9004572" cy="2451480"/>
            </a:xfrm>
          </p:grpSpPr>
          <p:sp>
            <p:nvSpPr>
              <p:cNvPr id="39" name="矩形 38">
                <a:extLst>
                  <a:ext uri="{FF2B5EF4-FFF2-40B4-BE49-F238E27FC236}">
                    <a16:creationId xmlns:a16="http://schemas.microsoft.com/office/drawing/2014/main" id="{DE72A3CC-A7BE-492F-838E-D60191AA3300}"/>
                  </a:ext>
                </a:extLst>
              </p:cNvPr>
              <p:cNvSpPr/>
              <p:nvPr/>
            </p:nvSpPr>
            <p:spPr>
              <a:xfrm>
                <a:off x="6936668" y="5298782"/>
                <a:ext cx="5419196" cy="2451480"/>
              </a:xfrm>
              <a:prstGeom prst="rect">
                <a:avLst/>
              </a:prstGeom>
              <a:blipFill dpi="0" rotWithShape="1">
                <a:blip r:embed="rId4" cstate="screen">
                  <a:alphaModFix amt="7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pic>
            <p:nvPicPr>
              <p:cNvPr id="40" name="图片 39">
                <a:extLst>
                  <a:ext uri="{FF2B5EF4-FFF2-40B4-BE49-F238E27FC236}">
                    <a16:creationId xmlns:a16="http://schemas.microsoft.com/office/drawing/2014/main" id="{A46C31C2-07A5-48F3-B049-78A42130EF91}"/>
                  </a:ext>
                </a:extLst>
              </p:cNvPr>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11500"/>
                        </a14:imgEffect>
                        <a14:imgEffect>
                          <a14:saturation sat="400000"/>
                        </a14:imgEffect>
                        <a14:imgEffect>
                          <a14:brightnessContrast bright="-3000" contrast="26000"/>
                        </a14:imgEffect>
                      </a14:imgLayer>
                    </a14:imgProps>
                  </a:ext>
                  <a:ext uri="{28A0092B-C50C-407E-A947-70E740481C1C}">
                    <a14:useLocalDpi xmlns:a14="http://schemas.microsoft.com/office/drawing/2010/main"/>
                  </a:ext>
                </a:extLst>
              </a:blip>
              <a:stretch>
                <a:fillRect/>
              </a:stretch>
            </p:blipFill>
            <p:spPr>
              <a:xfrm>
                <a:off x="5143980" y="6280661"/>
                <a:ext cx="9004572" cy="487722"/>
              </a:xfrm>
              <a:prstGeom prst="rect">
                <a:avLst/>
              </a:prstGeom>
            </p:spPr>
          </p:pic>
        </p:grpSp>
      </p:grpSp>
      <p:grpSp>
        <p:nvGrpSpPr>
          <p:cNvPr id="43" name="组合 42">
            <a:extLst>
              <a:ext uri="{FF2B5EF4-FFF2-40B4-BE49-F238E27FC236}">
                <a16:creationId xmlns:a16="http://schemas.microsoft.com/office/drawing/2014/main" id="{E990ED27-7312-4EB8-BF86-DA5DBE9CF4F3}"/>
              </a:ext>
            </a:extLst>
          </p:cNvPr>
          <p:cNvGrpSpPr/>
          <p:nvPr/>
        </p:nvGrpSpPr>
        <p:grpSpPr>
          <a:xfrm>
            <a:off x="3729579" y="3801559"/>
            <a:ext cx="1853767" cy="752179"/>
            <a:chOff x="1191693" y="1921667"/>
            <a:chExt cx="3022325" cy="1226330"/>
          </a:xfrm>
        </p:grpSpPr>
        <p:grpSp>
          <p:nvGrpSpPr>
            <p:cNvPr id="44" name="组合 43">
              <a:extLst>
                <a:ext uri="{FF2B5EF4-FFF2-40B4-BE49-F238E27FC236}">
                  <a16:creationId xmlns:a16="http://schemas.microsoft.com/office/drawing/2014/main" id="{EAC6D73E-F4E6-4161-9AFD-19F54012AF67}"/>
                </a:ext>
              </a:extLst>
            </p:cNvPr>
            <p:cNvGrpSpPr/>
            <p:nvPr/>
          </p:nvGrpSpPr>
          <p:grpSpPr>
            <a:xfrm>
              <a:off x="1273175" y="1921667"/>
              <a:ext cx="2940843" cy="907257"/>
              <a:chOff x="1273175" y="1921667"/>
              <a:chExt cx="2940843" cy="907257"/>
            </a:xfrm>
          </p:grpSpPr>
          <p:sp>
            <p:nvSpPr>
              <p:cNvPr id="50" name="任意多边形: 形状 49">
                <a:extLst>
                  <a:ext uri="{FF2B5EF4-FFF2-40B4-BE49-F238E27FC236}">
                    <a16:creationId xmlns:a16="http://schemas.microsoft.com/office/drawing/2014/main" id="{B3ABA305-506A-4E9D-8F8D-42A99D8D4797}"/>
                  </a:ext>
                </a:extLst>
              </p:cNvPr>
              <p:cNvSpPr/>
              <p:nvPr/>
            </p:nvSpPr>
            <p:spPr>
              <a:xfrm>
                <a:off x="1273175" y="1921667"/>
                <a:ext cx="2921000" cy="907257"/>
              </a:xfrm>
              <a:custGeom>
                <a:avLst/>
                <a:gdLst>
                  <a:gd name="connsiteX0" fmla="*/ 326628 w 2921000"/>
                  <a:gd name="connsiteY0" fmla="*/ 0 h 907257"/>
                  <a:gd name="connsiteX1" fmla="*/ 1233883 w 2921000"/>
                  <a:gd name="connsiteY1" fmla="*/ 0 h 907257"/>
                  <a:gd name="connsiteX2" fmla="*/ 1310679 w 2921000"/>
                  <a:gd name="connsiteY2" fmla="*/ 78582 h 907257"/>
                  <a:gd name="connsiteX3" fmla="*/ 2782885 w 2921000"/>
                  <a:gd name="connsiteY3" fmla="*/ 78582 h 907257"/>
                  <a:gd name="connsiteX4" fmla="*/ 2921000 w 2921000"/>
                  <a:gd name="connsiteY4" fmla="*/ 216697 h 907257"/>
                  <a:gd name="connsiteX5" fmla="*/ 2921000 w 2921000"/>
                  <a:gd name="connsiteY5" fmla="*/ 828675 h 907257"/>
                  <a:gd name="connsiteX6" fmla="*/ 1799828 w 2921000"/>
                  <a:gd name="connsiteY6" fmla="*/ 828675 h 907257"/>
                  <a:gd name="connsiteX7" fmla="*/ 1723032 w 2921000"/>
                  <a:gd name="connsiteY7" fmla="*/ 907257 h 907257"/>
                  <a:gd name="connsiteX8" fmla="*/ 138115 w 2921000"/>
                  <a:gd name="connsiteY8" fmla="*/ 907257 h 907257"/>
                  <a:gd name="connsiteX9" fmla="*/ 0 w 2921000"/>
                  <a:gd name="connsiteY9" fmla="*/ 769142 h 907257"/>
                  <a:gd name="connsiteX10" fmla="*/ 0 w 2921000"/>
                  <a:gd name="connsiteY10" fmla="*/ 78582 h 907257"/>
                  <a:gd name="connsiteX11" fmla="*/ 249832 w 2921000"/>
                  <a:gd name="connsiteY11" fmla="*/ 7858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21000" h="907257">
                    <a:moveTo>
                      <a:pt x="326628" y="0"/>
                    </a:moveTo>
                    <a:lnTo>
                      <a:pt x="1233883" y="0"/>
                    </a:lnTo>
                    <a:lnTo>
                      <a:pt x="1310679" y="78582"/>
                    </a:lnTo>
                    <a:lnTo>
                      <a:pt x="2782885" y="78582"/>
                    </a:lnTo>
                    <a:lnTo>
                      <a:pt x="2921000" y="216697"/>
                    </a:lnTo>
                    <a:lnTo>
                      <a:pt x="2921000" y="828675"/>
                    </a:lnTo>
                    <a:lnTo>
                      <a:pt x="1799828" y="828675"/>
                    </a:lnTo>
                    <a:lnTo>
                      <a:pt x="1723032" y="907257"/>
                    </a:lnTo>
                    <a:lnTo>
                      <a:pt x="138115" y="907257"/>
                    </a:lnTo>
                    <a:lnTo>
                      <a:pt x="0" y="769142"/>
                    </a:lnTo>
                    <a:lnTo>
                      <a:pt x="0" y="78582"/>
                    </a:lnTo>
                    <a:lnTo>
                      <a:pt x="249832" y="78582"/>
                    </a:lnTo>
                    <a:close/>
                  </a:path>
                </a:pathLst>
              </a:custGeom>
              <a:solidFill>
                <a:schemeClr val="accent1">
                  <a:alpha val="13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p>
            </p:txBody>
          </p:sp>
          <p:sp>
            <p:nvSpPr>
              <p:cNvPr id="53" name="L 形 52">
                <a:extLst>
                  <a:ext uri="{FF2B5EF4-FFF2-40B4-BE49-F238E27FC236}">
                    <a16:creationId xmlns:a16="http://schemas.microsoft.com/office/drawing/2014/main" id="{7D602D41-C557-4A96-BB2F-8205FB39B9EA}"/>
                  </a:ext>
                </a:extLst>
              </p:cNvPr>
              <p:cNvSpPr/>
              <p:nvPr/>
            </p:nvSpPr>
            <p:spPr>
              <a:xfrm flipH="1">
                <a:off x="3956843" y="2516981"/>
                <a:ext cx="257175" cy="257175"/>
              </a:xfrm>
              <a:prstGeom prst="corner">
                <a:avLst>
                  <a:gd name="adj1" fmla="val 0"/>
                  <a:gd name="adj2" fmla="val 0"/>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5" name="文本框 44">
              <a:extLst>
                <a:ext uri="{FF2B5EF4-FFF2-40B4-BE49-F238E27FC236}">
                  <a16:creationId xmlns:a16="http://schemas.microsoft.com/office/drawing/2014/main" id="{A3AA49DF-C45D-45D9-B521-BE7C006254E1}"/>
                </a:ext>
              </a:extLst>
            </p:cNvPr>
            <p:cNvSpPr txBox="1"/>
            <p:nvPr/>
          </p:nvSpPr>
          <p:spPr>
            <a:xfrm>
              <a:off x="1386840" y="2119598"/>
              <a:ext cx="2693670" cy="437571"/>
            </a:xfrm>
            <a:prstGeom prst="rect">
              <a:avLst/>
            </a:prstGeom>
            <a:noFill/>
          </p:spPr>
          <p:txBody>
            <a:bodyPr wrap="square" rtlCol="0">
              <a:spAutoFit/>
            </a:bodyPr>
            <a:lstStyle/>
            <a:p>
              <a:pPr algn="dist"/>
              <a:r>
                <a:rPr lang="zh-CN" altLang="en-US" dirty="0">
                  <a:solidFill>
                    <a:schemeClr val="bg1"/>
                  </a:solidFill>
                  <a:latin typeface="思源黑体 CN Medium" panose="020B0600000000000000" pitchFamily="34" charset="-122"/>
                  <a:ea typeface="思源黑体 CN Medium" panose="020B0600000000000000" pitchFamily="34" charset="-122"/>
                </a:rPr>
                <a:t>添加文本内容</a:t>
              </a:r>
            </a:p>
          </p:txBody>
        </p:sp>
        <p:grpSp>
          <p:nvGrpSpPr>
            <p:cNvPr id="46" name="组合 45">
              <a:extLst>
                <a:ext uri="{FF2B5EF4-FFF2-40B4-BE49-F238E27FC236}">
                  <a16:creationId xmlns:a16="http://schemas.microsoft.com/office/drawing/2014/main" id="{42952468-B783-4E26-B7FD-DB5E0E90CE14}"/>
                </a:ext>
              </a:extLst>
            </p:cNvPr>
            <p:cNvGrpSpPr/>
            <p:nvPr/>
          </p:nvGrpSpPr>
          <p:grpSpPr>
            <a:xfrm>
              <a:off x="1191693" y="2509847"/>
              <a:ext cx="2343999" cy="638150"/>
              <a:chOff x="5143980" y="5298782"/>
              <a:chExt cx="9004572" cy="2451480"/>
            </a:xfrm>
          </p:grpSpPr>
          <p:sp>
            <p:nvSpPr>
              <p:cNvPr id="47" name="矩形 46">
                <a:extLst>
                  <a:ext uri="{FF2B5EF4-FFF2-40B4-BE49-F238E27FC236}">
                    <a16:creationId xmlns:a16="http://schemas.microsoft.com/office/drawing/2014/main" id="{E05742EC-48D8-4641-9FA2-6B17F31B4905}"/>
                  </a:ext>
                </a:extLst>
              </p:cNvPr>
              <p:cNvSpPr/>
              <p:nvPr/>
            </p:nvSpPr>
            <p:spPr>
              <a:xfrm>
                <a:off x="6936668" y="5298782"/>
                <a:ext cx="5419196" cy="2451480"/>
              </a:xfrm>
              <a:prstGeom prst="rect">
                <a:avLst/>
              </a:prstGeom>
              <a:blipFill dpi="0" rotWithShape="1">
                <a:blip r:embed="rId4" cstate="screen">
                  <a:alphaModFix amt="7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pic>
            <p:nvPicPr>
              <p:cNvPr id="49" name="图片 48">
                <a:extLst>
                  <a:ext uri="{FF2B5EF4-FFF2-40B4-BE49-F238E27FC236}">
                    <a16:creationId xmlns:a16="http://schemas.microsoft.com/office/drawing/2014/main" id="{3FC13953-76BC-457A-A4E1-86FABFE16D96}"/>
                  </a:ext>
                </a:extLst>
              </p:cNvPr>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11500"/>
                        </a14:imgEffect>
                        <a14:imgEffect>
                          <a14:saturation sat="400000"/>
                        </a14:imgEffect>
                        <a14:imgEffect>
                          <a14:brightnessContrast bright="-3000" contrast="26000"/>
                        </a14:imgEffect>
                      </a14:imgLayer>
                    </a14:imgProps>
                  </a:ext>
                  <a:ext uri="{28A0092B-C50C-407E-A947-70E740481C1C}">
                    <a14:useLocalDpi xmlns:a14="http://schemas.microsoft.com/office/drawing/2010/main"/>
                  </a:ext>
                </a:extLst>
              </a:blip>
              <a:stretch>
                <a:fillRect/>
              </a:stretch>
            </p:blipFill>
            <p:spPr>
              <a:xfrm>
                <a:off x="5143980" y="6280661"/>
                <a:ext cx="9004572" cy="487722"/>
              </a:xfrm>
              <a:prstGeom prst="rect">
                <a:avLst/>
              </a:prstGeom>
            </p:spPr>
          </p:pic>
        </p:grpSp>
      </p:grpSp>
      <p:grpSp>
        <p:nvGrpSpPr>
          <p:cNvPr id="54" name="组合 53">
            <a:extLst>
              <a:ext uri="{FF2B5EF4-FFF2-40B4-BE49-F238E27FC236}">
                <a16:creationId xmlns:a16="http://schemas.microsoft.com/office/drawing/2014/main" id="{64932747-9F92-4330-B108-03CB7785BF25}"/>
              </a:ext>
            </a:extLst>
          </p:cNvPr>
          <p:cNvGrpSpPr/>
          <p:nvPr/>
        </p:nvGrpSpPr>
        <p:grpSpPr>
          <a:xfrm>
            <a:off x="6608000" y="3517491"/>
            <a:ext cx="1853767" cy="752179"/>
            <a:chOff x="1191693" y="1921667"/>
            <a:chExt cx="3022325" cy="1226330"/>
          </a:xfrm>
        </p:grpSpPr>
        <p:grpSp>
          <p:nvGrpSpPr>
            <p:cNvPr id="55" name="组合 54">
              <a:extLst>
                <a:ext uri="{FF2B5EF4-FFF2-40B4-BE49-F238E27FC236}">
                  <a16:creationId xmlns:a16="http://schemas.microsoft.com/office/drawing/2014/main" id="{E8E34833-603C-4B98-B80A-1D5347FE1224}"/>
                </a:ext>
              </a:extLst>
            </p:cNvPr>
            <p:cNvGrpSpPr/>
            <p:nvPr/>
          </p:nvGrpSpPr>
          <p:grpSpPr>
            <a:xfrm>
              <a:off x="1273175" y="1921667"/>
              <a:ext cx="2940843" cy="907257"/>
              <a:chOff x="1273175" y="1921667"/>
              <a:chExt cx="2940843" cy="907257"/>
            </a:xfrm>
          </p:grpSpPr>
          <p:sp>
            <p:nvSpPr>
              <p:cNvPr id="66" name="任意多边形: 形状 65">
                <a:extLst>
                  <a:ext uri="{FF2B5EF4-FFF2-40B4-BE49-F238E27FC236}">
                    <a16:creationId xmlns:a16="http://schemas.microsoft.com/office/drawing/2014/main" id="{93AB25B7-F9CE-4369-BFE1-FAAC485D9162}"/>
                  </a:ext>
                </a:extLst>
              </p:cNvPr>
              <p:cNvSpPr/>
              <p:nvPr/>
            </p:nvSpPr>
            <p:spPr>
              <a:xfrm>
                <a:off x="1273175" y="1921667"/>
                <a:ext cx="2921000" cy="907257"/>
              </a:xfrm>
              <a:custGeom>
                <a:avLst/>
                <a:gdLst>
                  <a:gd name="connsiteX0" fmla="*/ 326628 w 2921000"/>
                  <a:gd name="connsiteY0" fmla="*/ 0 h 907257"/>
                  <a:gd name="connsiteX1" fmla="*/ 1233883 w 2921000"/>
                  <a:gd name="connsiteY1" fmla="*/ 0 h 907257"/>
                  <a:gd name="connsiteX2" fmla="*/ 1310679 w 2921000"/>
                  <a:gd name="connsiteY2" fmla="*/ 78582 h 907257"/>
                  <a:gd name="connsiteX3" fmla="*/ 2782885 w 2921000"/>
                  <a:gd name="connsiteY3" fmla="*/ 78582 h 907257"/>
                  <a:gd name="connsiteX4" fmla="*/ 2921000 w 2921000"/>
                  <a:gd name="connsiteY4" fmla="*/ 216697 h 907257"/>
                  <a:gd name="connsiteX5" fmla="*/ 2921000 w 2921000"/>
                  <a:gd name="connsiteY5" fmla="*/ 828675 h 907257"/>
                  <a:gd name="connsiteX6" fmla="*/ 1799828 w 2921000"/>
                  <a:gd name="connsiteY6" fmla="*/ 828675 h 907257"/>
                  <a:gd name="connsiteX7" fmla="*/ 1723032 w 2921000"/>
                  <a:gd name="connsiteY7" fmla="*/ 907257 h 907257"/>
                  <a:gd name="connsiteX8" fmla="*/ 138115 w 2921000"/>
                  <a:gd name="connsiteY8" fmla="*/ 907257 h 907257"/>
                  <a:gd name="connsiteX9" fmla="*/ 0 w 2921000"/>
                  <a:gd name="connsiteY9" fmla="*/ 769142 h 907257"/>
                  <a:gd name="connsiteX10" fmla="*/ 0 w 2921000"/>
                  <a:gd name="connsiteY10" fmla="*/ 78582 h 907257"/>
                  <a:gd name="connsiteX11" fmla="*/ 249832 w 2921000"/>
                  <a:gd name="connsiteY11" fmla="*/ 7858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21000" h="907257">
                    <a:moveTo>
                      <a:pt x="326628" y="0"/>
                    </a:moveTo>
                    <a:lnTo>
                      <a:pt x="1233883" y="0"/>
                    </a:lnTo>
                    <a:lnTo>
                      <a:pt x="1310679" y="78582"/>
                    </a:lnTo>
                    <a:lnTo>
                      <a:pt x="2782885" y="78582"/>
                    </a:lnTo>
                    <a:lnTo>
                      <a:pt x="2921000" y="216697"/>
                    </a:lnTo>
                    <a:lnTo>
                      <a:pt x="2921000" y="828675"/>
                    </a:lnTo>
                    <a:lnTo>
                      <a:pt x="1799828" y="828675"/>
                    </a:lnTo>
                    <a:lnTo>
                      <a:pt x="1723032" y="907257"/>
                    </a:lnTo>
                    <a:lnTo>
                      <a:pt x="138115" y="907257"/>
                    </a:lnTo>
                    <a:lnTo>
                      <a:pt x="0" y="769142"/>
                    </a:lnTo>
                    <a:lnTo>
                      <a:pt x="0" y="78582"/>
                    </a:lnTo>
                    <a:lnTo>
                      <a:pt x="249832" y="78582"/>
                    </a:lnTo>
                    <a:close/>
                  </a:path>
                </a:pathLst>
              </a:custGeom>
              <a:solidFill>
                <a:schemeClr val="accent1">
                  <a:alpha val="13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p>
            </p:txBody>
          </p:sp>
          <p:sp>
            <p:nvSpPr>
              <p:cNvPr id="67" name="L 形 66">
                <a:extLst>
                  <a:ext uri="{FF2B5EF4-FFF2-40B4-BE49-F238E27FC236}">
                    <a16:creationId xmlns:a16="http://schemas.microsoft.com/office/drawing/2014/main" id="{14286885-A33F-4971-86BF-8D0D4691D068}"/>
                  </a:ext>
                </a:extLst>
              </p:cNvPr>
              <p:cNvSpPr/>
              <p:nvPr/>
            </p:nvSpPr>
            <p:spPr>
              <a:xfrm flipH="1">
                <a:off x="3956843" y="2516981"/>
                <a:ext cx="257175" cy="257175"/>
              </a:xfrm>
              <a:prstGeom prst="corner">
                <a:avLst>
                  <a:gd name="adj1" fmla="val 0"/>
                  <a:gd name="adj2" fmla="val 0"/>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6" name="文本框 55">
              <a:extLst>
                <a:ext uri="{FF2B5EF4-FFF2-40B4-BE49-F238E27FC236}">
                  <a16:creationId xmlns:a16="http://schemas.microsoft.com/office/drawing/2014/main" id="{753D934C-8D08-4687-AC38-E434D80AB0E4}"/>
                </a:ext>
              </a:extLst>
            </p:cNvPr>
            <p:cNvSpPr txBox="1"/>
            <p:nvPr/>
          </p:nvSpPr>
          <p:spPr>
            <a:xfrm>
              <a:off x="1386840" y="2119598"/>
              <a:ext cx="2693670" cy="437571"/>
            </a:xfrm>
            <a:prstGeom prst="rect">
              <a:avLst/>
            </a:prstGeom>
            <a:noFill/>
          </p:spPr>
          <p:txBody>
            <a:bodyPr wrap="square" rtlCol="0">
              <a:spAutoFit/>
            </a:bodyPr>
            <a:lstStyle/>
            <a:p>
              <a:pPr algn="dist"/>
              <a:r>
                <a:rPr lang="zh-CN" altLang="en-US" dirty="0">
                  <a:solidFill>
                    <a:schemeClr val="bg1"/>
                  </a:solidFill>
                  <a:latin typeface="思源黑体 CN Medium" panose="020B0600000000000000" pitchFamily="34" charset="-122"/>
                  <a:ea typeface="思源黑体 CN Medium" panose="020B0600000000000000" pitchFamily="34" charset="-122"/>
                </a:rPr>
                <a:t>添加文本内容</a:t>
              </a:r>
            </a:p>
          </p:txBody>
        </p:sp>
        <p:grpSp>
          <p:nvGrpSpPr>
            <p:cNvPr id="57" name="组合 56">
              <a:extLst>
                <a:ext uri="{FF2B5EF4-FFF2-40B4-BE49-F238E27FC236}">
                  <a16:creationId xmlns:a16="http://schemas.microsoft.com/office/drawing/2014/main" id="{C335FCE1-7D2C-4898-AA19-4EAAB56FB98F}"/>
                </a:ext>
              </a:extLst>
            </p:cNvPr>
            <p:cNvGrpSpPr/>
            <p:nvPr/>
          </p:nvGrpSpPr>
          <p:grpSpPr>
            <a:xfrm>
              <a:off x="1191693" y="2509847"/>
              <a:ext cx="2343999" cy="638150"/>
              <a:chOff x="5143980" y="5298782"/>
              <a:chExt cx="9004572" cy="2451480"/>
            </a:xfrm>
          </p:grpSpPr>
          <p:sp>
            <p:nvSpPr>
              <p:cNvPr id="58" name="矩形 57">
                <a:extLst>
                  <a:ext uri="{FF2B5EF4-FFF2-40B4-BE49-F238E27FC236}">
                    <a16:creationId xmlns:a16="http://schemas.microsoft.com/office/drawing/2014/main" id="{A2D9E4C6-9C1C-40F6-AE9C-137CA229D244}"/>
                  </a:ext>
                </a:extLst>
              </p:cNvPr>
              <p:cNvSpPr/>
              <p:nvPr/>
            </p:nvSpPr>
            <p:spPr>
              <a:xfrm>
                <a:off x="6936668" y="5298782"/>
                <a:ext cx="5419196" cy="2451480"/>
              </a:xfrm>
              <a:prstGeom prst="rect">
                <a:avLst/>
              </a:prstGeom>
              <a:blipFill dpi="0" rotWithShape="1">
                <a:blip r:embed="rId4" cstate="screen">
                  <a:alphaModFix amt="7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pic>
            <p:nvPicPr>
              <p:cNvPr id="59" name="图片 58">
                <a:extLst>
                  <a:ext uri="{FF2B5EF4-FFF2-40B4-BE49-F238E27FC236}">
                    <a16:creationId xmlns:a16="http://schemas.microsoft.com/office/drawing/2014/main" id="{16C665B6-9D1A-43F3-93A1-07CF7C635828}"/>
                  </a:ext>
                </a:extLst>
              </p:cNvPr>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11500"/>
                        </a14:imgEffect>
                        <a14:imgEffect>
                          <a14:saturation sat="400000"/>
                        </a14:imgEffect>
                        <a14:imgEffect>
                          <a14:brightnessContrast bright="-3000" contrast="26000"/>
                        </a14:imgEffect>
                      </a14:imgLayer>
                    </a14:imgProps>
                  </a:ext>
                  <a:ext uri="{28A0092B-C50C-407E-A947-70E740481C1C}">
                    <a14:useLocalDpi xmlns:a14="http://schemas.microsoft.com/office/drawing/2010/main"/>
                  </a:ext>
                </a:extLst>
              </a:blip>
              <a:stretch>
                <a:fillRect/>
              </a:stretch>
            </p:blipFill>
            <p:spPr>
              <a:xfrm>
                <a:off x="5143980" y="6280661"/>
                <a:ext cx="9004572" cy="487722"/>
              </a:xfrm>
              <a:prstGeom prst="rect">
                <a:avLst/>
              </a:prstGeom>
            </p:spPr>
          </p:pic>
        </p:grpSp>
      </p:grpSp>
      <p:grpSp>
        <p:nvGrpSpPr>
          <p:cNvPr id="68" name="组合 67">
            <a:extLst>
              <a:ext uri="{FF2B5EF4-FFF2-40B4-BE49-F238E27FC236}">
                <a16:creationId xmlns:a16="http://schemas.microsoft.com/office/drawing/2014/main" id="{9556BB17-E303-45B3-8B73-2D8485C5A69B}"/>
              </a:ext>
            </a:extLst>
          </p:cNvPr>
          <p:cNvGrpSpPr/>
          <p:nvPr/>
        </p:nvGrpSpPr>
        <p:grpSpPr>
          <a:xfrm>
            <a:off x="8981831" y="2408475"/>
            <a:ext cx="1853767" cy="752179"/>
            <a:chOff x="1191693" y="1921667"/>
            <a:chExt cx="3022325" cy="1226330"/>
          </a:xfrm>
        </p:grpSpPr>
        <p:grpSp>
          <p:nvGrpSpPr>
            <p:cNvPr id="69" name="组合 68">
              <a:extLst>
                <a:ext uri="{FF2B5EF4-FFF2-40B4-BE49-F238E27FC236}">
                  <a16:creationId xmlns:a16="http://schemas.microsoft.com/office/drawing/2014/main" id="{FB687068-4A53-4F07-8BD3-129C8B5D3CD9}"/>
                </a:ext>
              </a:extLst>
            </p:cNvPr>
            <p:cNvGrpSpPr/>
            <p:nvPr/>
          </p:nvGrpSpPr>
          <p:grpSpPr>
            <a:xfrm>
              <a:off x="1273175" y="1921667"/>
              <a:ext cx="2940843" cy="907257"/>
              <a:chOff x="1273175" y="1921667"/>
              <a:chExt cx="2940843" cy="907257"/>
            </a:xfrm>
          </p:grpSpPr>
          <p:sp>
            <p:nvSpPr>
              <p:cNvPr id="74" name="任意多边形: 形状 73">
                <a:extLst>
                  <a:ext uri="{FF2B5EF4-FFF2-40B4-BE49-F238E27FC236}">
                    <a16:creationId xmlns:a16="http://schemas.microsoft.com/office/drawing/2014/main" id="{7C635936-C579-4689-B012-B01AC9F56A05}"/>
                  </a:ext>
                </a:extLst>
              </p:cNvPr>
              <p:cNvSpPr/>
              <p:nvPr/>
            </p:nvSpPr>
            <p:spPr>
              <a:xfrm>
                <a:off x="1273175" y="1921667"/>
                <a:ext cx="2921000" cy="907257"/>
              </a:xfrm>
              <a:custGeom>
                <a:avLst/>
                <a:gdLst>
                  <a:gd name="connsiteX0" fmla="*/ 326628 w 2921000"/>
                  <a:gd name="connsiteY0" fmla="*/ 0 h 907257"/>
                  <a:gd name="connsiteX1" fmla="*/ 1233883 w 2921000"/>
                  <a:gd name="connsiteY1" fmla="*/ 0 h 907257"/>
                  <a:gd name="connsiteX2" fmla="*/ 1310679 w 2921000"/>
                  <a:gd name="connsiteY2" fmla="*/ 78582 h 907257"/>
                  <a:gd name="connsiteX3" fmla="*/ 2782885 w 2921000"/>
                  <a:gd name="connsiteY3" fmla="*/ 78582 h 907257"/>
                  <a:gd name="connsiteX4" fmla="*/ 2921000 w 2921000"/>
                  <a:gd name="connsiteY4" fmla="*/ 216697 h 907257"/>
                  <a:gd name="connsiteX5" fmla="*/ 2921000 w 2921000"/>
                  <a:gd name="connsiteY5" fmla="*/ 828675 h 907257"/>
                  <a:gd name="connsiteX6" fmla="*/ 1799828 w 2921000"/>
                  <a:gd name="connsiteY6" fmla="*/ 828675 h 907257"/>
                  <a:gd name="connsiteX7" fmla="*/ 1723032 w 2921000"/>
                  <a:gd name="connsiteY7" fmla="*/ 907257 h 907257"/>
                  <a:gd name="connsiteX8" fmla="*/ 138115 w 2921000"/>
                  <a:gd name="connsiteY8" fmla="*/ 907257 h 907257"/>
                  <a:gd name="connsiteX9" fmla="*/ 0 w 2921000"/>
                  <a:gd name="connsiteY9" fmla="*/ 769142 h 907257"/>
                  <a:gd name="connsiteX10" fmla="*/ 0 w 2921000"/>
                  <a:gd name="connsiteY10" fmla="*/ 78582 h 907257"/>
                  <a:gd name="connsiteX11" fmla="*/ 249832 w 2921000"/>
                  <a:gd name="connsiteY11" fmla="*/ 7858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21000" h="907257">
                    <a:moveTo>
                      <a:pt x="326628" y="0"/>
                    </a:moveTo>
                    <a:lnTo>
                      <a:pt x="1233883" y="0"/>
                    </a:lnTo>
                    <a:lnTo>
                      <a:pt x="1310679" y="78582"/>
                    </a:lnTo>
                    <a:lnTo>
                      <a:pt x="2782885" y="78582"/>
                    </a:lnTo>
                    <a:lnTo>
                      <a:pt x="2921000" y="216697"/>
                    </a:lnTo>
                    <a:lnTo>
                      <a:pt x="2921000" y="828675"/>
                    </a:lnTo>
                    <a:lnTo>
                      <a:pt x="1799828" y="828675"/>
                    </a:lnTo>
                    <a:lnTo>
                      <a:pt x="1723032" y="907257"/>
                    </a:lnTo>
                    <a:lnTo>
                      <a:pt x="138115" y="907257"/>
                    </a:lnTo>
                    <a:lnTo>
                      <a:pt x="0" y="769142"/>
                    </a:lnTo>
                    <a:lnTo>
                      <a:pt x="0" y="78582"/>
                    </a:lnTo>
                    <a:lnTo>
                      <a:pt x="249832" y="78582"/>
                    </a:lnTo>
                    <a:close/>
                  </a:path>
                </a:pathLst>
              </a:custGeom>
              <a:solidFill>
                <a:schemeClr val="accent1">
                  <a:alpha val="13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p>
            </p:txBody>
          </p:sp>
          <p:sp>
            <p:nvSpPr>
              <p:cNvPr id="75" name="L 形 74">
                <a:extLst>
                  <a:ext uri="{FF2B5EF4-FFF2-40B4-BE49-F238E27FC236}">
                    <a16:creationId xmlns:a16="http://schemas.microsoft.com/office/drawing/2014/main" id="{19AD920B-F7C7-4BD6-A6F6-BF92C877ACE0}"/>
                  </a:ext>
                </a:extLst>
              </p:cNvPr>
              <p:cNvSpPr/>
              <p:nvPr/>
            </p:nvSpPr>
            <p:spPr>
              <a:xfrm flipH="1">
                <a:off x="3956843" y="2516981"/>
                <a:ext cx="257175" cy="257175"/>
              </a:xfrm>
              <a:prstGeom prst="corner">
                <a:avLst>
                  <a:gd name="adj1" fmla="val 0"/>
                  <a:gd name="adj2" fmla="val 0"/>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70" name="文本框 69">
              <a:extLst>
                <a:ext uri="{FF2B5EF4-FFF2-40B4-BE49-F238E27FC236}">
                  <a16:creationId xmlns:a16="http://schemas.microsoft.com/office/drawing/2014/main" id="{22B6704D-6480-4012-AD2E-755C9B91EAF6}"/>
                </a:ext>
              </a:extLst>
            </p:cNvPr>
            <p:cNvSpPr txBox="1"/>
            <p:nvPr/>
          </p:nvSpPr>
          <p:spPr>
            <a:xfrm>
              <a:off x="1386840" y="2119598"/>
              <a:ext cx="2693670" cy="437571"/>
            </a:xfrm>
            <a:prstGeom prst="rect">
              <a:avLst/>
            </a:prstGeom>
            <a:noFill/>
          </p:spPr>
          <p:txBody>
            <a:bodyPr wrap="square" rtlCol="0">
              <a:spAutoFit/>
            </a:bodyPr>
            <a:lstStyle/>
            <a:p>
              <a:pPr algn="dist"/>
              <a:r>
                <a:rPr lang="zh-CN" altLang="en-US" dirty="0">
                  <a:solidFill>
                    <a:schemeClr val="bg1"/>
                  </a:solidFill>
                  <a:latin typeface="思源黑体 CN Medium" panose="020B0600000000000000" pitchFamily="34" charset="-122"/>
                  <a:ea typeface="思源黑体 CN Medium" panose="020B0600000000000000" pitchFamily="34" charset="-122"/>
                </a:rPr>
                <a:t>添加文本内容</a:t>
              </a:r>
            </a:p>
          </p:txBody>
        </p:sp>
        <p:grpSp>
          <p:nvGrpSpPr>
            <p:cNvPr id="71" name="组合 70">
              <a:extLst>
                <a:ext uri="{FF2B5EF4-FFF2-40B4-BE49-F238E27FC236}">
                  <a16:creationId xmlns:a16="http://schemas.microsoft.com/office/drawing/2014/main" id="{7BB2C771-BC46-4443-8D16-5B8A2701B57B}"/>
                </a:ext>
              </a:extLst>
            </p:cNvPr>
            <p:cNvGrpSpPr/>
            <p:nvPr/>
          </p:nvGrpSpPr>
          <p:grpSpPr>
            <a:xfrm>
              <a:off x="1191693" y="2509847"/>
              <a:ext cx="2343999" cy="638150"/>
              <a:chOff x="5143980" y="5298782"/>
              <a:chExt cx="9004572" cy="2451480"/>
            </a:xfrm>
          </p:grpSpPr>
          <p:sp>
            <p:nvSpPr>
              <p:cNvPr id="72" name="矩形 71">
                <a:extLst>
                  <a:ext uri="{FF2B5EF4-FFF2-40B4-BE49-F238E27FC236}">
                    <a16:creationId xmlns:a16="http://schemas.microsoft.com/office/drawing/2014/main" id="{3BA09803-3E36-406A-8DDA-C48684B444C7}"/>
                  </a:ext>
                </a:extLst>
              </p:cNvPr>
              <p:cNvSpPr/>
              <p:nvPr/>
            </p:nvSpPr>
            <p:spPr>
              <a:xfrm>
                <a:off x="6936668" y="5298782"/>
                <a:ext cx="5419196" cy="2451480"/>
              </a:xfrm>
              <a:prstGeom prst="rect">
                <a:avLst/>
              </a:prstGeom>
              <a:blipFill dpi="0" rotWithShape="1">
                <a:blip r:embed="rId4" cstate="screen">
                  <a:alphaModFix amt="7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pic>
            <p:nvPicPr>
              <p:cNvPr id="73" name="图片 72">
                <a:extLst>
                  <a:ext uri="{FF2B5EF4-FFF2-40B4-BE49-F238E27FC236}">
                    <a16:creationId xmlns:a16="http://schemas.microsoft.com/office/drawing/2014/main" id="{0308E7F6-8891-4B48-A959-EA305240A7EB}"/>
                  </a:ext>
                </a:extLst>
              </p:cNvPr>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11500"/>
                        </a14:imgEffect>
                        <a14:imgEffect>
                          <a14:saturation sat="400000"/>
                        </a14:imgEffect>
                        <a14:imgEffect>
                          <a14:brightnessContrast bright="-3000" contrast="26000"/>
                        </a14:imgEffect>
                      </a14:imgLayer>
                    </a14:imgProps>
                  </a:ext>
                  <a:ext uri="{28A0092B-C50C-407E-A947-70E740481C1C}">
                    <a14:useLocalDpi xmlns:a14="http://schemas.microsoft.com/office/drawing/2010/main"/>
                  </a:ext>
                </a:extLst>
              </a:blip>
              <a:stretch>
                <a:fillRect/>
              </a:stretch>
            </p:blipFill>
            <p:spPr>
              <a:xfrm>
                <a:off x="5143980" y="6280661"/>
                <a:ext cx="9004572" cy="487722"/>
              </a:xfrm>
              <a:prstGeom prst="rect">
                <a:avLst/>
              </a:prstGeom>
            </p:spPr>
          </p:pic>
        </p:grpSp>
      </p:grpSp>
      <p:sp>
        <p:nvSpPr>
          <p:cNvPr id="76" name="文本框 75">
            <a:extLst>
              <a:ext uri="{FF2B5EF4-FFF2-40B4-BE49-F238E27FC236}">
                <a16:creationId xmlns:a16="http://schemas.microsoft.com/office/drawing/2014/main" id="{682FFABA-A9B6-4E54-AE3E-AEC30D063423}"/>
              </a:ext>
            </a:extLst>
          </p:cNvPr>
          <p:cNvSpPr txBox="1"/>
          <p:nvPr/>
        </p:nvSpPr>
        <p:spPr>
          <a:xfrm>
            <a:off x="829753" y="4020121"/>
            <a:ext cx="2021389" cy="1725024"/>
          </a:xfrm>
          <a:prstGeom prst="rect">
            <a:avLst/>
          </a:prstGeom>
          <a:noFill/>
        </p:spPr>
        <p:txBody>
          <a:bodyPr wrap="square" rtlCol="0">
            <a:spAutoFit/>
          </a:bodyPr>
          <a:lstStyle/>
          <a:p>
            <a:pPr>
              <a:lnSpc>
                <a:spcPct val="150000"/>
              </a:lnSpc>
            </a:pPr>
            <a:r>
              <a:rPr lang="zh-CN" altLang="en-US" sz="1200" dirty="0">
                <a:solidFill>
                  <a:schemeClr val="bg1"/>
                </a:solidFill>
                <a:latin typeface="思源黑体 CN Medium" panose="020B0600000000000000" pitchFamily="34" charset="-122"/>
                <a:ea typeface="思源黑体 CN Medium" panose="020B0600000000000000" pitchFamily="34" charset="-122"/>
              </a:rPr>
              <a:t>请任意输入内容请任意输入内容请任意输入内容请任意输入内容请任意输入内容请任意输入内容请任意输入内容请任意输入内容请任意输入内容。</a:t>
            </a:r>
          </a:p>
        </p:txBody>
      </p:sp>
      <p:sp>
        <p:nvSpPr>
          <p:cNvPr id="77" name="文本框 76">
            <a:extLst>
              <a:ext uri="{FF2B5EF4-FFF2-40B4-BE49-F238E27FC236}">
                <a16:creationId xmlns:a16="http://schemas.microsoft.com/office/drawing/2014/main" id="{24CF4666-EC91-44A7-A5BC-FE81BEA51478}"/>
              </a:ext>
            </a:extLst>
          </p:cNvPr>
          <p:cNvSpPr txBox="1"/>
          <p:nvPr/>
        </p:nvSpPr>
        <p:spPr>
          <a:xfrm>
            <a:off x="6608000" y="4324439"/>
            <a:ext cx="2021389" cy="1725024"/>
          </a:xfrm>
          <a:prstGeom prst="rect">
            <a:avLst/>
          </a:prstGeom>
          <a:noFill/>
        </p:spPr>
        <p:txBody>
          <a:bodyPr wrap="square" rtlCol="0">
            <a:spAutoFit/>
          </a:bodyPr>
          <a:lstStyle/>
          <a:p>
            <a:pPr>
              <a:lnSpc>
                <a:spcPct val="150000"/>
              </a:lnSpc>
            </a:pPr>
            <a:r>
              <a:rPr lang="zh-CN" altLang="en-US" sz="1200" dirty="0">
                <a:solidFill>
                  <a:schemeClr val="bg1"/>
                </a:solidFill>
                <a:latin typeface="思源黑体 CN Medium" panose="020B0600000000000000" pitchFamily="34" charset="-122"/>
                <a:ea typeface="思源黑体 CN Medium" panose="020B0600000000000000" pitchFamily="34" charset="-122"/>
              </a:rPr>
              <a:t>请任意输入内容请任意输入内容请任意输入内容请任意输入内容请任意输入内容请任意输入内容请任意输入内容请任意输入内容请任意输入内容。</a:t>
            </a:r>
          </a:p>
        </p:txBody>
      </p:sp>
      <p:sp>
        <p:nvSpPr>
          <p:cNvPr id="78" name="文本框 77">
            <a:extLst>
              <a:ext uri="{FF2B5EF4-FFF2-40B4-BE49-F238E27FC236}">
                <a16:creationId xmlns:a16="http://schemas.microsoft.com/office/drawing/2014/main" id="{6EC3C2E0-037D-4FA4-B3FF-3AF65F798A43}"/>
              </a:ext>
            </a:extLst>
          </p:cNvPr>
          <p:cNvSpPr txBox="1"/>
          <p:nvPr/>
        </p:nvSpPr>
        <p:spPr>
          <a:xfrm>
            <a:off x="3735002" y="4528976"/>
            <a:ext cx="2021389" cy="1725024"/>
          </a:xfrm>
          <a:prstGeom prst="rect">
            <a:avLst/>
          </a:prstGeom>
          <a:noFill/>
        </p:spPr>
        <p:txBody>
          <a:bodyPr wrap="square" rtlCol="0">
            <a:spAutoFit/>
          </a:bodyPr>
          <a:lstStyle/>
          <a:p>
            <a:pPr>
              <a:lnSpc>
                <a:spcPct val="150000"/>
              </a:lnSpc>
            </a:pPr>
            <a:r>
              <a:rPr lang="zh-CN" altLang="en-US" sz="1200" dirty="0">
                <a:solidFill>
                  <a:schemeClr val="bg1"/>
                </a:solidFill>
                <a:latin typeface="思源黑体 CN Medium" panose="020B0600000000000000" pitchFamily="34" charset="-122"/>
                <a:ea typeface="思源黑体 CN Medium" panose="020B0600000000000000" pitchFamily="34" charset="-122"/>
              </a:rPr>
              <a:t>请任意输入内容请任意输入内容请任意输入内容请任意输入内容请任意输入内容请任意输入内容请任意输入内容请任意输入内容请任意输入内容。</a:t>
            </a:r>
          </a:p>
        </p:txBody>
      </p:sp>
      <p:sp>
        <p:nvSpPr>
          <p:cNvPr id="79" name="文本框 78">
            <a:extLst>
              <a:ext uri="{FF2B5EF4-FFF2-40B4-BE49-F238E27FC236}">
                <a16:creationId xmlns:a16="http://schemas.microsoft.com/office/drawing/2014/main" id="{AEDBCBCE-0CF4-4721-9688-76C2D8310E7A}"/>
              </a:ext>
            </a:extLst>
          </p:cNvPr>
          <p:cNvSpPr txBox="1"/>
          <p:nvPr/>
        </p:nvSpPr>
        <p:spPr>
          <a:xfrm>
            <a:off x="9045986" y="3131628"/>
            <a:ext cx="2021389" cy="1725024"/>
          </a:xfrm>
          <a:prstGeom prst="rect">
            <a:avLst/>
          </a:prstGeom>
          <a:noFill/>
        </p:spPr>
        <p:txBody>
          <a:bodyPr wrap="square" rtlCol="0">
            <a:spAutoFit/>
          </a:bodyPr>
          <a:lstStyle/>
          <a:p>
            <a:pPr>
              <a:lnSpc>
                <a:spcPct val="150000"/>
              </a:lnSpc>
            </a:pPr>
            <a:r>
              <a:rPr lang="zh-CN" altLang="en-US" sz="1200" dirty="0">
                <a:solidFill>
                  <a:schemeClr val="bg1"/>
                </a:solidFill>
                <a:latin typeface="思源黑体 CN Medium" panose="020B0600000000000000" pitchFamily="34" charset="-122"/>
                <a:ea typeface="思源黑体 CN Medium" panose="020B0600000000000000" pitchFamily="34" charset="-122"/>
              </a:rPr>
              <a:t>请任意输入内容请任意输入内容请任意输入内容请任意输入内容请任意输入内容请任意输入内容请任意输入内容请任意输入内容请任意输入内容。</a:t>
            </a:r>
          </a:p>
        </p:txBody>
      </p:sp>
    </p:spTree>
    <p:custDataLst>
      <p:tags r:id="rId1"/>
    </p:custDataLst>
    <p:extLst>
      <p:ext uri="{BB962C8B-B14F-4D97-AF65-F5344CB8AC3E}">
        <p14:creationId xmlns:p14="http://schemas.microsoft.com/office/powerpoint/2010/main" val="20934908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145664;"/>
</p:tagLst>
</file>

<file path=ppt/tags/tag2.xml><?xml version="1.0" encoding="utf-8"?>
<p:tagLst xmlns:a="http://schemas.openxmlformats.org/drawingml/2006/main" xmlns:r="http://schemas.openxmlformats.org/officeDocument/2006/relationships" xmlns:p="http://schemas.openxmlformats.org/presentationml/2006/main">
  <p:tag name="ISLIDE.ICON" val="#145664;#16955;"/>
</p:tagLst>
</file>

<file path=ppt/tags/tag3.xml><?xml version="1.0" encoding="utf-8"?>
<p:tagLst xmlns:a="http://schemas.openxmlformats.org/drawingml/2006/main" xmlns:r="http://schemas.openxmlformats.org/officeDocument/2006/relationships" xmlns:p="http://schemas.openxmlformats.org/presentationml/2006/main">
  <p:tag name="ISLIDE.ICON" val="#145664;#16955;"/>
</p:tagLst>
</file>

<file path=ppt/tags/tag4.xml><?xml version="1.0" encoding="utf-8"?>
<p:tagLst xmlns:a="http://schemas.openxmlformats.org/drawingml/2006/main" xmlns:r="http://schemas.openxmlformats.org/officeDocument/2006/relationships" xmlns:p="http://schemas.openxmlformats.org/presentationml/2006/main">
  <p:tag name="ISLIDE.ICON" val="#145664;#16955;"/>
</p:tagLst>
</file>

<file path=ppt/tags/tag5.xml><?xml version="1.0" encoding="utf-8"?>
<p:tagLst xmlns:a="http://schemas.openxmlformats.org/drawingml/2006/main" xmlns:r="http://schemas.openxmlformats.org/officeDocument/2006/relationships" xmlns:p="http://schemas.openxmlformats.org/presentationml/2006/main">
  <p:tag name="ISLIDE.ICON" val="#145664;#16955;"/>
</p:tagLst>
</file>

<file path=ppt/tags/tag6.xml><?xml version="1.0" encoding="utf-8"?>
<p:tagLst xmlns:a="http://schemas.openxmlformats.org/drawingml/2006/main" xmlns:r="http://schemas.openxmlformats.org/officeDocument/2006/relationships" xmlns:p="http://schemas.openxmlformats.org/presentationml/2006/main">
  <p:tag name="ISLIDE.ICON" val="#145664;#16955;"/>
</p:tagLst>
</file>

<file path=ppt/tags/tag7.xml><?xml version="1.0" encoding="utf-8"?>
<p:tagLst xmlns:a="http://schemas.openxmlformats.org/drawingml/2006/main" xmlns:r="http://schemas.openxmlformats.org/officeDocument/2006/relationships" xmlns:p="http://schemas.openxmlformats.org/presentationml/2006/main">
  <p:tag name="ISLIDE.ICON" val="#145664;#16955;"/>
</p:tagLst>
</file>

<file path=ppt/theme/theme1.xml><?xml version="1.0" encoding="utf-8"?>
<a:theme xmlns:a="http://schemas.openxmlformats.org/drawingml/2006/main" name="51PPT模板网   www.51pptmoban.com">
  <a:themeElements>
    <a:clrScheme name="自定义 57">
      <a:dk1>
        <a:sysClr val="windowText" lastClr="000000"/>
      </a:dk1>
      <a:lt1>
        <a:sysClr val="window" lastClr="FFFFFF"/>
      </a:lt1>
      <a:dk2>
        <a:srgbClr val="44546A"/>
      </a:dk2>
      <a:lt2>
        <a:srgbClr val="E7E6E6"/>
      </a:lt2>
      <a:accent1>
        <a:srgbClr val="FF551D"/>
      </a:accent1>
      <a:accent2>
        <a:srgbClr val="FF825B"/>
      </a:accent2>
      <a:accent3>
        <a:srgbClr val="FFA080"/>
      </a:accent3>
      <a:accent4>
        <a:srgbClr val="CA2F00"/>
      </a:accent4>
      <a:accent5>
        <a:srgbClr val="CC99FF"/>
      </a:accent5>
      <a:accent6>
        <a:srgbClr val="0066FF"/>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1182</TotalTime>
  <Words>846</Words>
  <Application>Microsoft Office PowerPoint</Application>
  <PresentationFormat>宽屏</PresentationFormat>
  <Paragraphs>99</Paragraphs>
  <Slides>13</Slides>
  <Notes>13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13</vt:i4>
      </vt:variant>
    </vt:vector>
  </HeadingPairs>
  <TitlesOfParts>
    <vt:vector size="19" baseType="lpstr">
      <vt:lpstr>等线</vt:lpstr>
      <vt:lpstr>思源黑体 CN Heavy</vt:lpstr>
      <vt:lpstr>思源黑体 CN Medium</vt:lpstr>
      <vt:lpstr>Arial</vt:lpstr>
      <vt:lpstr>演示秋鸿楷</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橙色极简未来科技风通用ppt模板</dc:title>
  <dc:creator>苘苘</dc:creator>
  <cp:keywords>51PPT模板网</cp:keywords>
  <dc:description>www.51pptmoban.com</dc:description>
  <cp:lastModifiedBy>Win user</cp:lastModifiedBy>
  <cp:revision>12</cp:revision>
  <dcterms:created xsi:type="dcterms:W3CDTF">2022-08-22T12:29:28Z</dcterms:created>
  <dcterms:modified xsi:type="dcterms:W3CDTF">2022-08-31T12:39:12Z</dcterms:modified>
</cp:coreProperties>
</file>